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0"/>
  </p:notesMasterIdLst>
  <p:sldIdLst>
    <p:sldId id="949" r:id="rId2"/>
    <p:sldId id="1074" r:id="rId3"/>
    <p:sldId id="1075" r:id="rId4"/>
    <p:sldId id="1073" r:id="rId5"/>
    <p:sldId id="1076" r:id="rId6"/>
    <p:sldId id="1077" r:id="rId7"/>
    <p:sldId id="1078" r:id="rId8"/>
    <p:sldId id="1079" r:id="rId9"/>
    <p:sldId id="1080" r:id="rId10"/>
    <p:sldId id="1081" r:id="rId11"/>
    <p:sldId id="1082" r:id="rId12"/>
    <p:sldId id="1086" r:id="rId13"/>
    <p:sldId id="1089" r:id="rId14"/>
    <p:sldId id="1085" r:id="rId15"/>
    <p:sldId id="1087" r:id="rId16"/>
    <p:sldId id="1090" r:id="rId17"/>
    <p:sldId id="1088" r:id="rId18"/>
    <p:sldId id="1091" r:id="rId19"/>
    <p:sldId id="1092" r:id="rId20"/>
    <p:sldId id="1093" r:id="rId21"/>
    <p:sldId id="1094" r:id="rId22"/>
    <p:sldId id="1096" r:id="rId23"/>
    <p:sldId id="1097" r:id="rId24"/>
    <p:sldId id="1101" r:id="rId25"/>
    <p:sldId id="1098" r:id="rId26"/>
    <p:sldId id="1099" r:id="rId27"/>
    <p:sldId id="1103" r:id="rId28"/>
    <p:sldId id="1107" r:id="rId29"/>
    <p:sldId id="1104" r:id="rId30"/>
    <p:sldId id="1108" r:id="rId31"/>
    <p:sldId id="1109" r:id="rId32"/>
    <p:sldId id="1110" r:id="rId33"/>
    <p:sldId id="1111" r:id="rId34"/>
    <p:sldId id="1112" r:id="rId35"/>
    <p:sldId id="1102" r:id="rId36"/>
    <p:sldId id="1100" r:id="rId37"/>
    <p:sldId id="1095" r:id="rId38"/>
    <p:sldId id="1083" r:id="rId39"/>
  </p:sldIdLst>
  <p:sldSz cx="12192000" cy="6858000"/>
  <p:notesSz cx="6858000" cy="9144000"/>
  <p:embeddedFontLst>
    <p:embeddedFont>
      <p:font typeface="Calibri" panose="020F0502020204030204" pitchFamily="34"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Black" panose="02000000000000000000" pitchFamily="2" charset="0"/>
      <p:bold r:id="rId49"/>
      <p:italic r:id="rId50"/>
      <p:boldItalic r:id="rId51"/>
    </p:embeddedFont>
    <p:embeddedFont>
      <p:font typeface="Roboto Medium" panose="02000000000000000000" pitchFamily="2" charset="0"/>
      <p:regular r:id="rId52"/>
      <p:italic r:id="rId53"/>
    </p:embeddedFont>
    <p:embeddedFont>
      <p:font typeface="Rockwell" panose="02060603020205020403" pitchFamily="18" charset="77"/>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43C4D"/>
    <a:srgbClr val="CD1B06"/>
    <a:srgbClr val="E51F00"/>
    <a:srgbClr val="D9E0D9"/>
    <a:srgbClr val="FEFCFF"/>
    <a:srgbClr val="000000"/>
    <a:srgbClr val="151515"/>
    <a:srgbClr val="232423"/>
    <a:srgbClr val="0816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85"/>
    <p:restoredTop sz="94674"/>
  </p:normalViewPr>
  <p:slideViewPr>
    <p:cSldViewPr snapToGrid="0" snapToObjects="1">
      <p:cViewPr varScale="1">
        <p:scale>
          <a:sx n="112" d="100"/>
          <a:sy n="112" d="100"/>
        </p:scale>
        <p:origin x="224" y="800"/>
      </p:cViewPr>
      <p:guideLst>
        <p:guide orient="horz" pos="2160"/>
        <p:guide pos="384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0358A-C160-F949-B7EE-1BE097D93148}" type="datetimeFigureOut">
              <a:rPr lang="en-EG" smtClean="0"/>
              <a:t>1/21/21</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286BF-00D1-7A43-B091-EC74E8CEDAB6}" type="slidenum">
              <a:rPr lang="en-EG" smtClean="0"/>
              <a:t>‹#›</a:t>
            </a:fld>
            <a:endParaRPr lang="en-EG"/>
          </a:p>
        </p:txBody>
      </p:sp>
    </p:spTree>
    <p:extLst>
      <p:ext uri="{BB962C8B-B14F-4D97-AF65-F5344CB8AC3E}">
        <p14:creationId xmlns:p14="http://schemas.microsoft.com/office/powerpoint/2010/main" val="120122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5059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pos="370">
          <p15:clr>
            <a:srgbClr val="FBAE40"/>
          </p15:clr>
        </p15:guide>
        <p15:guide id="5" orient="horz" pos="368">
          <p15:clr>
            <a:srgbClr val="FBAE40"/>
          </p15:clr>
        </p15:guide>
        <p15:guide id="6" orient="horz" pos="39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FE24F4-E1CD-AD47-9D87-510C3832B586}"/>
              </a:ext>
            </a:extLst>
          </p:cNvPr>
          <p:cNvSpPr>
            <a:spLocks noGrp="1"/>
          </p:cNvSpPr>
          <p:nvPr>
            <p:ph type="pic" sz="quarter" idx="10"/>
          </p:nvPr>
        </p:nvSpPr>
        <p:spPr>
          <a:xfrm>
            <a:off x="2" y="2"/>
            <a:ext cx="5899034" cy="4008454"/>
          </a:xfrm>
          <a:custGeom>
            <a:avLst/>
            <a:gdLst>
              <a:gd name="connsiteX0" fmla="*/ 0 w 6520921"/>
              <a:gd name="connsiteY0" fmla="*/ 0 h 4431033"/>
              <a:gd name="connsiteX1" fmla="*/ 6520921 w 6520921"/>
              <a:gd name="connsiteY1" fmla="*/ 0 h 4431033"/>
              <a:gd name="connsiteX2" fmla="*/ 5030321 w 6520921"/>
              <a:gd name="connsiteY2" fmla="*/ 4431033 h 4431033"/>
              <a:gd name="connsiteX3" fmla="*/ 0 w 6520921"/>
              <a:gd name="connsiteY3" fmla="*/ 4431033 h 4431033"/>
            </a:gdLst>
            <a:ahLst/>
            <a:cxnLst>
              <a:cxn ang="0">
                <a:pos x="connsiteX0" y="connsiteY0"/>
              </a:cxn>
              <a:cxn ang="0">
                <a:pos x="connsiteX1" y="connsiteY1"/>
              </a:cxn>
              <a:cxn ang="0">
                <a:pos x="connsiteX2" y="connsiteY2"/>
              </a:cxn>
              <a:cxn ang="0">
                <a:pos x="connsiteX3" y="connsiteY3"/>
              </a:cxn>
            </a:cxnLst>
            <a:rect l="l" t="t" r="r" b="b"/>
            <a:pathLst>
              <a:path w="6520921" h="4431033">
                <a:moveTo>
                  <a:pt x="0" y="0"/>
                </a:moveTo>
                <a:lnTo>
                  <a:pt x="6520921" y="0"/>
                </a:lnTo>
                <a:lnTo>
                  <a:pt x="5030321" y="4431033"/>
                </a:lnTo>
                <a:lnTo>
                  <a:pt x="0" y="4431033"/>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173135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B9E4890-52BB-884A-B9F0-67D6F3A8A10C}"/>
              </a:ext>
            </a:extLst>
          </p:cNvPr>
          <p:cNvSpPr>
            <a:spLocks noGrp="1"/>
          </p:cNvSpPr>
          <p:nvPr>
            <p:ph type="pic" sz="quarter" idx="10"/>
          </p:nvPr>
        </p:nvSpPr>
        <p:spPr>
          <a:xfrm>
            <a:off x="1533237" y="1647537"/>
            <a:ext cx="3232728" cy="3232728"/>
          </a:xfrm>
          <a:custGeom>
            <a:avLst/>
            <a:gdLst>
              <a:gd name="connsiteX0" fmla="*/ 1616364 w 3232728"/>
              <a:gd name="connsiteY0" fmla="*/ 0 h 3232728"/>
              <a:gd name="connsiteX1" fmla="*/ 3232728 w 3232728"/>
              <a:gd name="connsiteY1" fmla="*/ 1616364 h 3232728"/>
              <a:gd name="connsiteX2" fmla="*/ 1616364 w 3232728"/>
              <a:gd name="connsiteY2" fmla="*/ 3232728 h 3232728"/>
              <a:gd name="connsiteX3" fmla="*/ 0 w 3232728"/>
              <a:gd name="connsiteY3" fmla="*/ 1616364 h 3232728"/>
              <a:gd name="connsiteX4" fmla="*/ 1616364 w 3232728"/>
              <a:gd name="connsiteY4" fmla="*/ 0 h 3232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728" h="3232728">
                <a:moveTo>
                  <a:pt x="1616364" y="0"/>
                </a:moveTo>
                <a:cubicBezTo>
                  <a:pt x="2509057" y="0"/>
                  <a:pt x="3232728" y="723671"/>
                  <a:pt x="3232728" y="1616364"/>
                </a:cubicBezTo>
                <a:cubicBezTo>
                  <a:pt x="3232728" y="2509057"/>
                  <a:pt x="2509057" y="3232728"/>
                  <a:pt x="1616364" y="3232728"/>
                </a:cubicBezTo>
                <a:cubicBezTo>
                  <a:pt x="723671" y="3232728"/>
                  <a:pt x="0" y="2509057"/>
                  <a:pt x="0" y="1616364"/>
                </a:cubicBezTo>
                <a:cubicBezTo>
                  <a:pt x="0" y="723671"/>
                  <a:pt x="723671" y="0"/>
                  <a:pt x="1616364" y="0"/>
                </a:cubicBezTo>
                <a:close/>
              </a:path>
            </a:pathLst>
          </a:custGeom>
          <a:blipFill>
            <a:blip r:embed="rId2"/>
            <a:stretch>
              <a:fillRect/>
            </a:stretch>
          </a:blipFill>
          <a:effectLst>
            <a:outerShdw blurRad="254000" dist="127000" dir="2700000" algn="tl" rotWithShape="0">
              <a:prstClr val="black">
                <a:alpha val="10000"/>
              </a:prstClr>
            </a:outerShdw>
          </a:effectLst>
        </p:spPr>
        <p:txBody>
          <a:bodyPr wrap="square">
            <a:noAutofit/>
          </a:bodyPr>
          <a:lstStyle/>
          <a:p>
            <a:endParaRPr lang="en-EG"/>
          </a:p>
        </p:txBody>
      </p:sp>
    </p:spTree>
    <p:extLst>
      <p:ext uri="{BB962C8B-B14F-4D97-AF65-F5344CB8AC3E}">
        <p14:creationId xmlns:p14="http://schemas.microsoft.com/office/powerpoint/2010/main" val="675482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581A62D-B77E-B241-824F-9B409939BBBF}"/>
              </a:ext>
            </a:extLst>
          </p:cNvPr>
          <p:cNvSpPr>
            <a:spLocks noGrp="1"/>
          </p:cNvSpPr>
          <p:nvPr>
            <p:ph type="pic" sz="quarter" idx="10"/>
          </p:nvPr>
        </p:nvSpPr>
        <p:spPr>
          <a:xfrm>
            <a:off x="6106313" y="584201"/>
            <a:ext cx="5553089" cy="5689600"/>
          </a:xfrm>
          <a:custGeom>
            <a:avLst/>
            <a:gdLst>
              <a:gd name="connsiteX0" fmla="*/ 1388272 w 5553089"/>
              <a:gd name="connsiteY0" fmla="*/ 0 h 5689600"/>
              <a:gd name="connsiteX1" fmla="*/ 5553089 w 5553089"/>
              <a:gd name="connsiteY1" fmla="*/ 0 h 5689600"/>
              <a:gd name="connsiteX2" fmla="*/ 4164817 w 5553089"/>
              <a:gd name="connsiteY2" fmla="*/ 5689600 h 5689600"/>
              <a:gd name="connsiteX3" fmla="*/ 0 w 5553089"/>
              <a:gd name="connsiteY3" fmla="*/ 5689600 h 5689600"/>
            </a:gdLst>
            <a:ahLst/>
            <a:cxnLst>
              <a:cxn ang="0">
                <a:pos x="connsiteX0" y="connsiteY0"/>
              </a:cxn>
              <a:cxn ang="0">
                <a:pos x="connsiteX1" y="connsiteY1"/>
              </a:cxn>
              <a:cxn ang="0">
                <a:pos x="connsiteX2" y="connsiteY2"/>
              </a:cxn>
              <a:cxn ang="0">
                <a:pos x="connsiteX3" y="connsiteY3"/>
              </a:cxn>
            </a:cxnLst>
            <a:rect l="l" t="t" r="r" b="b"/>
            <a:pathLst>
              <a:path w="5553089" h="5689600">
                <a:moveTo>
                  <a:pt x="1388272" y="0"/>
                </a:moveTo>
                <a:lnTo>
                  <a:pt x="5553089" y="0"/>
                </a:lnTo>
                <a:lnTo>
                  <a:pt x="4164817" y="5689600"/>
                </a:lnTo>
                <a:lnTo>
                  <a:pt x="0" y="5689600"/>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4029291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6AD63F8-3AAA-8A4D-BD05-6A7EF93FFF30}"/>
              </a:ext>
            </a:extLst>
          </p:cNvPr>
          <p:cNvSpPr>
            <a:spLocks noGrp="1"/>
          </p:cNvSpPr>
          <p:nvPr>
            <p:ph type="pic" sz="quarter" idx="12"/>
          </p:nvPr>
        </p:nvSpPr>
        <p:spPr>
          <a:xfrm>
            <a:off x="7868873" y="1892294"/>
            <a:ext cx="3558933" cy="2209806"/>
          </a:xfrm>
          <a:custGeom>
            <a:avLst/>
            <a:gdLst>
              <a:gd name="connsiteX0" fmla="*/ 0 w 3558933"/>
              <a:gd name="connsiteY0" fmla="*/ 0 h 2209806"/>
              <a:gd name="connsiteX1" fmla="*/ 2896124 w 3558933"/>
              <a:gd name="connsiteY1" fmla="*/ 0 h 2209806"/>
              <a:gd name="connsiteX2" fmla="*/ 3558933 w 3558933"/>
              <a:gd name="connsiteY2" fmla="*/ 2209806 h 2209806"/>
              <a:gd name="connsiteX3" fmla="*/ 662809 w 3558933"/>
              <a:gd name="connsiteY3" fmla="*/ 2209806 h 2209806"/>
            </a:gdLst>
            <a:ahLst/>
            <a:cxnLst>
              <a:cxn ang="0">
                <a:pos x="connsiteX0" y="connsiteY0"/>
              </a:cxn>
              <a:cxn ang="0">
                <a:pos x="connsiteX1" y="connsiteY1"/>
              </a:cxn>
              <a:cxn ang="0">
                <a:pos x="connsiteX2" y="connsiteY2"/>
              </a:cxn>
              <a:cxn ang="0">
                <a:pos x="connsiteX3" y="connsiteY3"/>
              </a:cxn>
            </a:cxnLst>
            <a:rect l="l" t="t" r="r" b="b"/>
            <a:pathLst>
              <a:path w="3558933" h="2209806">
                <a:moveTo>
                  <a:pt x="0" y="0"/>
                </a:moveTo>
                <a:lnTo>
                  <a:pt x="2896124" y="0"/>
                </a:lnTo>
                <a:lnTo>
                  <a:pt x="3558933" y="2209806"/>
                </a:lnTo>
                <a:lnTo>
                  <a:pt x="662809" y="2209806"/>
                </a:lnTo>
                <a:close/>
              </a:path>
            </a:pathLst>
          </a:custGeom>
          <a:blipFill>
            <a:blip r:embed="rId2"/>
            <a:stretch>
              <a:fillRect/>
            </a:stretch>
          </a:blipFill>
        </p:spPr>
        <p:txBody>
          <a:bodyPr wrap="square">
            <a:noAutofit/>
          </a:bodyPr>
          <a:lstStyle/>
          <a:p>
            <a:endParaRPr lang="en-EG"/>
          </a:p>
        </p:txBody>
      </p:sp>
      <p:sp>
        <p:nvSpPr>
          <p:cNvPr id="11" name="Picture Placeholder 10">
            <a:extLst>
              <a:ext uri="{FF2B5EF4-FFF2-40B4-BE49-F238E27FC236}">
                <a16:creationId xmlns:a16="http://schemas.microsoft.com/office/drawing/2014/main" id="{1C92A228-AFEE-9A4F-8E1C-8B7393041065}"/>
              </a:ext>
            </a:extLst>
          </p:cNvPr>
          <p:cNvSpPr>
            <a:spLocks noGrp="1"/>
          </p:cNvSpPr>
          <p:nvPr>
            <p:ph type="pic" sz="quarter" idx="11"/>
          </p:nvPr>
        </p:nvSpPr>
        <p:spPr>
          <a:xfrm>
            <a:off x="4316534" y="1892294"/>
            <a:ext cx="3558933" cy="2209806"/>
          </a:xfrm>
          <a:custGeom>
            <a:avLst/>
            <a:gdLst>
              <a:gd name="connsiteX0" fmla="*/ 0 w 3558933"/>
              <a:gd name="connsiteY0" fmla="*/ 0 h 2209806"/>
              <a:gd name="connsiteX1" fmla="*/ 2896124 w 3558933"/>
              <a:gd name="connsiteY1" fmla="*/ 0 h 2209806"/>
              <a:gd name="connsiteX2" fmla="*/ 3558933 w 3558933"/>
              <a:gd name="connsiteY2" fmla="*/ 2209806 h 2209806"/>
              <a:gd name="connsiteX3" fmla="*/ 662809 w 3558933"/>
              <a:gd name="connsiteY3" fmla="*/ 2209806 h 2209806"/>
            </a:gdLst>
            <a:ahLst/>
            <a:cxnLst>
              <a:cxn ang="0">
                <a:pos x="connsiteX0" y="connsiteY0"/>
              </a:cxn>
              <a:cxn ang="0">
                <a:pos x="connsiteX1" y="connsiteY1"/>
              </a:cxn>
              <a:cxn ang="0">
                <a:pos x="connsiteX2" y="connsiteY2"/>
              </a:cxn>
              <a:cxn ang="0">
                <a:pos x="connsiteX3" y="connsiteY3"/>
              </a:cxn>
            </a:cxnLst>
            <a:rect l="l" t="t" r="r" b="b"/>
            <a:pathLst>
              <a:path w="3558933" h="2209806">
                <a:moveTo>
                  <a:pt x="0" y="0"/>
                </a:moveTo>
                <a:lnTo>
                  <a:pt x="2896124" y="0"/>
                </a:lnTo>
                <a:lnTo>
                  <a:pt x="3558933" y="2209806"/>
                </a:lnTo>
                <a:lnTo>
                  <a:pt x="662809" y="2209806"/>
                </a:lnTo>
                <a:close/>
              </a:path>
            </a:pathLst>
          </a:custGeom>
          <a:blipFill>
            <a:blip r:embed="rId2"/>
            <a:stretch>
              <a:fillRect/>
            </a:stretch>
          </a:blipFill>
        </p:spPr>
        <p:txBody>
          <a:bodyPr wrap="square">
            <a:noAutofit/>
          </a:bodyPr>
          <a:lstStyle/>
          <a:p>
            <a:endParaRPr lang="en-EG"/>
          </a:p>
        </p:txBody>
      </p:sp>
      <p:sp>
        <p:nvSpPr>
          <p:cNvPr id="8" name="Picture Placeholder 7">
            <a:extLst>
              <a:ext uri="{FF2B5EF4-FFF2-40B4-BE49-F238E27FC236}">
                <a16:creationId xmlns:a16="http://schemas.microsoft.com/office/drawing/2014/main" id="{BD6C40A0-BD0E-7C40-B1DA-389F2254D47A}"/>
              </a:ext>
            </a:extLst>
          </p:cNvPr>
          <p:cNvSpPr>
            <a:spLocks noGrp="1"/>
          </p:cNvSpPr>
          <p:nvPr>
            <p:ph type="pic" sz="quarter" idx="10"/>
          </p:nvPr>
        </p:nvSpPr>
        <p:spPr>
          <a:xfrm>
            <a:off x="764196" y="1892294"/>
            <a:ext cx="3558933" cy="2209806"/>
          </a:xfrm>
          <a:custGeom>
            <a:avLst/>
            <a:gdLst>
              <a:gd name="connsiteX0" fmla="*/ 0 w 3558933"/>
              <a:gd name="connsiteY0" fmla="*/ 0 h 2209806"/>
              <a:gd name="connsiteX1" fmla="*/ 2896124 w 3558933"/>
              <a:gd name="connsiteY1" fmla="*/ 0 h 2209806"/>
              <a:gd name="connsiteX2" fmla="*/ 3558933 w 3558933"/>
              <a:gd name="connsiteY2" fmla="*/ 2209806 h 2209806"/>
              <a:gd name="connsiteX3" fmla="*/ 662809 w 3558933"/>
              <a:gd name="connsiteY3" fmla="*/ 2209806 h 2209806"/>
            </a:gdLst>
            <a:ahLst/>
            <a:cxnLst>
              <a:cxn ang="0">
                <a:pos x="connsiteX0" y="connsiteY0"/>
              </a:cxn>
              <a:cxn ang="0">
                <a:pos x="connsiteX1" y="connsiteY1"/>
              </a:cxn>
              <a:cxn ang="0">
                <a:pos x="connsiteX2" y="connsiteY2"/>
              </a:cxn>
              <a:cxn ang="0">
                <a:pos x="connsiteX3" y="connsiteY3"/>
              </a:cxn>
            </a:cxnLst>
            <a:rect l="l" t="t" r="r" b="b"/>
            <a:pathLst>
              <a:path w="3558933" h="2209806">
                <a:moveTo>
                  <a:pt x="0" y="0"/>
                </a:moveTo>
                <a:lnTo>
                  <a:pt x="2896124" y="0"/>
                </a:lnTo>
                <a:lnTo>
                  <a:pt x="3558933" y="2209806"/>
                </a:lnTo>
                <a:lnTo>
                  <a:pt x="662809" y="2209806"/>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135992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2A54736-51E4-6241-B8F4-9B1F37034FDA}"/>
              </a:ext>
            </a:extLst>
          </p:cNvPr>
          <p:cNvSpPr>
            <a:spLocks noGrp="1"/>
          </p:cNvSpPr>
          <p:nvPr>
            <p:ph type="pic" sz="quarter" idx="10"/>
          </p:nvPr>
        </p:nvSpPr>
        <p:spPr>
          <a:xfrm>
            <a:off x="570453" y="2005808"/>
            <a:ext cx="2912023" cy="1943037"/>
          </a:xfrm>
          <a:custGeom>
            <a:avLst/>
            <a:gdLst>
              <a:gd name="connsiteX0" fmla="*/ 0 w 2912023"/>
              <a:gd name="connsiteY0" fmla="*/ 0 h 1943037"/>
              <a:gd name="connsiteX1" fmla="*/ 2329228 w 2912023"/>
              <a:gd name="connsiteY1" fmla="*/ 0 h 1943037"/>
              <a:gd name="connsiteX2" fmla="*/ 2912023 w 2912023"/>
              <a:gd name="connsiteY2" fmla="*/ 1943037 h 1943037"/>
              <a:gd name="connsiteX3" fmla="*/ 582795 w 2912023"/>
              <a:gd name="connsiteY3" fmla="*/ 1943037 h 1943037"/>
            </a:gdLst>
            <a:ahLst/>
            <a:cxnLst>
              <a:cxn ang="0">
                <a:pos x="connsiteX0" y="connsiteY0"/>
              </a:cxn>
              <a:cxn ang="0">
                <a:pos x="connsiteX1" y="connsiteY1"/>
              </a:cxn>
              <a:cxn ang="0">
                <a:pos x="connsiteX2" y="connsiteY2"/>
              </a:cxn>
              <a:cxn ang="0">
                <a:pos x="connsiteX3" y="connsiteY3"/>
              </a:cxn>
            </a:cxnLst>
            <a:rect l="l" t="t" r="r" b="b"/>
            <a:pathLst>
              <a:path w="2912023" h="1943037">
                <a:moveTo>
                  <a:pt x="0" y="0"/>
                </a:moveTo>
                <a:lnTo>
                  <a:pt x="2329228" y="0"/>
                </a:lnTo>
                <a:lnTo>
                  <a:pt x="2912023" y="1943037"/>
                </a:lnTo>
                <a:lnTo>
                  <a:pt x="582795" y="1943037"/>
                </a:lnTo>
                <a:close/>
              </a:path>
            </a:pathLst>
          </a:custGeom>
          <a:blipFill>
            <a:blip r:embed="rId2"/>
            <a:stretch>
              <a:fillRect/>
            </a:stretch>
          </a:blipFill>
        </p:spPr>
        <p:txBody>
          <a:bodyPr wrap="square">
            <a:noAutofit/>
          </a:bodyPr>
          <a:lstStyle/>
          <a:p>
            <a:endParaRPr lang="en-EG"/>
          </a:p>
        </p:txBody>
      </p:sp>
      <p:sp>
        <p:nvSpPr>
          <p:cNvPr id="13" name="Picture Placeholder 12">
            <a:extLst>
              <a:ext uri="{FF2B5EF4-FFF2-40B4-BE49-F238E27FC236}">
                <a16:creationId xmlns:a16="http://schemas.microsoft.com/office/drawing/2014/main" id="{114E9739-EE3A-954C-A03F-FDB62F5D7ACB}"/>
              </a:ext>
            </a:extLst>
          </p:cNvPr>
          <p:cNvSpPr>
            <a:spLocks noGrp="1"/>
          </p:cNvSpPr>
          <p:nvPr>
            <p:ph type="pic" sz="quarter" idx="11"/>
          </p:nvPr>
        </p:nvSpPr>
        <p:spPr>
          <a:xfrm>
            <a:off x="3290885" y="2005808"/>
            <a:ext cx="2912023" cy="1943037"/>
          </a:xfrm>
          <a:custGeom>
            <a:avLst/>
            <a:gdLst>
              <a:gd name="connsiteX0" fmla="*/ 0 w 2912023"/>
              <a:gd name="connsiteY0" fmla="*/ 0 h 1943037"/>
              <a:gd name="connsiteX1" fmla="*/ 2329228 w 2912023"/>
              <a:gd name="connsiteY1" fmla="*/ 0 h 1943037"/>
              <a:gd name="connsiteX2" fmla="*/ 2912023 w 2912023"/>
              <a:gd name="connsiteY2" fmla="*/ 1943037 h 1943037"/>
              <a:gd name="connsiteX3" fmla="*/ 582795 w 2912023"/>
              <a:gd name="connsiteY3" fmla="*/ 1943037 h 1943037"/>
            </a:gdLst>
            <a:ahLst/>
            <a:cxnLst>
              <a:cxn ang="0">
                <a:pos x="connsiteX0" y="connsiteY0"/>
              </a:cxn>
              <a:cxn ang="0">
                <a:pos x="connsiteX1" y="connsiteY1"/>
              </a:cxn>
              <a:cxn ang="0">
                <a:pos x="connsiteX2" y="connsiteY2"/>
              </a:cxn>
              <a:cxn ang="0">
                <a:pos x="connsiteX3" y="connsiteY3"/>
              </a:cxn>
            </a:cxnLst>
            <a:rect l="l" t="t" r="r" b="b"/>
            <a:pathLst>
              <a:path w="2912023" h="1943037">
                <a:moveTo>
                  <a:pt x="0" y="0"/>
                </a:moveTo>
                <a:lnTo>
                  <a:pt x="2329228" y="0"/>
                </a:lnTo>
                <a:lnTo>
                  <a:pt x="2912023" y="1943037"/>
                </a:lnTo>
                <a:lnTo>
                  <a:pt x="582795" y="1943037"/>
                </a:lnTo>
                <a:close/>
              </a:path>
            </a:pathLst>
          </a:custGeom>
          <a:blipFill>
            <a:blip r:embed="rId2"/>
            <a:stretch>
              <a:fillRect/>
            </a:stretch>
          </a:blipFill>
        </p:spPr>
        <p:txBody>
          <a:bodyPr wrap="square">
            <a:noAutofit/>
          </a:bodyPr>
          <a:lstStyle/>
          <a:p>
            <a:endParaRPr lang="en-EG"/>
          </a:p>
        </p:txBody>
      </p:sp>
      <p:sp>
        <p:nvSpPr>
          <p:cNvPr id="14" name="Picture Placeholder 13">
            <a:extLst>
              <a:ext uri="{FF2B5EF4-FFF2-40B4-BE49-F238E27FC236}">
                <a16:creationId xmlns:a16="http://schemas.microsoft.com/office/drawing/2014/main" id="{5126C2A0-F0AA-C94C-A6EC-578E19CA1E1B}"/>
              </a:ext>
            </a:extLst>
          </p:cNvPr>
          <p:cNvSpPr>
            <a:spLocks noGrp="1"/>
          </p:cNvSpPr>
          <p:nvPr>
            <p:ph type="pic" sz="quarter" idx="12"/>
          </p:nvPr>
        </p:nvSpPr>
        <p:spPr>
          <a:xfrm>
            <a:off x="6011317" y="2006922"/>
            <a:ext cx="2912023" cy="1943037"/>
          </a:xfrm>
          <a:custGeom>
            <a:avLst/>
            <a:gdLst>
              <a:gd name="connsiteX0" fmla="*/ 0 w 2912023"/>
              <a:gd name="connsiteY0" fmla="*/ 0 h 1943037"/>
              <a:gd name="connsiteX1" fmla="*/ 2329228 w 2912023"/>
              <a:gd name="connsiteY1" fmla="*/ 0 h 1943037"/>
              <a:gd name="connsiteX2" fmla="*/ 2912023 w 2912023"/>
              <a:gd name="connsiteY2" fmla="*/ 1943037 h 1943037"/>
              <a:gd name="connsiteX3" fmla="*/ 582795 w 2912023"/>
              <a:gd name="connsiteY3" fmla="*/ 1943037 h 1943037"/>
            </a:gdLst>
            <a:ahLst/>
            <a:cxnLst>
              <a:cxn ang="0">
                <a:pos x="connsiteX0" y="connsiteY0"/>
              </a:cxn>
              <a:cxn ang="0">
                <a:pos x="connsiteX1" y="connsiteY1"/>
              </a:cxn>
              <a:cxn ang="0">
                <a:pos x="connsiteX2" y="connsiteY2"/>
              </a:cxn>
              <a:cxn ang="0">
                <a:pos x="connsiteX3" y="connsiteY3"/>
              </a:cxn>
            </a:cxnLst>
            <a:rect l="l" t="t" r="r" b="b"/>
            <a:pathLst>
              <a:path w="2912023" h="1943037">
                <a:moveTo>
                  <a:pt x="0" y="0"/>
                </a:moveTo>
                <a:lnTo>
                  <a:pt x="2329228" y="0"/>
                </a:lnTo>
                <a:lnTo>
                  <a:pt x="2912023" y="1943037"/>
                </a:lnTo>
                <a:lnTo>
                  <a:pt x="582795" y="1943037"/>
                </a:lnTo>
                <a:close/>
              </a:path>
            </a:pathLst>
          </a:custGeom>
          <a:blipFill>
            <a:blip r:embed="rId2"/>
            <a:stretch>
              <a:fillRect/>
            </a:stretch>
          </a:blipFill>
        </p:spPr>
        <p:txBody>
          <a:bodyPr wrap="square">
            <a:noAutofit/>
          </a:bodyPr>
          <a:lstStyle/>
          <a:p>
            <a:endParaRPr lang="en-EG"/>
          </a:p>
        </p:txBody>
      </p:sp>
      <p:sp>
        <p:nvSpPr>
          <p:cNvPr id="15" name="Picture Placeholder 14">
            <a:extLst>
              <a:ext uri="{FF2B5EF4-FFF2-40B4-BE49-F238E27FC236}">
                <a16:creationId xmlns:a16="http://schemas.microsoft.com/office/drawing/2014/main" id="{BBA9F04F-218C-8A4C-9DD6-FE196AE0AB9B}"/>
              </a:ext>
            </a:extLst>
          </p:cNvPr>
          <p:cNvSpPr>
            <a:spLocks noGrp="1"/>
          </p:cNvSpPr>
          <p:nvPr>
            <p:ph type="pic" sz="quarter" idx="13"/>
          </p:nvPr>
        </p:nvSpPr>
        <p:spPr>
          <a:xfrm>
            <a:off x="8731748" y="2005808"/>
            <a:ext cx="2912023" cy="1943037"/>
          </a:xfrm>
          <a:custGeom>
            <a:avLst/>
            <a:gdLst>
              <a:gd name="connsiteX0" fmla="*/ 0 w 2912023"/>
              <a:gd name="connsiteY0" fmla="*/ 0 h 1943037"/>
              <a:gd name="connsiteX1" fmla="*/ 2329228 w 2912023"/>
              <a:gd name="connsiteY1" fmla="*/ 0 h 1943037"/>
              <a:gd name="connsiteX2" fmla="*/ 2912023 w 2912023"/>
              <a:gd name="connsiteY2" fmla="*/ 1943037 h 1943037"/>
              <a:gd name="connsiteX3" fmla="*/ 582795 w 2912023"/>
              <a:gd name="connsiteY3" fmla="*/ 1943037 h 1943037"/>
            </a:gdLst>
            <a:ahLst/>
            <a:cxnLst>
              <a:cxn ang="0">
                <a:pos x="connsiteX0" y="connsiteY0"/>
              </a:cxn>
              <a:cxn ang="0">
                <a:pos x="connsiteX1" y="connsiteY1"/>
              </a:cxn>
              <a:cxn ang="0">
                <a:pos x="connsiteX2" y="connsiteY2"/>
              </a:cxn>
              <a:cxn ang="0">
                <a:pos x="connsiteX3" y="connsiteY3"/>
              </a:cxn>
            </a:cxnLst>
            <a:rect l="l" t="t" r="r" b="b"/>
            <a:pathLst>
              <a:path w="2912023" h="1943037">
                <a:moveTo>
                  <a:pt x="0" y="0"/>
                </a:moveTo>
                <a:lnTo>
                  <a:pt x="2329228" y="0"/>
                </a:lnTo>
                <a:lnTo>
                  <a:pt x="2912023" y="1943037"/>
                </a:lnTo>
                <a:lnTo>
                  <a:pt x="582795" y="1943037"/>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4156253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E435443-9D45-E346-8CBA-D1A5091D9414}"/>
              </a:ext>
            </a:extLst>
          </p:cNvPr>
          <p:cNvSpPr>
            <a:spLocks noGrp="1"/>
          </p:cNvSpPr>
          <p:nvPr>
            <p:ph type="pic" sz="quarter" idx="10"/>
          </p:nvPr>
        </p:nvSpPr>
        <p:spPr>
          <a:xfrm>
            <a:off x="4876800" y="857701"/>
            <a:ext cx="6671162" cy="2416349"/>
          </a:xfrm>
          <a:custGeom>
            <a:avLst/>
            <a:gdLst>
              <a:gd name="connsiteX0" fmla="*/ 724760 w 6671162"/>
              <a:gd name="connsiteY0" fmla="*/ 0 h 2416349"/>
              <a:gd name="connsiteX1" fmla="*/ 6671162 w 6671162"/>
              <a:gd name="connsiteY1" fmla="*/ 0 h 2416349"/>
              <a:gd name="connsiteX2" fmla="*/ 5946402 w 6671162"/>
              <a:gd name="connsiteY2" fmla="*/ 2416349 h 2416349"/>
              <a:gd name="connsiteX3" fmla="*/ 0 w 6671162"/>
              <a:gd name="connsiteY3" fmla="*/ 2416349 h 2416349"/>
            </a:gdLst>
            <a:ahLst/>
            <a:cxnLst>
              <a:cxn ang="0">
                <a:pos x="connsiteX0" y="connsiteY0"/>
              </a:cxn>
              <a:cxn ang="0">
                <a:pos x="connsiteX1" y="connsiteY1"/>
              </a:cxn>
              <a:cxn ang="0">
                <a:pos x="connsiteX2" y="connsiteY2"/>
              </a:cxn>
              <a:cxn ang="0">
                <a:pos x="connsiteX3" y="connsiteY3"/>
              </a:cxn>
            </a:cxnLst>
            <a:rect l="l" t="t" r="r" b="b"/>
            <a:pathLst>
              <a:path w="6671162" h="2416349">
                <a:moveTo>
                  <a:pt x="724760" y="0"/>
                </a:moveTo>
                <a:lnTo>
                  <a:pt x="6671162" y="0"/>
                </a:lnTo>
                <a:lnTo>
                  <a:pt x="5946402" y="2416349"/>
                </a:lnTo>
                <a:lnTo>
                  <a:pt x="0" y="2416349"/>
                </a:lnTo>
                <a:close/>
              </a:path>
            </a:pathLst>
          </a:custGeom>
          <a:blipFill>
            <a:blip r:embed="rId2"/>
            <a:stretch>
              <a:fillRect/>
            </a:stretch>
          </a:blipFill>
        </p:spPr>
        <p:txBody>
          <a:bodyPr wrap="square">
            <a:noAutofit/>
          </a:bodyPr>
          <a:lstStyle/>
          <a:p>
            <a:endParaRPr lang="en-EG"/>
          </a:p>
        </p:txBody>
      </p:sp>
      <p:sp>
        <p:nvSpPr>
          <p:cNvPr id="9" name="Picture Placeholder 8">
            <a:extLst>
              <a:ext uri="{FF2B5EF4-FFF2-40B4-BE49-F238E27FC236}">
                <a16:creationId xmlns:a16="http://schemas.microsoft.com/office/drawing/2014/main" id="{1CA33BC2-50D3-C942-BC8B-FC9E76954145}"/>
              </a:ext>
            </a:extLst>
          </p:cNvPr>
          <p:cNvSpPr>
            <a:spLocks noGrp="1"/>
          </p:cNvSpPr>
          <p:nvPr>
            <p:ph type="pic" sz="quarter" idx="11"/>
          </p:nvPr>
        </p:nvSpPr>
        <p:spPr>
          <a:xfrm>
            <a:off x="629351" y="3609467"/>
            <a:ext cx="6671162" cy="2416349"/>
          </a:xfrm>
          <a:custGeom>
            <a:avLst/>
            <a:gdLst>
              <a:gd name="connsiteX0" fmla="*/ 724760 w 6671162"/>
              <a:gd name="connsiteY0" fmla="*/ 0 h 2416349"/>
              <a:gd name="connsiteX1" fmla="*/ 6671162 w 6671162"/>
              <a:gd name="connsiteY1" fmla="*/ 0 h 2416349"/>
              <a:gd name="connsiteX2" fmla="*/ 5946402 w 6671162"/>
              <a:gd name="connsiteY2" fmla="*/ 2416349 h 2416349"/>
              <a:gd name="connsiteX3" fmla="*/ 0 w 6671162"/>
              <a:gd name="connsiteY3" fmla="*/ 2416349 h 2416349"/>
            </a:gdLst>
            <a:ahLst/>
            <a:cxnLst>
              <a:cxn ang="0">
                <a:pos x="connsiteX0" y="connsiteY0"/>
              </a:cxn>
              <a:cxn ang="0">
                <a:pos x="connsiteX1" y="connsiteY1"/>
              </a:cxn>
              <a:cxn ang="0">
                <a:pos x="connsiteX2" y="connsiteY2"/>
              </a:cxn>
              <a:cxn ang="0">
                <a:pos x="connsiteX3" y="connsiteY3"/>
              </a:cxn>
            </a:cxnLst>
            <a:rect l="l" t="t" r="r" b="b"/>
            <a:pathLst>
              <a:path w="6671162" h="2416349">
                <a:moveTo>
                  <a:pt x="724760" y="0"/>
                </a:moveTo>
                <a:lnTo>
                  <a:pt x="6671162" y="0"/>
                </a:lnTo>
                <a:lnTo>
                  <a:pt x="5946402" y="2416349"/>
                </a:lnTo>
                <a:lnTo>
                  <a:pt x="0" y="2416349"/>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305447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6275257-E8E8-584A-976B-5E3C3D45F219}"/>
              </a:ext>
            </a:extLst>
          </p:cNvPr>
          <p:cNvSpPr>
            <a:spLocks noGrp="1"/>
          </p:cNvSpPr>
          <p:nvPr>
            <p:ph type="pic" sz="quarter" idx="10"/>
          </p:nvPr>
        </p:nvSpPr>
        <p:spPr>
          <a:xfrm>
            <a:off x="7508231" y="713955"/>
            <a:ext cx="4121056" cy="2137341"/>
          </a:xfrm>
          <a:custGeom>
            <a:avLst/>
            <a:gdLst>
              <a:gd name="connsiteX0" fmla="*/ 915167 w 4121056"/>
              <a:gd name="connsiteY0" fmla="*/ 0 h 2137341"/>
              <a:gd name="connsiteX1" fmla="*/ 4121056 w 4121056"/>
              <a:gd name="connsiteY1" fmla="*/ 0 h 2137341"/>
              <a:gd name="connsiteX2" fmla="*/ 3205889 w 4121056"/>
              <a:gd name="connsiteY2" fmla="*/ 2137341 h 2137341"/>
              <a:gd name="connsiteX3" fmla="*/ 0 w 4121056"/>
              <a:gd name="connsiteY3" fmla="*/ 2137341 h 2137341"/>
            </a:gdLst>
            <a:ahLst/>
            <a:cxnLst>
              <a:cxn ang="0">
                <a:pos x="connsiteX0" y="connsiteY0"/>
              </a:cxn>
              <a:cxn ang="0">
                <a:pos x="connsiteX1" y="connsiteY1"/>
              </a:cxn>
              <a:cxn ang="0">
                <a:pos x="connsiteX2" y="connsiteY2"/>
              </a:cxn>
              <a:cxn ang="0">
                <a:pos x="connsiteX3" y="connsiteY3"/>
              </a:cxn>
            </a:cxnLst>
            <a:rect l="l" t="t" r="r" b="b"/>
            <a:pathLst>
              <a:path w="4121056" h="2137341">
                <a:moveTo>
                  <a:pt x="915167" y="0"/>
                </a:moveTo>
                <a:lnTo>
                  <a:pt x="4121056" y="0"/>
                </a:lnTo>
                <a:lnTo>
                  <a:pt x="3205889" y="2137341"/>
                </a:lnTo>
                <a:lnTo>
                  <a:pt x="0" y="2137341"/>
                </a:lnTo>
                <a:close/>
              </a:path>
            </a:pathLst>
          </a:custGeom>
          <a:blipFill>
            <a:blip r:embed="rId2"/>
            <a:stretch>
              <a:fillRect/>
            </a:stretch>
          </a:blipFill>
        </p:spPr>
        <p:txBody>
          <a:bodyPr wrap="square">
            <a:noAutofit/>
          </a:bodyPr>
          <a:lstStyle/>
          <a:p>
            <a:endParaRPr lang="en-EG" dirty="0"/>
          </a:p>
        </p:txBody>
      </p:sp>
      <p:sp>
        <p:nvSpPr>
          <p:cNvPr id="12" name="Picture Placeholder 11">
            <a:extLst>
              <a:ext uri="{FF2B5EF4-FFF2-40B4-BE49-F238E27FC236}">
                <a16:creationId xmlns:a16="http://schemas.microsoft.com/office/drawing/2014/main" id="{26AC221A-C616-2D45-B345-18D880B49015}"/>
              </a:ext>
            </a:extLst>
          </p:cNvPr>
          <p:cNvSpPr>
            <a:spLocks noGrp="1"/>
          </p:cNvSpPr>
          <p:nvPr>
            <p:ph type="pic" sz="quarter" idx="12"/>
          </p:nvPr>
        </p:nvSpPr>
        <p:spPr>
          <a:xfrm>
            <a:off x="7508231" y="4006705"/>
            <a:ext cx="4121056" cy="2137341"/>
          </a:xfrm>
          <a:custGeom>
            <a:avLst/>
            <a:gdLst>
              <a:gd name="connsiteX0" fmla="*/ 915167 w 4121056"/>
              <a:gd name="connsiteY0" fmla="*/ 0 h 2137341"/>
              <a:gd name="connsiteX1" fmla="*/ 4121056 w 4121056"/>
              <a:gd name="connsiteY1" fmla="*/ 0 h 2137341"/>
              <a:gd name="connsiteX2" fmla="*/ 3205889 w 4121056"/>
              <a:gd name="connsiteY2" fmla="*/ 2137341 h 2137341"/>
              <a:gd name="connsiteX3" fmla="*/ 0 w 4121056"/>
              <a:gd name="connsiteY3" fmla="*/ 2137341 h 2137341"/>
            </a:gdLst>
            <a:ahLst/>
            <a:cxnLst>
              <a:cxn ang="0">
                <a:pos x="connsiteX0" y="connsiteY0"/>
              </a:cxn>
              <a:cxn ang="0">
                <a:pos x="connsiteX1" y="connsiteY1"/>
              </a:cxn>
              <a:cxn ang="0">
                <a:pos x="connsiteX2" y="connsiteY2"/>
              </a:cxn>
              <a:cxn ang="0">
                <a:pos x="connsiteX3" y="connsiteY3"/>
              </a:cxn>
            </a:cxnLst>
            <a:rect l="l" t="t" r="r" b="b"/>
            <a:pathLst>
              <a:path w="4121056" h="2137341">
                <a:moveTo>
                  <a:pt x="915167" y="0"/>
                </a:moveTo>
                <a:lnTo>
                  <a:pt x="4121056" y="0"/>
                </a:lnTo>
                <a:lnTo>
                  <a:pt x="3205889" y="2137341"/>
                </a:lnTo>
                <a:lnTo>
                  <a:pt x="0" y="2137341"/>
                </a:lnTo>
                <a:close/>
              </a:path>
            </a:pathLst>
          </a:custGeom>
          <a:blipFill>
            <a:blip r:embed="rId2"/>
            <a:stretch>
              <a:fillRect/>
            </a:stretch>
          </a:blipFill>
        </p:spPr>
        <p:txBody>
          <a:bodyPr wrap="square">
            <a:noAutofit/>
          </a:bodyPr>
          <a:lstStyle/>
          <a:p>
            <a:endParaRPr lang="en-EG" dirty="0"/>
          </a:p>
        </p:txBody>
      </p:sp>
      <p:sp>
        <p:nvSpPr>
          <p:cNvPr id="11" name="Picture Placeholder 10">
            <a:extLst>
              <a:ext uri="{FF2B5EF4-FFF2-40B4-BE49-F238E27FC236}">
                <a16:creationId xmlns:a16="http://schemas.microsoft.com/office/drawing/2014/main" id="{53409819-B395-514B-A712-6370898FF601}"/>
              </a:ext>
            </a:extLst>
          </p:cNvPr>
          <p:cNvSpPr>
            <a:spLocks noGrp="1"/>
          </p:cNvSpPr>
          <p:nvPr>
            <p:ph type="pic" sz="quarter" idx="11"/>
          </p:nvPr>
        </p:nvSpPr>
        <p:spPr>
          <a:xfrm>
            <a:off x="5702300" y="2196805"/>
            <a:ext cx="4533162" cy="2351075"/>
          </a:xfrm>
          <a:custGeom>
            <a:avLst/>
            <a:gdLst>
              <a:gd name="connsiteX0" fmla="*/ 1006683 w 4533162"/>
              <a:gd name="connsiteY0" fmla="*/ 0 h 2351075"/>
              <a:gd name="connsiteX1" fmla="*/ 4533162 w 4533162"/>
              <a:gd name="connsiteY1" fmla="*/ 0 h 2351075"/>
              <a:gd name="connsiteX2" fmla="*/ 3526479 w 4533162"/>
              <a:gd name="connsiteY2" fmla="*/ 2351075 h 2351075"/>
              <a:gd name="connsiteX3" fmla="*/ 0 w 4533162"/>
              <a:gd name="connsiteY3" fmla="*/ 2351075 h 2351075"/>
            </a:gdLst>
            <a:ahLst/>
            <a:cxnLst>
              <a:cxn ang="0">
                <a:pos x="connsiteX0" y="connsiteY0"/>
              </a:cxn>
              <a:cxn ang="0">
                <a:pos x="connsiteX1" y="connsiteY1"/>
              </a:cxn>
              <a:cxn ang="0">
                <a:pos x="connsiteX2" y="connsiteY2"/>
              </a:cxn>
              <a:cxn ang="0">
                <a:pos x="connsiteX3" y="connsiteY3"/>
              </a:cxn>
            </a:cxnLst>
            <a:rect l="l" t="t" r="r" b="b"/>
            <a:pathLst>
              <a:path w="4533162" h="2351075">
                <a:moveTo>
                  <a:pt x="1006683" y="0"/>
                </a:moveTo>
                <a:lnTo>
                  <a:pt x="4533162" y="0"/>
                </a:lnTo>
                <a:lnTo>
                  <a:pt x="3526479" y="2351075"/>
                </a:lnTo>
                <a:lnTo>
                  <a:pt x="0" y="2351075"/>
                </a:lnTo>
                <a:close/>
              </a:path>
            </a:pathLst>
          </a:custGeom>
          <a:blipFill>
            <a:blip r:embed="rId2"/>
            <a:stretch>
              <a:fillRect/>
            </a:stretch>
          </a:blipFill>
        </p:spPr>
        <p:txBody>
          <a:bodyPr wrap="square">
            <a:noAutofit/>
          </a:bodyPr>
          <a:lstStyle/>
          <a:p>
            <a:endParaRPr lang="en-EG" dirty="0"/>
          </a:p>
        </p:txBody>
      </p:sp>
    </p:spTree>
    <p:extLst>
      <p:ext uri="{BB962C8B-B14F-4D97-AF65-F5344CB8AC3E}">
        <p14:creationId xmlns:p14="http://schemas.microsoft.com/office/powerpoint/2010/main" val="1287651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2384042-C6D7-7B4F-B8C9-F9ED99AA7572}"/>
              </a:ext>
            </a:extLst>
          </p:cNvPr>
          <p:cNvSpPr>
            <a:spLocks noGrp="1"/>
          </p:cNvSpPr>
          <p:nvPr>
            <p:ph type="pic" sz="quarter" idx="10"/>
          </p:nvPr>
        </p:nvSpPr>
        <p:spPr>
          <a:xfrm>
            <a:off x="1" y="1"/>
            <a:ext cx="12192000" cy="3519237"/>
          </a:xfrm>
          <a:custGeom>
            <a:avLst/>
            <a:gdLst>
              <a:gd name="connsiteX0" fmla="*/ 0 w 12192000"/>
              <a:gd name="connsiteY0" fmla="*/ 0 h 3519237"/>
              <a:gd name="connsiteX1" fmla="*/ 12192000 w 12192000"/>
              <a:gd name="connsiteY1" fmla="*/ 0 h 3519237"/>
              <a:gd name="connsiteX2" fmla="*/ 12192000 w 12192000"/>
              <a:gd name="connsiteY2" fmla="*/ 3519237 h 3519237"/>
              <a:gd name="connsiteX3" fmla="*/ 0 w 12192000"/>
              <a:gd name="connsiteY3" fmla="*/ 3519237 h 3519237"/>
            </a:gdLst>
            <a:ahLst/>
            <a:cxnLst>
              <a:cxn ang="0">
                <a:pos x="connsiteX0" y="connsiteY0"/>
              </a:cxn>
              <a:cxn ang="0">
                <a:pos x="connsiteX1" y="connsiteY1"/>
              </a:cxn>
              <a:cxn ang="0">
                <a:pos x="connsiteX2" y="connsiteY2"/>
              </a:cxn>
              <a:cxn ang="0">
                <a:pos x="connsiteX3" y="connsiteY3"/>
              </a:cxn>
            </a:cxnLst>
            <a:rect l="l" t="t" r="r" b="b"/>
            <a:pathLst>
              <a:path w="12192000" h="3519237">
                <a:moveTo>
                  <a:pt x="0" y="0"/>
                </a:moveTo>
                <a:lnTo>
                  <a:pt x="12192000" y="0"/>
                </a:lnTo>
                <a:lnTo>
                  <a:pt x="12192000" y="3519237"/>
                </a:lnTo>
                <a:lnTo>
                  <a:pt x="0" y="3519237"/>
                </a:lnTo>
                <a:close/>
              </a:path>
            </a:pathLst>
          </a:custGeom>
          <a:blipFill>
            <a:blip r:embed="rId2"/>
            <a:stretch>
              <a:fillRect/>
            </a:stretch>
          </a:blipFill>
        </p:spPr>
        <p:txBody>
          <a:bodyPr wrap="square">
            <a:noAutofit/>
          </a:bodyPr>
          <a:lstStyle/>
          <a:p>
            <a:endParaRPr lang="en-EG"/>
          </a:p>
        </p:txBody>
      </p:sp>
      <p:sp>
        <p:nvSpPr>
          <p:cNvPr id="14" name="Picture Placeholder 13">
            <a:extLst>
              <a:ext uri="{FF2B5EF4-FFF2-40B4-BE49-F238E27FC236}">
                <a16:creationId xmlns:a16="http://schemas.microsoft.com/office/drawing/2014/main" id="{78F1AAEA-98CE-C749-A752-261287524A19}"/>
              </a:ext>
            </a:extLst>
          </p:cNvPr>
          <p:cNvSpPr>
            <a:spLocks noGrp="1"/>
          </p:cNvSpPr>
          <p:nvPr>
            <p:ph type="pic" sz="quarter" idx="11"/>
          </p:nvPr>
        </p:nvSpPr>
        <p:spPr>
          <a:xfrm>
            <a:off x="608509" y="2844801"/>
            <a:ext cx="3194788" cy="1711635"/>
          </a:xfrm>
          <a:custGeom>
            <a:avLst/>
            <a:gdLst>
              <a:gd name="connsiteX0" fmla="*/ 642565 w 3194788"/>
              <a:gd name="connsiteY0" fmla="*/ 0 h 1711635"/>
              <a:gd name="connsiteX1" fmla="*/ 3194788 w 3194788"/>
              <a:gd name="connsiteY1" fmla="*/ 0 h 1711635"/>
              <a:gd name="connsiteX2" fmla="*/ 2552223 w 3194788"/>
              <a:gd name="connsiteY2" fmla="*/ 1711635 h 1711635"/>
              <a:gd name="connsiteX3" fmla="*/ 0 w 3194788"/>
              <a:gd name="connsiteY3" fmla="*/ 1711635 h 1711635"/>
            </a:gdLst>
            <a:ahLst/>
            <a:cxnLst>
              <a:cxn ang="0">
                <a:pos x="connsiteX0" y="connsiteY0"/>
              </a:cxn>
              <a:cxn ang="0">
                <a:pos x="connsiteX1" y="connsiteY1"/>
              </a:cxn>
              <a:cxn ang="0">
                <a:pos x="connsiteX2" y="connsiteY2"/>
              </a:cxn>
              <a:cxn ang="0">
                <a:pos x="connsiteX3" y="connsiteY3"/>
              </a:cxn>
            </a:cxnLst>
            <a:rect l="l" t="t" r="r" b="b"/>
            <a:pathLst>
              <a:path w="3194788" h="1711635">
                <a:moveTo>
                  <a:pt x="642565" y="0"/>
                </a:moveTo>
                <a:lnTo>
                  <a:pt x="3194788" y="0"/>
                </a:lnTo>
                <a:lnTo>
                  <a:pt x="2552223" y="1711635"/>
                </a:lnTo>
                <a:lnTo>
                  <a:pt x="0" y="1711635"/>
                </a:lnTo>
                <a:close/>
              </a:path>
            </a:pathLst>
          </a:custGeom>
          <a:blipFill>
            <a:blip r:embed="rId2"/>
            <a:stretch>
              <a:fillRect/>
            </a:stretch>
          </a:blipFill>
        </p:spPr>
        <p:txBody>
          <a:bodyPr wrap="square">
            <a:noAutofit/>
          </a:bodyPr>
          <a:lstStyle/>
          <a:p>
            <a:endParaRPr lang="en-EG"/>
          </a:p>
        </p:txBody>
      </p:sp>
      <p:sp>
        <p:nvSpPr>
          <p:cNvPr id="15" name="Picture Placeholder 14">
            <a:extLst>
              <a:ext uri="{FF2B5EF4-FFF2-40B4-BE49-F238E27FC236}">
                <a16:creationId xmlns:a16="http://schemas.microsoft.com/office/drawing/2014/main" id="{A1A8A752-1F38-2245-AA96-CC3BE380D4D1}"/>
              </a:ext>
            </a:extLst>
          </p:cNvPr>
          <p:cNvSpPr>
            <a:spLocks noGrp="1"/>
          </p:cNvSpPr>
          <p:nvPr>
            <p:ph type="pic" sz="quarter" idx="12"/>
          </p:nvPr>
        </p:nvSpPr>
        <p:spPr>
          <a:xfrm>
            <a:off x="4345660" y="2844801"/>
            <a:ext cx="3194788" cy="1711635"/>
          </a:xfrm>
          <a:custGeom>
            <a:avLst/>
            <a:gdLst>
              <a:gd name="connsiteX0" fmla="*/ 642565 w 3194788"/>
              <a:gd name="connsiteY0" fmla="*/ 0 h 1711635"/>
              <a:gd name="connsiteX1" fmla="*/ 3194788 w 3194788"/>
              <a:gd name="connsiteY1" fmla="*/ 0 h 1711635"/>
              <a:gd name="connsiteX2" fmla="*/ 2552223 w 3194788"/>
              <a:gd name="connsiteY2" fmla="*/ 1711635 h 1711635"/>
              <a:gd name="connsiteX3" fmla="*/ 0 w 3194788"/>
              <a:gd name="connsiteY3" fmla="*/ 1711635 h 1711635"/>
            </a:gdLst>
            <a:ahLst/>
            <a:cxnLst>
              <a:cxn ang="0">
                <a:pos x="connsiteX0" y="connsiteY0"/>
              </a:cxn>
              <a:cxn ang="0">
                <a:pos x="connsiteX1" y="connsiteY1"/>
              </a:cxn>
              <a:cxn ang="0">
                <a:pos x="connsiteX2" y="connsiteY2"/>
              </a:cxn>
              <a:cxn ang="0">
                <a:pos x="connsiteX3" y="connsiteY3"/>
              </a:cxn>
            </a:cxnLst>
            <a:rect l="l" t="t" r="r" b="b"/>
            <a:pathLst>
              <a:path w="3194788" h="1711635">
                <a:moveTo>
                  <a:pt x="642565" y="0"/>
                </a:moveTo>
                <a:lnTo>
                  <a:pt x="3194788" y="0"/>
                </a:lnTo>
                <a:lnTo>
                  <a:pt x="2552223" y="1711635"/>
                </a:lnTo>
                <a:lnTo>
                  <a:pt x="0" y="1711635"/>
                </a:lnTo>
                <a:close/>
              </a:path>
            </a:pathLst>
          </a:custGeom>
          <a:blipFill>
            <a:blip r:embed="rId2"/>
            <a:stretch>
              <a:fillRect/>
            </a:stretch>
          </a:blipFill>
        </p:spPr>
        <p:txBody>
          <a:bodyPr wrap="square">
            <a:noAutofit/>
          </a:bodyPr>
          <a:lstStyle/>
          <a:p>
            <a:endParaRPr lang="en-EG"/>
          </a:p>
        </p:txBody>
      </p:sp>
      <p:sp>
        <p:nvSpPr>
          <p:cNvPr id="16" name="Picture Placeholder 15">
            <a:extLst>
              <a:ext uri="{FF2B5EF4-FFF2-40B4-BE49-F238E27FC236}">
                <a16:creationId xmlns:a16="http://schemas.microsoft.com/office/drawing/2014/main" id="{B389F42A-3C21-CC4E-9BC3-B0FF43A0AB3C}"/>
              </a:ext>
            </a:extLst>
          </p:cNvPr>
          <p:cNvSpPr>
            <a:spLocks noGrp="1"/>
          </p:cNvSpPr>
          <p:nvPr>
            <p:ph type="pic" sz="quarter" idx="13"/>
          </p:nvPr>
        </p:nvSpPr>
        <p:spPr>
          <a:xfrm>
            <a:off x="8082812" y="2844801"/>
            <a:ext cx="3194788" cy="1711635"/>
          </a:xfrm>
          <a:custGeom>
            <a:avLst/>
            <a:gdLst>
              <a:gd name="connsiteX0" fmla="*/ 642565 w 3194788"/>
              <a:gd name="connsiteY0" fmla="*/ 0 h 1711635"/>
              <a:gd name="connsiteX1" fmla="*/ 3194788 w 3194788"/>
              <a:gd name="connsiteY1" fmla="*/ 0 h 1711635"/>
              <a:gd name="connsiteX2" fmla="*/ 2552223 w 3194788"/>
              <a:gd name="connsiteY2" fmla="*/ 1711635 h 1711635"/>
              <a:gd name="connsiteX3" fmla="*/ 0 w 3194788"/>
              <a:gd name="connsiteY3" fmla="*/ 1711635 h 1711635"/>
            </a:gdLst>
            <a:ahLst/>
            <a:cxnLst>
              <a:cxn ang="0">
                <a:pos x="connsiteX0" y="connsiteY0"/>
              </a:cxn>
              <a:cxn ang="0">
                <a:pos x="connsiteX1" y="connsiteY1"/>
              </a:cxn>
              <a:cxn ang="0">
                <a:pos x="connsiteX2" y="connsiteY2"/>
              </a:cxn>
              <a:cxn ang="0">
                <a:pos x="connsiteX3" y="connsiteY3"/>
              </a:cxn>
            </a:cxnLst>
            <a:rect l="l" t="t" r="r" b="b"/>
            <a:pathLst>
              <a:path w="3194788" h="1711635">
                <a:moveTo>
                  <a:pt x="642565" y="0"/>
                </a:moveTo>
                <a:lnTo>
                  <a:pt x="3194788" y="0"/>
                </a:lnTo>
                <a:lnTo>
                  <a:pt x="2552223" y="1711635"/>
                </a:lnTo>
                <a:lnTo>
                  <a:pt x="0" y="1711635"/>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738722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2575977-4DB5-784C-A6A5-F8231DC1326C}"/>
              </a:ext>
            </a:extLst>
          </p:cNvPr>
          <p:cNvSpPr>
            <a:spLocks noGrp="1"/>
          </p:cNvSpPr>
          <p:nvPr>
            <p:ph type="pic" sz="quarter" idx="10"/>
          </p:nvPr>
        </p:nvSpPr>
        <p:spPr>
          <a:xfrm>
            <a:off x="945463" y="584200"/>
            <a:ext cx="4369616" cy="5689600"/>
          </a:xfrm>
          <a:custGeom>
            <a:avLst/>
            <a:gdLst>
              <a:gd name="connsiteX0" fmla="*/ 808903 w 4369616"/>
              <a:gd name="connsiteY0" fmla="*/ 0 h 5689600"/>
              <a:gd name="connsiteX1" fmla="*/ 4369616 w 4369616"/>
              <a:gd name="connsiteY1" fmla="*/ 0 h 5689600"/>
              <a:gd name="connsiteX2" fmla="*/ 3560713 w 4369616"/>
              <a:gd name="connsiteY2" fmla="*/ 5689600 h 5689600"/>
              <a:gd name="connsiteX3" fmla="*/ 0 w 4369616"/>
              <a:gd name="connsiteY3" fmla="*/ 5689600 h 5689600"/>
            </a:gdLst>
            <a:ahLst/>
            <a:cxnLst>
              <a:cxn ang="0">
                <a:pos x="connsiteX0" y="connsiteY0"/>
              </a:cxn>
              <a:cxn ang="0">
                <a:pos x="connsiteX1" y="connsiteY1"/>
              </a:cxn>
              <a:cxn ang="0">
                <a:pos x="connsiteX2" y="connsiteY2"/>
              </a:cxn>
              <a:cxn ang="0">
                <a:pos x="connsiteX3" y="connsiteY3"/>
              </a:cxn>
            </a:cxnLst>
            <a:rect l="l" t="t" r="r" b="b"/>
            <a:pathLst>
              <a:path w="4369616" h="5689600">
                <a:moveTo>
                  <a:pt x="808903" y="0"/>
                </a:moveTo>
                <a:lnTo>
                  <a:pt x="4369616" y="0"/>
                </a:lnTo>
                <a:lnTo>
                  <a:pt x="3560713" y="5689600"/>
                </a:lnTo>
                <a:lnTo>
                  <a:pt x="0" y="5689600"/>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4040498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D21C4D1C-9C65-DF4C-83DB-F99346D6A98D}"/>
              </a:ext>
            </a:extLst>
          </p:cNvPr>
          <p:cNvSpPr>
            <a:spLocks noGrp="1" noChangeAspect="1"/>
          </p:cNvSpPr>
          <p:nvPr>
            <p:ph type="pic" sz="quarter" idx="11"/>
          </p:nvPr>
        </p:nvSpPr>
        <p:spPr>
          <a:xfrm>
            <a:off x="742628" y="4138435"/>
            <a:ext cx="3105049" cy="1996685"/>
          </a:xfrm>
          <a:custGeom>
            <a:avLst/>
            <a:gdLst>
              <a:gd name="connsiteX0" fmla="*/ 0 w 3415554"/>
              <a:gd name="connsiteY0" fmla="*/ 0 h 2196353"/>
              <a:gd name="connsiteX1" fmla="*/ 2777426 w 3415554"/>
              <a:gd name="connsiteY1" fmla="*/ 0 h 2196353"/>
              <a:gd name="connsiteX2" fmla="*/ 3415554 w 3415554"/>
              <a:gd name="connsiteY2" fmla="*/ 2196353 h 2196353"/>
              <a:gd name="connsiteX3" fmla="*/ 638128 w 3415554"/>
              <a:gd name="connsiteY3" fmla="*/ 2196353 h 2196353"/>
            </a:gdLst>
            <a:ahLst/>
            <a:cxnLst>
              <a:cxn ang="0">
                <a:pos x="connsiteX0" y="connsiteY0"/>
              </a:cxn>
              <a:cxn ang="0">
                <a:pos x="connsiteX1" y="connsiteY1"/>
              </a:cxn>
              <a:cxn ang="0">
                <a:pos x="connsiteX2" y="connsiteY2"/>
              </a:cxn>
              <a:cxn ang="0">
                <a:pos x="connsiteX3" y="connsiteY3"/>
              </a:cxn>
            </a:cxnLst>
            <a:rect l="l" t="t" r="r" b="b"/>
            <a:pathLst>
              <a:path w="3415554" h="2196353">
                <a:moveTo>
                  <a:pt x="0" y="0"/>
                </a:moveTo>
                <a:lnTo>
                  <a:pt x="2777426" y="0"/>
                </a:lnTo>
                <a:lnTo>
                  <a:pt x="3415554" y="2196353"/>
                </a:lnTo>
                <a:lnTo>
                  <a:pt x="638128" y="2196353"/>
                </a:lnTo>
                <a:close/>
              </a:path>
            </a:pathLst>
          </a:custGeom>
          <a:blipFill>
            <a:blip r:embed="rId2"/>
            <a:stretch>
              <a:fillRect/>
            </a:stretch>
          </a:blipFill>
        </p:spPr>
        <p:txBody>
          <a:bodyPr wrap="square">
            <a:noAutofit/>
          </a:bodyPr>
          <a:lstStyle/>
          <a:p>
            <a:endParaRPr lang="en-EG"/>
          </a:p>
        </p:txBody>
      </p:sp>
      <p:sp>
        <p:nvSpPr>
          <p:cNvPr id="13" name="Picture Placeholder 12">
            <a:extLst>
              <a:ext uri="{FF2B5EF4-FFF2-40B4-BE49-F238E27FC236}">
                <a16:creationId xmlns:a16="http://schemas.microsoft.com/office/drawing/2014/main" id="{35840354-F0E4-634B-AEEA-B94367D4C05B}"/>
              </a:ext>
            </a:extLst>
          </p:cNvPr>
          <p:cNvSpPr>
            <a:spLocks noGrp="1" noChangeAspect="1"/>
          </p:cNvSpPr>
          <p:nvPr>
            <p:ph type="pic" sz="quarter" idx="12"/>
          </p:nvPr>
        </p:nvSpPr>
        <p:spPr>
          <a:xfrm>
            <a:off x="3804384" y="4138436"/>
            <a:ext cx="3105049" cy="1996685"/>
          </a:xfrm>
          <a:custGeom>
            <a:avLst/>
            <a:gdLst>
              <a:gd name="connsiteX0" fmla="*/ 0 w 3415554"/>
              <a:gd name="connsiteY0" fmla="*/ 0 h 2196353"/>
              <a:gd name="connsiteX1" fmla="*/ 2777426 w 3415554"/>
              <a:gd name="connsiteY1" fmla="*/ 0 h 2196353"/>
              <a:gd name="connsiteX2" fmla="*/ 3415554 w 3415554"/>
              <a:gd name="connsiteY2" fmla="*/ 2196353 h 2196353"/>
              <a:gd name="connsiteX3" fmla="*/ 638128 w 3415554"/>
              <a:gd name="connsiteY3" fmla="*/ 2196353 h 2196353"/>
            </a:gdLst>
            <a:ahLst/>
            <a:cxnLst>
              <a:cxn ang="0">
                <a:pos x="connsiteX0" y="connsiteY0"/>
              </a:cxn>
              <a:cxn ang="0">
                <a:pos x="connsiteX1" y="connsiteY1"/>
              </a:cxn>
              <a:cxn ang="0">
                <a:pos x="connsiteX2" y="connsiteY2"/>
              </a:cxn>
              <a:cxn ang="0">
                <a:pos x="connsiteX3" y="connsiteY3"/>
              </a:cxn>
            </a:cxnLst>
            <a:rect l="l" t="t" r="r" b="b"/>
            <a:pathLst>
              <a:path w="3415554" h="2196353">
                <a:moveTo>
                  <a:pt x="0" y="0"/>
                </a:moveTo>
                <a:lnTo>
                  <a:pt x="2777426" y="0"/>
                </a:lnTo>
                <a:lnTo>
                  <a:pt x="3415554" y="2196353"/>
                </a:lnTo>
                <a:lnTo>
                  <a:pt x="638128" y="2196353"/>
                </a:lnTo>
                <a:close/>
              </a:path>
            </a:pathLst>
          </a:custGeom>
          <a:blipFill>
            <a:blip r:embed="rId2"/>
            <a:stretch>
              <a:fillRect/>
            </a:stretch>
          </a:blipFill>
        </p:spPr>
        <p:txBody>
          <a:bodyPr wrap="square">
            <a:noAutofit/>
          </a:bodyPr>
          <a:lstStyle/>
          <a:p>
            <a:endParaRPr lang="en-EG"/>
          </a:p>
        </p:txBody>
      </p:sp>
      <p:sp>
        <p:nvSpPr>
          <p:cNvPr id="8" name="Picture Placeholder 7">
            <a:extLst>
              <a:ext uri="{FF2B5EF4-FFF2-40B4-BE49-F238E27FC236}">
                <a16:creationId xmlns:a16="http://schemas.microsoft.com/office/drawing/2014/main" id="{1EE7B065-0D51-D848-88BD-A207ECABAA39}"/>
              </a:ext>
            </a:extLst>
          </p:cNvPr>
          <p:cNvSpPr>
            <a:spLocks noGrp="1" noChangeAspect="1"/>
          </p:cNvSpPr>
          <p:nvPr>
            <p:ph type="pic" sz="quarter" idx="10"/>
          </p:nvPr>
        </p:nvSpPr>
        <p:spPr>
          <a:xfrm>
            <a:off x="881798" y="757110"/>
            <a:ext cx="5888464" cy="2950204"/>
          </a:xfrm>
          <a:custGeom>
            <a:avLst/>
            <a:gdLst>
              <a:gd name="connsiteX0" fmla="*/ 0 w 6477310"/>
              <a:gd name="connsiteY0" fmla="*/ 0 h 3245224"/>
              <a:gd name="connsiteX1" fmla="*/ 5534443 w 6477310"/>
              <a:gd name="connsiteY1" fmla="*/ 0 h 3245224"/>
              <a:gd name="connsiteX2" fmla="*/ 6477310 w 6477310"/>
              <a:gd name="connsiteY2" fmla="*/ 3245224 h 3245224"/>
              <a:gd name="connsiteX3" fmla="*/ 942867 w 6477310"/>
              <a:gd name="connsiteY3" fmla="*/ 3245224 h 3245224"/>
            </a:gdLst>
            <a:ahLst/>
            <a:cxnLst>
              <a:cxn ang="0">
                <a:pos x="connsiteX0" y="connsiteY0"/>
              </a:cxn>
              <a:cxn ang="0">
                <a:pos x="connsiteX1" y="connsiteY1"/>
              </a:cxn>
              <a:cxn ang="0">
                <a:pos x="connsiteX2" y="connsiteY2"/>
              </a:cxn>
              <a:cxn ang="0">
                <a:pos x="connsiteX3" y="connsiteY3"/>
              </a:cxn>
            </a:cxnLst>
            <a:rect l="l" t="t" r="r" b="b"/>
            <a:pathLst>
              <a:path w="6477310" h="3245224">
                <a:moveTo>
                  <a:pt x="0" y="0"/>
                </a:moveTo>
                <a:lnTo>
                  <a:pt x="5534443" y="0"/>
                </a:lnTo>
                <a:lnTo>
                  <a:pt x="6477310" y="3245224"/>
                </a:lnTo>
                <a:lnTo>
                  <a:pt x="942867" y="3245224"/>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289603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5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0_Custom Layout">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F7A8DC86-7A4F-F74B-8280-DAB2CC88216B}"/>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2902180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CFECD9E-7D72-DD40-872A-2BA35293F171}"/>
              </a:ext>
            </a:extLst>
          </p:cNvPr>
          <p:cNvSpPr>
            <a:spLocks noGrp="1"/>
          </p:cNvSpPr>
          <p:nvPr>
            <p:ph type="pic" sz="quarter" idx="10"/>
          </p:nvPr>
        </p:nvSpPr>
        <p:spPr>
          <a:xfrm>
            <a:off x="5012802" y="1160402"/>
            <a:ext cx="6591908" cy="4554220"/>
          </a:xfrm>
          <a:custGeom>
            <a:avLst/>
            <a:gdLst>
              <a:gd name="connsiteX0" fmla="*/ 3372717 w 6591908"/>
              <a:gd name="connsiteY0" fmla="*/ 3714332 h 4554220"/>
              <a:gd name="connsiteX1" fmla="*/ 5298029 w 6591908"/>
              <a:gd name="connsiteY1" fmla="*/ 3714332 h 4554220"/>
              <a:gd name="connsiteX2" fmla="*/ 4906540 w 6591908"/>
              <a:gd name="connsiteY2" fmla="*/ 4554220 h 4554220"/>
              <a:gd name="connsiteX3" fmla="*/ 2981228 w 6591908"/>
              <a:gd name="connsiteY3" fmla="*/ 4554220 h 4554220"/>
              <a:gd name="connsiteX4" fmla="*/ 2470344 w 6591908"/>
              <a:gd name="connsiteY4" fmla="*/ 3714332 h 4554220"/>
              <a:gd name="connsiteX5" fmla="*/ 3296227 w 6591908"/>
              <a:gd name="connsiteY5" fmla="*/ 3714332 h 4554220"/>
              <a:gd name="connsiteX6" fmla="*/ 2904738 w 6591908"/>
              <a:gd name="connsiteY6" fmla="*/ 4554220 h 4554220"/>
              <a:gd name="connsiteX7" fmla="*/ 2078855 w 6591908"/>
              <a:gd name="connsiteY7" fmla="*/ 4554220 h 4554220"/>
              <a:gd name="connsiteX8" fmla="*/ 624558 w 6591908"/>
              <a:gd name="connsiteY8" fmla="*/ 3714332 h 4554220"/>
              <a:gd name="connsiteX9" fmla="*/ 2406771 w 6591908"/>
              <a:gd name="connsiteY9" fmla="*/ 3714332 h 4554220"/>
              <a:gd name="connsiteX10" fmla="*/ 2015282 w 6591908"/>
              <a:gd name="connsiteY10" fmla="*/ 4554220 h 4554220"/>
              <a:gd name="connsiteX11" fmla="*/ 233069 w 6591908"/>
              <a:gd name="connsiteY11" fmla="*/ 4554220 h 4554220"/>
              <a:gd name="connsiteX12" fmla="*/ 3984775 w 6591908"/>
              <a:gd name="connsiteY12" fmla="*/ 2361919 h 4554220"/>
              <a:gd name="connsiteX13" fmla="*/ 5701795 w 6591908"/>
              <a:gd name="connsiteY13" fmla="*/ 2361919 h 4554220"/>
              <a:gd name="connsiteX14" fmla="*/ 5102015 w 6591908"/>
              <a:gd name="connsiteY14" fmla="*/ 3648669 h 4554220"/>
              <a:gd name="connsiteX15" fmla="*/ 3384995 w 6591908"/>
              <a:gd name="connsiteY15" fmla="*/ 3648669 h 4554220"/>
              <a:gd name="connsiteX16" fmla="*/ 3089851 w 6591908"/>
              <a:gd name="connsiteY16" fmla="*/ 2361919 h 4554220"/>
              <a:gd name="connsiteX17" fmla="*/ 3939766 w 6591908"/>
              <a:gd name="connsiteY17" fmla="*/ 2361919 h 4554220"/>
              <a:gd name="connsiteX18" fmla="*/ 3339986 w 6591908"/>
              <a:gd name="connsiteY18" fmla="*/ 3648669 h 4554220"/>
              <a:gd name="connsiteX19" fmla="*/ 2490071 w 6591908"/>
              <a:gd name="connsiteY19" fmla="*/ 3648669 h 4554220"/>
              <a:gd name="connsiteX20" fmla="*/ 599780 w 6591908"/>
              <a:gd name="connsiteY20" fmla="*/ 2361919 h 4554220"/>
              <a:gd name="connsiteX21" fmla="*/ 3040336 w 6591908"/>
              <a:gd name="connsiteY21" fmla="*/ 2361919 h 4554220"/>
              <a:gd name="connsiteX22" fmla="*/ 2440556 w 6591908"/>
              <a:gd name="connsiteY22" fmla="*/ 3648669 h 4554220"/>
              <a:gd name="connsiteX23" fmla="*/ 0 w 6591908"/>
              <a:gd name="connsiteY23" fmla="*/ 3648669 h 4554220"/>
              <a:gd name="connsiteX24" fmla="*/ 4616011 w 6591908"/>
              <a:gd name="connsiteY24" fmla="*/ 1009505 h 4554220"/>
              <a:gd name="connsiteX25" fmla="*/ 6591908 w 6591908"/>
              <a:gd name="connsiteY25" fmla="*/ 1009505 h 4554220"/>
              <a:gd name="connsiteX26" fmla="*/ 5992128 w 6591908"/>
              <a:gd name="connsiteY26" fmla="*/ 2296255 h 4554220"/>
              <a:gd name="connsiteX27" fmla="*/ 4016231 w 6591908"/>
              <a:gd name="connsiteY27" fmla="*/ 2296255 h 4554220"/>
              <a:gd name="connsiteX28" fmla="*/ 3719600 w 6591908"/>
              <a:gd name="connsiteY28" fmla="*/ 1009505 h 4554220"/>
              <a:gd name="connsiteX29" fmla="*/ 4569515 w 6591908"/>
              <a:gd name="connsiteY29" fmla="*/ 1009505 h 4554220"/>
              <a:gd name="connsiteX30" fmla="*/ 3969735 w 6591908"/>
              <a:gd name="connsiteY30" fmla="*/ 2296255 h 4554220"/>
              <a:gd name="connsiteX31" fmla="*/ 3119820 w 6591908"/>
              <a:gd name="connsiteY31" fmla="*/ 2296255 h 4554220"/>
              <a:gd name="connsiteX32" fmla="*/ 1238726 w 6591908"/>
              <a:gd name="connsiteY32" fmla="*/ 1009505 h 4554220"/>
              <a:gd name="connsiteX33" fmla="*/ 3679281 w 6591908"/>
              <a:gd name="connsiteY33" fmla="*/ 1009505 h 4554220"/>
              <a:gd name="connsiteX34" fmla="*/ 3079501 w 6591908"/>
              <a:gd name="connsiteY34" fmla="*/ 2296255 h 4554220"/>
              <a:gd name="connsiteX35" fmla="*/ 638946 w 6591908"/>
              <a:gd name="connsiteY35" fmla="*/ 2296255 h 4554220"/>
              <a:gd name="connsiteX36" fmla="*/ 5108360 w 6591908"/>
              <a:gd name="connsiteY36" fmla="*/ 0 h 4554220"/>
              <a:gd name="connsiteX37" fmla="*/ 6591908 w 6591908"/>
              <a:gd name="connsiteY37" fmla="*/ 0 h 4554220"/>
              <a:gd name="connsiteX38" fmla="*/ 6151963 w 6591908"/>
              <a:gd name="connsiteY38" fmla="*/ 943844 h 4554220"/>
              <a:gd name="connsiteX39" fmla="*/ 4668415 w 6591908"/>
              <a:gd name="connsiteY39" fmla="*/ 943844 h 4554220"/>
              <a:gd name="connsiteX40" fmla="*/ 4203882 w 6591908"/>
              <a:gd name="connsiteY40" fmla="*/ 0 h 4554220"/>
              <a:gd name="connsiteX41" fmla="*/ 5052171 w 6591908"/>
              <a:gd name="connsiteY41" fmla="*/ 0 h 4554220"/>
              <a:gd name="connsiteX42" fmla="*/ 4612226 w 6591908"/>
              <a:gd name="connsiteY42" fmla="*/ 943844 h 4554220"/>
              <a:gd name="connsiteX43" fmla="*/ 3763937 w 6591908"/>
              <a:gd name="connsiteY43" fmla="*/ 943844 h 4554220"/>
              <a:gd name="connsiteX44" fmla="*/ 2099590 w 6591908"/>
              <a:gd name="connsiteY44" fmla="*/ 0 h 4554220"/>
              <a:gd name="connsiteX45" fmla="*/ 4142021 w 6591908"/>
              <a:gd name="connsiteY45" fmla="*/ 0 h 4554220"/>
              <a:gd name="connsiteX46" fmla="*/ 3702076 w 6591908"/>
              <a:gd name="connsiteY46" fmla="*/ 943844 h 4554220"/>
              <a:gd name="connsiteX47" fmla="*/ 1659645 w 6591908"/>
              <a:gd name="connsiteY47" fmla="*/ 943844 h 4554220"/>
              <a:gd name="connsiteX48" fmla="*/ 1203674 w 6591908"/>
              <a:gd name="connsiteY48" fmla="*/ 0 h 4554220"/>
              <a:gd name="connsiteX49" fmla="*/ 2051964 w 6591908"/>
              <a:gd name="connsiteY49" fmla="*/ 0 h 4554220"/>
              <a:gd name="connsiteX50" fmla="*/ 1612019 w 6591908"/>
              <a:gd name="connsiteY50" fmla="*/ 943844 h 4554220"/>
              <a:gd name="connsiteX51" fmla="*/ 763729 w 6591908"/>
              <a:gd name="connsiteY51" fmla="*/ 943844 h 455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591908" h="4554220">
                <a:moveTo>
                  <a:pt x="3372717" y="3714332"/>
                </a:moveTo>
                <a:lnTo>
                  <a:pt x="5298029" y="3714332"/>
                </a:lnTo>
                <a:lnTo>
                  <a:pt x="4906540" y="4554220"/>
                </a:lnTo>
                <a:lnTo>
                  <a:pt x="2981228" y="4554220"/>
                </a:lnTo>
                <a:close/>
                <a:moveTo>
                  <a:pt x="2470344" y="3714332"/>
                </a:moveTo>
                <a:lnTo>
                  <a:pt x="3296227" y="3714332"/>
                </a:lnTo>
                <a:lnTo>
                  <a:pt x="2904738" y="4554220"/>
                </a:lnTo>
                <a:lnTo>
                  <a:pt x="2078855" y="4554220"/>
                </a:lnTo>
                <a:close/>
                <a:moveTo>
                  <a:pt x="624558" y="3714332"/>
                </a:moveTo>
                <a:lnTo>
                  <a:pt x="2406771" y="3714332"/>
                </a:lnTo>
                <a:lnTo>
                  <a:pt x="2015282" y="4554220"/>
                </a:lnTo>
                <a:lnTo>
                  <a:pt x="233069" y="4554220"/>
                </a:lnTo>
                <a:close/>
                <a:moveTo>
                  <a:pt x="3984775" y="2361919"/>
                </a:moveTo>
                <a:lnTo>
                  <a:pt x="5701795" y="2361919"/>
                </a:lnTo>
                <a:lnTo>
                  <a:pt x="5102015" y="3648669"/>
                </a:lnTo>
                <a:lnTo>
                  <a:pt x="3384995" y="3648669"/>
                </a:lnTo>
                <a:close/>
                <a:moveTo>
                  <a:pt x="3089851" y="2361919"/>
                </a:moveTo>
                <a:lnTo>
                  <a:pt x="3939766" y="2361919"/>
                </a:lnTo>
                <a:lnTo>
                  <a:pt x="3339986" y="3648669"/>
                </a:lnTo>
                <a:lnTo>
                  <a:pt x="2490071" y="3648669"/>
                </a:lnTo>
                <a:close/>
                <a:moveTo>
                  <a:pt x="599780" y="2361919"/>
                </a:moveTo>
                <a:lnTo>
                  <a:pt x="3040336" y="2361919"/>
                </a:lnTo>
                <a:lnTo>
                  <a:pt x="2440556" y="3648669"/>
                </a:lnTo>
                <a:lnTo>
                  <a:pt x="0" y="3648669"/>
                </a:lnTo>
                <a:close/>
                <a:moveTo>
                  <a:pt x="4616011" y="1009505"/>
                </a:moveTo>
                <a:lnTo>
                  <a:pt x="6591908" y="1009505"/>
                </a:lnTo>
                <a:lnTo>
                  <a:pt x="5992128" y="2296255"/>
                </a:lnTo>
                <a:lnTo>
                  <a:pt x="4016231" y="2296255"/>
                </a:lnTo>
                <a:close/>
                <a:moveTo>
                  <a:pt x="3719600" y="1009505"/>
                </a:moveTo>
                <a:lnTo>
                  <a:pt x="4569515" y="1009505"/>
                </a:lnTo>
                <a:lnTo>
                  <a:pt x="3969735" y="2296255"/>
                </a:lnTo>
                <a:lnTo>
                  <a:pt x="3119820" y="2296255"/>
                </a:lnTo>
                <a:close/>
                <a:moveTo>
                  <a:pt x="1238726" y="1009505"/>
                </a:moveTo>
                <a:lnTo>
                  <a:pt x="3679281" y="1009505"/>
                </a:lnTo>
                <a:lnTo>
                  <a:pt x="3079501" y="2296255"/>
                </a:lnTo>
                <a:lnTo>
                  <a:pt x="638946" y="2296255"/>
                </a:lnTo>
                <a:close/>
                <a:moveTo>
                  <a:pt x="5108360" y="0"/>
                </a:moveTo>
                <a:lnTo>
                  <a:pt x="6591908" y="0"/>
                </a:lnTo>
                <a:lnTo>
                  <a:pt x="6151963" y="943844"/>
                </a:lnTo>
                <a:lnTo>
                  <a:pt x="4668415" y="943844"/>
                </a:lnTo>
                <a:close/>
                <a:moveTo>
                  <a:pt x="4203882" y="0"/>
                </a:moveTo>
                <a:lnTo>
                  <a:pt x="5052171" y="0"/>
                </a:lnTo>
                <a:lnTo>
                  <a:pt x="4612226" y="943844"/>
                </a:lnTo>
                <a:lnTo>
                  <a:pt x="3763937" y="943844"/>
                </a:lnTo>
                <a:close/>
                <a:moveTo>
                  <a:pt x="2099590" y="0"/>
                </a:moveTo>
                <a:lnTo>
                  <a:pt x="4142021" y="0"/>
                </a:lnTo>
                <a:lnTo>
                  <a:pt x="3702076" y="943844"/>
                </a:lnTo>
                <a:lnTo>
                  <a:pt x="1659645" y="943844"/>
                </a:lnTo>
                <a:close/>
                <a:moveTo>
                  <a:pt x="1203674" y="0"/>
                </a:moveTo>
                <a:lnTo>
                  <a:pt x="2051964" y="0"/>
                </a:lnTo>
                <a:lnTo>
                  <a:pt x="1612019" y="943844"/>
                </a:lnTo>
                <a:lnTo>
                  <a:pt x="763729" y="943844"/>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4156957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42AC60B-BCF6-6B48-BD3E-9212DA28F999}"/>
              </a:ext>
            </a:extLst>
          </p:cNvPr>
          <p:cNvSpPr>
            <a:spLocks noGrp="1"/>
          </p:cNvSpPr>
          <p:nvPr>
            <p:ph type="pic" sz="quarter" idx="10"/>
          </p:nvPr>
        </p:nvSpPr>
        <p:spPr>
          <a:xfrm>
            <a:off x="2193926" y="914998"/>
            <a:ext cx="2886075" cy="3390302"/>
          </a:xfrm>
          <a:custGeom>
            <a:avLst/>
            <a:gdLst>
              <a:gd name="connsiteX0" fmla="*/ 489305 w 2886075"/>
              <a:gd name="connsiteY0" fmla="*/ 0 h 3390302"/>
              <a:gd name="connsiteX1" fmla="*/ 2886075 w 2886075"/>
              <a:gd name="connsiteY1" fmla="*/ 0 h 3390302"/>
              <a:gd name="connsiteX2" fmla="*/ 2396770 w 2886075"/>
              <a:gd name="connsiteY2" fmla="*/ 3390302 h 3390302"/>
              <a:gd name="connsiteX3" fmla="*/ 0 w 2886075"/>
              <a:gd name="connsiteY3" fmla="*/ 3390302 h 3390302"/>
            </a:gdLst>
            <a:ahLst/>
            <a:cxnLst>
              <a:cxn ang="0">
                <a:pos x="connsiteX0" y="connsiteY0"/>
              </a:cxn>
              <a:cxn ang="0">
                <a:pos x="connsiteX1" y="connsiteY1"/>
              </a:cxn>
              <a:cxn ang="0">
                <a:pos x="connsiteX2" y="connsiteY2"/>
              </a:cxn>
              <a:cxn ang="0">
                <a:pos x="connsiteX3" y="connsiteY3"/>
              </a:cxn>
            </a:cxnLst>
            <a:rect l="l" t="t" r="r" b="b"/>
            <a:pathLst>
              <a:path w="2886075" h="3390302">
                <a:moveTo>
                  <a:pt x="489305" y="0"/>
                </a:moveTo>
                <a:lnTo>
                  <a:pt x="2886075" y="0"/>
                </a:lnTo>
                <a:lnTo>
                  <a:pt x="2396770" y="3390302"/>
                </a:lnTo>
                <a:lnTo>
                  <a:pt x="0" y="3390302"/>
                </a:lnTo>
                <a:close/>
              </a:path>
            </a:pathLst>
          </a:custGeom>
          <a:blipFill>
            <a:blip r:embed="rId2"/>
            <a:stretch>
              <a:fillRect/>
            </a:stretch>
          </a:blipFill>
          <a:effectLst>
            <a:outerShdw blurRad="76200" dist="25400" dir="5400000" algn="t" rotWithShape="0">
              <a:prstClr val="black">
                <a:alpha val="30000"/>
              </a:prstClr>
            </a:outerShdw>
          </a:effectLst>
        </p:spPr>
        <p:txBody>
          <a:bodyPr wrap="square">
            <a:noAutofit/>
          </a:bodyPr>
          <a:lstStyle/>
          <a:p>
            <a:endParaRPr lang="en-EG"/>
          </a:p>
        </p:txBody>
      </p:sp>
      <p:sp>
        <p:nvSpPr>
          <p:cNvPr id="9" name="Picture Placeholder 8">
            <a:extLst>
              <a:ext uri="{FF2B5EF4-FFF2-40B4-BE49-F238E27FC236}">
                <a16:creationId xmlns:a16="http://schemas.microsoft.com/office/drawing/2014/main" id="{D3F2CE5B-21EC-5742-B098-EF59F70FCC0E}"/>
              </a:ext>
            </a:extLst>
          </p:cNvPr>
          <p:cNvSpPr>
            <a:spLocks noGrp="1"/>
          </p:cNvSpPr>
          <p:nvPr>
            <p:ph type="pic" sz="quarter" idx="11"/>
          </p:nvPr>
        </p:nvSpPr>
        <p:spPr>
          <a:xfrm>
            <a:off x="6969126" y="914998"/>
            <a:ext cx="2886075" cy="3390302"/>
          </a:xfrm>
          <a:custGeom>
            <a:avLst/>
            <a:gdLst>
              <a:gd name="connsiteX0" fmla="*/ 489305 w 2886075"/>
              <a:gd name="connsiteY0" fmla="*/ 0 h 3390302"/>
              <a:gd name="connsiteX1" fmla="*/ 2886075 w 2886075"/>
              <a:gd name="connsiteY1" fmla="*/ 0 h 3390302"/>
              <a:gd name="connsiteX2" fmla="*/ 2396770 w 2886075"/>
              <a:gd name="connsiteY2" fmla="*/ 3390302 h 3390302"/>
              <a:gd name="connsiteX3" fmla="*/ 0 w 2886075"/>
              <a:gd name="connsiteY3" fmla="*/ 3390302 h 3390302"/>
            </a:gdLst>
            <a:ahLst/>
            <a:cxnLst>
              <a:cxn ang="0">
                <a:pos x="connsiteX0" y="connsiteY0"/>
              </a:cxn>
              <a:cxn ang="0">
                <a:pos x="connsiteX1" y="connsiteY1"/>
              </a:cxn>
              <a:cxn ang="0">
                <a:pos x="connsiteX2" y="connsiteY2"/>
              </a:cxn>
              <a:cxn ang="0">
                <a:pos x="connsiteX3" y="connsiteY3"/>
              </a:cxn>
            </a:cxnLst>
            <a:rect l="l" t="t" r="r" b="b"/>
            <a:pathLst>
              <a:path w="2886075" h="3390302">
                <a:moveTo>
                  <a:pt x="489305" y="0"/>
                </a:moveTo>
                <a:lnTo>
                  <a:pt x="2886075" y="0"/>
                </a:lnTo>
                <a:lnTo>
                  <a:pt x="2396770" y="3390302"/>
                </a:lnTo>
                <a:lnTo>
                  <a:pt x="0" y="3390302"/>
                </a:lnTo>
                <a:close/>
              </a:path>
            </a:pathLst>
          </a:custGeom>
          <a:blipFill>
            <a:blip r:embed="rId2"/>
            <a:stretch>
              <a:fillRect/>
            </a:stretch>
          </a:blipFill>
          <a:effectLst>
            <a:outerShdw blurRad="76200" dist="25400" dir="5400000" algn="t" rotWithShape="0">
              <a:prstClr val="black">
                <a:alpha val="30000"/>
              </a:prstClr>
            </a:outerShdw>
          </a:effectLst>
        </p:spPr>
        <p:txBody>
          <a:bodyPr wrap="square">
            <a:noAutofit/>
          </a:bodyPr>
          <a:lstStyle/>
          <a:p>
            <a:endParaRPr lang="en-EG"/>
          </a:p>
        </p:txBody>
      </p:sp>
    </p:spTree>
    <p:extLst>
      <p:ext uri="{BB962C8B-B14F-4D97-AF65-F5344CB8AC3E}">
        <p14:creationId xmlns:p14="http://schemas.microsoft.com/office/powerpoint/2010/main" val="3693018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3074F36-700E-C74E-80C9-2D6065D0DEA1}"/>
              </a:ext>
            </a:extLst>
          </p:cNvPr>
          <p:cNvSpPr>
            <a:spLocks noGrp="1"/>
          </p:cNvSpPr>
          <p:nvPr>
            <p:ph type="pic" sz="quarter" idx="10"/>
          </p:nvPr>
        </p:nvSpPr>
        <p:spPr>
          <a:xfrm>
            <a:off x="644526" y="2299299"/>
            <a:ext cx="2763941" cy="2587813"/>
          </a:xfrm>
          <a:custGeom>
            <a:avLst/>
            <a:gdLst>
              <a:gd name="connsiteX0" fmla="*/ 438738 w 2763941"/>
              <a:gd name="connsiteY0" fmla="*/ 0 h 2587813"/>
              <a:gd name="connsiteX1" fmla="*/ 2763941 w 2763941"/>
              <a:gd name="connsiteY1" fmla="*/ 0 h 2587813"/>
              <a:gd name="connsiteX2" fmla="*/ 2325203 w 2763941"/>
              <a:gd name="connsiteY2" fmla="*/ 2587813 h 2587813"/>
              <a:gd name="connsiteX3" fmla="*/ 0 w 2763941"/>
              <a:gd name="connsiteY3" fmla="*/ 2587813 h 2587813"/>
            </a:gdLst>
            <a:ahLst/>
            <a:cxnLst>
              <a:cxn ang="0">
                <a:pos x="connsiteX0" y="connsiteY0"/>
              </a:cxn>
              <a:cxn ang="0">
                <a:pos x="connsiteX1" y="connsiteY1"/>
              </a:cxn>
              <a:cxn ang="0">
                <a:pos x="connsiteX2" y="connsiteY2"/>
              </a:cxn>
              <a:cxn ang="0">
                <a:pos x="connsiteX3" y="connsiteY3"/>
              </a:cxn>
            </a:cxnLst>
            <a:rect l="l" t="t" r="r" b="b"/>
            <a:pathLst>
              <a:path w="2763941" h="2587813">
                <a:moveTo>
                  <a:pt x="438738" y="0"/>
                </a:moveTo>
                <a:lnTo>
                  <a:pt x="2763941" y="0"/>
                </a:lnTo>
                <a:lnTo>
                  <a:pt x="2325203" y="2587813"/>
                </a:lnTo>
                <a:lnTo>
                  <a:pt x="0" y="2587813"/>
                </a:lnTo>
                <a:close/>
              </a:path>
            </a:pathLst>
          </a:custGeom>
          <a:blipFill>
            <a:blip r:embed="rId2"/>
            <a:stretch>
              <a:fillRect/>
            </a:stretch>
          </a:blipFill>
          <a:effectLst>
            <a:outerShdw blurRad="76200" dist="25400" dir="5400000" algn="t" rotWithShape="0">
              <a:prstClr val="black">
                <a:alpha val="30000"/>
              </a:prstClr>
            </a:outerShdw>
          </a:effectLst>
        </p:spPr>
        <p:txBody>
          <a:bodyPr wrap="square">
            <a:noAutofit/>
          </a:bodyPr>
          <a:lstStyle/>
          <a:p>
            <a:endParaRPr lang="en-EG"/>
          </a:p>
        </p:txBody>
      </p:sp>
      <p:sp>
        <p:nvSpPr>
          <p:cNvPr id="14" name="Picture Placeholder 13">
            <a:extLst>
              <a:ext uri="{FF2B5EF4-FFF2-40B4-BE49-F238E27FC236}">
                <a16:creationId xmlns:a16="http://schemas.microsoft.com/office/drawing/2014/main" id="{AB777DAD-75BB-A840-B9BF-DCFCFDA38254}"/>
              </a:ext>
            </a:extLst>
          </p:cNvPr>
          <p:cNvSpPr>
            <a:spLocks noGrp="1"/>
          </p:cNvSpPr>
          <p:nvPr>
            <p:ph type="pic" sz="quarter" idx="11"/>
          </p:nvPr>
        </p:nvSpPr>
        <p:spPr>
          <a:xfrm>
            <a:off x="6146732" y="2299299"/>
            <a:ext cx="2763941" cy="2587813"/>
          </a:xfrm>
          <a:custGeom>
            <a:avLst/>
            <a:gdLst>
              <a:gd name="connsiteX0" fmla="*/ 438738 w 2763941"/>
              <a:gd name="connsiteY0" fmla="*/ 0 h 2587813"/>
              <a:gd name="connsiteX1" fmla="*/ 2763941 w 2763941"/>
              <a:gd name="connsiteY1" fmla="*/ 0 h 2587813"/>
              <a:gd name="connsiteX2" fmla="*/ 2325203 w 2763941"/>
              <a:gd name="connsiteY2" fmla="*/ 2587813 h 2587813"/>
              <a:gd name="connsiteX3" fmla="*/ 0 w 2763941"/>
              <a:gd name="connsiteY3" fmla="*/ 2587813 h 2587813"/>
            </a:gdLst>
            <a:ahLst/>
            <a:cxnLst>
              <a:cxn ang="0">
                <a:pos x="connsiteX0" y="connsiteY0"/>
              </a:cxn>
              <a:cxn ang="0">
                <a:pos x="connsiteX1" y="connsiteY1"/>
              </a:cxn>
              <a:cxn ang="0">
                <a:pos x="connsiteX2" y="connsiteY2"/>
              </a:cxn>
              <a:cxn ang="0">
                <a:pos x="connsiteX3" y="connsiteY3"/>
              </a:cxn>
            </a:cxnLst>
            <a:rect l="l" t="t" r="r" b="b"/>
            <a:pathLst>
              <a:path w="2763941" h="2587813">
                <a:moveTo>
                  <a:pt x="438738" y="0"/>
                </a:moveTo>
                <a:lnTo>
                  <a:pt x="2763941" y="0"/>
                </a:lnTo>
                <a:lnTo>
                  <a:pt x="2325203" y="2587813"/>
                </a:lnTo>
                <a:lnTo>
                  <a:pt x="0" y="2587813"/>
                </a:lnTo>
                <a:close/>
              </a:path>
            </a:pathLst>
          </a:custGeom>
          <a:blipFill>
            <a:blip r:embed="rId2"/>
            <a:stretch>
              <a:fillRect/>
            </a:stretch>
          </a:blipFill>
          <a:effectLst>
            <a:outerShdw blurRad="76200" dist="25400" dir="5400000" algn="t" rotWithShape="0">
              <a:prstClr val="black">
                <a:alpha val="30000"/>
              </a:prstClr>
            </a:outerShdw>
          </a:effectLst>
        </p:spPr>
        <p:txBody>
          <a:bodyPr wrap="square">
            <a:noAutofit/>
          </a:bodyPr>
          <a:lstStyle/>
          <a:p>
            <a:endParaRPr lang="en-EG"/>
          </a:p>
        </p:txBody>
      </p:sp>
      <p:sp>
        <p:nvSpPr>
          <p:cNvPr id="13" name="Picture Placeholder 12">
            <a:extLst>
              <a:ext uri="{FF2B5EF4-FFF2-40B4-BE49-F238E27FC236}">
                <a16:creationId xmlns:a16="http://schemas.microsoft.com/office/drawing/2014/main" id="{C61D1149-8C95-E442-8841-2044D650D35B}"/>
              </a:ext>
            </a:extLst>
          </p:cNvPr>
          <p:cNvSpPr>
            <a:spLocks noGrp="1"/>
          </p:cNvSpPr>
          <p:nvPr>
            <p:ph type="pic" sz="quarter" idx="12"/>
          </p:nvPr>
        </p:nvSpPr>
        <p:spPr>
          <a:xfrm>
            <a:off x="3255929" y="3010499"/>
            <a:ext cx="2763941" cy="2587813"/>
          </a:xfrm>
          <a:custGeom>
            <a:avLst/>
            <a:gdLst>
              <a:gd name="connsiteX0" fmla="*/ 438738 w 2763941"/>
              <a:gd name="connsiteY0" fmla="*/ 0 h 2587813"/>
              <a:gd name="connsiteX1" fmla="*/ 2763941 w 2763941"/>
              <a:gd name="connsiteY1" fmla="*/ 0 h 2587813"/>
              <a:gd name="connsiteX2" fmla="*/ 2325203 w 2763941"/>
              <a:gd name="connsiteY2" fmla="*/ 2587813 h 2587813"/>
              <a:gd name="connsiteX3" fmla="*/ 0 w 2763941"/>
              <a:gd name="connsiteY3" fmla="*/ 2587813 h 2587813"/>
            </a:gdLst>
            <a:ahLst/>
            <a:cxnLst>
              <a:cxn ang="0">
                <a:pos x="connsiteX0" y="connsiteY0"/>
              </a:cxn>
              <a:cxn ang="0">
                <a:pos x="connsiteX1" y="connsiteY1"/>
              </a:cxn>
              <a:cxn ang="0">
                <a:pos x="connsiteX2" y="connsiteY2"/>
              </a:cxn>
              <a:cxn ang="0">
                <a:pos x="connsiteX3" y="connsiteY3"/>
              </a:cxn>
            </a:cxnLst>
            <a:rect l="l" t="t" r="r" b="b"/>
            <a:pathLst>
              <a:path w="2763941" h="2587813">
                <a:moveTo>
                  <a:pt x="438738" y="0"/>
                </a:moveTo>
                <a:lnTo>
                  <a:pt x="2763941" y="0"/>
                </a:lnTo>
                <a:lnTo>
                  <a:pt x="2325203" y="2587813"/>
                </a:lnTo>
                <a:lnTo>
                  <a:pt x="0" y="2587813"/>
                </a:lnTo>
                <a:close/>
              </a:path>
            </a:pathLst>
          </a:custGeom>
          <a:blipFill>
            <a:blip r:embed="rId2"/>
            <a:stretch>
              <a:fillRect/>
            </a:stretch>
          </a:blipFill>
          <a:effectLst>
            <a:outerShdw blurRad="76200" dist="25400" dir="5400000" algn="t" rotWithShape="0">
              <a:prstClr val="black">
                <a:alpha val="30000"/>
              </a:prstClr>
            </a:outerShdw>
          </a:effectLst>
        </p:spPr>
        <p:txBody>
          <a:bodyPr wrap="square">
            <a:noAutofit/>
          </a:bodyPr>
          <a:lstStyle/>
          <a:p>
            <a:endParaRPr lang="en-EG"/>
          </a:p>
        </p:txBody>
      </p:sp>
      <p:sp>
        <p:nvSpPr>
          <p:cNvPr id="15" name="Picture Placeholder 14">
            <a:extLst>
              <a:ext uri="{FF2B5EF4-FFF2-40B4-BE49-F238E27FC236}">
                <a16:creationId xmlns:a16="http://schemas.microsoft.com/office/drawing/2014/main" id="{09EA1BA9-8A53-E347-AB15-F26E82257290}"/>
              </a:ext>
            </a:extLst>
          </p:cNvPr>
          <p:cNvSpPr>
            <a:spLocks noGrp="1"/>
          </p:cNvSpPr>
          <p:nvPr>
            <p:ph type="pic" sz="quarter" idx="13"/>
          </p:nvPr>
        </p:nvSpPr>
        <p:spPr>
          <a:xfrm>
            <a:off x="8758135" y="3010499"/>
            <a:ext cx="2763941" cy="2587813"/>
          </a:xfrm>
          <a:custGeom>
            <a:avLst/>
            <a:gdLst>
              <a:gd name="connsiteX0" fmla="*/ 438738 w 2763941"/>
              <a:gd name="connsiteY0" fmla="*/ 0 h 2587813"/>
              <a:gd name="connsiteX1" fmla="*/ 2763941 w 2763941"/>
              <a:gd name="connsiteY1" fmla="*/ 0 h 2587813"/>
              <a:gd name="connsiteX2" fmla="*/ 2325203 w 2763941"/>
              <a:gd name="connsiteY2" fmla="*/ 2587813 h 2587813"/>
              <a:gd name="connsiteX3" fmla="*/ 0 w 2763941"/>
              <a:gd name="connsiteY3" fmla="*/ 2587813 h 2587813"/>
            </a:gdLst>
            <a:ahLst/>
            <a:cxnLst>
              <a:cxn ang="0">
                <a:pos x="connsiteX0" y="connsiteY0"/>
              </a:cxn>
              <a:cxn ang="0">
                <a:pos x="connsiteX1" y="connsiteY1"/>
              </a:cxn>
              <a:cxn ang="0">
                <a:pos x="connsiteX2" y="connsiteY2"/>
              </a:cxn>
              <a:cxn ang="0">
                <a:pos x="connsiteX3" y="connsiteY3"/>
              </a:cxn>
            </a:cxnLst>
            <a:rect l="l" t="t" r="r" b="b"/>
            <a:pathLst>
              <a:path w="2763941" h="2587813">
                <a:moveTo>
                  <a:pt x="438738" y="0"/>
                </a:moveTo>
                <a:lnTo>
                  <a:pt x="2763941" y="0"/>
                </a:lnTo>
                <a:lnTo>
                  <a:pt x="2325203" y="2587813"/>
                </a:lnTo>
                <a:lnTo>
                  <a:pt x="0" y="2587813"/>
                </a:lnTo>
                <a:close/>
              </a:path>
            </a:pathLst>
          </a:custGeom>
          <a:blipFill>
            <a:blip r:embed="rId2"/>
            <a:stretch>
              <a:fillRect/>
            </a:stretch>
          </a:blipFill>
          <a:effectLst>
            <a:outerShdw blurRad="76200" dist="25400" dir="5400000" algn="t" rotWithShape="0">
              <a:prstClr val="black">
                <a:alpha val="30000"/>
              </a:prstClr>
            </a:outerShdw>
          </a:effectLst>
        </p:spPr>
        <p:txBody>
          <a:bodyPr wrap="square">
            <a:noAutofit/>
          </a:bodyPr>
          <a:lstStyle/>
          <a:p>
            <a:endParaRPr lang="en-EG"/>
          </a:p>
        </p:txBody>
      </p:sp>
    </p:spTree>
    <p:extLst>
      <p:ext uri="{BB962C8B-B14F-4D97-AF65-F5344CB8AC3E}">
        <p14:creationId xmlns:p14="http://schemas.microsoft.com/office/powerpoint/2010/main" val="474888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D36E986-A0A1-004F-BB73-3D296E88DF57}"/>
              </a:ext>
            </a:extLst>
          </p:cNvPr>
          <p:cNvSpPr>
            <a:spLocks noGrp="1"/>
          </p:cNvSpPr>
          <p:nvPr>
            <p:ph type="pic" sz="quarter" idx="10"/>
          </p:nvPr>
        </p:nvSpPr>
        <p:spPr>
          <a:xfrm>
            <a:off x="1819094" y="1876137"/>
            <a:ext cx="2284249" cy="1963776"/>
          </a:xfrm>
          <a:custGeom>
            <a:avLst/>
            <a:gdLst>
              <a:gd name="connsiteX0" fmla="*/ 332939 w 2284249"/>
              <a:gd name="connsiteY0" fmla="*/ 0 h 1963776"/>
              <a:gd name="connsiteX1" fmla="*/ 2284249 w 2284249"/>
              <a:gd name="connsiteY1" fmla="*/ 0 h 1963776"/>
              <a:gd name="connsiteX2" fmla="*/ 1951310 w 2284249"/>
              <a:gd name="connsiteY2" fmla="*/ 1963776 h 1963776"/>
              <a:gd name="connsiteX3" fmla="*/ 0 w 2284249"/>
              <a:gd name="connsiteY3" fmla="*/ 1963776 h 1963776"/>
            </a:gdLst>
            <a:ahLst/>
            <a:cxnLst>
              <a:cxn ang="0">
                <a:pos x="connsiteX0" y="connsiteY0"/>
              </a:cxn>
              <a:cxn ang="0">
                <a:pos x="connsiteX1" y="connsiteY1"/>
              </a:cxn>
              <a:cxn ang="0">
                <a:pos x="connsiteX2" y="connsiteY2"/>
              </a:cxn>
              <a:cxn ang="0">
                <a:pos x="connsiteX3" y="connsiteY3"/>
              </a:cxn>
            </a:cxnLst>
            <a:rect l="l" t="t" r="r" b="b"/>
            <a:pathLst>
              <a:path w="2284249" h="1963776">
                <a:moveTo>
                  <a:pt x="332939" y="0"/>
                </a:moveTo>
                <a:lnTo>
                  <a:pt x="2284249" y="0"/>
                </a:lnTo>
                <a:lnTo>
                  <a:pt x="1951310" y="1963776"/>
                </a:lnTo>
                <a:lnTo>
                  <a:pt x="0" y="1963776"/>
                </a:lnTo>
                <a:close/>
              </a:path>
            </a:pathLst>
          </a:custGeom>
          <a:blipFill>
            <a:blip r:embed="rId2"/>
            <a:stretch>
              <a:fillRect/>
            </a:stretch>
          </a:blipFill>
          <a:effectLst>
            <a:outerShdw blurRad="50800" dist="12700" dir="8100000" algn="tr" rotWithShape="0">
              <a:prstClr val="black">
                <a:alpha val="20000"/>
              </a:prstClr>
            </a:outerShdw>
          </a:effectLst>
        </p:spPr>
        <p:txBody>
          <a:bodyPr wrap="square">
            <a:noAutofit/>
          </a:bodyPr>
          <a:lstStyle/>
          <a:p>
            <a:endParaRPr lang="en-EG"/>
          </a:p>
        </p:txBody>
      </p:sp>
      <p:sp>
        <p:nvSpPr>
          <p:cNvPr id="22" name="Picture Placeholder 21">
            <a:extLst>
              <a:ext uri="{FF2B5EF4-FFF2-40B4-BE49-F238E27FC236}">
                <a16:creationId xmlns:a16="http://schemas.microsoft.com/office/drawing/2014/main" id="{EC5711A2-9BE2-2442-BA1A-62909B1E702B}"/>
              </a:ext>
            </a:extLst>
          </p:cNvPr>
          <p:cNvSpPr>
            <a:spLocks noGrp="1"/>
          </p:cNvSpPr>
          <p:nvPr>
            <p:ph type="pic" sz="quarter" idx="11"/>
          </p:nvPr>
        </p:nvSpPr>
        <p:spPr>
          <a:xfrm>
            <a:off x="4031856" y="1876137"/>
            <a:ext cx="2284249" cy="1963776"/>
          </a:xfrm>
          <a:custGeom>
            <a:avLst/>
            <a:gdLst>
              <a:gd name="connsiteX0" fmla="*/ 332939 w 2284249"/>
              <a:gd name="connsiteY0" fmla="*/ 0 h 1963776"/>
              <a:gd name="connsiteX1" fmla="*/ 2284249 w 2284249"/>
              <a:gd name="connsiteY1" fmla="*/ 0 h 1963776"/>
              <a:gd name="connsiteX2" fmla="*/ 1951310 w 2284249"/>
              <a:gd name="connsiteY2" fmla="*/ 1963776 h 1963776"/>
              <a:gd name="connsiteX3" fmla="*/ 0 w 2284249"/>
              <a:gd name="connsiteY3" fmla="*/ 1963776 h 1963776"/>
            </a:gdLst>
            <a:ahLst/>
            <a:cxnLst>
              <a:cxn ang="0">
                <a:pos x="connsiteX0" y="connsiteY0"/>
              </a:cxn>
              <a:cxn ang="0">
                <a:pos x="connsiteX1" y="connsiteY1"/>
              </a:cxn>
              <a:cxn ang="0">
                <a:pos x="connsiteX2" y="connsiteY2"/>
              </a:cxn>
              <a:cxn ang="0">
                <a:pos x="connsiteX3" y="connsiteY3"/>
              </a:cxn>
            </a:cxnLst>
            <a:rect l="l" t="t" r="r" b="b"/>
            <a:pathLst>
              <a:path w="2284249" h="1963776">
                <a:moveTo>
                  <a:pt x="332939" y="0"/>
                </a:moveTo>
                <a:lnTo>
                  <a:pt x="2284249" y="0"/>
                </a:lnTo>
                <a:lnTo>
                  <a:pt x="1951310" y="1963776"/>
                </a:lnTo>
                <a:lnTo>
                  <a:pt x="0" y="1963776"/>
                </a:lnTo>
                <a:close/>
              </a:path>
            </a:pathLst>
          </a:custGeom>
          <a:blipFill>
            <a:blip r:embed="rId2"/>
            <a:stretch>
              <a:fillRect/>
            </a:stretch>
          </a:blipFill>
          <a:effectLst>
            <a:outerShdw blurRad="50800" dist="12700" dir="8100000" algn="tr" rotWithShape="0">
              <a:prstClr val="black">
                <a:alpha val="20000"/>
              </a:prstClr>
            </a:outerShdw>
          </a:effectLst>
        </p:spPr>
        <p:txBody>
          <a:bodyPr wrap="square">
            <a:noAutofit/>
          </a:bodyPr>
          <a:lstStyle/>
          <a:p>
            <a:endParaRPr lang="en-EG"/>
          </a:p>
        </p:txBody>
      </p:sp>
      <p:sp>
        <p:nvSpPr>
          <p:cNvPr id="23" name="Picture Placeholder 22">
            <a:extLst>
              <a:ext uri="{FF2B5EF4-FFF2-40B4-BE49-F238E27FC236}">
                <a16:creationId xmlns:a16="http://schemas.microsoft.com/office/drawing/2014/main" id="{2940649C-E7DB-B345-A0FB-1AC67E9936E4}"/>
              </a:ext>
            </a:extLst>
          </p:cNvPr>
          <p:cNvSpPr>
            <a:spLocks noGrp="1"/>
          </p:cNvSpPr>
          <p:nvPr>
            <p:ph type="pic" sz="quarter" idx="12"/>
          </p:nvPr>
        </p:nvSpPr>
        <p:spPr>
          <a:xfrm>
            <a:off x="6244618" y="1876137"/>
            <a:ext cx="2284249" cy="1963776"/>
          </a:xfrm>
          <a:custGeom>
            <a:avLst/>
            <a:gdLst>
              <a:gd name="connsiteX0" fmla="*/ 332939 w 2284249"/>
              <a:gd name="connsiteY0" fmla="*/ 0 h 1963776"/>
              <a:gd name="connsiteX1" fmla="*/ 2284249 w 2284249"/>
              <a:gd name="connsiteY1" fmla="*/ 0 h 1963776"/>
              <a:gd name="connsiteX2" fmla="*/ 1951310 w 2284249"/>
              <a:gd name="connsiteY2" fmla="*/ 1963776 h 1963776"/>
              <a:gd name="connsiteX3" fmla="*/ 0 w 2284249"/>
              <a:gd name="connsiteY3" fmla="*/ 1963776 h 1963776"/>
            </a:gdLst>
            <a:ahLst/>
            <a:cxnLst>
              <a:cxn ang="0">
                <a:pos x="connsiteX0" y="connsiteY0"/>
              </a:cxn>
              <a:cxn ang="0">
                <a:pos x="connsiteX1" y="connsiteY1"/>
              </a:cxn>
              <a:cxn ang="0">
                <a:pos x="connsiteX2" y="connsiteY2"/>
              </a:cxn>
              <a:cxn ang="0">
                <a:pos x="connsiteX3" y="connsiteY3"/>
              </a:cxn>
            </a:cxnLst>
            <a:rect l="l" t="t" r="r" b="b"/>
            <a:pathLst>
              <a:path w="2284249" h="1963776">
                <a:moveTo>
                  <a:pt x="332939" y="0"/>
                </a:moveTo>
                <a:lnTo>
                  <a:pt x="2284249" y="0"/>
                </a:lnTo>
                <a:lnTo>
                  <a:pt x="1951310" y="1963776"/>
                </a:lnTo>
                <a:lnTo>
                  <a:pt x="0" y="1963776"/>
                </a:lnTo>
                <a:close/>
              </a:path>
            </a:pathLst>
          </a:custGeom>
          <a:blipFill>
            <a:blip r:embed="rId2"/>
            <a:stretch>
              <a:fillRect/>
            </a:stretch>
          </a:blipFill>
          <a:effectLst>
            <a:outerShdw blurRad="50800" dist="12700" dir="8100000" algn="tr" rotWithShape="0">
              <a:prstClr val="black">
                <a:alpha val="20000"/>
              </a:prstClr>
            </a:outerShdw>
          </a:effectLst>
        </p:spPr>
        <p:txBody>
          <a:bodyPr wrap="square">
            <a:noAutofit/>
          </a:bodyPr>
          <a:lstStyle/>
          <a:p>
            <a:endParaRPr lang="en-EG"/>
          </a:p>
        </p:txBody>
      </p:sp>
      <p:sp>
        <p:nvSpPr>
          <p:cNvPr id="24" name="Picture Placeholder 23">
            <a:extLst>
              <a:ext uri="{FF2B5EF4-FFF2-40B4-BE49-F238E27FC236}">
                <a16:creationId xmlns:a16="http://schemas.microsoft.com/office/drawing/2014/main" id="{FD11DE86-665F-9D4F-A88A-4704F4A6D0D1}"/>
              </a:ext>
            </a:extLst>
          </p:cNvPr>
          <p:cNvSpPr>
            <a:spLocks noGrp="1"/>
          </p:cNvSpPr>
          <p:nvPr>
            <p:ph type="pic" sz="quarter" idx="13"/>
          </p:nvPr>
        </p:nvSpPr>
        <p:spPr>
          <a:xfrm>
            <a:off x="8457380" y="1876137"/>
            <a:ext cx="2284249" cy="1963776"/>
          </a:xfrm>
          <a:custGeom>
            <a:avLst/>
            <a:gdLst>
              <a:gd name="connsiteX0" fmla="*/ 332939 w 2284249"/>
              <a:gd name="connsiteY0" fmla="*/ 0 h 1963776"/>
              <a:gd name="connsiteX1" fmla="*/ 2284249 w 2284249"/>
              <a:gd name="connsiteY1" fmla="*/ 0 h 1963776"/>
              <a:gd name="connsiteX2" fmla="*/ 1951310 w 2284249"/>
              <a:gd name="connsiteY2" fmla="*/ 1963776 h 1963776"/>
              <a:gd name="connsiteX3" fmla="*/ 0 w 2284249"/>
              <a:gd name="connsiteY3" fmla="*/ 1963776 h 1963776"/>
            </a:gdLst>
            <a:ahLst/>
            <a:cxnLst>
              <a:cxn ang="0">
                <a:pos x="connsiteX0" y="connsiteY0"/>
              </a:cxn>
              <a:cxn ang="0">
                <a:pos x="connsiteX1" y="connsiteY1"/>
              </a:cxn>
              <a:cxn ang="0">
                <a:pos x="connsiteX2" y="connsiteY2"/>
              </a:cxn>
              <a:cxn ang="0">
                <a:pos x="connsiteX3" y="connsiteY3"/>
              </a:cxn>
            </a:cxnLst>
            <a:rect l="l" t="t" r="r" b="b"/>
            <a:pathLst>
              <a:path w="2284249" h="1963776">
                <a:moveTo>
                  <a:pt x="332939" y="0"/>
                </a:moveTo>
                <a:lnTo>
                  <a:pt x="2284249" y="0"/>
                </a:lnTo>
                <a:lnTo>
                  <a:pt x="1951310" y="1963776"/>
                </a:lnTo>
                <a:lnTo>
                  <a:pt x="0" y="1963776"/>
                </a:lnTo>
                <a:close/>
              </a:path>
            </a:pathLst>
          </a:custGeom>
          <a:blipFill>
            <a:blip r:embed="rId2"/>
            <a:stretch>
              <a:fillRect/>
            </a:stretch>
          </a:blipFill>
          <a:effectLst>
            <a:outerShdw blurRad="50800" dist="12700" dir="8100000" algn="tr" rotWithShape="0">
              <a:prstClr val="black">
                <a:alpha val="20000"/>
              </a:prstClr>
            </a:outerShdw>
          </a:effectLst>
        </p:spPr>
        <p:txBody>
          <a:bodyPr wrap="square">
            <a:noAutofit/>
          </a:bodyPr>
          <a:lstStyle/>
          <a:p>
            <a:endParaRPr lang="en-EG"/>
          </a:p>
        </p:txBody>
      </p:sp>
      <p:sp>
        <p:nvSpPr>
          <p:cNvPr id="25" name="Picture Placeholder 24">
            <a:extLst>
              <a:ext uri="{FF2B5EF4-FFF2-40B4-BE49-F238E27FC236}">
                <a16:creationId xmlns:a16="http://schemas.microsoft.com/office/drawing/2014/main" id="{CA010281-477D-CF4F-8C6C-16FEB9009683}"/>
              </a:ext>
            </a:extLst>
          </p:cNvPr>
          <p:cNvSpPr>
            <a:spLocks noGrp="1"/>
          </p:cNvSpPr>
          <p:nvPr>
            <p:ph type="pic" sz="quarter" idx="14"/>
          </p:nvPr>
        </p:nvSpPr>
        <p:spPr>
          <a:xfrm>
            <a:off x="1450374" y="4034088"/>
            <a:ext cx="2284249" cy="1963776"/>
          </a:xfrm>
          <a:custGeom>
            <a:avLst/>
            <a:gdLst>
              <a:gd name="connsiteX0" fmla="*/ 332939 w 2284249"/>
              <a:gd name="connsiteY0" fmla="*/ 0 h 1963776"/>
              <a:gd name="connsiteX1" fmla="*/ 2284249 w 2284249"/>
              <a:gd name="connsiteY1" fmla="*/ 0 h 1963776"/>
              <a:gd name="connsiteX2" fmla="*/ 1951310 w 2284249"/>
              <a:gd name="connsiteY2" fmla="*/ 1963776 h 1963776"/>
              <a:gd name="connsiteX3" fmla="*/ 0 w 2284249"/>
              <a:gd name="connsiteY3" fmla="*/ 1963776 h 1963776"/>
            </a:gdLst>
            <a:ahLst/>
            <a:cxnLst>
              <a:cxn ang="0">
                <a:pos x="connsiteX0" y="connsiteY0"/>
              </a:cxn>
              <a:cxn ang="0">
                <a:pos x="connsiteX1" y="connsiteY1"/>
              </a:cxn>
              <a:cxn ang="0">
                <a:pos x="connsiteX2" y="connsiteY2"/>
              </a:cxn>
              <a:cxn ang="0">
                <a:pos x="connsiteX3" y="connsiteY3"/>
              </a:cxn>
            </a:cxnLst>
            <a:rect l="l" t="t" r="r" b="b"/>
            <a:pathLst>
              <a:path w="2284249" h="1963776">
                <a:moveTo>
                  <a:pt x="332939" y="0"/>
                </a:moveTo>
                <a:lnTo>
                  <a:pt x="2284249" y="0"/>
                </a:lnTo>
                <a:lnTo>
                  <a:pt x="1951310" y="1963776"/>
                </a:lnTo>
                <a:lnTo>
                  <a:pt x="0" y="1963776"/>
                </a:lnTo>
                <a:close/>
              </a:path>
            </a:pathLst>
          </a:custGeom>
          <a:blipFill>
            <a:blip r:embed="rId2"/>
            <a:stretch>
              <a:fillRect/>
            </a:stretch>
          </a:blipFill>
          <a:effectLst>
            <a:outerShdw blurRad="50800" dist="12700" dir="8100000" algn="tr" rotWithShape="0">
              <a:prstClr val="black">
                <a:alpha val="20000"/>
              </a:prstClr>
            </a:outerShdw>
          </a:effectLst>
        </p:spPr>
        <p:txBody>
          <a:bodyPr wrap="square">
            <a:noAutofit/>
          </a:bodyPr>
          <a:lstStyle/>
          <a:p>
            <a:endParaRPr lang="en-EG"/>
          </a:p>
        </p:txBody>
      </p:sp>
      <p:sp>
        <p:nvSpPr>
          <p:cNvPr id="27" name="Picture Placeholder 26">
            <a:extLst>
              <a:ext uri="{FF2B5EF4-FFF2-40B4-BE49-F238E27FC236}">
                <a16:creationId xmlns:a16="http://schemas.microsoft.com/office/drawing/2014/main" id="{D9B44F9A-6D35-F843-ABCE-E7D5EE089F1C}"/>
              </a:ext>
            </a:extLst>
          </p:cNvPr>
          <p:cNvSpPr>
            <a:spLocks noGrp="1"/>
          </p:cNvSpPr>
          <p:nvPr>
            <p:ph type="pic" sz="quarter" idx="15"/>
          </p:nvPr>
        </p:nvSpPr>
        <p:spPr>
          <a:xfrm>
            <a:off x="3663136" y="4034088"/>
            <a:ext cx="2284249" cy="1963776"/>
          </a:xfrm>
          <a:custGeom>
            <a:avLst/>
            <a:gdLst>
              <a:gd name="connsiteX0" fmla="*/ 332939 w 2284249"/>
              <a:gd name="connsiteY0" fmla="*/ 0 h 1963776"/>
              <a:gd name="connsiteX1" fmla="*/ 2284249 w 2284249"/>
              <a:gd name="connsiteY1" fmla="*/ 0 h 1963776"/>
              <a:gd name="connsiteX2" fmla="*/ 1951310 w 2284249"/>
              <a:gd name="connsiteY2" fmla="*/ 1963776 h 1963776"/>
              <a:gd name="connsiteX3" fmla="*/ 0 w 2284249"/>
              <a:gd name="connsiteY3" fmla="*/ 1963776 h 1963776"/>
            </a:gdLst>
            <a:ahLst/>
            <a:cxnLst>
              <a:cxn ang="0">
                <a:pos x="connsiteX0" y="connsiteY0"/>
              </a:cxn>
              <a:cxn ang="0">
                <a:pos x="connsiteX1" y="connsiteY1"/>
              </a:cxn>
              <a:cxn ang="0">
                <a:pos x="connsiteX2" y="connsiteY2"/>
              </a:cxn>
              <a:cxn ang="0">
                <a:pos x="connsiteX3" y="connsiteY3"/>
              </a:cxn>
            </a:cxnLst>
            <a:rect l="l" t="t" r="r" b="b"/>
            <a:pathLst>
              <a:path w="2284249" h="1963776">
                <a:moveTo>
                  <a:pt x="332939" y="0"/>
                </a:moveTo>
                <a:lnTo>
                  <a:pt x="2284249" y="0"/>
                </a:lnTo>
                <a:lnTo>
                  <a:pt x="1951310" y="1963776"/>
                </a:lnTo>
                <a:lnTo>
                  <a:pt x="0" y="1963776"/>
                </a:lnTo>
                <a:close/>
              </a:path>
            </a:pathLst>
          </a:custGeom>
          <a:blipFill>
            <a:blip r:embed="rId2"/>
            <a:stretch>
              <a:fillRect/>
            </a:stretch>
          </a:blipFill>
          <a:effectLst>
            <a:outerShdw blurRad="50800" dist="12700" dir="8100000" algn="tr" rotWithShape="0">
              <a:prstClr val="black">
                <a:alpha val="20000"/>
              </a:prstClr>
            </a:outerShdw>
          </a:effectLst>
        </p:spPr>
        <p:txBody>
          <a:bodyPr wrap="square">
            <a:noAutofit/>
          </a:bodyPr>
          <a:lstStyle/>
          <a:p>
            <a:endParaRPr lang="en-EG"/>
          </a:p>
        </p:txBody>
      </p:sp>
      <p:sp>
        <p:nvSpPr>
          <p:cNvPr id="28" name="Picture Placeholder 27">
            <a:extLst>
              <a:ext uri="{FF2B5EF4-FFF2-40B4-BE49-F238E27FC236}">
                <a16:creationId xmlns:a16="http://schemas.microsoft.com/office/drawing/2014/main" id="{3D3445D2-4DD4-8F45-9054-DA88E5DDAC4E}"/>
              </a:ext>
            </a:extLst>
          </p:cNvPr>
          <p:cNvSpPr>
            <a:spLocks noGrp="1"/>
          </p:cNvSpPr>
          <p:nvPr>
            <p:ph type="pic" sz="quarter" idx="16"/>
          </p:nvPr>
        </p:nvSpPr>
        <p:spPr>
          <a:xfrm>
            <a:off x="5875898" y="4034088"/>
            <a:ext cx="2284249" cy="1963776"/>
          </a:xfrm>
          <a:custGeom>
            <a:avLst/>
            <a:gdLst>
              <a:gd name="connsiteX0" fmla="*/ 332939 w 2284249"/>
              <a:gd name="connsiteY0" fmla="*/ 0 h 1963776"/>
              <a:gd name="connsiteX1" fmla="*/ 2284249 w 2284249"/>
              <a:gd name="connsiteY1" fmla="*/ 0 h 1963776"/>
              <a:gd name="connsiteX2" fmla="*/ 1951310 w 2284249"/>
              <a:gd name="connsiteY2" fmla="*/ 1963776 h 1963776"/>
              <a:gd name="connsiteX3" fmla="*/ 0 w 2284249"/>
              <a:gd name="connsiteY3" fmla="*/ 1963776 h 1963776"/>
            </a:gdLst>
            <a:ahLst/>
            <a:cxnLst>
              <a:cxn ang="0">
                <a:pos x="connsiteX0" y="connsiteY0"/>
              </a:cxn>
              <a:cxn ang="0">
                <a:pos x="connsiteX1" y="connsiteY1"/>
              </a:cxn>
              <a:cxn ang="0">
                <a:pos x="connsiteX2" y="connsiteY2"/>
              </a:cxn>
              <a:cxn ang="0">
                <a:pos x="connsiteX3" y="connsiteY3"/>
              </a:cxn>
            </a:cxnLst>
            <a:rect l="l" t="t" r="r" b="b"/>
            <a:pathLst>
              <a:path w="2284249" h="1963776">
                <a:moveTo>
                  <a:pt x="332939" y="0"/>
                </a:moveTo>
                <a:lnTo>
                  <a:pt x="2284249" y="0"/>
                </a:lnTo>
                <a:lnTo>
                  <a:pt x="1951310" y="1963776"/>
                </a:lnTo>
                <a:lnTo>
                  <a:pt x="0" y="1963776"/>
                </a:lnTo>
                <a:close/>
              </a:path>
            </a:pathLst>
          </a:custGeom>
          <a:blipFill>
            <a:blip r:embed="rId2"/>
            <a:stretch>
              <a:fillRect/>
            </a:stretch>
          </a:blipFill>
          <a:effectLst>
            <a:outerShdw blurRad="50800" dist="12700" dir="8100000" algn="tr" rotWithShape="0">
              <a:prstClr val="black">
                <a:alpha val="20000"/>
              </a:prstClr>
            </a:outerShdw>
          </a:effectLst>
        </p:spPr>
        <p:txBody>
          <a:bodyPr wrap="square">
            <a:noAutofit/>
          </a:bodyPr>
          <a:lstStyle/>
          <a:p>
            <a:endParaRPr lang="en-EG"/>
          </a:p>
        </p:txBody>
      </p:sp>
      <p:sp>
        <p:nvSpPr>
          <p:cNvPr id="29" name="Picture Placeholder 28">
            <a:extLst>
              <a:ext uri="{FF2B5EF4-FFF2-40B4-BE49-F238E27FC236}">
                <a16:creationId xmlns:a16="http://schemas.microsoft.com/office/drawing/2014/main" id="{CFECBA30-B5C6-2745-8C23-3DB21A9429E6}"/>
              </a:ext>
            </a:extLst>
          </p:cNvPr>
          <p:cNvSpPr>
            <a:spLocks noGrp="1"/>
          </p:cNvSpPr>
          <p:nvPr>
            <p:ph type="pic" sz="quarter" idx="17"/>
          </p:nvPr>
        </p:nvSpPr>
        <p:spPr>
          <a:xfrm>
            <a:off x="8088659" y="4034088"/>
            <a:ext cx="2284249" cy="1963776"/>
          </a:xfrm>
          <a:custGeom>
            <a:avLst/>
            <a:gdLst>
              <a:gd name="connsiteX0" fmla="*/ 332939 w 2284249"/>
              <a:gd name="connsiteY0" fmla="*/ 0 h 1963776"/>
              <a:gd name="connsiteX1" fmla="*/ 2284249 w 2284249"/>
              <a:gd name="connsiteY1" fmla="*/ 0 h 1963776"/>
              <a:gd name="connsiteX2" fmla="*/ 1951310 w 2284249"/>
              <a:gd name="connsiteY2" fmla="*/ 1963776 h 1963776"/>
              <a:gd name="connsiteX3" fmla="*/ 0 w 2284249"/>
              <a:gd name="connsiteY3" fmla="*/ 1963776 h 1963776"/>
            </a:gdLst>
            <a:ahLst/>
            <a:cxnLst>
              <a:cxn ang="0">
                <a:pos x="connsiteX0" y="connsiteY0"/>
              </a:cxn>
              <a:cxn ang="0">
                <a:pos x="connsiteX1" y="connsiteY1"/>
              </a:cxn>
              <a:cxn ang="0">
                <a:pos x="connsiteX2" y="connsiteY2"/>
              </a:cxn>
              <a:cxn ang="0">
                <a:pos x="connsiteX3" y="connsiteY3"/>
              </a:cxn>
            </a:cxnLst>
            <a:rect l="l" t="t" r="r" b="b"/>
            <a:pathLst>
              <a:path w="2284249" h="1963776">
                <a:moveTo>
                  <a:pt x="332939" y="0"/>
                </a:moveTo>
                <a:lnTo>
                  <a:pt x="2284249" y="0"/>
                </a:lnTo>
                <a:lnTo>
                  <a:pt x="1951310" y="1963776"/>
                </a:lnTo>
                <a:lnTo>
                  <a:pt x="0" y="1963776"/>
                </a:lnTo>
                <a:close/>
              </a:path>
            </a:pathLst>
          </a:custGeom>
          <a:blipFill>
            <a:blip r:embed="rId2"/>
            <a:stretch>
              <a:fillRect/>
            </a:stretch>
          </a:blipFill>
          <a:effectLst>
            <a:outerShdw blurRad="50800" dist="12700" dir="8100000" algn="tr" rotWithShape="0">
              <a:prstClr val="black">
                <a:alpha val="20000"/>
              </a:prstClr>
            </a:outerShdw>
          </a:effectLst>
        </p:spPr>
        <p:txBody>
          <a:bodyPr wrap="square">
            <a:noAutofit/>
          </a:bodyPr>
          <a:lstStyle/>
          <a:p>
            <a:endParaRPr lang="en-EG"/>
          </a:p>
        </p:txBody>
      </p:sp>
    </p:spTree>
    <p:extLst>
      <p:ext uri="{BB962C8B-B14F-4D97-AF65-F5344CB8AC3E}">
        <p14:creationId xmlns:p14="http://schemas.microsoft.com/office/powerpoint/2010/main" val="29820131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364C190C-FB28-C545-9995-DC5BAC4FB897}"/>
              </a:ext>
            </a:extLst>
          </p:cNvPr>
          <p:cNvSpPr/>
          <p:nvPr userDrawn="1"/>
        </p:nvSpPr>
        <p:spPr>
          <a:xfrm>
            <a:off x="7776394" y="2289410"/>
            <a:ext cx="3828230" cy="2226709"/>
          </a:xfrm>
          <a:prstGeom prst="parallelogram">
            <a:avLst>
              <a:gd name="adj" fmla="val 68718"/>
            </a:avLst>
          </a:prstGeom>
          <a:gradFill>
            <a:gsLst>
              <a:gs pos="100000">
                <a:schemeClr val="accent2">
                  <a:lumMod val="75000"/>
                </a:schemeClr>
              </a:gs>
              <a:gs pos="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a:extLst>
              <a:ext uri="{FF2B5EF4-FFF2-40B4-BE49-F238E27FC236}">
                <a16:creationId xmlns:a16="http://schemas.microsoft.com/office/drawing/2014/main" id="{16DEFA47-3D3D-7B42-B4F6-8AE5DC5CF67D}"/>
              </a:ext>
            </a:extLst>
          </p:cNvPr>
          <p:cNvSpPr/>
          <p:nvPr userDrawn="1"/>
        </p:nvSpPr>
        <p:spPr>
          <a:xfrm>
            <a:off x="6849978" y="0"/>
            <a:ext cx="4742014" cy="2514600"/>
          </a:xfrm>
          <a:prstGeom prst="parallelogram">
            <a:avLst>
              <a:gd name="adj" fmla="val 68718"/>
            </a:avLst>
          </a:prstGeom>
          <a:gradFill>
            <a:gsLst>
              <a:gs pos="100000">
                <a:schemeClr val="accent2">
                  <a:lumMod val="75000"/>
                </a:schemeClr>
              </a:gs>
              <a:gs pos="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Freeform 7">
            <a:extLst>
              <a:ext uri="{FF2B5EF4-FFF2-40B4-BE49-F238E27FC236}">
                <a16:creationId xmlns:a16="http://schemas.microsoft.com/office/drawing/2014/main" id="{CC1023EE-774A-4B42-875D-114FB4637E3F}"/>
              </a:ext>
            </a:extLst>
          </p:cNvPr>
          <p:cNvSpPr/>
          <p:nvPr userDrawn="1"/>
        </p:nvSpPr>
        <p:spPr>
          <a:xfrm flipH="1" flipV="1">
            <a:off x="0" y="1413180"/>
            <a:ext cx="11604625" cy="3519237"/>
          </a:xfrm>
          <a:custGeom>
            <a:avLst/>
            <a:gdLst>
              <a:gd name="connsiteX0" fmla="*/ 10254891 w 11604625"/>
              <a:gd name="connsiteY0" fmla="*/ 3519237 h 3519237"/>
              <a:gd name="connsiteX1" fmla="*/ 0 w 11604625"/>
              <a:gd name="connsiteY1" fmla="*/ 3519237 h 3519237"/>
              <a:gd name="connsiteX2" fmla="*/ 2406806 w 11604625"/>
              <a:gd name="connsiteY2" fmla="*/ 0 h 3519237"/>
              <a:gd name="connsiteX3" fmla="*/ 11604625 w 11604625"/>
              <a:gd name="connsiteY3" fmla="*/ 0 h 3519237"/>
              <a:gd name="connsiteX4" fmla="*/ 11604625 w 11604625"/>
              <a:gd name="connsiteY4" fmla="*/ 1545653 h 3519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625" h="3519237">
                <a:moveTo>
                  <a:pt x="10254891" y="3519237"/>
                </a:moveTo>
                <a:lnTo>
                  <a:pt x="0" y="3519237"/>
                </a:lnTo>
                <a:lnTo>
                  <a:pt x="2406806" y="0"/>
                </a:lnTo>
                <a:lnTo>
                  <a:pt x="11604625" y="0"/>
                </a:lnTo>
                <a:lnTo>
                  <a:pt x="11604625" y="1545653"/>
                </a:lnTo>
                <a:close/>
              </a:path>
            </a:pathLst>
          </a:custGeom>
          <a:gradFill>
            <a:gsLst>
              <a:gs pos="100000">
                <a:schemeClr val="accent1">
                  <a:lumMod val="75000"/>
                </a:schemeClr>
              </a:gs>
              <a:gs pos="0">
                <a:schemeClr val="accent1"/>
              </a:gs>
            </a:gsLst>
            <a:lin ang="0" scaled="0"/>
          </a:gradFill>
          <a:ln>
            <a:noFill/>
          </a:ln>
          <a:effectLst>
            <a:outerShdw blurRad="1524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Picture Placeholder 5">
            <a:extLst>
              <a:ext uri="{FF2B5EF4-FFF2-40B4-BE49-F238E27FC236}">
                <a16:creationId xmlns:a16="http://schemas.microsoft.com/office/drawing/2014/main" id="{3E3F016E-035C-5A4E-91E1-937B2E369A18}"/>
              </a:ext>
            </a:extLst>
          </p:cNvPr>
          <p:cNvSpPr>
            <a:spLocks noGrp="1" noChangeAspect="1"/>
          </p:cNvSpPr>
          <p:nvPr>
            <p:ph type="pic" sz="quarter" idx="10"/>
          </p:nvPr>
        </p:nvSpPr>
        <p:spPr>
          <a:xfrm>
            <a:off x="669990" y="797655"/>
            <a:ext cx="2737189" cy="2350414"/>
          </a:xfrm>
          <a:prstGeom prst="rect">
            <a:avLst/>
          </a:prstGeom>
          <a:blipFill>
            <a:blip r:embed="rId2"/>
            <a:stretch>
              <a:fillRect/>
            </a:stretch>
          </a:blipFill>
          <a:scene3d>
            <a:camera prst="perspectiveContrastingRightFacing" fov="900000">
              <a:rot lat="1983775" lon="20146978" rev="784837"/>
            </a:camera>
            <a:lightRig rig="threePt" dir="t"/>
          </a:scene3d>
        </p:spPr>
        <p:txBody>
          <a:bodyPr/>
          <a:lstStyle/>
          <a:p>
            <a:endParaRPr lang="en-EG"/>
          </a:p>
        </p:txBody>
      </p:sp>
    </p:spTree>
    <p:extLst>
      <p:ext uri="{BB962C8B-B14F-4D97-AF65-F5344CB8AC3E}">
        <p14:creationId xmlns:p14="http://schemas.microsoft.com/office/powerpoint/2010/main" val="21219740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3CD948F-936E-8645-8E6B-50AF73E1DB58}"/>
              </a:ext>
            </a:extLst>
          </p:cNvPr>
          <p:cNvGrpSpPr>
            <a:grpSpLocks noChangeAspect="1"/>
          </p:cNvGrpSpPr>
          <p:nvPr userDrawn="1"/>
        </p:nvGrpSpPr>
        <p:grpSpPr>
          <a:xfrm>
            <a:off x="11209042" y="6455955"/>
            <a:ext cx="983497" cy="167068"/>
            <a:chOff x="9425079" y="4754087"/>
            <a:chExt cx="2806033" cy="476665"/>
          </a:xfrm>
        </p:grpSpPr>
        <p:sp>
          <p:nvSpPr>
            <p:cNvPr id="11" name="Freeform 10">
              <a:extLst>
                <a:ext uri="{FF2B5EF4-FFF2-40B4-BE49-F238E27FC236}">
                  <a16:creationId xmlns:a16="http://schemas.microsoft.com/office/drawing/2014/main" id="{2E8AC2F7-D662-4B4E-8D05-C077B3097DC1}"/>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4" name="Parallelogram 13">
              <a:extLst>
                <a:ext uri="{FF2B5EF4-FFF2-40B4-BE49-F238E27FC236}">
                  <a16:creationId xmlns:a16="http://schemas.microsoft.com/office/drawing/2014/main" id="{117C71A2-7704-AA46-8A1D-BE580D8800EF}"/>
                </a:ext>
              </a:extLst>
            </p:cNvPr>
            <p:cNvSpPr/>
            <p:nvPr userDrawn="1"/>
          </p:nvSpPr>
          <p:spPr>
            <a:xfrm>
              <a:off x="9993067"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5" name="Parallelogram 14">
              <a:extLst>
                <a:ext uri="{FF2B5EF4-FFF2-40B4-BE49-F238E27FC236}">
                  <a16:creationId xmlns:a16="http://schemas.microsoft.com/office/drawing/2014/main" id="{45344FC7-D2FD-9249-BFFC-16640F4DF781}"/>
                </a:ext>
              </a:extLst>
            </p:cNvPr>
            <p:cNvSpPr/>
            <p:nvPr userDrawn="1"/>
          </p:nvSpPr>
          <p:spPr>
            <a:xfrm>
              <a:off x="9709073"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6" name="Parallelogram 15">
              <a:extLst>
                <a:ext uri="{FF2B5EF4-FFF2-40B4-BE49-F238E27FC236}">
                  <a16:creationId xmlns:a16="http://schemas.microsoft.com/office/drawing/2014/main" id="{CED33551-D636-3E4D-A6DB-7D7CA5900C7B}"/>
                </a:ext>
              </a:extLst>
            </p:cNvPr>
            <p:cNvSpPr/>
            <p:nvPr userDrawn="1"/>
          </p:nvSpPr>
          <p:spPr>
            <a:xfrm>
              <a:off x="9425079"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grpSp>
      <p:cxnSp>
        <p:nvCxnSpPr>
          <p:cNvPr id="17" name="Straight Connector 16">
            <a:extLst>
              <a:ext uri="{FF2B5EF4-FFF2-40B4-BE49-F238E27FC236}">
                <a16:creationId xmlns:a16="http://schemas.microsoft.com/office/drawing/2014/main" id="{33AA4B49-450C-4B40-A425-33DDDD94A14C}"/>
              </a:ext>
            </a:extLst>
          </p:cNvPr>
          <p:cNvCxnSpPr>
            <a:cxnSpLocks/>
          </p:cNvCxnSpPr>
          <p:nvPr userDrawn="1"/>
        </p:nvCxnSpPr>
        <p:spPr>
          <a:xfrm flipV="1">
            <a:off x="523451" y="6599218"/>
            <a:ext cx="4469810" cy="969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27D095-82F0-744B-8306-A5FE624B198C}"/>
              </a:ext>
            </a:extLst>
          </p:cNvPr>
          <p:cNvCxnSpPr>
            <a:cxnSpLocks/>
          </p:cNvCxnSpPr>
          <p:nvPr userDrawn="1"/>
        </p:nvCxnSpPr>
        <p:spPr>
          <a:xfrm>
            <a:off x="8934824" y="6608914"/>
            <a:ext cx="2662614"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C77294D8-6FA3-2740-A76B-A675C6DE57AE}"/>
              </a:ext>
            </a:extLst>
          </p:cNvPr>
          <p:cNvSpPr txBox="1">
            <a:spLocks/>
          </p:cNvSpPr>
          <p:nvPr userDrawn="1"/>
        </p:nvSpPr>
        <p:spPr>
          <a:xfrm>
            <a:off x="11601475" y="6356927"/>
            <a:ext cx="4537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A454DBC-893C-0A48-8CE6-C0602109D889}" type="slidenum">
              <a:rPr lang="en-US" sz="1050" b="1" i="0" smtClean="0">
                <a:solidFill>
                  <a:srgbClr val="FFFFFF"/>
                </a:solidFill>
                <a:latin typeface="Roboto" panose="02000000000000000000" pitchFamily="2" charset="0"/>
                <a:ea typeface="Roboto" panose="02000000000000000000" pitchFamily="2" charset="0"/>
                <a:cs typeface="Open Sans" panose="020B0606030504020204" pitchFamily="34" charset="0"/>
              </a:rPr>
              <a:pPr algn="ctr"/>
              <a:t>‹#›</a:t>
            </a:fld>
            <a:endParaRPr lang="en-US" sz="1200" b="1" i="0" dirty="0">
              <a:solidFill>
                <a:srgbClr val="FFFFFF"/>
              </a:solidFill>
              <a:latin typeface="Roboto" panose="02000000000000000000" pitchFamily="2" charset="0"/>
              <a:ea typeface="Roboto" panose="02000000000000000000" pitchFamily="2" charset="0"/>
              <a:cs typeface="Open Sans" panose="020B0606030504020204" pitchFamily="34" charset="0"/>
            </a:endParaRPr>
          </a:p>
        </p:txBody>
      </p:sp>
      <p:grpSp>
        <p:nvGrpSpPr>
          <p:cNvPr id="25" name="Group 24">
            <a:extLst>
              <a:ext uri="{FF2B5EF4-FFF2-40B4-BE49-F238E27FC236}">
                <a16:creationId xmlns:a16="http://schemas.microsoft.com/office/drawing/2014/main" id="{8EC9D5AD-58D2-254D-86D1-DE24B14D9D04}"/>
              </a:ext>
            </a:extLst>
          </p:cNvPr>
          <p:cNvGrpSpPr>
            <a:grpSpLocks noChangeAspect="1"/>
          </p:cNvGrpSpPr>
          <p:nvPr userDrawn="1"/>
        </p:nvGrpSpPr>
        <p:grpSpPr>
          <a:xfrm flipH="1" flipV="1">
            <a:off x="-538" y="6455955"/>
            <a:ext cx="983497" cy="167068"/>
            <a:chOff x="9425079" y="4754087"/>
            <a:chExt cx="2806033" cy="476665"/>
          </a:xfrm>
        </p:grpSpPr>
        <p:sp>
          <p:nvSpPr>
            <p:cNvPr id="26" name="Freeform 25">
              <a:extLst>
                <a:ext uri="{FF2B5EF4-FFF2-40B4-BE49-F238E27FC236}">
                  <a16:creationId xmlns:a16="http://schemas.microsoft.com/office/drawing/2014/main" id="{C6FF8B4B-A97C-9742-B019-64747E418EB8}"/>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27" name="Parallelogram 26">
              <a:extLst>
                <a:ext uri="{FF2B5EF4-FFF2-40B4-BE49-F238E27FC236}">
                  <a16:creationId xmlns:a16="http://schemas.microsoft.com/office/drawing/2014/main" id="{0C43306A-8ACE-7B44-AE14-5F9AF4E10E95}"/>
                </a:ext>
              </a:extLst>
            </p:cNvPr>
            <p:cNvSpPr/>
            <p:nvPr userDrawn="1"/>
          </p:nvSpPr>
          <p:spPr>
            <a:xfrm>
              <a:off x="9993067"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28" name="Parallelogram 27">
              <a:extLst>
                <a:ext uri="{FF2B5EF4-FFF2-40B4-BE49-F238E27FC236}">
                  <a16:creationId xmlns:a16="http://schemas.microsoft.com/office/drawing/2014/main" id="{4550E62D-CBFE-6349-971A-98687FA8B4DE}"/>
                </a:ext>
              </a:extLst>
            </p:cNvPr>
            <p:cNvSpPr/>
            <p:nvPr userDrawn="1"/>
          </p:nvSpPr>
          <p:spPr>
            <a:xfrm>
              <a:off x="9709073"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29" name="Parallelogram 28">
              <a:extLst>
                <a:ext uri="{FF2B5EF4-FFF2-40B4-BE49-F238E27FC236}">
                  <a16:creationId xmlns:a16="http://schemas.microsoft.com/office/drawing/2014/main" id="{B3511AA8-5E47-3647-8AE0-CC1A0088BE7D}"/>
                </a:ext>
              </a:extLst>
            </p:cNvPr>
            <p:cNvSpPr/>
            <p:nvPr userDrawn="1"/>
          </p:nvSpPr>
          <p:spPr>
            <a:xfrm>
              <a:off x="9425079"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grpSp>
      <p:sp>
        <p:nvSpPr>
          <p:cNvPr id="9" name="Parallelogram 8">
            <a:extLst>
              <a:ext uri="{FF2B5EF4-FFF2-40B4-BE49-F238E27FC236}">
                <a16:creationId xmlns:a16="http://schemas.microsoft.com/office/drawing/2014/main" id="{15A490FE-B8FE-F54F-B55F-7403DCD85DF8}"/>
              </a:ext>
            </a:extLst>
          </p:cNvPr>
          <p:cNvSpPr>
            <a:spLocks noChangeAspect="1"/>
          </p:cNvSpPr>
          <p:nvPr userDrawn="1"/>
        </p:nvSpPr>
        <p:spPr>
          <a:xfrm>
            <a:off x="5130106" y="1"/>
            <a:ext cx="6906507" cy="6860754"/>
          </a:xfrm>
          <a:prstGeom prst="parallelogram">
            <a:avLst>
              <a:gd name="adj" fmla="val 50349"/>
            </a:avLst>
          </a:prstGeom>
          <a:gradFill>
            <a:gsLst>
              <a:gs pos="100000">
                <a:schemeClr val="accent1">
                  <a:lumMod val="75000"/>
                </a:schemeClr>
              </a:gs>
              <a:gs pos="0">
                <a:schemeClr val="accent1"/>
              </a:gs>
            </a:gsLst>
            <a:lin ang="5400000" scaled="0"/>
          </a:gradFill>
          <a:ln>
            <a:noFill/>
          </a:ln>
          <a:effectLst>
            <a:outerShdw blurRad="317500" dist="1143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4185124C-9655-F545-BA96-C5159730AC17}"/>
              </a:ext>
            </a:extLst>
          </p:cNvPr>
          <p:cNvSpPr>
            <a:spLocks noGrp="1"/>
          </p:cNvSpPr>
          <p:nvPr>
            <p:ph type="pic" sz="quarter" idx="10"/>
          </p:nvPr>
        </p:nvSpPr>
        <p:spPr>
          <a:xfrm rot="1637010">
            <a:off x="6575251" y="1822032"/>
            <a:ext cx="1817794" cy="3932150"/>
          </a:xfrm>
          <a:custGeom>
            <a:avLst/>
            <a:gdLst>
              <a:gd name="connsiteX0" fmla="*/ 118575 w 1817794"/>
              <a:gd name="connsiteY0" fmla="*/ 0 h 3932150"/>
              <a:gd name="connsiteX1" fmla="*/ 1699219 w 1817794"/>
              <a:gd name="connsiteY1" fmla="*/ 0 h 3932150"/>
              <a:gd name="connsiteX2" fmla="*/ 1817794 w 1817794"/>
              <a:gd name="connsiteY2" fmla="*/ 118575 h 3932150"/>
              <a:gd name="connsiteX3" fmla="*/ 1817794 w 1817794"/>
              <a:gd name="connsiteY3" fmla="*/ 3813575 h 3932150"/>
              <a:gd name="connsiteX4" fmla="*/ 1699219 w 1817794"/>
              <a:gd name="connsiteY4" fmla="*/ 3932150 h 3932150"/>
              <a:gd name="connsiteX5" fmla="*/ 118575 w 1817794"/>
              <a:gd name="connsiteY5" fmla="*/ 3932150 h 3932150"/>
              <a:gd name="connsiteX6" fmla="*/ 0 w 1817794"/>
              <a:gd name="connsiteY6" fmla="*/ 3813575 h 3932150"/>
              <a:gd name="connsiteX7" fmla="*/ 0 w 1817794"/>
              <a:gd name="connsiteY7" fmla="*/ 118575 h 3932150"/>
              <a:gd name="connsiteX8" fmla="*/ 118575 w 1817794"/>
              <a:gd name="connsiteY8" fmla="*/ 0 h 393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794" h="3932150">
                <a:moveTo>
                  <a:pt x="118575" y="0"/>
                </a:moveTo>
                <a:lnTo>
                  <a:pt x="1699219" y="0"/>
                </a:lnTo>
                <a:cubicBezTo>
                  <a:pt x="1764706" y="0"/>
                  <a:pt x="1817794" y="53088"/>
                  <a:pt x="1817794" y="118575"/>
                </a:cubicBezTo>
                <a:lnTo>
                  <a:pt x="1817794" y="3813575"/>
                </a:lnTo>
                <a:cubicBezTo>
                  <a:pt x="1817794" y="3879062"/>
                  <a:pt x="1764706" y="3932150"/>
                  <a:pt x="1699219" y="3932150"/>
                </a:cubicBezTo>
                <a:lnTo>
                  <a:pt x="118575" y="3932150"/>
                </a:lnTo>
                <a:cubicBezTo>
                  <a:pt x="53088" y="3932150"/>
                  <a:pt x="0" y="3879062"/>
                  <a:pt x="0" y="3813575"/>
                </a:cubicBezTo>
                <a:lnTo>
                  <a:pt x="0" y="118575"/>
                </a:lnTo>
                <a:cubicBezTo>
                  <a:pt x="0" y="53088"/>
                  <a:pt x="53088" y="0"/>
                  <a:pt x="118575" y="0"/>
                </a:cubicBezTo>
                <a:close/>
              </a:path>
            </a:pathLst>
          </a:custGeom>
          <a:blipFill>
            <a:blip r:embed="rId2" cstate="screen">
              <a:extLst>
                <a:ext uri="{28A0092B-C50C-407E-A947-70E740481C1C}">
                  <a14:useLocalDpi xmlns:a14="http://schemas.microsoft.com/office/drawing/2010/main"/>
                </a:ext>
              </a:extLst>
            </a:blip>
            <a:stretch>
              <a:fillRect/>
            </a:stretch>
          </a:blipFill>
          <a:effectLst>
            <a:outerShdw blurRad="419100" dist="38100" dir="2700000" algn="tl" rotWithShape="0">
              <a:prstClr val="black">
                <a:alpha val="10000"/>
              </a:prstClr>
            </a:outerShdw>
          </a:effectLst>
        </p:spPr>
        <p:txBody>
          <a:bodyPr wrap="square">
            <a:noAutofit/>
          </a:bodyPr>
          <a:lstStyle/>
          <a:p>
            <a:endParaRPr lang="en-EG" dirty="0"/>
          </a:p>
        </p:txBody>
      </p:sp>
      <p:sp>
        <p:nvSpPr>
          <p:cNvPr id="13" name="Picture Placeholder 12">
            <a:extLst>
              <a:ext uri="{FF2B5EF4-FFF2-40B4-BE49-F238E27FC236}">
                <a16:creationId xmlns:a16="http://schemas.microsoft.com/office/drawing/2014/main" id="{1C3626F2-8B1C-2043-847D-EF4C86063DC2}"/>
              </a:ext>
            </a:extLst>
          </p:cNvPr>
          <p:cNvSpPr>
            <a:spLocks noGrp="1"/>
          </p:cNvSpPr>
          <p:nvPr>
            <p:ph type="pic" sz="quarter" idx="11"/>
          </p:nvPr>
        </p:nvSpPr>
        <p:spPr>
          <a:xfrm rot="1637010">
            <a:off x="8841880" y="1171878"/>
            <a:ext cx="1841612" cy="3989763"/>
          </a:xfrm>
          <a:custGeom>
            <a:avLst/>
            <a:gdLst>
              <a:gd name="connsiteX0" fmla="*/ 118575 w 1817794"/>
              <a:gd name="connsiteY0" fmla="*/ 0 h 3950043"/>
              <a:gd name="connsiteX1" fmla="*/ 1699219 w 1817794"/>
              <a:gd name="connsiteY1" fmla="*/ 0 h 3950043"/>
              <a:gd name="connsiteX2" fmla="*/ 1817794 w 1817794"/>
              <a:gd name="connsiteY2" fmla="*/ 118575 h 3950043"/>
              <a:gd name="connsiteX3" fmla="*/ 1817794 w 1817794"/>
              <a:gd name="connsiteY3" fmla="*/ 3831468 h 3950043"/>
              <a:gd name="connsiteX4" fmla="*/ 1699219 w 1817794"/>
              <a:gd name="connsiteY4" fmla="*/ 3950043 h 3950043"/>
              <a:gd name="connsiteX5" fmla="*/ 118575 w 1817794"/>
              <a:gd name="connsiteY5" fmla="*/ 3950043 h 3950043"/>
              <a:gd name="connsiteX6" fmla="*/ 0 w 1817794"/>
              <a:gd name="connsiteY6" fmla="*/ 3831468 h 3950043"/>
              <a:gd name="connsiteX7" fmla="*/ 0 w 1817794"/>
              <a:gd name="connsiteY7" fmla="*/ 118575 h 3950043"/>
              <a:gd name="connsiteX8" fmla="*/ 118575 w 1817794"/>
              <a:gd name="connsiteY8" fmla="*/ 0 h 395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794" h="3950043">
                <a:moveTo>
                  <a:pt x="118575" y="0"/>
                </a:moveTo>
                <a:lnTo>
                  <a:pt x="1699219" y="0"/>
                </a:lnTo>
                <a:cubicBezTo>
                  <a:pt x="1764706" y="0"/>
                  <a:pt x="1817794" y="53088"/>
                  <a:pt x="1817794" y="118575"/>
                </a:cubicBezTo>
                <a:lnTo>
                  <a:pt x="1817794" y="3831468"/>
                </a:lnTo>
                <a:cubicBezTo>
                  <a:pt x="1817794" y="3896955"/>
                  <a:pt x="1764706" y="3950043"/>
                  <a:pt x="1699219" y="3950043"/>
                </a:cubicBezTo>
                <a:lnTo>
                  <a:pt x="118575" y="3950043"/>
                </a:lnTo>
                <a:cubicBezTo>
                  <a:pt x="53088" y="3950043"/>
                  <a:pt x="0" y="3896955"/>
                  <a:pt x="0" y="3831468"/>
                </a:cubicBezTo>
                <a:lnTo>
                  <a:pt x="0" y="118575"/>
                </a:lnTo>
                <a:cubicBezTo>
                  <a:pt x="0" y="53088"/>
                  <a:pt x="53088" y="0"/>
                  <a:pt x="118575" y="0"/>
                </a:cubicBezTo>
                <a:close/>
              </a:path>
            </a:pathLst>
          </a:custGeom>
          <a:blipFill>
            <a:blip r:embed="rId2" cstate="screen">
              <a:extLst>
                <a:ext uri="{28A0092B-C50C-407E-A947-70E740481C1C}">
                  <a14:useLocalDpi xmlns:a14="http://schemas.microsoft.com/office/drawing/2010/main"/>
                </a:ext>
              </a:extLst>
            </a:blip>
            <a:stretch>
              <a:fillRect/>
            </a:stretch>
          </a:blipFill>
          <a:effectLst>
            <a:outerShdw blurRad="419100" dist="38100" dir="2700000" algn="tl" rotWithShape="0">
              <a:prstClr val="black">
                <a:alpha val="10000"/>
              </a:prstClr>
            </a:outerShdw>
          </a:effectLst>
        </p:spPr>
        <p:txBody>
          <a:bodyPr wrap="square">
            <a:noAutofit/>
          </a:bodyPr>
          <a:lstStyle/>
          <a:p>
            <a:endParaRPr lang="en-EG" dirty="0"/>
          </a:p>
        </p:txBody>
      </p:sp>
    </p:spTree>
    <p:extLst>
      <p:ext uri="{BB962C8B-B14F-4D97-AF65-F5344CB8AC3E}">
        <p14:creationId xmlns:p14="http://schemas.microsoft.com/office/powerpoint/2010/main" val="8512350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pos="370">
          <p15:clr>
            <a:srgbClr val="FBAE40"/>
          </p15:clr>
        </p15:guide>
        <p15:guide id="5" orient="horz" pos="368">
          <p15:clr>
            <a:srgbClr val="FBAE40"/>
          </p15:clr>
        </p15:guide>
        <p15:guide id="6" orient="horz" pos="395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84FAE815-31CD-4D4C-BC66-2126EFF62BCD}"/>
              </a:ext>
            </a:extLst>
          </p:cNvPr>
          <p:cNvSpPr>
            <a:spLocks noChangeAspect="1"/>
          </p:cNvSpPr>
          <p:nvPr userDrawn="1"/>
        </p:nvSpPr>
        <p:spPr>
          <a:xfrm>
            <a:off x="587375" y="584200"/>
            <a:ext cx="5508625" cy="5689600"/>
          </a:xfrm>
          <a:prstGeom prst="parallelogram">
            <a:avLst>
              <a:gd name="adj" fmla="val 34048"/>
            </a:avLst>
          </a:prstGeom>
          <a:gradFill>
            <a:gsLst>
              <a:gs pos="100000">
                <a:schemeClr val="accent1">
                  <a:lumMod val="75000"/>
                </a:schemeClr>
              </a:gs>
              <a:gs pos="0">
                <a:schemeClr val="accent1"/>
              </a:gs>
            </a:gsLst>
            <a:lin ang="0" scaled="0"/>
          </a:gradFill>
          <a:ln>
            <a:noFill/>
          </a:ln>
          <a:effectLst>
            <a:outerShdw blurRad="76200" dist="25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69FCBD7-2CF9-AD4A-892C-A4529CDF5BA1}"/>
              </a:ext>
            </a:extLst>
          </p:cNvPr>
          <p:cNvSpPr>
            <a:spLocks noGrp="1"/>
          </p:cNvSpPr>
          <p:nvPr>
            <p:ph type="pic" sz="quarter" idx="10"/>
          </p:nvPr>
        </p:nvSpPr>
        <p:spPr>
          <a:xfrm>
            <a:off x="1169181" y="1484980"/>
            <a:ext cx="3751002" cy="2862606"/>
          </a:xfrm>
          <a:custGeom>
            <a:avLst/>
            <a:gdLst>
              <a:gd name="connsiteX0" fmla="*/ 0 w 4104000"/>
              <a:gd name="connsiteY0" fmla="*/ 0 h 3131999"/>
              <a:gd name="connsiteX1" fmla="*/ 4104000 w 4104000"/>
              <a:gd name="connsiteY1" fmla="*/ 0 h 3131999"/>
              <a:gd name="connsiteX2" fmla="*/ 4104000 w 4104000"/>
              <a:gd name="connsiteY2" fmla="*/ 3131999 h 3131999"/>
              <a:gd name="connsiteX3" fmla="*/ 0 w 4104000"/>
              <a:gd name="connsiteY3" fmla="*/ 3131999 h 3131999"/>
              <a:gd name="connsiteX4" fmla="*/ 0 w 4104000"/>
              <a:gd name="connsiteY4" fmla="*/ 0 h 3131999"/>
              <a:gd name="connsiteX0" fmla="*/ 0 w 4104000"/>
              <a:gd name="connsiteY0" fmla="*/ 0 h 3131999"/>
              <a:gd name="connsiteX1" fmla="*/ 4034632 w 4104000"/>
              <a:gd name="connsiteY1" fmla="*/ 12612 h 3131999"/>
              <a:gd name="connsiteX2" fmla="*/ 4104000 w 4104000"/>
              <a:gd name="connsiteY2" fmla="*/ 3131999 h 3131999"/>
              <a:gd name="connsiteX3" fmla="*/ 0 w 4104000"/>
              <a:gd name="connsiteY3" fmla="*/ 3131999 h 3131999"/>
              <a:gd name="connsiteX4" fmla="*/ 0 w 4104000"/>
              <a:gd name="connsiteY4" fmla="*/ 0 h 313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000" h="3131999">
                <a:moveTo>
                  <a:pt x="0" y="0"/>
                </a:moveTo>
                <a:lnTo>
                  <a:pt x="4034632" y="12612"/>
                </a:lnTo>
                <a:lnTo>
                  <a:pt x="4104000" y="3131999"/>
                </a:lnTo>
                <a:lnTo>
                  <a:pt x="0" y="3131999"/>
                </a:lnTo>
                <a:lnTo>
                  <a:pt x="0" y="0"/>
                </a:lnTo>
                <a:close/>
              </a:path>
            </a:pathLst>
          </a:custGeom>
          <a:blipFill>
            <a:blip r:embed="rId2" cstate="screen">
              <a:extLst>
                <a:ext uri="{28A0092B-C50C-407E-A947-70E740481C1C}">
                  <a14:useLocalDpi xmlns:a14="http://schemas.microsoft.com/office/drawing/2010/main"/>
                </a:ext>
              </a:extLst>
            </a:blip>
            <a:stretch>
              <a:fillRect/>
            </a:stretch>
          </a:blipFill>
          <a:scene3d>
            <a:camera prst="isometricTopUp">
              <a:rot lat="20328694" lon="20040036" rev="1041859"/>
            </a:camera>
            <a:lightRig rig="threePt" dir="t"/>
          </a:scene3d>
        </p:spPr>
        <p:txBody>
          <a:bodyPr/>
          <a:lstStyle/>
          <a:p>
            <a:endParaRPr lang="en-EG"/>
          </a:p>
        </p:txBody>
      </p:sp>
    </p:spTree>
    <p:extLst>
      <p:ext uri="{BB962C8B-B14F-4D97-AF65-F5344CB8AC3E}">
        <p14:creationId xmlns:p14="http://schemas.microsoft.com/office/powerpoint/2010/main" val="143106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F7A8DC86-7A4F-F74B-8280-DAB2CC88216B}"/>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3304241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85C32DC-051C-894C-A9FA-139509E4BECF}"/>
              </a:ext>
            </a:extLst>
          </p:cNvPr>
          <p:cNvSpPr>
            <a:spLocks noGrp="1"/>
          </p:cNvSpPr>
          <p:nvPr>
            <p:ph type="pic" sz="quarter" idx="10"/>
          </p:nvPr>
        </p:nvSpPr>
        <p:spPr>
          <a:xfrm>
            <a:off x="554182" y="584200"/>
            <a:ext cx="11083636" cy="2971800"/>
          </a:xfrm>
          <a:custGeom>
            <a:avLst/>
            <a:gdLst>
              <a:gd name="connsiteX0" fmla="*/ 1513538 w 11083636"/>
              <a:gd name="connsiteY0" fmla="*/ 0 h 2971800"/>
              <a:gd name="connsiteX1" fmla="*/ 11083636 w 11083636"/>
              <a:gd name="connsiteY1" fmla="*/ 0 h 2971800"/>
              <a:gd name="connsiteX2" fmla="*/ 9570098 w 11083636"/>
              <a:gd name="connsiteY2" fmla="*/ 2971800 h 2971800"/>
              <a:gd name="connsiteX3" fmla="*/ 0 w 11083636"/>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11083636" h="2971800">
                <a:moveTo>
                  <a:pt x="1513538" y="0"/>
                </a:moveTo>
                <a:lnTo>
                  <a:pt x="11083636" y="0"/>
                </a:lnTo>
                <a:lnTo>
                  <a:pt x="9570098" y="2971800"/>
                </a:lnTo>
                <a:lnTo>
                  <a:pt x="0" y="2971800"/>
                </a:lnTo>
                <a:close/>
              </a:path>
            </a:pathLst>
          </a:custGeom>
          <a:blipFill>
            <a:blip r:embed="rId2"/>
            <a:stretch>
              <a:fillRect/>
            </a:stretch>
          </a:blipFill>
        </p:spPr>
        <p:txBody>
          <a:bodyPr wrap="square">
            <a:noAutofit/>
          </a:bodyPr>
          <a:lstStyle/>
          <a:p>
            <a:endParaRPr lang="en-EG"/>
          </a:p>
        </p:txBody>
      </p:sp>
      <p:sp>
        <p:nvSpPr>
          <p:cNvPr id="8" name="Picture Placeholder 7">
            <a:extLst>
              <a:ext uri="{FF2B5EF4-FFF2-40B4-BE49-F238E27FC236}">
                <a16:creationId xmlns:a16="http://schemas.microsoft.com/office/drawing/2014/main" id="{93BA483F-FC18-4348-8BCF-43362D93E74E}"/>
              </a:ext>
            </a:extLst>
          </p:cNvPr>
          <p:cNvSpPr>
            <a:spLocks noGrp="1"/>
          </p:cNvSpPr>
          <p:nvPr>
            <p:ph type="pic" sz="quarter" idx="11"/>
          </p:nvPr>
        </p:nvSpPr>
        <p:spPr>
          <a:xfrm>
            <a:off x="587375" y="1123950"/>
            <a:ext cx="2390775" cy="4868863"/>
          </a:xfrm>
          <a:prstGeom prst="rect">
            <a:avLst/>
          </a:prstGeom>
          <a:blipFill>
            <a:blip r:embed="rId2"/>
            <a:stretch>
              <a:fillRect/>
            </a:stretch>
          </a:blipFill>
        </p:spPr>
        <p:txBody>
          <a:bodyPr/>
          <a:lstStyle/>
          <a:p>
            <a:endParaRPr lang="en-EG"/>
          </a:p>
        </p:txBody>
      </p:sp>
    </p:spTree>
    <p:extLst>
      <p:ext uri="{BB962C8B-B14F-4D97-AF65-F5344CB8AC3E}">
        <p14:creationId xmlns:p14="http://schemas.microsoft.com/office/powerpoint/2010/main" val="270175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667124D-2544-4945-AC8B-87798456FF88}"/>
              </a:ext>
            </a:extLst>
          </p:cNvPr>
          <p:cNvSpPr>
            <a:spLocks noGrp="1"/>
          </p:cNvSpPr>
          <p:nvPr>
            <p:ph type="pic" sz="quarter" idx="10"/>
          </p:nvPr>
        </p:nvSpPr>
        <p:spPr>
          <a:xfrm>
            <a:off x="1170691" y="852742"/>
            <a:ext cx="4064678" cy="5152516"/>
          </a:xfrm>
          <a:custGeom>
            <a:avLst/>
            <a:gdLst>
              <a:gd name="connsiteX0" fmla="*/ 3141347 w 4064678"/>
              <a:gd name="connsiteY0" fmla="*/ 2495168 h 5152516"/>
              <a:gd name="connsiteX1" fmla="*/ 3141348 w 4064678"/>
              <a:gd name="connsiteY1" fmla="*/ 2495168 h 5152516"/>
              <a:gd name="connsiteX2" fmla="*/ 4064678 w 4064678"/>
              <a:gd name="connsiteY2" fmla="*/ 2495168 h 5152516"/>
              <a:gd name="connsiteX3" fmla="*/ 2992093 w 4064678"/>
              <a:gd name="connsiteY3" fmla="*/ 5152516 h 5152516"/>
              <a:gd name="connsiteX4" fmla="*/ 2992092 w 4064678"/>
              <a:gd name="connsiteY4" fmla="*/ 5152516 h 5152516"/>
              <a:gd name="connsiteX5" fmla="*/ 2068762 w 4064678"/>
              <a:gd name="connsiteY5" fmla="*/ 5152516 h 5152516"/>
              <a:gd name="connsiteX6" fmla="*/ 2055325 w 4064678"/>
              <a:gd name="connsiteY6" fmla="*/ 1 h 5152516"/>
              <a:gd name="connsiteX7" fmla="*/ 4062872 w 4064678"/>
              <a:gd name="connsiteY7" fmla="*/ 1 h 5152516"/>
              <a:gd name="connsiteX8" fmla="*/ 2009354 w 4064678"/>
              <a:gd name="connsiteY8" fmla="*/ 5151108 h 5152516"/>
              <a:gd name="connsiteX9" fmla="*/ 1806 w 4064678"/>
              <a:gd name="connsiteY9" fmla="*/ 5151108 h 5152516"/>
              <a:gd name="connsiteX10" fmla="*/ 1072585 w 4064678"/>
              <a:gd name="connsiteY10" fmla="*/ 0 h 5152516"/>
              <a:gd name="connsiteX11" fmla="*/ 1995916 w 4064678"/>
              <a:gd name="connsiteY11" fmla="*/ 0 h 5152516"/>
              <a:gd name="connsiteX12" fmla="*/ 1995917 w 4064678"/>
              <a:gd name="connsiteY12" fmla="*/ 0 h 5152516"/>
              <a:gd name="connsiteX13" fmla="*/ 1123538 w 4064678"/>
              <a:gd name="connsiteY13" fmla="*/ 2161333 h 5152516"/>
              <a:gd name="connsiteX14" fmla="*/ 923331 w 4064678"/>
              <a:gd name="connsiteY14" fmla="*/ 2657348 h 5152516"/>
              <a:gd name="connsiteX15" fmla="*/ 255 w 4064678"/>
              <a:gd name="connsiteY15" fmla="*/ 2657348 h 5152516"/>
              <a:gd name="connsiteX16" fmla="*/ 0 w 4064678"/>
              <a:gd name="connsiteY16" fmla="*/ 2657348 h 515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64678" h="5152516">
                <a:moveTo>
                  <a:pt x="3141347" y="2495168"/>
                </a:moveTo>
                <a:lnTo>
                  <a:pt x="3141348" y="2495168"/>
                </a:lnTo>
                <a:lnTo>
                  <a:pt x="4064678" y="2495168"/>
                </a:lnTo>
                <a:lnTo>
                  <a:pt x="2992093" y="5152516"/>
                </a:lnTo>
                <a:lnTo>
                  <a:pt x="2992092" y="5152516"/>
                </a:lnTo>
                <a:lnTo>
                  <a:pt x="2068762" y="5152516"/>
                </a:lnTo>
                <a:close/>
                <a:moveTo>
                  <a:pt x="2055325" y="1"/>
                </a:moveTo>
                <a:lnTo>
                  <a:pt x="4062872" y="1"/>
                </a:lnTo>
                <a:lnTo>
                  <a:pt x="2009354" y="5151108"/>
                </a:lnTo>
                <a:lnTo>
                  <a:pt x="1806" y="5151108"/>
                </a:lnTo>
                <a:close/>
                <a:moveTo>
                  <a:pt x="1072585" y="0"/>
                </a:moveTo>
                <a:lnTo>
                  <a:pt x="1995916" y="0"/>
                </a:lnTo>
                <a:lnTo>
                  <a:pt x="1995917" y="0"/>
                </a:lnTo>
                <a:lnTo>
                  <a:pt x="1123538" y="2161333"/>
                </a:lnTo>
                <a:lnTo>
                  <a:pt x="923331" y="2657348"/>
                </a:lnTo>
                <a:lnTo>
                  <a:pt x="255" y="2657348"/>
                </a:lnTo>
                <a:lnTo>
                  <a:pt x="0" y="2657348"/>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233550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arallelogram 2">
            <a:extLst>
              <a:ext uri="{FF2B5EF4-FFF2-40B4-BE49-F238E27FC236}">
                <a16:creationId xmlns:a16="http://schemas.microsoft.com/office/drawing/2014/main" id="{4144D338-8068-B749-976A-61C2DC553069}"/>
              </a:ext>
            </a:extLst>
          </p:cNvPr>
          <p:cNvSpPr/>
          <p:nvPr userDrawn="1"/>
        </p:nvSpPr>
        <p:spPr>
          <a:xfrm flipH="1">
            <a:off x="587375" y="2289410"/>
            <a:ext cx="3828230" cy="2226709"/>
          </a:xfrm>
          <a:prstGeom prst="parallelogram">
            <a:avLst>
              <a:gd name="adj" fmla="val 68718"/>
            </a:avLst>
          </a:prstGeom>
          <a:gradFill>
            <a:gsLst>
              <a:gs pos="100000">
                <a:schemeClr val="accent2">
                  <a:lumMod val="75000"/>
                </a:schemeClr>
              </a:gs>
              <a:gs pos="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arallelogram 3">
            <a:extLst>
              <a:ext uri="{FF2B5EF4-FFF2-40B4-BE49-F238E27FC236}">
                <a16:creationId xmlns:a16="http://schemas.microsoft.com/office/drawing/2014/main" id="{542DD700-6C94-B446-909E-689A9A6DF993}"/>
              </a:ext>
            </a:extLst>
          </p:cNvPr>
          <p:cNvSpPr/>
          <p:nvPr userDrawn="1"/>
        </p:nvSpPr>
        <p:spPr>
          <a:xfrm flipH="1">
            <a:off x="600007" y="0"/>
            <a:ext cx="4742014" cy="2514600"/>
          </a:xfrm>
          <a:prstGeom prst="parallelogram">
            <a:avLst>
              <a:gd name="adj" fmla="val 68718"/>
            </a:avLst>
          </a:prstGeom>
          <a:gradFill>
            <a:gsLst>
              <a:gs pos="100000">
                <a:schemeClr val="accent2">
                  <a:lumMod val="75000"/>
                </a:schemeClr>
              </a:gs>
              <a:gs pos="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Freeform 6">
            <a:extLst>
              <a:ext uri="{FF2B5EF4-FFF2-40B4-BE49-F238E27FC236}">
                <a16:creationId xmlns:a16="http://schemas.microsoft.com/office/drawing/2014/main" id="{4E2C23F2-3048-CB43-AED0-C3E51A1B94E3}"/>
              </a:ext>
            </a:extLst>
          </p:cNvPr>
          <p:cNvSpPr/>
          <p:nvPr userDrawn="1"/>
        </p:nvSpPr>
        <p:spPr>
          <a:xfrm flipV="1">
            <a:off x="587374" y="1413180"/>
            <a:ext cx="11604626" cy="3519237"/>
          </a:xfrm>
          <a:custGeom>
            <a:avLst/>
            <a:gdLst>
              <a:gd name="connsiteX0" fmla="*/ 0 w 11604626"/>
              <a:gd name="connsiteY0" fmla="*/ 3519237 h 3519237"/>
              <a:gd name="connsiteX1" fmla="*/ 10254891 w 11604626"/>
              <a:gd name="connsiteY1" fmla="*/ 3519237 h 3519237"/>
              <a:gd name="connsiteX2" fmla="*/ 11604626 w 11604626"/>
              <a:gd name="connsiteY2" fmla="*/ 1545652 h 3519237"/>
              <a:gd name="connsiteX3" fmla="*/ 11604626 w 11604626"/>
              <a:gd name="connsiteY3" fmla="*/ 0 h 3519237"/>
              <a:gd name="connsiteX4" fmla="*/ 2406806 w 11604626"/>
              <a:gd name="connsiteY4" fmla="*/ 0 h 3519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4626" h="3519237">
                <a:moveTo>
                  <a:pt x="0" y="3519237"/>
                </a:moveTo>
                <a:lnTo>
                  <a:pt x="10254891" y="3519237"/>
                </a:lnTo>
                <a:lnTo>
                  <a:pt x="11604626" y="1545652"/>
                </a:lnTo>
                <a:lnTo>
                  <a:pt x="11604626" y="0"/>
                </a:lnTo>
                <a:lnTo>
                  <a:pt x="2406806" y="0"/>
                </a:lnTo>
                <a:close/>
              </a:path>
            </a:pathLst>
          </a:custGeom>
          <a:gradFill>
            <a:gsLst>
              <a:gs pos="100000">
                <a:schemeClr val="accent1">
                  <a:lumMod val="75000"/>
                </a:schemeClr>
              </a:gs>
              <a:gs pos="0">
                <a:schemeClr val="accent1"/>
              </a:gs>
            </a:gsLst>
            <a:lin ang="0" scaled="0"/>
          </a:gradFill>
          <a:ln>
            <a:noFill/>
          </a:ln>
          <a:effectLst>
            <a:outerShdw blurRad="1524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384DA7B0-E6E4-BE4D-BAF9-4FCA77FB0112}"/>
              </a:ext>
            </a:extLst>
          </p:cNvPr>
          <p:cNvSpPr>
            <a:spLocks noGrp="1"/>
          </p:cNvSpPr>
          <p:nvPr>
            <p:ph type="pic" sz="quarter" idx="10"/>
          </p:nvPr>
        </p:nvSpPr>
        <p:spPr>
          <a:xfrm>
            <a:off x="1267324" y="1729146"/>
            <a:ext cx="4963954" cy="2887309"/>
          </a:xfrm>
          <a:custGeom>
            <a:avLst/>
            <a:gdLst>
              <a:gd name="connsiteX0" fmla="*/ 0 w 4963954"/>
              <a:gd name="connsiteY0" fmla="*/ 0 h 2887309"/>
              <a:gd name="connsiteX1" fmla="*/ 2979853 w 4963954"/>
              <a:gd name="connsiteY1" fmla="*/ 0 h 2887309"/>
              <a:gd name="connsiteX2" fmla="*/ 4963954 w 4963954"/>
              <a:gd name="connsiteY2" fmla="*/ 2887309 h 2887309"/>
              <a:gd name="connsiteX3" fmla="*/ 1984101 w 4963954"/>
              <a:gd name="connsiteY3" fmla="*/ 2887309 h 2887309"/>
            </a:gdLst>
            <a:ahLst/>
            <a:cxnLst>
              <a:cxn ang="0">
                <a:pos x="connsiteX0" y="connsiteY0"/>
              </a:cxn>
              <a:cxn ang="0">
                <a:pos x="connsiteX1" y="connsiteY1"/>
              </a:cxn>
              <a:cxn ang="0">
                <a:pos x="connsiteX2" y="connsiteY2"/>
              </a:cxn>
              <a:cxn ang="0">
                <a:pos x="connsiteX3" y="connsiteY3"/>
              </a:cxn>
            </a:cxnLst>
            <a:rect l="l" t="t" r="r" b="b"/>
            <a:pathLst>
              <a:path w="4963954" h="2887309">
                <a:moveTo>
                  <a:pt x="0" y="0"/>
                </a:moveTo>
                <a:lnTo>
                  <a:pt x="2979853" y="0"/>
                </a:lnTo>
                <a:lnTo>
                  <a:pt x="4963954" y="2887309"/>
                </a:lnTo>
                <a:lnTo>
                  <a:pt x="1984101" y="2887309"/>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4163656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38D530D-081E-2D4A-876B-E8B66F32002E}"/>
              </a:ext>
            </a:extLst>
          </p:cNvPr>
          <p:cNvSpPr>
            <a:spLocks noGrp="1"/>
          </p:cNvSpPr>
          <p:nvPr>
            <p:ph type="pic" sz="quarter" idx="10"/>
          </p:nvPr>
        </p:nvSpPr>
        <p:spPr>
          <a:xfrm>
            <a:off x="5160481" y="-11433"/>
            <a:ext cx="7031519" cy="6869435"/>
          </a:xfrm>
          <a:custGeom>
            <a:avLst/>
            <a:gdLst>
              <a:gd name="connsiteX0" fmla="*/ 1995846 w 7031519"/>
              <a:gd name="connsiteY0" fmla="*/ 0 h 6869435"/>
              <a:gd name="connsiteX1" fmla="*/ 7031519 w 7031519"/>
              <a:gd name="connsiteY1" fmla="*/ 0 h 6869435"/>
              <a:gd name="connsiteX2" fmla="*/ 5035673 w 7031519"/>
              <a:gd name="connsiteY2" fmla="*/ 6869435 h 6869435"/>
              <a:gd name="connsiteX3" fmla="*/ 0 w 7031519"/>
              <a:gd name="connsiteY3" fmla="*/ 6869435 h 6869435"/>
            </a:gdLst>
            <a:ahLst/>
            <a:cxnLst>
              <a:cxn ang="0">
                <a:pos x="connsiteX0" y="connsiteY0"/>
              </a:cxn>
              <a:cxn ang="0">
                <a:pos x="connsiteX1" y="connsiteY1"/>
              </a:cxn>
              <a:cxn ang="0">
                <a:pos x="connsiteX2" y="connsiteY2"/>
              </a:cxn>
              <a:cxn ang="0">
                <a:pos x="connsiteX3" y="connsiteY3"/>
              </a:cxn>
            </a:cxnLst>
            <a:rect l="l" t="t" r="r" b="b"/>
            <a:pathLst>
              <a:path w="7031519" h="6869435">
                <a:moveTo>
                  <a:pt x="1995846" y="0"/>
                </a:moveTo>
                <a:lnTo>
                  <a:pt x="7031519" y="0"/>
                </a:lnTo>
                <a:lnTo>
                  <a:pt x="5035673" y="6869435"/>
                </a:lnTo>
                <a:lnTo>
                  <a:pt x="0" y="6869435"/>
                </a:lnTo>
                <a:close/>
              </a:path>
            </a:pathLst>
          </a:custGeom>
          <a:blipFill>
            <a:blip r:embed="rId2"/>
            <a:stretch>
              <a:fillRect/>
            </a:stretch>
          </a:blipFill>
        </p:spPr>
        <p:txBody>
          <a:bodyPr wrap="square">
            <a:noAutofit/>
          </a:bodyPr>
          <a:lstStyle>
            <a:lvl1pPr>
              <a:defRPr>
                <a:latin typeface="Roboto" panose="02000000000000000000" pitchFamily="2" charset="0"/>
                <a:ea typeface="Roboto" panose="02000000000000000000" pitchFamily="2" charset="0"/>
              </a:defRPr>
            </a:lvl1pPr>
          </a:lstStyle>
          <a:p>
            <a:endParaRPr lang="en-EG" dirty="0"/>
          </a:p>
        </p:txBody>
      </p:sp>
      <p:grpSp>
        <p:nvGrpSpPr>
          <p:cNvPr id="7" name="Group 6">
            <a:extLst>
              <a:ext uri="{FF2B5EF4-FFF2-40B4-BE49-F238E27FC236}">
                <a16:creationId xmlns:a16="http://schemas.microsoft.com/office/drawing/2014/main" id="{5D7CE4EA-BFA1-F74A-9AF2-BD60B1594F4D}"/>
              </a:ext>
            </a:extLst>
          </p:cNvPr>
          <p:cNvGrpSpPr>
            <a:grpSpLocks noChangeAspect="1"/>
          </p:cNvGrpSpPr>
          <p:nvPr userDrawn="1"/>
        </p:nvGrpSpPr>
        <p:grpSpPr>
          <a:xfrm>
            <a:off x="11209042" y="6455955"/>
            <a:ext cx="983497" cy="167068"/>
            <a:chOff x="9425079" y="4754087"/>
            <a:chExt cx="2806033" cy="476665"/>
          </a:xfrm>
        </p:grpSpPr>
        <p:sp>
          <p:nvSpPr>
            <p:cNvPr id="8" name="Freeform 7">
              <a:extLst>
                <a:ext uri="{FF2B5EF4-FFF2-40B4-BE49-F238E27FC236}">
                  <a16:creationId xmlns:a16="http://schemas.microsoft.com/office/drawing/2014/main" id="{09D0A63B-D6F0-0848-9C1A-5355A6A5C9AF}"/>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latin typeface="Roboto" panose="02000000000000000000" pitchFamily="2" charset="0"/>
                <a:ea typeface="Roboto" panose="02000000000000000000" pitchFamily="2" charset="0"/>
              </a:endParaRPr>
            </a:p>
          </p:txBody>
        </p:sp>
        <p:sp>
          <p:nvSpPr>
            <p:cNvPr id="9" name="Parallelogram 8">
              <a:extLst>
                <a:ext uri="{FF2B5EF4-FFF2-40B4-BE49-F238E27FC236}">
                  <a16:creationId xmlns:a16="http://schemas.microsoft.com/office/drawing/2014/main" id="{6E70C178-48F0-E446-873B-109855C42A9F}"/>
                </a:ext>
              </a:extLst>
            </p:cNvPr>
            <p:cNvSpPr/>
            <p:nvPr userDrawn="1"/>
          </p:nvSpPr>
          <p:spPr>
            <a:xfrm>
              <a:off x="9993067"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latin typeface="Roboto" panose="02000000000000000000" pitchFamily="2" charset="0"/>
                <a:ea typeface="Roboto" panose="02000000000000000000" pitchFamily="2" charset="0"/>
              </a:endParaRPr>
            </a:p>
          </p:txBody>
        </p:sp>
        <p:sp>
          <p:nvSpPr>
            <p:cNvPr id="10" name="Parallelogram 9">
              <a:extLst>
                <a:ext uri="{FF2B5EF4-FFF2-40B4-BE49-F238E27FC236}">
                  <a16:creationId xmlns:a16="http://schemas.microsoft.com/office/drawing/2014/main" id="{79B8D51D-5A91-6345-BA44-3911A373FB44}"/>
                </a:ext>
              </a:extLst>
            </p:cNvPr>
            <p:cNvSpPr/>
            <p:nvPr userDrawn="1"/>
          </p:nvSpPr>
          <p:spPr>
            <a:xfrm>
              <a:off x="9709073"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latin typeface="Roboto" panose="02000000000000000000" pitchFamily="2" charset="0"/>
                <a:ea typeface="Roboto" panose="02000000000000000000" pitchFamily="2" charset="0"/>
              </a:endParaRPr>
            </a:p>
          </p:txBody>
        </p:sp>
        <p:sp>
          <p:nvSpPr>
            <p:cNvPr id="11" name="Parallelogram 10">
              <a:extLst>
                <a:ext uri="{FF2B5EF4-FFF2-40B4-BE49-F238E27FC236}">
                  <a16:creationId xmlns:a16="http://schemas.microsoft.com/office/drawing/2014/main" id="{7DF0F495-7DDC-8E4E-9C4C-61D8ECDA3909}"/>
                </a:ext>
              </a:extLst>
            </p:cNvPr>
            <p:cNvSpPr/>
            <p:nvPr userDrawn="1"/>
          </p:nvSpPr>
          <p:spPr>
            <a:xfrm>
              <a:off x="9425079"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latin typeface="Roboto" panose="02000000000000000000" pitchFamily="2" charset="0"/>
                <a:ea typeface="Roboto" panose="02000000000000000000" pitchFamily="2" charset="0"/>
              </a:endParaRPr>
            </a:p>
          </p:txBody>
        </p:sp>
      </p:grpSp>
      <p:cxnSp>
        <p:nvCxnSpPr>
          <p:cNvPr id="12" name="Straight Connector 11">
            <a:extLst>
              <a:ext uri="{FF2B5EF4-FFF2-40B4-BE49-F238E27FC236}">
                <a16:creationId xmlns:a16="http://schemas.microsoft.com/office/drawing/2014/main" id="{83EB6611-831F-C64E-82A1-41291E3EB004}"/>
              </a:ext>
            </a:extLst>
          </p:cNvPr>
          <p:cNvCxnSpPr>
            <a:cxnSpLocks/>
          </p:cNvCxnSpPr>
          <p:nvPr userDrawn="1"/>
        </p:nvCxnSpPr>
        <p:spPr>
          <a:xfrm flipV="1">
            <a:off x="523451" y="6599218"/>
            <a:ext cx="4469810" cy="969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C021E712-18C8-ED40-9E05-0325C8324DC5}"/>
              </a:ext>
            </a:extLst>
          </p:cNvPr>
          <p:cNvSpPr txBox="1">
            <a:spLocks/>
          </p:cNvSpPr>
          <p:nvPr userDrawn="1"/>
        </p:nvSpPr>
        <p:spPr>
          <a:xfrm>
            <a:off x="11601475" y="6356927"/>
            <a:ext cx="4537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A454DBC-893C-0A48-8CE6-C0602109D889}" type="slidenum">
              <a:rPr lang="en-US" sz="1050" b="1" i="0" smtClean="0">
                <a:solidFill>
                  <a:srgbClr val="FFFFFF"/>
                </a:solidFill>
                <a:latin typeface="Roboto" panose="02000000000000000000" pitchFamily="2" charset="0"/>
                <a:ea typeface="Roboto" panose="02000000000000000000" pitchFamily="2" charset="0"/>
                <a:cs typeface="Open Sans" panose="020B0606030504020204" pitchFamily="34" charset="0"/>
              </a:rPr>
              <a:pPr algn="ctr"/>
              <a:t>‹#›</a:t>
            </a:fld>
            <a:endParaRPr lang="en-US" sz="1200" b="1" i="0" dirty="0">
              <a:solidFill>
                <a:srgbClr val="FFFFFF"/>
              </a:solidFill>
              <a:latin typeface="Roboto" panose="02000000000000000000" pitchFamily="2" charset="0"/>
              <a:ea typeface="Roboto" panose="02000000000000000000" pitchFamily="2" charset="0"/>
              <a:cs typeface="Open Sans" panose="020B0606030504020204" pitchFamily="34" charset="0"/>
            </a:endParaRPr>
          </a:p>
        </p:txBody>
      </p:sp>
      <p:grpSp>
        <p:nvGrpSpPr>
          <p:cNvPr id="14" name="Group 13">
            <a:extLst>
              <a:ext uri="{FF2B5EF4-FFF2-40B4-BE49-F238E27FC236}">
                <a16:creationId xmlns:a16="http://schemas.microsoft.com/office/drawing/2014/main" id="{361C217B-FB48-CC49-BA15-29DA8AA68224}"/>
              </a:ext>
            </a:extLst>
          </p:cNvPr>
          <p:cNvGrpSpPr>
            <a:grpSpLocks noChangeAspect="1"/>
          </p:cNvGrpSpPr>
          <p:nvPr userDrawn="1"/>
        </p:nvGrpSpPr>
        <p:grpSpPr>
          <a:xfrm flipH="1" flipV="1">
            <a:off x="-538" y="6455955"/>
            <a:ext cx="983497" cy="167068"/>
            <a:chOff x="9425079" y="4754087"/>
            <a:chExt cx="2806033" cy="476665"/>
          </a:xfrm>
        </p:grpSpPr>
        <p:sp>
          <p:nvSpPr>
            <p:cNvPr id="15" name="Freeform 14">
              <a:extLst>
                <a:ext uri="{FF2B5EF4-FFF2-40B4-BE49-F238E27FC236}">
                  <a16:creationId xmlns:a16="http://schemas.microsoft.com/office/drawing/2014/main" id="{297C53DE-6815-0842-AFCB-2FC0F9C85B51}"/>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latin typeface="Roboto" panose="02000000000000000000" pitchFamily="2" charset="0"/>
                <a:ea typeface="Roboto" panose="02000000000000000000" pitchFamily="2" charset="0"/>
              </a:endParaRPr>
            </a:p>
          </p:txBody>
        </p:sp>
        <p:sp>
          <p:nvSpPr>
            <p:cNvPr id="16" name="Parallelogram 15">
              <a:extLst>
                <a:ext uri="{FF2B5EF4-FFF2-40B4-BE49-F238E27FC236}">
                  <a16:creationId xmlns:a16="http://schemas.microsoft.com/office/drawing/2014/main" id="{7148421A-C81F-174C-A20D-36884A3F4B7D}"/>
                </a:ext>
              </a:extLst>
            </p:cNvPr>
            <p:cNvSpPr/>
            <p:nvPr userDrawn="1"/>
          </p:nvSpPr>
          <p:spPr>
            <a:xfrm>
              <a:off x="9993067"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latin typeface="Roboto" panose="02000000000000000000" pitchFamily="2" charset="0"/>
                <a:ea typeface="Roboto" panose="02000000000000000000" pitchFamily="2" charset="0"/>
              </a:endParaRPr>
            </a:p>
          </p:txBody>
        </p:sp>
        <p:sp>
          <p:nvSpPr>
            <p:cNvPr id="17" name="Parallelogram 16">
              <a:extLst>
                <a:ext uri="{FF2B5EF4-FFF2-40B4-BE49-F238E27FC236}">
                  <a16:creationId xmlns:a16="http://schemas.microsoft.com/office/drawing/2014/main" id="{6B6EE23B-4E07-BC40-83B0-08291713E52E}"/>
                </a:ext>
              </a:extLst>
            </p:cNvPr>
            <p:cNvSpPr/>
            <p:nvPr userDrawn="1"/>
          </p:nvSpPr>
          <p:spPr>
            <a:xfrm>
              <a:off x="9709073"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latin typeface="Roboto" panose="02000000000000000000" pitchFamily="2" charset="0"/>
                <a:ea typeface="Roboto" panose="02000000000000000000" pitchFamily="2" charset="0"/>
              </a:endParaRPr>
            </a:p>
          </p:txBody>
        </p:sp>
        <p:sp>
          <p:nvSpPr>
            <p:cNvPr id="18" name="Parallelogram 17">
              <a:extLst>
                <a:ext uri="{FF2B5EF4-FFF2-40B4-BE49-F238E27FC236}">
                  <a16:creationId xmlns:a16="http://schemas.microsoft.com/office/drawing/2014/main" id="{DD5F5D47-3014-F746-AFCF-E8D962CD41B1}"/>
                </a:ext>
              </a:extLst>
            </p:cNvPr>
            <p:cNvSpPr/>
            <p:nvPr userDrawn="1"/>
          </p:nvSpPr>
          <p:spPr>
            <a:xfrm>
              <a:off x="9425079"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latin typeface="Roboto" panose="02000000000000000000" pitchFamily="2" charset="0"/>
                <a:ea typeface="Roboto" panose="02000000000000000000" pitchFamily="2" charset="0"/>
              </a:endParaRPr>
            </a:p>
          </p:txBody>
        </p:sp>
      </p:grpSp>
      <p:cxnSp>
        <p:nvCxnSpPr>
          <p:cNvPr id="19" name="Straight Connector 18">
            <a:extLst>
              <a:ext uri="{FF2B5EF4-FFF2-40B4-BE49-F238E27FC236}">
                <a16:creationId xmlns:a16="http://schemas.microsoft.com/office/drawing/2014/main" id="{27505AD6-F85C-1646-9CF2-3C566494491E}"/>
              </a:ext>
            </a:extLst>
          </p:cNvPr>
          <p:cNvCxnSpPr>
            <a:cxnSpLocks/>
          </p:cNvCxnSpPr>
          <p:nvPr userDrawn="1"/>
        </p:nvCxnSpPr>
        <p:spPr>
          <a:xfrm flipH="1">
            <a:off x="10457644" y="6613326"/>
            <a:ext cx="122400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11BF961-AF88-F94C-B7BC-7EA43A8E5ADB}"/>
              </a:ext>
            </a:extLst>
          </p:cNvPr>
          <p:cNvSpPr>
            <a:spLocks noGrp="1"/>
          </p:cNvSpPr>
          <p:nvPr>
            <p:ph type="pic" sz="quarter" idx="10"/>
          </p:nvPr>
        </p:nvSpPr>
        <p:spPr>
          <a:xfrm>
            <a:off x="3891042" y="584200"/>
            <a:ext cx="4742014" cy="5689600"/>
          </a:xfrm>
          <a:custGeom>
            <a:avLst/>
            <a:gdLst>
              <a:gd name="connsiteX0" fmla="*/ 1493308 w 4742014"/>
              <a:gd name="connsiteY0" fmla="*/ 0 h 5689600"/>
              <a:gd name="connsiteX1" fmla="*/ 4742014 w 4742014"/>
              <a:gd name="connsiteY1" fmla="*/ 0 h 5689600"/>
              <a:gd name="connsiteX2" fmla="*/ 3248706 w 4742014"/>
              <a:gd name="connsiteY2" fmla="*/ 5689600 h 5689600"/>
              <a:gd name="connsiteX3" fmla="*/ 0 w 4742014"/>
              <a:gd name="connsiteY3" fmla="*/ 5689600 h 5689600"/>
            </a:gdLst>
            <a:ahLst/>
            <a:cxnLst>
              <a:cxn ang="0">
                <a:pos x="connsiteX0" y="connsiteY0"/>
              </a:cxn>
              <a:cxn ang="0">
                <a:pos x="connsiteX1" y="connsiteY1"/>
              </a:cxn>
              <a:cxn ang="0">
                <a:pos x="connsiteX2" y="connsiteY2"/>
              </a:cxn>
              <a:cxn ang="0">
                <a:pos x="connsiteX3" y="connsiteY3"/>
              </a:cxn>
            </a:cxnLst>
            <a:rect l="l" t="t" r="r" b="b"/>
            <a:pathLst>
              <a:path w="4742014" h="5689600">
                <a:moveTo>
                  <a:pt x="1493308" y="0"/>
                </a:moveTo>
                <a:lnTo>
                  <a:pt x="4742014" y="0"/>
                </a:lnTo>
                <a:lnTo>
                  <a:pt x="3248706" y="5689600"/>
                </a:lnTo>
                <a:lnTo>
                  <a:pt x="0" y="5689600"/>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419853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0178C83-0323-6E40-AFF8-3E60357BA4C7}"/>
              </a:ext>
            </a:extLst>
          </p:cNvPr>
          <p:cNvSpPr>
            <a:spLocks noGrp="1"/>
          </p:cNvSpPr>
          <p:nvPr>
            <p:ph type="pic" sz="quarter" idx="10"/>
          </p:nvPr>
        </p:nvSpPr>
        <p:spPr>
          <a:xfrm>
            <a:off x="967458" y="595116"/>
            <a:ext cx="4471146" cy="5667768"/>
          </a:xfrm>
          <a:custGeom>
            <a:avLst/>
            <a:gdLst>
              <a:gd name="connsiteX0" fmla="*/ 0 w 4471146"/>
              <a:gd name="connsiteY0" fmla="*/ 2744685 h 5667768"/>
              <a:gd name="connsiteX1" fmla="*/ 1015663 w 4471146"/>
              <a:gd name="connsiteY1" fmla="*/ 2744685 h 5667768"/>
              <a:gd name="connsiteX2" fmla="*/ 1015664 w 4471146"/>
              <a:gd name="connsiteY2" fmla="*/ 2744685 h 5667768"/>
              <a:gd name="connsiteX3" fmla="*/ 2195508 w 4471146"/>
              <a:gd name="connsiteY3" fmla="*/ 5667768 h 5667768"/>
              <a:gd name="connsiteX4" fmla="*/ 1179845 w 4471146"/>
              <a:gd name="connsiteY4" fmla="*/ 5667768 h 5667768"/>
              <a:gd name="connsiteX5" fmla="*/ 1179844 w 4471146"/>
              <a:gd name="connsiteY5" fmla="*/ 5667768 h 5667768"/>
              <a:gd name="connsiteX6" fmla="*/ 1987 w 4471146"/>
              <a:gd name="connsiteY6" fmla="*/ 1 h 5667768"/>
              <a:gd name="connsiteX7" fmla="*/ 2210289 w 4471146"/>
              <a:gd name="connsiteY7" fmla="*/ 1 h 5667768"/>
              <a:gd name="connsiteX8" fmla="*/ 4469160 w 4471146"/>
              <a:gd name="connsiteY8" fmla="*/ 5666219 h 5667768"/>
              <a:gd name="connsiteX9" fmla="*/ 2260857 w 4471146"/>
              <a:gd name="connsiteY9" fmla="*/ 5666219 h 5667768"/>
              <a:gd name="connsiteX10" fmla="*/ 2275637 w 4471146"/>
              <a:gd name="connsiteY10" fmla="*/ 0 h 5667768"/>
              <a:gd name="connsiteX11" fmla="*/ 2275639 w 4471146"/>
              <a:gd name="connsiteY11" fmla="*/ 0 h 5667768"/>
              <a:gd name="connsiteX12" fmla="*/ 3291303 w 4471146"/>
              <a:gd name="connsiteY12" fmla="*/ 0 h 5667768"/>
              <a:gd name="connsiteX13" fmla="*/ 4471146 w 4471146"/>
              <a:gd name="connsiteY13" fmla="*/ 2923083 h 5667768"/>
              <a:gd name="connsiteX14" fmla="*/ 4470866 w 4471146"/>
              <a:gd name="connsiteY14" fmla="*/ 2923083 h 5667768"/>
              <a:gd name="connsiteX15" fmla="*/ 3455482 w 4471146"/>
              <a:gd name="connsiteY15" fmla="*/ 2923083 h 5667768"/>
              <a:gd name="connsiteX16" fmla="*/ 3235254 w 4471146"/>
              <a:gd name="connsiteY16" fmla="*/ 2377467 h 566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1146" h="5667768">
                <a:moveTo>
                  <a:pt x="0" y="2744685"/>
                </a:moveTo>
                <a:lnTo>
                  <a:pt x="1015663" y="2744685"/>
                </a:lnTo>
                <a:lnTo>
                  <a:pt x="1015664" y="2744685"/>
                </a:lnTo>
                <a:lnTo>
                  <a:pt x="2195508" y="5667768"/>
                </a:lnTo>
                <a:lnTo>
                  <a:pt x="1179845" y="5667768"/>
                </a:lnTo>
                <a:lnTo>
                  <a:pt x="1179844" y="5667768"/>
                </a:lnTo>
                <a:close/>
                <a:moveTo>
                  <a:pt x="1987" y="1"/>
                </a:moveTo>
                <a:lnTo>
                  <a:pt x="2210289" y="1"/>
                </a:lnTo>
                <a:lnTo>
                  <a:pt x="4469160" y="5666219"/>
                </a:lnTo>
                <a:lnTo>
                  <a:pt x="2260857" y="5666219"/>
                </a:lnTo>
                <a:close/>
                <a:moveTo>
                  <a:pt x="2275637" y="0"/>
                </a:moveTo>
                <a:lnTo>
                  <a:pt x="2275639" y="0"/>
                </a:lnTo>
                <a:lnTo>
                  <a:pt x="3291303" y="0"/>
                </a:lnTo>
                <a:lnTo>
                  <a:pt x="4471146" y="2923083"/>
                </a:lnTo>
                <a:lnTo>
                  <a:pt x="4470866" y="2923083"/>
                </a:lnTo>
                <a:lnTo>
                  <a:pt x="3455482" y="2923083"/>
                </a:lnTo>
                <a:lnTo>
                  <a:pt x="3235254" y="2377467"/>
                </a:ln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118082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563D3431-0456-054D-B232-8EA54B735A44}"/>
              </a:ext>
            </a:extLst>
          </p:cNvPr>
          <p:cNvGrpSpPr>
            <a:grpSpLocks noChangeAspect="1"/>
          </p:cNvGrpSpPr>
          <p:nvPr userDrawn="1"/>
        </p:nvGrpSpPr>
        <p:grpSpPr>
          <a:xfrm>
            <a:off x="11209042" y="6455955"/>
            <a:ext cx="983497" cy="167068"/>
            <a:chOff x="9425079" y="4754087"/>
            <a:chExt cx="2806033" cy="476665"/>
          </a:xfrm>
        </p:grpSpPr>
        <p:sp>
          <p:nvSpPr>
            <p:cNvPr id="58" name="Freeform 57">
              <a:extLst>
                <a:ext uri="{FF2B5EF4-FFF2-40B4-BE49-F238E27FC236}">
                  <a16:creationId xmlns:a16="http://schemas.microsoft.com/office/drawing/2014/main" id="{C377527D-B8AB-3844-9370-58BBFA8BC61C}"/>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59" name="Parallelogram 58">
              <a:extLst>
                <a:ext uri="{FF2B5EF4-FFF2-40B4-BE49-F238E27FC236}">
                  <a16:creationId xmlns:a16="http://schemas.microsoft.com/office/drawing/2014/main" id="{3EC03449-EDDB-4346-846F-379E6F31C83C}"/>
                </a:ext>
              </a:extLst>
            </p:cNvPr>
            <p:cNvSpPr/>
            <p:nvPr userDrawn="1"/>
          </p:nvSpPr>
          <p:spPr>
            <a:xfrm>
              <a:off x="9993067"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60" name="Parallelogram 59">
              <a:extLst>
                <a:ext uri="{FF2B5EF4-FFF2-40B4-BE49-F238E27FC236}">
                  <a16:creationId xmlns:a16="http://schemas.microsoft.com/office/drawing/2014/main" id="{5DE45818-3194-1A45-AFD2-AB9E875E6278}"/>
                </a:ext>
              </a:extLst>
            </p:cNvPr>
            <p:cNvSpPr/>
            <p:nvPr userDrawn="1"/>
          </p:nvSpPr>
          <p:spPr>
            <a:xfrm>
              <a:off x="9709073"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61" name="Parallelogram 60">
              <a:extLst>
                <a:ext uri="{FF2B5EF4-FFF2-40B4-BE49-F238E27FC236}">
                  <a16:creationId xmlns:a16="http://schemas.microsoft.com/office/drawing/2014/main" id="{E834D78A-3180-E94E-B60A-660341BF849F}"/>
                </a:ext>
              </a:extLst>
            </p:cNvPr>
            <p:cNvSpPr/>
            <p:nvPr userDrawn="1"/>
          </p:nvSpPr>
          <p:spPr>
            <a:xfrm>
              <a:off x="9425079"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grpSp>
      <p:cxnSp>
        <p:nvCxnSpPr>
          <p:cNvPr id="62" name="Straight Connector 61">
            <a:extLst>
              <a:ext uri="{FF2B5EF4-FFF2-40B4-BE49-F238E27FC236}">
                <a16:creationId xmlns:a16="http://schemas.microsoft.com/office/drawing/2014/main" id="{EA12DE3B-0F6F-4747-BAAB-155004AF8A91}"/>
              </a:ext>
            </a:extLst>
          </p:cNvPr>
          <p:cNvCxnSpPr>
            <a:cxnSpLocks/>
          </p:cNvCxnSpPr>
          <p:nvPr userDrawn="1"/>
        </p:nvCxnSpPr>
        <p:spPr>
          <a:xfrm flipV="1">
            <a:off x="523451" y="6599218"/>
            <a:ext cx="4469810" cy="969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252429C-5C13-D54A-9A38-97BD28ECC259}"/>
              </a:ext>
            </a:extLst>
          </p:cNvPr>
          <p:cNvCxnSpPr>
            <a:cxnSpLocks/>
          </p:cNvCxnSpPr>
          <p:nvPr userDrawn="1"/>
        </p:nvCxnSpPr>
        <p:spPr>
          <a:xfrm flipV="1">
            <a:off x="7061438" y="6608914"/>
            <a:ext cx="4536000" cy="4412"/>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sp>
        <p:nvSpPr>
          <p:cNvPr id="64" name="Slide Number Placeholder 5">
            <a:extLst>
              <a:ext uri="{FF2B5EF4-FFF2-40B4-BE49-F238E27FC236}">
                <a16:creationId xmlns:a16="http://schemas.microsoft.com/office/drawing/2014/main" id="{67F83C8D-C25C-8342-A4E3-ECB2F774BA69}"/>
              </a:ext>
            </a:extLst>
          </p:cNvPr>
          <p:cNvSpPr txBox="1">
            <a:spLocks/>
          </p:cNvSpPr>
          <p:nvPr userDrawn="1"/>
        </p:nvSpPr>
        <p:spPr>
          <a:xfrm>
            <a:off x="11601475" y="6356927"/>
            <a:ext cx="4537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A454DBC-893C-0A48-8CE6-C0602109D889}" type="slidenum">
              <a:rPr lang="en-US" sz="1050" b="1" i="0" smtClean="0">
                <a:solidFill>
                  <a:srgbClr val="FFFFFF"/>
                </a:solidFill>
                <a:latin typeface="Roboto" panose="02000000000000000000" pitchFamily="2" charset="0"/>
                <a:ea typeface="Roboto" panose="02000000000000000000" pitchFamily="2" charset="0"/>
                <a:cs typeface="Open Sans" panose="020B0606030504020204" pitchFamily="34" charset="0"/>
              </a:rPr>
              <a:pPr algn="ctr"/>
              <a:t>‹#›</a:t>
            </a:fld>
            <a:endParaRPr lang="en-US" sz="1200" b="1" i="0" dirty="0">
              <a:solidFill>
                <a:srgbClr val="FFFFFF"/>
              </a:solidFill>
              <a:latin typeface="Roboto" panose="02000000000000000000" pitchFamily="2" charset="0"/>
              <a:ea typeface="Roboto" panose="02000000000000000000" pitchFamily="2" charset="0"/>
              <a:cs typeface="Open Sans" panose="020B0606030504020204" pitchFamily="34" charset="0"/>
            </a:endParaRPr>
          </a:p>
        </p:txBody>
      </p:sp>
      <p:grpSp>
        <p:nvGrpSpPr>
          <p:cNvPr id="2" name="Group 1">
            <a:extLst>
              <a:ext uri="{FF2B5EF4-FFF2-40B4-BE49-F238E27FC236}">
                <a16:creationId xmlns:a16="http://schemas.microsoft.com/office/drawing/2014/main" id="{DBBE7819-6129-1B44-A334-217A57BD9817}"/>
              </a:ext>
            </a:extLst>
          </p:cNvPr>
          <p:cNvGrpSpPr/>
          <p:nvPr userDrawn="1"/>
        </p:nvGrpSpPr>
        <p:grpSpPr>
          <a:xfrm>
            <a:off x="5298064" y="6400990"/>
            <a:ext cx="1595873" cy="276999"/>
            <a:chOff x="5269687" y="6400990"/>
            <a:chExt cx="1595873" cy="276999"/>
          </a:xfrm>
        </p:grpSpPr>
        <p:sp>
          <p:nvSpPr>
            <p:cNvPr id="66" name="TextBox 65">
              <a:extLst>
                <a:ext uri="{FF2B5EF4-FFF2-40B4-BE49-F238E27FC236}">
                  <a16:creationId xmlns:a16="http://schemas.microsoft.com/office/drawing/2014/main" id="{BB897193-9138-254A-AA1A-D834DA53883B}"/>
                </a:ext>
              </a:extLst>
            </p:cNvPr>
            <p:cNvSpPr txBox="1"/>
            <p:nvPr/>
          </p:nvSpPr>
          <p:spPr>
            <a:xfrm>
              <a:off x="5501084" y="6400990"/>
              <a:ext cx="1364476" cy="276999"/>
            </a:xfrm>
            <a:prstGeom prst="rect">
              <a:avLst/>
            </a:prstGeom>
            <a:noFill/>
          </p:spPr>
          <p:txBody>
            <a:bodyPr wrap="none" rtlCol="0">
              <a:spAutoFit/>
            </a:bodyPr>
            <a:lstStyle/>
            <a:p>
              <a:pPr algn="ctr"/>
              <a:r>
                <a:rPr lang="en-US" sz="1200" b="1" i="0" dirty="0">
                  <a:solidFill>
                    <a:schemeClr val="accent1"/>
                  </a:solidFill>
                  <a:latin typeface="Roboto Black" panose="02000000000000000000" pitchFamily="2" charset="0"/>
                  <a:ea typeface="Roboto Black" panose="02000000000000000000" pitchFamily="2" charset="0"/>
                  <a:cs typeface="Gill Sans" panose="020B0502020104020203" pitchFamily="34" charset="-79"/>
                </a:rPr>
                <a:t>2021 SCOREFOR</a:t>
              </a:r>
            </a:p>
          </p:txBody>
        </p:sp>
        <p:grpSp>
          <p:nvGrpSpPr>
            <p:cNvPr id="67" name="Graphic 24">
              <a:extLst>
                <a:ext uri="{FF2B5EF4-FFF2-40B4-BE49-F238E27FC236}">
                  <a16:creationId xmlns:a16="http://schemas.microsoft.com/office/drawing/2014/main" id="{A1454021-8AC1-7143-ADBC-5F02AEF11618}"/>
                </a:ext>
              </a:extLst>
            </p:cNvPr>
            <p:cNvGrpSpPr>
              <a:grpSpLocks noChangeAspect="1"/>
            </p:cNvGrpSpPr>
            <p:nvPr userDrawn="1"/>
          </p:nvGrpSpPr>
          <p:grpSpPr>
            <a:xfrm>
              <a:off x="5269687" y="6458169"/>
              <a:ext cx="201983" cy="162641"/>
              <a:chOff x="1188560" y="673389"/>
              <a:chExt cx="1644195" cy="1323937"/>
            </a:xfrm>
            <a:solidFill>
              <a:schemeClr val="accent1"/>
            </a:solidFill>
          </p:grpSpPr>
          <p:sp>
            <p:nvSpPr>
              <p:cNvPr id="68" name="Freeform 67">
                <a:extLst>
                  <a:ext uri="{FF2B5EF4-FFF2-40B4-BE49-F238E27FC236}">
                    <a16:creationId xmlns:a16="http://schemas.microsoft.com/office/drawing/2014/main" id="{814B5064-01CE-9A46-8937-039C6FFEF69F}"/>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grpFill/>
              <a:ln w="39007" cap="flat">
                <a:noFill/>
                <a:prstDash val="solid"/>
                <a:miter/>
              </a:ln>
            </p:spPr>
            <p:txBody>
              <a:bodyPr rtlCol="0" anchor="ctr"/>
              <a:lstStyle/>
              <a:p>
                <a:endParaRPr lang="en-EG" dirty="0"/>
              </a:p>
            </p:txBody>
          </p:sp>
          <p:sp>
            <p:nvSpPr>
              <p:cNvPr id="69" name="Freeform 68">
                <a:extLst>
                  <a:ext uri="{FF2B5EF4-FFF2-40B4-BE49-F238E27FC236}">
                    <a16:creationId xmlns:a16="http://schemas.microsoft.com/office/drawing/2014/main" id="{2908270B-6384-EB44-BE81-147EA8BD19DD}"/>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p>
            </p:txBody>
          </p:sp>
        </p:grpSp>
      </p:grpSp>
      <p:grpSp>
        <p:nvGrpSpPr>
          <p:cNvPr id="70" name="Group 69">
            <a:extLst>
              <a:ext uri="{FF2B5EF4-FFF2-40B4-BE49-F238E27FC236}">
                <a16:creationId xmlns:a16="http://schemas.microsoft.com/office/drawing/2014/main" id="{CB814B90-6BFB-EF4F-AC75-87468504AAB3}"/>
              </a:ext>
            </a:extLst>
          </p:cNvPr>
          <p:cNvGrpSpPr>
            <a:grpSpLocks noChangeAspect="1"/>
          </p:cNvGrpSpPr>
          <p:nvPr userDrawn="1"/>
        </p:nvGrpSpPr>
        <p:grpSpPr>
          <a:xfrm flipH="1" flipV="1">
            <a:off x="-538" y="6455955"/>
            <a:ext cx="983497" cy="167068"/>
            <a:chOff x="9425079" y="4754087"/>
            <a:chExt cx="2806033" cy="476665"/>
          </a:xfrm>
        </p:grpSpPr>
        <p:sp>
          <p:nvSpPr>
            <p:cNvPr id="71" name="Freeform 70">
              <a:extLst>
                <a:ext uri="{FF2B5EF4-FFF2-40B4-BE49-F238E27FC236}">
                  <a16:creationId xmlns:a16="http://schemas.microsoft.com/office/drawing/2014/main" id="{FDFEABA5-CFCE-154B-BAC8-4FE869967296}"/>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72" name="Parallelogram 71">
              <a:extLst>
                <a:ext uri="{FF2B5EF4-FFF2-40B4-BE49-F238E27FC236}">
                  <a16:creationId xmlns:a16="http://schemas.microsoft.com/office/drawing/2014/main" id="{D67E422C-2A90-9C48-ACB6-F82A79ECD66B}"/>
                </a:ext>
              </a:extLst>
            </p:cNvPr>
            <p:cNvSpPr/>
            <p:nvPr userDrawn="1"/>
          </p:nvSpPr>
          <p:spPr>
            <a:xfrm>
              <a:off x="9993067"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73" name="Parallelogram 72">
              <a:extLst>
                <a:ext uri="{FF2B5EF4-FFF2-40B4-BE49-F238E27FC236}">
                  <a16:creationId xmlns:a16="http://schemas.microsoft.com/office/drawing/2014/main" id="{9DD4D9B9-A589-CF42-A677-12297A331F9A}"/>
                </a:ext>
              </a:extLst>
            </p:cNvPr>
            <p:cNvSpPr/>
            <p:nvPr userDrawn="1"/>
          </p:nvSpPr>
          <p:spPr>
            <a:xfrm>
              <a:off x="9709073"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74" name="Parallelogram 73">
              <a:extLst>
                <a:ext uri="{FF2B5EF4-FFF2-40B4-BE49-F238E27FC236}">
                  <a16:creationId xmlns:a16="http://schemas.microsoft.com/office/drawing/2014/main" id="{6D2E8E25-8007-9C4E-9D00-6EF888F2F6E9}"/>
                </a:ext>
              </a:extLst>
            </p:cNvPr>
            <p:cNvSpPr/>
            <p:nvPr userDrawn="1"/>
          </p:nvSpPr>
          <p:spPr>
            <a:xfrm>
              <a:off x="9425079" y="4754087"/>
              <a:ext cx="662132" cy="476665"/>
            </a:xfrm>
            <a:prstGeom prst="parallelogram">
              <a:avLst>
                <a:gd name="adj" fmla="val 959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grpSp>
    </p:spTree>
    <p:extLst>
      <p:ext uri="{BB962C8B-B14F-4D97-AF65-F5344CB8AC3E}">
        <p14:creationId xmlns:p14="http://schemas.microsoft.com/office/powerpoint/2010/main" val="2151304998"/>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78"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3" r:id="rId25"/>
    <p:sldLayoutId id="2147483705" r:id="rId26"/>
    <p:sldLayoutId id="2147483704"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userDrawn="1">
          <p15:clr>
            <a:srgbClr val="F26B43"/>
          </p15:clr>
        </p15:guide>
        <p15:guide id="3" pos="370">
          <p15:clr>
            <a:srgbClr val="F26B43"/>
          </p15:clr>
        </p15:guide>
        <p15:guide id="4" pos="7310">
          <p15:clr>
            <a:srgbClr val="F26B43"/>
          </p15:clr>
        </p15:guide>
        <p15:guide id="5" orient="horz" pos="368">
          <p15:clr>
            <a:srgbClr val="F26B43"/>
          </p15:clr>
        </p15:guide>
        <p15:guide id="6" orient="horz" pos="39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24">
            <a:extLst>
              <a:ext uri="{FF2B5EF4-FFF2-40B4-BE49-F238E27FC236}">
                <a16:creationId xmlns:a16="http://schemas.microsoft.com/office/drawing/2014/main" id="{664C736F-B69F-3B48-9239-0787FB3401BD}"/>
              </a:ext>
            </a:extLst>
          </p:cNvPr>
          <p:cNvGrpSpPr>
            <a:grpSpLocks noChangeAspect="1"/>
          </p:cNvGrpSpPr>
          <p:nvPr/>
        </p:nvGrpSpPr>
        <p:grpSpPr>
          <a:xfrm>
            <a:off x="4772003" y="1066173"/>
            <a:ext cx="2647995" cy="2132214"/>
            <a:chOff x="1188560" y="673389"/>
            <a:chExt cx="1644195" cy="1323937"/>
          </a:xfrm>
          <a:solidFill>
            <a:schemeClr val="accent1"/>
          </a:solidFill>
        </p:grpSpPr>
        <p:sp>
          <p:nvSpPr>
            <p:cNvPr id="5" name="Freeform 4">
              <a:extLst>
                <a:ext uri="{FF2B5EF4-FFF2-40B4-BE49-F238E27FC236}">
                  <a16:creationId xmlns:a16="http://schemas.microsoft.com/office/drawing/2014/main" id="{0E0ED6A3-7CA2-1B43-95DB-FC33489784B6}"/>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solidFill>
              <a:schemeClr val="accent1"/>
            </a:solidFill>
            <a:ln w="39007" cap="flat">
              <a:noFill/>
              <a:prstDash val="solid"/>
              <a:miter/>
            </a:ln>
          </p:spPr>
          <p:txBody>
            <a:bodyPr rtlCol="0" anchor="ctr"/>
            <a:lstStyle/>
            <a:p>
              <a:endParaRPr lang="en-EG" dirty="0"/>
            </a:p>
          </p:txBody>
        </p:sp>
        <p:sp>
          <p:nvSpPr>
            <p:cNvPr id="6" name="Freeform 5">
              <a:extLst>
                <a:ext uri="{FF2B5EF4-FFF2-40B4-BE49-F238E27FC236}">
                  <a16:creationId xmlns:a16="http://schemas.microsoft.com/office/drawing/2014/main" id="{4FFCE556-CC71-F842-A753-365C2E68D1A7}"/>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p>
          </p:txBody>
        </p:sp>
      </p:grpSp>
      <p:sp>
        <p:nvSpPr>
          <p:cNvPr id="7" name="TextBox 6">
            <a:extLst>
              <a:ext uri="{FF2B5EF4-FFF2-40B4-BE49-F238E27FC236}">
                <a16:creationId xmlns:a16="http://schemas.microsoft.com/office/drawing/2014/main" id="{1E52EB9B-0B73-634C-8E1D-200E0DE381C5}"/>
              </a:ext>
            </a:extLst>
          </p:cNvPr>
          <p:cNvSpPr txBox="1"/>
          <p:nvPr/>
        </p:nvSpPr>
        <p:spPr>
          <a:xfrm>
            <a:off x="4582605" y="3423049"/>
            <a:ext cx="3026791" cy="769441"/>
          </a:xfrm>
          <a:prstGeom prst="rect">
            <a:avLst/>
          </a:prstGeom>
          <a:noFill/>
        </p:spPr>
        <p:txBody>
          <a:bodyPr wrap="none" rtlCol="0">
            <a:spAutoFit/>
          </a:bodyPr>
          <a:lstStyle/>
          <a:p>
            <a:pPr algn="ctr"/>
            <a:r>
              <a:rPr lang="en-US" sz="4400" b="1" dirty="0">
                <a:solidFill>
                  <a:schemeClr val="accent1"/>
                </a:solidFill>
                <a:latin typeface="Roboto Black" panose="02000000000000000000" pitchFamily="2" charset="0"/>
                <a:ea typeface="Roboto Black" panose="02000000000000000000" pitchFamily="2" charset="0"/>
                <a:cs typeface="Gill Sans" panose="020B0502020104020203" pitchFamily="34" charset="-79"/>
              </a:rPr>
              <a:t>SCOREFOR</a:t>
            </a:r>
          </a:p>
        </p:txBody>
      </p:sp>
      <p:sp>
        <p:nvSpPr>
          <p:cNvPr id="17" name="TextBox 16">
            <a:extLst>
              <a:ext uri="{FF2B5EF4-FFF2-40B4-BE49-F238E27FC236}">
                <a16:creationId xmlns:a16="http://schemas.microsoft.com/office/drawing/2014/main" id="{474D3F2F-3972-5D4D-89D8-8B3489FA696F}"/>
              </a:ext>
            </a:extLst>
          </p:cNvPr>
          <p:cNvSpPr txBox="1"/>
          <p:nvPr/>
        </p:nvSpPr>
        <p:spPr>
          <a:xfrm>
            <a:off x="4019954" y="4124909"/>
            <a:ext cx="4152099" cy="646331"/>
          </a:xfrm>
          <a:prstGeom prst="rect">
            <a:avLst/>
          </a:prstGeom>
          <a:noFill/>
        </p:spPr>
        <p:txBody>
          <a:bodyPr wrap="none" rtlCol="0">
            <a:spAutoFit/>
          </a:bodyPr>
          <a:lstStyle/>
          <a:p>
            <a:pPr algn="ctr"/>
            <a:r>
              <a:rPr lang="en-US" sz="3600" spc="300" dirty="0">
                <a:solidFill>
                  <a:schemeClr val="tx2"/>
                </a:solidFill>
                <a:latin typeface="Roboto" panose="02000000000000000000" pitchFamily="2" charset="0"/>
                <a:ea typeface="Roboto" panose="02000000000000000000" pitchFamily="2" charset="0"/>
                <a:cs typeface="Gill Sans" panose="020B0502020104020203" pitchFamily="34" charset="-79"/>
              </a:rPr>
              <a:t>Sports &amp; Fitness</a:t>
            </a:r>
          </a:p>
        </p:txBody>
      </p:sp>
      <p:sp>
        <p:nvSpPr>
          <p:cNvPr id="18" name="TextBox 17">
            <a:extLst>
              <a:ext uri="{FF2B5EF4-FFF2-40B4-BE49-F238E27FC236}">
                <a16:creationId xmlns:a16="http://schemas.microsoft.com/office/drawing/2014/main" id="{4B7A19D9-2AFD-FA46-A529-00762877D4F3}"/>
              </a:ext>
            </a:extLst>
          </p:cNvPr>
          <p:cNvSpPr txBox="1"/>
          <p:nvPr/>
        </p:nvSpPr>
        <p:spPr>
          <a:xfrm>
            <a:off x="3349104" y="4800412"/>
            <a:ext cx="5493812" cy="400110"/>
          </a:xfrm>
          <a:prstGeom prst="rect">
            <a:avLst/>
          </a:prstGeom>
          <a:noFill/>
        </p:spPr>
        <p:txBody>
          <a:bodyPr wrap="none" rtlCol="0">
            <a:spAutoFit/>
          </a:bodyPr>
          <a:lstStyle/>
          <a:p>
            <a:pPr algn="ctr"/>
            <a:r>
              <a:rPr lang="en-US" sz="2000" spc="300" dirty="0">
                <a:solidFill>
                  <a:schemeClr val="tx2">
                    <a:alpha val="70000"/>
                  </a:schemeClr>
                </a:solidFill>
                <a:latin typeface="Roboto" panose="02000000000000000000" pitchFamily="2" charset="0"/>
                <a:ea typeface="Roboto" panose="02000000000000000000" pitchFamily="2" charset="0"/>
                <a:cs typeface="Gill Sans" panose="020B0502020104020203" pitchFamily="34" charset="-79"/>
              </a:rPr>
              <a:t>PowerPoint Presentation Template </a:t>
            </a:r>
          </a:p>
        </p:txBody>
      </p:sp>
    </p:spTree>
    <p:extLst>
      <p:ext uri="{BB962C8B-B14F-4D97-AF65-F5344CB8AC3E}">
        <p14:creationId xmlns:p14="http://schemas.microsoft.com/office/powerpoint/2010/main" val="193365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B00F53C8-6B9E-624D-8045-657C6B51261C}"/>
              </a:ext>
            </a:extLst>
          </p:cNvPr>
          <p:cNvSpPr/>
          <p:nvPr/>
        </p:nvSpPr>
        <p:spPr>
          <a:xfrm>
            <a:off x="4978401" y="983182"/>
            <a:ext cx="3429950" cy="269789"/>
          </a:xfrm>
          <a:prstGeom prst="parallelogram">
            <a:avLst>
              <a:gd name="adj" fmla="val 4060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C92CC2E-96CB-604B-B2B2-328ED078AE4D}"/>
              </a:ext>
            </a:extLst>
          </p:cNvPr>
          <p:cNvSpPr txBox="1"/>
          <p:nvPr/>
        </p:nvSpPr>
        <p:spPr>
          <a:xfrm>
            <a:off x="6101462" y="1405352"/>
            <a:ext cx="2966338" cy="1107996"/>
          </a:xfrm>
          <a:prstGeom prst="rect">
            <a:avLst/>
          </a:prstGeom>
          <a:noFill/>
        </p:spPr>
        <p:txBody>
          <a:bodyPr wrap="square" lIns="0" tIns="0" rIns="0" bIns="0" rtlCol="0">
            <a:spAutoFit/>
          </a:bodyPr>
          <a:lstStyle/>
          <a:p>
            <a:r>
              <a:rPr lang="en-US" sz="36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Check Our </a:t>
            </a:r>
            <a:r>
              <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rPr>
              <a:t>Facilities</a:t>
            </a:r>
          </a:p>
        </p:txBody>
      </p:sp>
      <p:sp>
        <p:nvSpPr>
          <p:cNvPr id="14" name="TextBox 13">
            <a:extLst>
              <a:ext uri="{FF2B5EF4-FFF2-40B4-BE49-F238E27FC236}">
                <a16:creationId xmlns:a16="http://schemas.microsoft.com/office/drawing/2014/main" id="{95C9ED34-19A5-5D47-BBA4-EF16477EDD4C}"/>
              </a:ext>
            </a:extLst>
          </p:cNvPr>
          <p:cNvSpPr txBox="1"/>
          <p:nvPr/>
        </p:nvSpPr>
        <p:spPr>
          <a:xfrm>
            <a:off x="6981122" y="1025743"/>
            <a:ext cx="628377"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Us</a:t>
            </a:r>
          </a:p>
        </p:txBody>
      </p:sp>
      <p:grpSp>
        <p:nvGrpSpPr>
          <p:cNvPr id="15" name="Group 14">
            <a:extLst>
              <a:ext uri="{FF2B5EF4-FFF2-40B4-BE49-F238E27FC236}">
                <a16:creationId xmlns:a16="http://schemas.microsoft.com/office/drawing/2014/main" id="{E5AB8288-6200-A24D-A5C4-ECB296DDB8A8}"/>
              </a:ext>
            </a:extLst>
          </p:cNvPr>
          <p:cNvGrpSpPr/>
          <p:nvPr/>
        </p:nvGrpSpPr>
        <p:grpSpPr>
          <a:xfrm>
            <a:off x="6144752" y="1055316"/>
            <a:ext cx="740840" cy="125521"/>
            <a:chOff x="5842767" y="2436565"/>
            <a:chExt cx="740840" cy="125521"/>
          </a:xfrm>
          <a:solidFill>
            <a:srgbClr val="FFFFFF"/>
          </a:solidFill>
        </p:grpSpPr>
        <p:sp>
          <p:nvSpPr>
            <p:cNvPr id="16" name="Parallelogram 15">
              <a:extLst>
                <a:ext uri="{FF2B5EF4-FFF2-40B4-BE49-F238E27FC236}">
                  <a16:creationId xmlns:a16="http://schemas.microsoft.com/office/drawing/2014/main" id="{501AFA4D-B1BC-0B4D-9630-7B2D94065C3A}"/>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7" name="Parallelogram 16">
              <a:extLst>
                <a:ext uri="{FF2B5EF4-FFF2-40B4-BE49-F238E27FC236}">
                  <a16:creationId xmlns:a16="http://schemas.microsoft.com/office/drawing/2014/main" id="{7E7E5F97-870C-2243-86BB-F52683388653}"/>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8" name="Parallelogram 17">
              <a:extLst>
                <a:ext uri="{FF2B5EF4-FFF2-40B4-BE49-F238E27FC236}">
                  <a16:creationId xmlns:a16="http://schemas.microsoft.com/office/drawing/2014/main" id="{91A50890-22A3-CB43-A58B-6B7D69599ED2}"/>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9" name="Parallelogram 18">
              <a:extLst>
                <a:ext uri="{FF2B5EF4-FFF2-40B4-BE49-F238E27FC236}">
                  <a16:creationId xmlns:a16="http://schemas.microsoft.com/office/drawing/2014/main" id="{03E2FDA2-7344-F449-BB35-B7E121003EC8}"/>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0" name="Parallelogram 19">
              <a:extLst>
                <a:ext uri="{FF2B5EF4-FFF2-40B4-BE49-F238E27FC236}">
                  <a16:creationId xmlns:a16="http://schemas.microsoft.com/office/drawing/2014/main" id="{29C101BD-30B7-9944-A2D2-A8240679C347}"/>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1" name="Parallelogram 20">
              <a:extLst>
                <a:ext uri="{FF2B5EF4-FFF2-40B4-BE49-F238E27FC236}">
                  <a16:creationId xmlns:a16="http://schemas.microsoft.com/office/drawing/2014/main" id="{A4D4E644-6E60-6E48-832D-8020EBFFED63}"/>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54" name="Freeform 53">
            <a:extLst>
              <a:ext uri="{FF2B5EF4-FFF2-40B4-BE49-F238E27FC236}">
                <a16:creationId xmlns:a16="http://schemas.microsoft.com/office/drawing/2014/main" id="{01D8A352-6AF0-744F-B3DB-3F225E50DC2C}"/>
              </a:ext>
            </a:extLst>
          </p:cNvPr>
          <p:cNvSpPr/>
          <p:nvPr/>
        </p:nvSpPr>
        <p:spPr>
          <a:xfrm>
            <a:off x="0" y="1"/>
            <a:ext cx="6047371" cy="4008455"/>
          </a:xfrm>
          <a:custGeom>
            <a:avLst/>
            <a:gdLst>
              <a:gd name="connsiteX0" fmla="*/ 5829083 w 6047371"/>
              <a:gd name="connsiteY0" fmla="*/ 0 h 4008455"/>
              <a:gd name="connsiteX1" fmla="*/ 6047371 w 6047371"/>
              <a:gd name="connsiteY1" fmla="*/ 0 h 4008455"/>
              <a:gd name="connsiteX2" fmla="*/ 4698926 w 6047371"/>
              <a:gd name="connsiteY2" fmla="*/ 4008455 h 4008455"/>
              <a:gd name="connsiteX3" fmla="*/ 0 w 6047371"/>
              <a:gd name="connsiteY3" fmla="*/ 4008455 h 4008455"/>
              <a:gd name="connsiteX4" fmla="*/ 0 w 6047371"/>
              <a:gd name="connsiteY4" fmla="*/ 3800510 h 4008455"/>
              <a:gd name="connsiteX5" fmla="*/ 4550591 w 6047371"/>
              <a:gd name="connsiteY5" fmla="*/ 3800510 h 4008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47371" h="4008455">
                <a:moveTo>
                  <a:pt x="5829083" y="0"/>
                </a:moveTo>
                <a:lnTo>
                  <a:pt x="6047371" y="0"/>
                </a:lnTo>
                <a:lnTo>
                  <a:pt x="4698926" y="4008455"/>
                </a:lnTo>
                <a:lnTo>
                  <a:pt x="0" y="4008455"/>
                </a:lnTo>
                <a:lnTo>
                  <a:pt x="0" y="3800510"/>
                </a:lnTo>
                <a:lnTo>
                  <a:pt x="4550591" y="3800510"/>
                </a:lnTo>
                <a:close/>
              </a:path>
            </a:pathLst>
          </a:custGeom>
          <a:gradFill>
            <a:gsLst>
              <a:gs pos="100000">
                <a:schemeClr val="accent1">
                  <a:lumMod val="75000"/>
                </a:schemeClr>
              </a:gs>
              <a:gs pos="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9">
            <a:extLst>
              <a:ext uri="{FF2B5EF4-FFF2-40B4-BE49-F238E27FC236}">
                <a16:creationId xmlns:a16="http://schemas.microsoft.com/office/drawing/2014/main" id="{8EFF9F85-3404-464A-933B-7A38359C3CFE}"/>
              </a:ext>
            </a:extLst>
          </p:cNvPr>
          <p:cNvSpPr/>
          <p:nvPr/>
        </p:nvSpPr>
        <p:spPr>
          <a:xfrm>
            <a:off x="0" y="0"/>
            <a:ext cx="5899035" cy="4008455"/>
          </a:xfrm>
          <a:custGeom>
            <a:avLst/>
            <a:gdLst>
              <a:gd name="connsiteX0" fmla="*/ 0 w 6520921"/>
              <a:gd name="connsiteY0" fmla="*/ 0 h 4431033"/>
              <a:gd name="connsiteX1" fmla="*/ 6520921 w 6520921"/>
              <a:gd name="connsiteY1" fmla="*/ 0 h 4431033"/>
              <a:gd name="connsiteX2" fmla="*/ 5030321 w 6520921"/>
              <a:gd name="connsiteY2" fmla="*/ 4431033 h 4431033"/>
              <a:gd name="connsiteX3" fmla="*/ 0 w 6520921"/>
              <a:gd name="connsiteY3" fmla="*/ 4431033 h 4431033"/>
            </a:gdLst>
            <a:ahLst/>
            <a:cxnLst>
              <a:cxn ang="0">
                <a:pos x="connsiteX0" y="connsiteY0"/>
              </a:cxn>
              <a:cxn ang="0">
                <a:pos x="connsiteX1" y="connsiteY1"/>
              </a:cxn>
              <a:cxn ang="0">
                <a:pos x="connsiteX2" y="connsiteY2"/>
              </a:cxn>
              <a:cxn ang="0">
                <a:pos x="connsiteX3" y="connsiteY3"/>
              </a:cxn>
            </a:cxnLst>
            <a:rect l="l" t="t" r="r" b="b"/>
            <a:pathLst>
              <a:path w="6520921" h="4431033">
                <a:moveTo>
                  <a:pt x="0" y="0"/>
                </a:moveTo>
                <a:lnTo>
                  <a:pt x="6520921" y="0"/>
                </a:lnTo>
                <a:lnTo>
                  <a:pt x="5030321" y="4431033"/>
                </a:lnTo>
                <a:lnTo>
                  <a:pt x="0" y="44310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extBox 25">
            <a:extLst>
              <a:ext uri="{FF2B5EF4-FFF2-40B4-BE49-F238E27FC236}">
                <a16:creationId xmlns:a16="http://schemas.microsoft.com/office/drawing/2014/main" id="{D52EECCE-C71B-9A4F-97FB-D871DB04E914}"/>
              </a:ext>
            </a:extLst>
          </p:cNvPr>
          <p:cNvSpPr txBox="1"/>
          <p:nvPr/>
        </p:nvSpPr>
        <p:spPr>
          <a:xfrm>
            <a:off x="6133808" y="2963834"/>
            <a:ext cx="5049138" cy="1077218"/>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Sports Facilities means enclosed areas of sports pavilions, stadiums, gymnasiums, health spas, boxing arenas, swimming pools, roller and ice rinks, billiard halls, bowling alleys, and other similar places where members of the general public assemble to engage in physical exercise.</a:t>
            </a:r>
          </a:p>
        </p:txBody>
      </p:sp>
      <p:grpSp>
        <p:nvGrpSpPr>
          <p:cNvPr id="119" name="Group 118">
            <a:extLst>
              <a:ext uri="{FF2B5EF4-FFF2-40B4-BE49-F238E27FC236}">
                <a16:creationId xmlns:a16="http://schemas.microsoft.com/office/drawing/2014/main" id="{FD56ECCC-51B9-DF49-AE68-E827BB7F4EC0}"/>
              </a:ext>
            </a:extLst>
          </p:cNvPr>
          <p:cNvGrpSpPr/>
          <p:nvPr/>
        </p:nvGrpSpPr>
        <p:grpSpPr>
          <a:xfrm>
            <a:off x="1214132" y="4870624"/>
            <a:ext cx="9763736" cy="814482"/>
            <a:chOff x="1214132" y="4870624"/>
            <a:chExt cx="9763736" cy="814482"/>
          </a:xfrm>
        </p:grpSpPr>
        <p:grpSp>
          <p:nvGrpSpPr>
            <p:cNvPr id="56" name="Group 55">
              <a:extLst>
                <a:ext uri="{FF2B5EF4-FFF2-40B4-BE49-F238E27FC236}">
                  <a16:creationId xmlns:a16="http://schemas.microsoft.com/office/drawing/2014/main" id="{CFFF89B9-27AB-8547-A420-841FBDE21A66}"/>
                </a:ext>
              </a:extLst>
            </p:cNvPr>
            <p:cNvGrpSpPr/>
            <p:nvPr/>
          </p:nvGrpSpPr>
          <p:grpSpPr>
            <a:xfrm>
              <a:off x="4811241" y="4870624"/>
              <a:ext cx="2569517" cy="814482"/>
              <a:chOff x="459737" y="4855759"/>
              <a:chExt cx="2569517" cy="814482"/>
            </a:xfrm>
          </p:grpSpPr>
          <p:sp>
            <p:nvSpPr>
              <p:cNvPr id="57" name="TextBox 56">
                <a:extLst>
                  <a:ext uri="{FF2B5EF4-FFF2-40B4-BE49-F238E27FC236}">
                    <a16:creationId xmlns:a16="http://schemas.microsoft.com/office/drawing/2014/main" id="{B8EB7192-4E22-5C4C-AE44-6A36DF49456A}"/>
                  </a:ext>
                </a:extLst>
              </p:cNvPr>
              <p:cNvSpPr txBox="1"/>
              <p:nvPr/>
            </p:nvSpPr>
            <p:spPr>
              <a:xfrm>
                <a:off x="968211" y="4855759"/>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grpSp>
            <p:nvGrpSpPr>
              <p:cNvPr id="58" name="Group 57">
                <a:extLst>
                  <a:ext uri="{FF2B5EF4-FFF2-40B4-BE49-F238E27FC236}">
                    <a16:creationId xmlns:a16="http://schemas.microsoft.com/office/drawing/2014/main" id="{5905CB5A-D992-8748-8586-B9379CD684CC}"/>
                  </a:ext>
                </a:extLst>
              </p:cNvPr>
              <p:cNvGrpSpPr>
                <a:grpSpLocks noChangeAspect="1"/>
              </p:cNvGrpSpPr>
              <p:nvPr/>
            </p:nvGrpSpPr>
            <p:grpSpPr>
              <a:xfrm>
                <a:off x="665212" y="4876467"/>
                <a:ext cx="221211" cy="143250"/>
                <a:chOff x="786355" y="3830972"/>
                <a:chExt cx="573765" cy="371550"/>
              </a:xfrm>
            </p:grpSpPr>
            <p:sp>
              <p:nvSpPr>
                <p:cNvPr id="65" name="Parallelogram 64">
                  <a:extLst>
                    <a:ext uri="{FF2B5EF4-FFF2-40B4-BE49-F238E27FC236}">
                      <a16:creationId xmlns:a16="http://schemas.microsoft.com/office/drawing/2014/main" id="{9CEFEB1F-394C-EC45-907B-390BCA4F614D}"/>
                    </a:ext>
                  </a:extLst>
                </p:cNvPr>
                <p:cNvSpPr/>
                <p:nvPr/>
              </p:nvSpPr>
              <p:spPr>
                <a:xfrm>
                  <a:off x="786355" y="3830972"/>
                  <a:ext cx="573765" cy="371550"/>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6" name="Chevron 65">
                  <a:extLst>
                    <a:ext uri="{FF2B5EF4-FFF2-40B4-BE49-F238E27FC236}">
                      <a16:creationId xmlns:a16="http://schemas.microsoft.com/office/drawing/2014/main" id="{769557FA-5045-684A-BADF-88420827BAC3}"/>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sp>
            <p:nvSpPr>
              <p:cNvPr id="59" name="Rectangle 58">
                <a:extLst>
                  <a:ext uri="{FF2B5EF4-FFF2-40B4-BE49-F238E27FC236}">
                    <a16:creationId xmlns:a16="http://schemas.microsoft.com/office/drawing/2014/main" id="{ECF45EE6-698D-DA44-9C21-00E85AC07A9E}"/>
                  </a:ext>
                </a:extLst>
              </p:cNvPr>
              <p:cNvSpPr/>
              <p:nvPr/>
            </p:nvSpPr>
            <p:spPr>
              <a:xfrm>
                <a:off x="654151" y="5084036"/>
                <a:ext cx="2021304"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nvGrpSpPr>
              <p:cNvPr id="60" name="Group 59">
                <a:extLst>
                  <a:ext uri="{FF2B5EF4-FFF2-40B4-BE49-F238E27FC236}">
                    <a16:creationId xmlns:a16="http://schemas.microsoft.com/office/drawing/2014/main" id="{44858931-220C-F044-BF13-A5CA77667B0B}"/>
                  </a:ext>
                </a:extLst>
              </p:cNvPr>
              <p:cNvGrpSpPr/>
              <p:nvPr/>
            </p:nvGrpSpPr>
            <p:grpSpPr>
              <a:xfrm>
                <a:off x="459737" y="5484685"/>
                <a:ext cx="2288029" cy="185556"/>
                <a:chOff x="551177" y="5310999"/>
                <a:chExt cx="2288029" cy="271672"/>
              </a:xfrm>
            </p:grpSpPr>
            <p:sp>
              <p:nvSpPr>
                <p:cNvPr id="62" name="Rectangle 61">
                  <a:extLst>
                    <a:ext uri="{FF2B5EF4-FFF2-40B4-BE49-F238E27FC236}">
                      <a16:creationId xmlns:a16="http://schemas.microsoft.com/office/drawing/2014/main" id="{343B95F7-E157-4440-A175-75503AF82724}"/>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3" name="Parallelogram 62">
                  <a:extLst>
                    <a:ext uri="{FF2B5EF4-FFF2-40B4-BE49-F238E27FC236}">
                      <a16:creationId xmlns:a16="http://schemas.microsoft.com/office/drawing/2014/main" id="{C02FA37E-7441-FA43-AB0A-4F9ABB651273}"/>
                    </a:ext>
                  </a:extLst>
                </p:cNvPr>
                <p:cNvSpPr/>
                <p:nvPr/>
              </p:nvSpPr>
              <p:spPr>
                <a:xfrm>
                  <a:off x="658167" y="5338918"/>
                  <a:ext cx="1736830" cy="208061"/>
                </a:xfrm>
                <a:prstGeom prst="parallelogram">
                  <a:avLst>
                    <a:gd name="adj" fmla="val 42074"/>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64" name="Freeform 63">
                  <a:extLst>
                    <a:ext uri="{FF2B5EF4-FFF2-40B4-BE49-F238E27FC236}">
                      <a16:creationId xmlns:a16="http://schemas.microsoft.com/office/drawing/2014/main" id="{1FD77204-5D2D-A448-A206-7891B93A219D}"/>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61" name="TextBox 60">
                <a:extLst>
                  <a:ext uri="{FF2B5EF4-FFF2-40B4-BE49-F238E27FC236}">
                    <a16:creationId xmlns:a16="http://schemas.microsoft.com/office/drawing/2014/main" id="{B066DFD2-82D1-0841-86FA-07377EEC6643}"/>
                  </a:ext>
                </a:extLst>
              </p:cNvPr>
              <p:cNvSpPr txBox="1"/>
              <p:nvPr/>
            </p:nvSpPr>
            <p:spPr>
              <a:xfrm>
                <a:off x="2769568" y="5500519"/>
                <a:ext cx="259686" cy="153888"/>
              </a:xfrm>
              <a:prstGeom prst="rect">
                <a:avLst/>
              </a:prstGeom>
              <a:noFill/>
            </p:spPr>
            <p:txBody>
              <a:bodyPr wrap="none" lIns="0" tIns="0" rIns="0" bIns="0" rtlCol="0">
                <a:spAutoFit/>
              </a:bodyPr>
              <a:lstStyle/>
              <a:p>
                <a:pPr algn="ctr"/>
                <a:r>
                  <a:rPr lang="en-US" sz="1000" b="1" dirty="0">
                    <a:solidFill>
                      <a:schemeClr val="tx2"/>
                    </a:solidFill>
                    <a:latin typeface="Rockwell" panose="02060603020205020403" pitchFamily="18" charset="77"/>
                    <a:ea typeface="Roboto" panose="02000000000000000000" pitchFamily="2" charset="0"/>
                  </a:rPr>
                  <a:t>80%</a:t>
                </a:r>
              </a:p>
            </p:txBody>
          </p:sp>
        </p:grpSp>
        <p:grpSp>
          <p:nvGrpSpPr>
            <p:cNvPr id="67" name="Group 66">
              <a:extLst>
                <a:ext uri="{FF2B5EF4-FFF2-40B4-BE49-F238E27FC236}">
                  <a16:creationId xmlns:a16="http://schemas.microsoft.com/office/drawing/2014/main" id="{AF80BBEE-2B87-4946-88F8-CFDA37FF3A99}"/>
                </a:ext>
              </a:extLst>
            </p:cNvPr>
            <p:cNvGrpSpPr/>
            <p:nvPr/>
          </p:nvGrpSpPr>
          <p:grpSpPr>
            <a:xfrm>
              <a:off x="1214132" y="4870624"/>
              <a:ext cx="2569517" cy="814482"/>
              <a:chOff x="459737" y="4855759"/>
              <a:chExt cx="2569517" cy="814482"/>
            </a:xfrm>
          </p:grpSpPr>
          <p:sp>
            <p:nvSpPr>
              <p:cNvPr id="68" name="TextBox 67">
                <a:extLst>
                  <a:ext uri="{FF2B5EF4-FFF2-40B4-BE49-F238E27FC236}">
                    <a16:creationId xmlns:a16="http://schemas.microsoft.com/office/drawing/2014/main" id="{25929B05-E94E-844E-ACCC-CF85A3378E34}"/>
                  </a:ext>
                </a:extLst>
              </p:cNvPr>
              <p:cNvSpPr txBox="1"/>
              <p:nvPr/>
            </p:nvSpPr>
            <p:spPr>
              <a:xfrm>
                <a:off x="968211" y="4855759"/>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grpSp>
            <p:nvGrpSpPr>
              <p:cNvPr id="69" name="Group 68">
                <a:extLst>
                  <a:ext uri="{FF2B5EF4-FFF2-40B4-BE49-F238E27FC236}">
                    <a16:creationId xmlns:a16="http://schemas.microsoft.com/office/drawing/2014/main" id="{3EB575E5-F650-B045-9500-EFD5F783A133}"/>
                  </a:ext>
                </a:extLst>
              </p:cNvPr>
              <p:cNvGrpSpPr>
                <a:grpSpLocks noChangeAspect="1"/>
              </p:cNvGrpSpPr>
              <p:nvPr/>
            </p:nvGrpSpPr>
            <p:grpSpPr>
              <a:xfrm>
                <a:off x="665212" y="4876467"/>
                <a:ext cx="221211" cy="143250"/>
                <a:chOff x="786355" y="3830972"/>
                <a:chExt cx="573765" cy="371550"/>
              </a:xfrm>
            </p:grpSpPr>
            <p:sp>
              <p:nvSpPr>
                <p:cNvPr id="76" name="Parallelogram 75">
                  <a:extLst>
                    <a:ext uri="{FF2B5EF4-FFF2-40B4-BE49-F238E27FC236}">
                      <a16:creationId xmlns:a16="http://schemas.microsoft.com/office/drawing/2014/main" id="{65627CE4-1DA1-BD43-9C79-6D2AD713AEE7}"/>
                    </a:ext>
                  </a:extLst>
                </p:cNvPr>
                <p:cNvSpPr/>
                <p:nvPr/>
              </p:nvSpPr>
              <p:spPr>
                <a:xfrm>
                  <a:off x="786355" y="3830972"/>
                  <a:ext cx="573765" cy="371550"/>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77" name="Chevron 76">
                  <a:extLst>
                    <a:ext uri="{FF2B5EF4-FFF2-40B4-BE49-F238E27FC236}">
                      <a16:creationId xmlns:a16="http://schemas.microsoft.com/office/drawing/2014/main" id="{1ABC833E-5EAF-254C-BF1D-9C9E203CA75C}"/>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sp>
            <p:nvSpPr>
              <p:cNvPr id="70" name="Rectangle 69">
                <a:extLst>
                  <a:ext uri="{FF2B5EF4-FFF2-40B4-BE49-F238E27FC236}">
                    <a16:creationId xmlns:a16="http://schemas.microsoft.com/office/drawing/2014/main" id="{0805E22C-2B37-B049-A526-D291E899B186}"/>
                  </a:ext>
                </a:extLst>
              </p:cNvPr>
              <p:cNvSpPr/>
              <p:nvPr/>
            </p:nvSpPr>
            <p:spPr>
              <a:xfrm>
                <a:off x="654151" y="5084036"/>
                <a:ext cx="2021304"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nvGrpSpPr>
              <p:cNvPr id="71" name="Group 70">
                <a:extLst>
                  <a:ext uri="{FF2B5EF4-FFF2-40B4-BE49-F238E27FC236}">
                    <a16:creationId xmlns:a16="http://schemas.microsoft.com/office/drawing/2014/main" id="{C3A68302-1026-9A4A-893D-A3FA6A444A6E}"/>
                  </a:ext>
                </a:extLst>
              </p:cNvPr>
              <p:cNvGrpSpPr/>
              <p:nvPr/>
            </p:nvGrpSpPr>
            <p:grpSpPr>
              <a:xfrm>
                <a:off x="459737" y="5484685"/>
                <a:ext cx="2288029" cy="185556"/>
                <a:chOff x="551177" y="5310999"/>
                <a:chExt cx="2288029" cy="271672"/>
              </a:xfrm>
            </p:grpSpPr>
            <p:sp>
              <p:nvSpPr>
                <p:cNvPr id="73" name="Rectangle 72">
                  <a:extLst>
                    <a:ext uri="{FF2B5EF4-FFF2-40B4-BE49-F238E27FC236}">
                      <a16:creationId xmlns:a16="http://schemas.microsoft.com/office/drawing/2014/main" id="{8938C9AA-AF75-A44A-8FD8-D57D5C2A01DA}"/>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74" name="Parallelogram 73">
                  <a:extLst>
                    <a:ext uri="{FF2B5EF4-FFF2-40B4-BE49-F238E27FC236}">
                      <a16:creationId xmlns:a16="http://schemas.microsoft.com/office/drawing/2014/main" id="{4D1123CC-E4F2-984A-80D3-870436CC8E5E}"/>
                    </a:ext>
                  </a:extLst>
                </p:cNvPr>
                <p:cNvSpPr/>
                <p:nvPr/>
              </p:nvSpPr>
              <p:spPr>
                <a:xfrm>
                  <a:off x="658167" y="5338918"/>
                  <a:ext cx="1736830" cy="208061"/>
                </a:xfrm>
                <a:prstGeom prst="parallelogram">
                  <a:avLst>
                    <a:gd name="adj" fmla="val 42074"/>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75" name="Freeform 74">
                  <a:extLst>
                    <a:ext uri="{FF2B5EF4-FFF2-40B4-BE49-F238E27FC236}">
                      <a16:creationId xmlns:a16="http://schemas.microsoft.com/office/drawing/2014/main" id="{72A698EA-3174-A947-80BA-6ACB878ED151}"/>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72" name="TextBox 71">
                <a:extLst>
                  <a:ext uri="{FF2B5EF4-FFF2-40B4-BE49-F238E27FC236}">
                    <a16:creationId xmlns:a16="http://schemas.microsoft.com/office/drawing/2014/main" id="{BDEE76F3-1541-A540-953D-87EC33EB2B89}"/>
                  </a:ext>
                </a:extLst>
              </p:cNvPr>
              <p:cNvSpPr txBox="1"/>
              <p:nvPr/>
            </p:nvSpPr>
            <p:spPr>
              <a:xfrm>
                <a:off x="2769568" y="5500519"/>
                <a:ext cx="259686" cy="153888"/>
              </a:xfrm>
              <a:prstGeom prst="rect">
                <a:avLst/>
              </a:prstGeom>
              <a:noFill/>
            </p:spPr>
            <p:txBody>
              <a:bodyPr wrap="none" lIns="0" tIns="0" rIns="0" bIns="0" rtlCol="0">
                <a:spAutoFit/>
              </a:bodyPr>
              <a:lstStyle/>
              <a:p>
                <a:pPr algn="ctr"/>
                <a:r>
                  <a:rPr lang="en-US" sz="1000" b="1" dirty="0">
                    <a:solidFill>
                      <a:schemeClr val="tx2"/>
                    </a:solidFill>
                    <a:latin typeface="Rockwell" panose="02060603020205020403" pitchFamily="18" charset="77"/>
                    <a:ea typeface="Roboto" panose="02000000000000000000" pitchFamily="2" charset="0"/>
                  </a:rPr>
                  <a:t>80%</a:t>
                </a:r>
              </a:p>
            </p:txBody>
          </p:sp>
        </p:grpSp>
        <p:grpSp>
          <p:nvGrpSpPr>
            <p:cNvPr id="78" name="Group 77">
              <a:extLst>
                <a:ext uri="{FF2B5EF4-FFF2-40B4-BE49-F238E27FC236}">
                  <a16:creationId xmlns:a16="http://schemas.microsoft.com/office/drawing/2014/main" id="{821E131D-5F35-314D-A063-0D3D39643C66}"/>
                </a:ext>
              </a:extLst>
            </p:cNvPr>
            <p:cNvGrpSpPr/>
            <p:nvPr/>
          </p:nvGrpSpPr>
          <p:grpSpPr>
            <a:xfrm>
              <a:off x="8408351" y="4870624"/>
              <a:ext cx="2569517" cy="814482"/>
              <a:chOff x="459737" y="4855759"/>
              <a:chExt cx="2569517" cy="814482"/>
            </a:xfrm>
          </p:grpSpPr>
          <p:sp>
            <p:nvSpPr>
              <p:cNvPr id="79" name="TextBox 78">
                <a:extLst>
                  <a:ext uri="{FF2B5EF4-FFF2-40B4-BE49-F238E27FC236}">
                    <a16:creationId xmlns:a16="http://schemas.microsoft.com/office/drawing/2014/main" id="{09E08A3A-6157-C046-9309-A84D22F97C6E}"/>
                  </a:ext>
                </a:extLst>
              </p:cNvPr>
              <p:cNvSpPr txBox="1"/>
              <p:nvPr/>
            </p:nvSpPr>
            <p:spPr>
              <a:xfrm>
                <a:off x="968211" y="4855759"/>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grpSp>
            <p:nvGrpSpPr>
              <p:cNvPr id="80" name="Group 79">
                <a:extLst>
                  <a:ext uri="{FF2B5EF4-FFF2-40B4-BE49-F238E27FC236}">
                    <a16:creationId xmlns:a16="http://schemas.microsoft.com/office/drawing/2014/main" id="{0F87D365-CF66-AE45-B0DF-F8A62669020B}"/>
                  </a:ext>
                </a:extLst>
              </p:cNvPr>
              <p:cNvGrpSpPr>
                <a:grpSpLocks noChangeAspect="1"/>
              </p:cNvGrpSpPr>
              <p:nvPr/>
            </p:nvGrpSpPr>
            <p:grpSpPr>
              <a:xfrm>
                <a:off x="665212" y="4876467"/>
                <a:ext cx="221211" cy="143250"/>
                <a:chOff x="786355" y="3830972"/>
                <a:chExt cx="573765" cy="371550"/>
              </a:xfrm>
            </p:grpSpPr>
            <p:sp>
              <p:nvSpPr>
                <p:cNvPr id="87" name="Parallelogram 86">
                  <a:extLst>
                    <a:ext uri="{FF2B5EF4-FFF2-40B4-BE49-F238E27FC236}">
                      <a16:creationId xmlns:a16="http://schemas.microsoft.com/office/drawing/2014/main" id="{DE2D427B-10F9-184B-BBEB-14A40FC78F11}"/>
                    </a:ext>
                  </a:extLst>
                </p:cNvPr>
                <p:cNvSpPr/>
                <p:nvPr/>
              </p:nvSpPr>
              <p:spPr>
                <a:xfrm>
                  <a:off x="786355" y="3830972"/>
                  <a:ext cx="573765" cy="371550"/>
                </a:xfrm>
                <a:prstGeom prst="parallelogram">
                  <a:avLst>
                    <a:gd name="adj" fmla="val 43115"/>
                  </a:avLst>
                </a:prstGeom>
                <a:gradFill>
                  <a:gsLst>
                    <a:gs pos="100000">
                      <a:schemeClr val="accent3">
                        <a:lumMod val="75000"/>
                      </a:schemeClr>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88" name="Chevron 87">
                  <a:extLst>
                    <a:ext uri="{FF2B5EF4-FFF2-40B4-BE49-F238E27FC236}">
                      <a16:creationId xmlns:a16="http://schemas.microsoft.com/office/drawing/2014/main" id="{6F48F969-BDB4-E849-9DC9-0FD1A11A8C96}"/>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sp>
            <p:nvSpPr>
              <p:cNvPr id="81" name="Rectangle 80">
                <a:extLst>
                  <a:ext uri="{FF2B5EF4-FFF2-40B4-BE49-F238E27FC236}">
                    <a16:creationId xmlns:a16="http://schemas.microsoft.com/office/drawing/2014/main" id="{9F00BC76-7C8C-C949-A537-FE9ECECAB301}"/>
                  </a:ext>
                </a:extLst>
              </p:cNvPr>
              <p:cNvSpPr/>
              <p:nvPr/>
            </p:nvSpPr>
            <p:spPr>
              <a:xfrm>
                <a:off x="654151" y="5084036"/>
                <a:ext cx="2021304"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nvGrpSpPr>
              <p:cNvPr id="82" name="Group 81">
                <a:extLst>
                  <a:ext uri="{FF2B5EF4-FFF2-40B4-BE49-F238E27FC236}">
                    <a16:creationId xmlns:a16="http://schemas.microsoft.com/office/drawing/2014/main" id="{D56557BD-42E5-4C44-9990-10316EF75674}"/>
                  </a:ext>
                </a:extLst>
              </p:cNvPr>
              <p:cNvGrpSpPr/>
              <p:nvPr/>
            </p:nvGrpSpPr>
            <p:grpSpPr>
              <a:xfrm>
                <a:off x="459737" y="5484685"/>
                <a:ext cx="2288029" cy="185556"/>
                <a:chOff x="551177" y="5310999"/>
                <a:chExt cx="2288029" cy="271672"/>
              </a:xfrm>
            </p:grpSpPr>
            <p:sp>
              <p:nvSpPr>
                <p:cNvPr id="84" name="Rectangle 83">
                  <a:extLst>
                    <a:ext uri="{FF2B5EF4-FFF2-40B4-BE49-F238E27FC236}">
                      <a16:creationId xmlns:a16="http://schemas.microsoft.com/office/drawing/2014/main" id="{F1E9AD09-8677-5B44-A90A-5456781BE08D}"/>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85" name="Parallelogram 84">
                  <a:extLst>
                    <a:ext uri="{FF2B5EF4-FFF2-40B4-BE49-F238E27FC236}">
                      <a16:creationId xmlns:a16="http://schemas.microsoft.com/office/drawing/2014/main" id="{A393A7D2-A713-6049-A2FC-1B41EB7194C8}"/>
                    </a:ext>
                  </a:extLst>
                </p:cNvPr>
                <p:cNvSpPr/>
                <p:nvPr/>
              </p:nvSpPr>
              <p:spPr>
                <a:xfrm>
                  <a:off x="658167" y="5338918"/>
                  <a:ext cx="1736830" cy="208061"/>
                </a:xfrm>
                <a:prstGeom prst="parallelogram">
                  <a:avLst>
                    <a:gd name="adj" fmla="val 42074"/>
                  </a:avLst>
                </a:prstGeom>
                <a:gradFill>
                  <a:gsLst>
                    <a:gs pos="100000">
                      <a:schemeClr val="accent3">
                        <a:lumMod val="75000"/>
                      </a:schemeClr>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86" name="Freeform 85">
                  <a:extLst>
                    <a:ext uri="{FF2B5EF4-FFF2-40B4-BE49-F238E27FC236}">
                      <a16:creationId xmlns:a16="http://schemas.microsoft.com/office/drawing/2014/main" id="{EACE4256-9618-9D46-8402-0D56AB4C1A72}"/>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83" name="TextBox 82">
                <a:extLst>
                  <a:ext uri="{FF2B5EF4-FFF2-40B4-BE49-F238E27FC236}">
                    <a16:creationId xmlns:a16="http://schemas.microsoft.com/office/drawing/2014/main" id="{514CCB91-851B-A44A-ABC9-74E1290ABA8D}"/>
                  </a:ext>
                </a:extLst>
              </p:cNvPr>
              <p:cNvSpPr txBox="1"/>
              <p:nvPr/>
            </p:nvSpPr>
            <p:spPr>
              <a:xfrm>
                <a:off x="2769568" y="5500519"/>
                <a:ext cx="259686" cy="153888"/>
              </a:xfrm>
              <a:prstGeom prst="rect">
                <a:avLst/>
              </a:prstGeom>
              <a:noFill/>
            </p:spPr>
            <p:txBody>
              <a:bodyPr wrap="none" lIns="0" tIns="0" rIns="0" bIns="0" rtlCol="0">
                <a:spAutoFit/>
              </a:bodyPr>
              <a:lstStyle/>
              <a:p>
                <a:pPr algn="ctr"/>
                <a:r>
                  <a:rPr lang="en-US" sz="1000" b="1" dirty="0">
                    <a:solidFill>
                      <a:schemeClr val="tx2"/>
                    </a:solidFill>
                    <a:latin typeface="Rockwell" panose="02060603020205020403" pitchFamily="18" charset="77"/>
                    <a:ea typeface="Roboto" panose="02000000000000000000" pitchFamily="2" charset="0"/>
                  </a:rPr>
                  <a:t>80%</a:t>
                </a:r>
              </a:p>
            </p:txBody>
          </p:sp>
        </p:grpSp>
      </p:grpSp>
      <p:grpSp>
        <p:nvGrpSpPr>
          <p:cNvPr id="96" name="Group 95">
            <a:extLst>
              <a:ext uri="{FF2B5EF4-FFF2-40B4-BE49-F238E27FC236}">
                <a16:creationId xmlns:a16="http://schemas.microsoft.com/office/drawing/2014/main" id="{ED942537-B02B-6548-952C-A7731E51BA64}"/>
              </a:ext>
            </a:extLst>
          </p:cNvPr>
          <p:cNvGrpSpPr>
            <a:grpSpLocks noChangeAspect="1"/>
          </p:cNvGrpSpPr>
          <p:nvPr/>
        </p:nvGrpSpPr>
        <p:grpSpPr>
          <a:xfrm>
            <a:off x="10618567" y="437905"/>
            <a:ext cx="986058" cy="167068"/>
            <a:chOff x="5842767" y="2436565"/>
            <a:chExt cx="740840" cy="125521"/>
          </a:xfrm>
          <a:solidFill>
            <a:schemeClr val="accent1"/>
          </a:solidFill>
        </p:grpSpPr>
        <p:sp>
          <p:nvSpPr>
            <p:cNvPr id="97" name="Parallelogram 96">
              <a:extLst>
                <a:ext uri="{FF2B5EF4-FFF2-40B4-BE49-F238E27FC236}">
                  <a16:creationId xmlns:a16="http://schemas.microsoft.com/office/drawing/2014/main" id="{259FAFB6-5EA1-0648-9FF4-963BCFF3D78C}"/>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98" name="Parallelogram 97">
              <a:extLst>
                <a:ext uri="{FF2B5EF4-FFF2-40B4-BE49-F238E27FC236}">
                  <a16:creationId xmlns:a16="http://schemas.microsoft.com/office/drawing/2014/main" id="{1BA75D5A-5496-274B-B72D-9138100B3292}"/>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99" name="Parallelogram 98">
              <a:extLst>
                <a:ext uri="{FF2B5EF4-FFF2-40B4-BE49-F238E27FC236}">
                  <a16:creationId xmlns:a16="http://schemas.microsoft.com/office/drawing/2014/main" id="{C9061501-6E42-054E-BEF4-666638531809}"/>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0" name="Parallelogram 99">
              <a:extLst>
                <a:ext uri="{FF2B5EF4-FFF2-40B4-BE49-F238E27FC236}">
                  <a16:creationId xmlns:a16="http://schemas.microsoft.com/office/drawing/2014/main" id="{EE977639-2403-4F41-9420-CE206A496663}"/>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1" name="Parallelogram 100">
              <a:extLst>
                <a:ext uri="{FF2B5EF4-FFF2-40B4-BE49-F238E27FC236}">
                  <a16:creationId xmlns:a16="http://schemas.microsoft.com/office/drawing/2014/main" id="{A088BE30-B5AD-7042-BCF2-24D9CB18381E}"/>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2" name="Parallelogram 101">
              <a:extLst>
                <a:ext uri="{FF2B5EF4-FFF2-40B4-BE49-F238E27FC236}">
                  <a16:creationId xmlns:a16="http://schemas.microsoft.com/office/drawing/2014/main" id="{89BB8786-C502-A54A-B5B0-C1D4D1C966FB}"/>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10" name="TextBox 109">
            <a:extLst>
              <a:ext uri="{FF2B5EF4-FFF2-40B4-BE49-F238E27FC236}">
                <a16:creationId xmlns:a16="http://schemas.microsoft.com/office/drawing/2014/main" id="{53A3D315-265C-5B4E-A412-30D509E23114}"/>
              </a:ext>
            </a:extLst>
          </p:cNvPr>
          <p:cNvSpPr txBox="1"/>
          <p:nvPr/>
        </p:nvSpPr>
        <p:spPr>
          <a:xfrm>
            <a:off x="6693955" y="2702976"/>
            <a:ext cx="1332096" cy="215444"/>
          </a:xfrm>
          <a:prstGeom prst="rect">
            <a:avLst/>
          </a:prstGeom>
          <a:noFill/>
        </p:spPr>
        <p:txBody>
          <a:bodyPr wrap="none" lIns="0" tIns="0" rIns="0" bIns="0" rtlCol="0" anchor="ctr">
            <a:spAutoFit/>
          </a:bodyPr>
          <a:lstStyle/>
          <a:p>
            <a:r>
              <a:rPr lang="en-US" sz="1400" dirty="0">
                <a:solidFill>
                  <a:schemeClr val="tx2"/>
                </a:solidFill>
                <a:latin typeface="Roboto Medium" panose="02000000000000000000" pitchFamily="2" charset="0"/>
                <a:ea typeface="Roboto Medium" panose="02000000000000000000" pitchFamily="2" charset="0"/>
              </a:rPr>
              <a:t>INTRODUCTION </a:t>
            </a:r>
          </a:p>
        </p:txBody>
      </p:sp>
      <p:grpSp>
        <p:nvGrpSpPr>
          <p:cNvPr id="111" name="Group 110">
            <a:extLst>
              <a:ext uri="{FF2B5EF4-FFF2-40B4-BE49-F238E27FC236}">
                <a16:creationId xmlns:a16="http://schemas.microsoft.com/office/drawing/2014/main" id="{7E26F37D-C75C-F248-8E72-F88C85B256E8}"/>
              </a:ext>
            </a:extLst>
          </p:cNvPr>
          <p:cNvGrpSpPr>
            <a:grpSpLocks noChangeAspect="1"/>
          </p:cNvGrpSpPr>
          <p:nvPr/>
        </p:nvGrpSpPr>
        <p:grpSpPr>
          <a:xfrm flipH="1">
            <a:off x="8077961" y="2731589"/>
            <a:ext cx="740840" cy="125521"/>
            <a:chOff x="5842767" y="2436565"/>
            <a:chExt cx="740840" cy="125521"/>
          </a:xfrm>
          <a:solidFill>
            <a:schemeClr val="accent1"/>
          </a:solidFill>
        </p:grpSpPr>
        <p:sp>
          <p:nvSpPr>
            <p:cNvPr id="112" name="Parallelogram 111">
              <a:extLst>
                <a:ext uri="{FF2B5EF4-FFF2-40B4-BE49-F238E27FC236}">
                  <a16:creationId xmlns:a16="http://schemas.microsoft.com/office/drawing/2014/main" id="{5489745D-67F7-984F-880B-B05F105DE1E1}"/>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3" name="Parallelogram 112">
              <a:extLst>
                <a:ext uri="{FF2B5EF4-FFF2-40B4-BE49-F238E27FC236}">
                  <a16:creationId xmlns:a16="http://schemas.microsoft.com/office/drawing/2014/main" id="{EDEFE8EA-2237-334C-931A-8FFAD31BD93F}"/>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4" name="Parallelogram 113">
              <a:extLst>
                <a:ext uri="{FF2B5EF4-FFF2-40B4-BE49-F238E27FC236}">
                  <a16:creationId xmlns:a16="http://schemas.microsoft.com/office/drawing/2014/main" id="{533C3604-5167-3B42-A826-2A67A4BC35AC}"/>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5" name="Parallelogram 114">
              <a:extLst>
                <a:ext uri="{FF2B5EF4-FFF2-40B4-BE49-F238E27FC236}">
                  <a16:creationId xmlns:a16="http://schemas.microsoft.com/office/drawing/2014/main" id="{C797EB20-ECE5-8147-957E-8BF004520507}"/>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6" name="Parallelogram 115">
              <a:extLst>
                <a:ext uri="{FF2B5EF4-FFF2-40B4-BE49-F238E27FC236}">
                  <a16:creationId xmlns:a16="http://schemas.microsoft.com/office/drawing/2014/main" id="{D703A821-7D8E-6443-824D-6E0C566229C2}"/>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7" name="Parallelogram 116">
              <a:extLst>
                <a:ext uri="{FF2B5EF4-FFF2-40B4-BE49-F238E27FC236}">
                  <a16:creationId xmlns:a16="http://schemas.microsoft.com/office/drawing/2014/main" id="{48011025-668C-3047-852E-284805BD4E65}"/>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18" name="Freeform 117">
            <a:extLst>
              <a:ext uri="{FF2B5EF4-FFF2-40B4-BE49-F238E27FC236}">
                <a16:creationId xmlns:a16="http://schemas.microsoft.com/office/drawing/2014/main" id="{2BDE7BB7-E25E-A04C-9516-E9146DC5A53E}"/>
              </a:ext>
            </a:extLst>
          </p:cNvPr>
          <p:cNvSpPr>
            <a:spLocks noChangeAspect="1"/>
          </p:cNvSpPr>
          <p:nvPr/>
        </p:nvSpPr>
        <p:spPr>
          <a:xfrm>
            <a:off x="6132478" y="2605455"/>
            <a:ext cx="374580" cy="295892"/>
          </a:xfrm>
          <a:custGeom>
            <a:avLst/>
            <a:gdLst>
              <a:gd name="connsiteX0" fmla="*/ 151985 w 255843"/>
              <a:gd name="connsiteY0" fmla="*/ 122648 h 202098"/>
              <a:gd name="connsiteX1" fmla="*/ 151985 w 255843"/>
              <a:gd name="connsiteY1" fmla="*/ 130831 h 202098"/>
              <a:gd name="connsiteX2" fmla="*/ 239866 w 255843"/>
              <a:gd name="connsiteY2" fmla="*/ 158139 h 202098"/>
              <a:gd name="connsiteX3" fmla="*/ 128017 w 255843"/>
              <a:gd name="connsiteY3" fmla="*/ 186113 h 202098"/>
              <a:gd name="connsiteX4" fmla="*/ 15979 w 255843"/>
              <a:gd name="connsiteY4" fmla="*/ 158139 h 202098"/>
              <a:gd name="connsiteX5" fmla="*/ 103859 w 255843"/>
              <a:gd name="connsiteY5" fmla="*/ 130831 h 202098"/>
              <a:gd name="connsiteX6" fmla="*/ 103859 w 255843"/>
              <a:gd name="connsiteY6" fmla="*/ 122648 h 202098"/>
              <a:gd name="connsiteX7" fmla="*/ 0 w 255843"/>
              <a:gd name="connsiteY7" fmla="*/ 161945 h 202098"/>
              <a:gd name="connsiteX8" fmla="*/ 128017 w 255843"/>
              <a:gd name="connsiteY8" fmla="*/ 202098 h 202098"/>
              <a:gd name="connsiteX9" fmla="*/ 255844 w 255843"/>
              <a:gd name="connsiteY9" fmla="*/ 161945 h 202098"/>
              <a:gd name="connsiteX10" fmla="*/ 151985 w 255843"/>
              <a:gd name="connsiteY10" fmla="*/ 122648 h 202098"/>
              <a:gd name="connsiteX11" fmla="*/ 125735 w 255843"/>
              <a:gd name="connsiteY11" fmla="*/ 0 h 202098"/>
              <a:gd name="connsiteX12" fmla="*/ 125735 w 255843"/>
              <a:gd name="connsiteY12" fmla="*/ 156046 h 202098"/>
              <a:gd name="connsiteX13" fmla="*/ 131917 w 255843"/>
              <a:gd name="connsiteY13" fmla="*/ 156046 h 202098"/>
              <a:gd name="connsiteX14" fmla="*/ 131917 w 255843"/>
              <a:gd name="connsiteY14" fmla="*/ 69650 h 202098"/>
              <a:gd name="connsiteX15" fmla="*/ 209811 w 255843"/>
              <a:gd name="connsiteY15" fmla="*/ 35967 h 202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843" h="202098">
                <a:moveTo>
                  <a:pt x="151985" y="122648"/>
                </a:moveTo>
                <a:lnTo>
                  <a:pt x="151985" y="130831"/>
                </a:lnTo>
                <a:cubicBezTo>
                  <a:pt x="202393" y="133686"/>
                  <a:pt x="239866" y="144723"/>
                  <a:pt x="239866" y="158139"/>
                </a:cubicBezTo>
                <a:cubicBezTo>
                  <a:pt x="239866" y="173554"/>
                  <a:pt x="189743" y="186113"/>
                  <a:pt x="128017" y="186113"/>
                </a:cubicBezTo>
                <a:cubicBezTo>
                  <a:pt x="66291" y="186113"/>
                  <a:pt x="15979" y="173554"/>
                  <a:pt x="15979" y="158139"/>
                </a:cubicBezTo>
                <a:cubicBezTo>
                  <a:pt x="15979" y="144723"/>
                  <a:pt x="54022" y="133400"/>
                  <a:pt x="103859" y="130831"/>
                </a:cubicBezTo>
                <a:lnTo>
                  <a:pt x="103859" y="122648"/>
                </a:lnTo>
                <a:cubicBezTo>
                  <a:pt x="44797" y="125979"/>
                  <a:pt x="0" y="142439"/>
                  <a:pt x="0" y="161945"/>
                </a:cubicBezTo>
                <a:cubicBezTo>
                  <a:pt x="0" y="184115"/>
                  <a:pt x="57066" y="202098"/>
                  <a:pt x="128017" y="202098"/>
                </a:cubicBezTo>
                <a:cubicBezTo>
                  <a:pt x="198969" y="202098"/>
                  <a:pt x="255844" y="184115"/>
                  <a:pt x="255844" y="161945"/>
                </a:cubicBezTo>
                <a:cubicBezTo>
                  <a:pt x="255844" y="142439"/>
                  <a:pt x="211143" y="125979"/>
                  <a:pt x="151985" y="122648"/>
                </a:cubicBezTo>
                <a:close/>
                <a:moveTo>
                  <a:pt x="125735" y="0"/>
                </a:moveTo>
                <a:lnTo>
                  <a:pt x="125735" y="156046"/>
                </a:lnTo>
                <a:lnTo>
                  <a:pt x="131917" y="156046"/>
                </a:lnTo>
                <a:lnTo>
                  <a:pt x="131917" y="69650"/>
                </a:lnTo>
                <a:lnTo>
                  <a:pt x="209811" y="35967"/>
                </a:lnTo>
                <a:close/>
              </a:path>
            </a:pathLst>
          </a:custGeom>
          <a:solidFill>
            <a:schemeClr val="tx2"/>
          </a:solidFill>
          <a:ln w="9511" cap="flat">
            <a:noFill/>
            <a:prstDash val="solid"/>
            <a:miter/>
          </a:ln>
        </p:spPr>
        <p:txBody>
          <a:bodyPr rtlCol="0" anchor="ctr"/>
          <a:lstStyle/>
          <a:p>
            <a:endParaRPr lang="en-EG"/>
          </a:p>
        </p:txBody>
      </p:sp>
      <p:sp>
        <p:nvSpPr>
          <p:cNvPr id="3" name="Picture Placeholder 2">
            <a:extLst>
              <a:ext uri="{FF2B5EF4-FFF2-40B4-BE49-F238E27FC236}">
                <a16:creationId xmlns:a16="http://schemas.microsoft.com/office/drawing/2014/main" id="{1FBCAAAF-AC13-7849-90EA-6984B3D7B03A}"/>
              </a:ext>
            </a:extLst>
          </p:cNvPr>
          <p:cNvSpPr>
            <a:spLocks noGrp="1"/>
          </p:cNvSpPr>
          <p:nvPr>
            <p:ph type="pic" sz="quarter" idx="10"/>
          </p:nvPr>
        </p:nvSpPr>
        <p:spPr/>
      </p:sp>
    </p:spTree>
    <p:extLst>
      <p:ext uri="{BB962C8B-B14F-4D97-AF65-F5344CB8AC3E}">
        <p14:creationId xmlns:p14="http://schemas.microsoft.com/office/powerpoint/2010/main" val="101552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Parallelogram 17">
            <a:extLst>
              <a:ext uri="{FF2B5EF4-FFF2-40B4-BE49-F238E27FC236}">
                <a16:creationId xmlns:a16="http://schemas.microsoft.com/office/drawing/2014/main" id="{26ED469F-FE0A-A64F-A977-1E6341B61CBE}"/>
              </a:ext>
            </a:extLst>
          </p:cNvPr>
          <p:cNvSpPr/>
          <p:nvPr/>
        </p:nvSpPr>
        <p:spPr>
          <a:xfrm>
            <a:off x="4978400" y="1332017"/>
            <a:ext cx="3390899" cy="269789"/>
          </a:xfrm>
          <a:prstGeom prst="parallelogram">
            <a:avLst>
              <a:gd name="adj" fmla="val 4060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0106470-2400-604D-9FEA-2143FD7B6056}"/>
              </a:ext>
            </a:extLst>
          </p:cNvPr>
          <p:cNvSpPr txBox="1"/>
          <p:nvPr/>
        </p:nvSpPr>
        <p:spPr>
          <a:xfrm>
            <a:off x="6101462" y="1754187"/>
            <a:ext cx="2813938" cy="1107996"/>
          </a:xfrm>
          <a:prstGeom prst="rect">
            <a:avLst/>
          </a:prstGeom>
          <a:noFill/>
        </p:spPr>
        <p:txBody>
          <a:bodyPr wrap="square" lIns="0" tIns="0" rIns="0" bIns="0" rtlCol="0">
            <a:spAutoFit/>
          </a:bodyPr>
          <a:lstStyle/>
          <a:p>
            <a:r>
              <a:rPr lang="en-US" sz="36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What Our </a:t>
            </a:r>
            <a:r>
              <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rPr>
              <a:t>Coach Says </a:t>
            </a:r>
          </a:p>
        </p:txBody>
      </p:sp>
      <p:sp>
        <p:nvSpPr>
          <p:cNvPr id="20" name="TextBox 19">
            <a:extLst>
              <a:ext uri="{FF2B5EF4-FFF2-40B4-BE49-F238E27FC236}">
                <a16:creationId xmlns:a16="http://schemas.microsoft.com/office/drawing/2014/main" id="{BF653CEE-B1A0-1447-8E29-65917A6F7A36}"/>
              </a:ext>
            </a:extLst>
          </p:cNvPr>
          <p:cNvSpPr txBox="1"/>
          <p:nvPr/>
        </p:nvSpPr>
        <p:spPr>
          <a:xfrm>
            <a:off x="6981122" y="1374578"/>
            <a:ext cx="839974"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Team</a:t>
            </a:r>
          </a:p>
        </p:txBody>
      </p:sp>
      <p:grpSp>
        <p:nvGrpSpPr>
          <p:cNvPr id="21" name="Group 20">
            <a:extLst>
              <a:ext uri="{FF2B5EF4-FFF2-40B4-BE49-F238E27FC236}">
                <a16:creationId xmlns:a16="http://schemas.microsoft.com/office/drawing/2014/main" id="{662FBDFE-0B1B-AD45-B819-6B5B10779A2A}"/>
              </a:ext>
            </a:extLst>
          </p:cNvPr>
          <p:cNvGrpSpPr/>
          <p:nvPr/>
        </p:nvGrpSpPr>
        <p:grpSpPr>
          <a:xfrm>
            <a:off x="6144752" y="1404151"/>
            <a:ext cx="740840" cy="125521"/>
            <a:chOff x="5842767" y="2436565"/>
            <a:chExt cx="740840" cy="125521"/>
          </a:xfrm>
          <a:solidFill>
            <a:srgbClr val="FFFFFF"/>
          </a:solidFill>
        </p:grpSpPr>
        <p:sp>
          <p:nvSpPr>
            <p:cNvPr id="22" name="Parallelogram 21">
              <a:extLst>
                <a:ext uri="{FF2B5EF4-FFF2-40B4-BE49-F238E27FC236}">
                  <a16:creationId xmlns:a16="http://schemas.microsoft.com/office/drawing/2014/main" id="{D2E15ECE-BDAB-EA45-9FBB-CE40733ABE56}"/>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3" name="Parallelogram 22">
              <a:extLst>
                <a:ext uri="{FF2B5EF4-FFF2-40B4-BE49-F238E27FC236}">
                  <a16:creationId xmlns:a16="http://schemas.microsoft.com/office/drawing/2014/main" id="{10E6646B-3508-124A-910E-7241FC048E3E}"/>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4" name="Parallelogram 23">
              <a:extLst>
                <a:ext uri="{FF2B5EF4-FFF2-40B4-BE49-F238E27FC236}">
                  <a16:creationId xmlns:a16="http://schemas.microsoft.com/office/drawing/2014/main" id="{75823229-2AE4-BF44-815B-4755710C2DC6}"/>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5" name="Parallelogram 24">
              <a:extLst>
                <a:ext uri="{FF2B5EF4-FFF2-40B4-BE49-F238E27FC236}">
                  <a16:creationId xmlns:a16="http://schemas.microsoft.com/office/drawing/2014/main" id="{DEB1C4C2-71D2-944E-A69B-303C047457E3}"/>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6" name="Parallelogram 25">
              <a:extLst>
                <a:ext uri="{FF2B5EF4-FFF2-40B4-BE49-F238E27FC236}">
                  <a16:creationId xmlns:a16="http://schemas.microsoft.com/office/drawing/2014/main" id="{CE820003-7C22-7A43-80C5-C43F6C92F659}"/>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7" name="Parallelogram 26">
              <a:extLst>
                <a:ext uri="{FF2B5EF4-FFF2-40B4-BE49-F238E27FC236}">
                  <a16:creationId xmlns:a16="http://schemas.microsoft.com/office/drawing/2014/main" id="{E1426E4C-9D70-744F-8AD7-40406B980B56}"/>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0" name="Parallelogram 9">
            <a:extLst>
              <a:ext uri="{FF2B5EF4-FFF2-40B4-BE49-F238E27FC236}">
                <a16:creationId xmlns:a16="http://schemas.microsoft.com/office/drawing/2014/main" id="{BA0A8276-B50C-844F-BE92-63811DA0A1DB}"/>
              </a:ext>
            </a:extLst>
          </p:cNvPr>
          <p:cNvSpPr/>
          <p:nvPr/>
        </p:nvSpPr>
        <p:spPr>
          <a:xfrm>
            <a:off x="793128" y="593542"/>
            <a:ext cx="4742063" cy="5680258"/>
          </a:xfrm>
          <a:prstGeom prst="parallelogram">
            <a:avLst>
              <a:gd name="adj" fmla="val 50525"/>
            </a:avLst>
          </a:prstGeom>
          <a:solidFill>
            <a:schemeClr val="bg1"/>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03E32C1B-EC7F-CB43-8395-F499CA1C0340}"/>
              </a:ext>
            </a:extLst>
          </p:cNvPr>
          <p:cNvSpPr>
            <a:spLocks noChangeAspect="1"/>
          </p:cNvSpPr>
          <p:nvPr/>
        </p:nvSpPr>
        <p:spPr>
          <a:xfrm>
            <a:off x="1400464" y="1514764"/>
            <a:ext cx="3498273" cy="3498273"/>
          </a:xfrm>
          <a:prstGeom prst="arc">
            <a:avLst>
              <a:gd name="adj1" fmla="val 6036435"/>
              <a:gd name="adj2" fmla="val 74825"/>
            </a:avLst>
          </a:prstGeom>
          <a:ln w="69850" cap="sq">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EG"/>
          </a:p>
        </p:txBody>
      </p:sp>
      <p:sp>
        <p:nvSpPr>
          <p:cNvPr id="4" name="Arc 3">
            <a:extLst>
              <a:ext uri="{FF2B5EF4-FFF2-40B4-BE49-F238E27FC236}">
                <a16:creationId xmlns:a16="http://schemas.microsoft.com/office/drawing/2014/main" id="{954BB215-6105-D447-A3B8-2C8939F3E618}"/>
              </a:ext>
            </a:extLst>
          </p:cNvPr>
          <p:cNvSpPr>
            <a:spLocks noChangeAspect="1"/>
          </p:cNvSpPr>
          <p:nvPr/>
        </p:nvSpPr>
        <p:spPr>
          <a:xfrm rot="9900000">
            <a:off x="1033145" y="1147445"/>
            <a:ext cx="4232910" cy="4232910"/>
          </a:xfrm>
          <a:prstGeom prst="arc">
            <a:avLst>
              <a:gd name="adj1" fmla="val 5220354"/>
              <a:gd name="adj2" fmla="val 12643287"/>
            </a:avLst>
          </a:prstGeom>
          <a:ln w="114300" cap="sq">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EG"/>
          </a:p>
        </p:txBody>
      </p:sp>
      <p:sp>
        <p:nvSpPr>
          <p:cNvPr id="7" name="Arc 6">
            <a:extLst>
              <a:ext uri="{FF2B5EF4-FFF2-40B4-BE49-F238E27FC236}">
                <a16:creationId xmlns:a16="http://schemas.microsoft.com/office/drawing/2014/main" id="{32A8EED0-3CA5-7D4D-A6B5-7475B1555A4C}"/>
              </a:ext>
            </a:extLst>
          </p:cNvPr>
          <p:cNvSpPr>
            <a:spLocks noChangeAspect="1"/>
          </p:cNvSpPr>
          <p:nvPr/>
        </p:nvSpPr>
        <p:spPr>
          <a:xfrm rot="16200000">
            <a:off x="1225549" y="1339849"/>
            <a:ext cx="3848100" cy="3848100"/>
          </a:xfrm>
          <a:prstGeom prst="arc">
            <a:avLst>
              <a:gd name="adj1" fmla="val 13554412"/>
              <a:gd name="adj2" fmla="val 20809795"/>
            </a:avLst>
          </a:prstGeom>
          <a:ln w="88900" cap="sq">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EG"/>
          </a:p>
        </p:txBody>
      </p:sp>
      <p:sp>
        <p:nvSpPr>
          <p:cNvPr id="8" name="Arc 7">
            <a:extLst>
              <a:ext uri="{FF2B5EF4-FFF2-40B4-BE49-F238E27FC236}">
                <a16:creationId xmlns:a16="http://schemas.microsoft.com/office/drawing/2014/main" id="{E3D8AA4A-454F-A94F-83F2-FB7991D5916B}"/>
              </a:ext>
            </a:extLst>
          </p:cNvPr>
          <p:cNvSpPr>
            <a:spLocks noChangeAspect="1"/>
          </p:cNvSpPr>
          <p:nvPr/>
        </p:nvSpPr>
        <p:spPr>
          <a:xfrm rot="4500000">
            <a:off x="1225549" y="1339849"/>
            <a:ext cx="3848100" cy="3848100"/>
          </a:xfrm>
          <a:prstGeom prst="arc">
            <a:avLst>
              <a:gd name="adj1" fmla="val 15798343"/>
              <a:gd name="adj2" fmla="val 908499"/>
            </a:avLst>
          </a:prstGeom>
          <a:ln w="88900" cap="sq">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EG"/>
          </a:p>
        </p:txBody>
      </p:sp>
      <p:sp>
        <p:nvSpPr>
          <p:cNvPr id="9" name="Arc 8">
            <a:extLst>
              <a:ext uri="{FF2B5EF4-FFF2-40B4-BE49-F238E27FC236}">
                <a16:creationId xmlns:a16="http://schemas.microsoft.com/office/drawing/2014/main" id="{044085FE-0A1D-7B40-8AA4-5007F373502D}"/>
              </a:ext>
            </a:extLst>
          </p:cNvPr>
          <p:cNvSpPr>
            <a:spLocks noChangeAspect="1"/>
          </p:cNvSpPr>
          <p:nvPr/>
        </p:nvSpPr>
        <p:spPr>
          <a:xfrm>
            <a:off x="1033147" y="1147443"/>
            <a:ext cx="4232910" cy="4232910"/>
          </a:xfrm>
          <a:prstGeom prst="arc">
            <a:avLst>
              <a:gd name="adj1" fmla="val 4958423"/>
              <a:gd name="adj2" fmla="val 9913223"/>
            </a:avLst>
          </a:prstGeom>
          <a:ln w="114300" cap="sq">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EG"/>
          </a:p>
        </p:txBody>
      </p:sp>
      <p:grpSp>
        <p:nvGrpSpPr>
          <p:cNvPr id="11" name="Group 10">
            <a:extLst>
              <a:ext uri="{FF2B5EF4-FFF2-40B4-BE49-F238E27FC236}">
                <a16:creationId xmlns:a16="http://schemas.microsoft.com/office/drawing/2014/main" id="{D040C18A-0DB1-094D-91F5-98C4E321BDB6}"/>
              </a:ext>
            </a:extLst>
          </p:cNvPr>
          <p:cNvGrpSpPr>
            <a:grpSpLocks noChangeAspect="1"/>
          </p:cNvGrpSpPr>
          <p:nvPr/>
        </p:nvGrpSpPr>
        <p:grpSpPr>
          <a:xfrm>
            <a:off x="10618567" y="437905"/>
            <a:ext cx="986058" cy="167068"/>
            <a:chOff x="5842767" y="2436565"/>
            <a:chExt cx="740840" cy="125521"/>
          </a:xfrm>
          <a:solidFill>
            <a:schemeClr val="accent1"/>
          </a:solidFill>
        </p:grpSpPr>
        <p:sp>
          <p:nvSpPr>
            <p:cNvPr id="12" name="Parallelogram 11">
              <a:extLst>
                <a:ext uri="{FF2B5EF4-FFF2-40B4-BE49-F238E27FC236}">
                  <a16:creationId xmlns:a16="http://schemas.microsoft.com/office/drawing/2014/main" id="{BC621715-51D4-9D41-8109-748B3DBFB214}"/>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3" name="Parallelogram 12">
              <a:extLst>
                <a:ext uri="{FF2B5EF4-FFF2-40B4-BE49-F238E27FC236}">
                  <a16:creationId xmlns:a16="http://schemas.microsoft.com/office/drawing/2014/main" id="{175EDCA4-8E6F-D847-A4E4-B2AABBE520EB}"/>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4" name="Parallelogram 13">
              <a:extLst>
                <a:ext uri="{FF2B5EF4-FFF2-40B4-BE49-F238E27FC236}">
                  <a16:creationId xmlns:a16="http://schemas.microsoft.com/office/drawing/2014/main" id="{B435ABBE-A4D4-CC46-897D-F76E3F06A670}"/>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5" name="Parallelogram 14">
              <a:extLst>
                <a:ext uri="{FF2B5EF4-FFF2-40B4-BE49-F238E27FC236}">
                  <a16:creationId xmlns:a16="http://schemas.microsoft.com/office/drawing/2014/main" id="{2EFE9A9B-E650-6744-921E-B50FFF490055}"/>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6" name="Parallelogram 15">
              <a:extLst>
                <a:ext uri="{FF2B5EF4-FFF2-40B4-BE49-F238E27FC236}">
                  <a16:creationId xmlns:a16="http://schemas.microsoft.com/office/drawing/2014/main" id="{6C00F857-4C75-6E47-8963-2FA5B6340D89}"/>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7" name="Parallelogram 16">
              <a:extLst>
                <a:ext uri="{FF2B5EF4-FFF2-40B4-BE49-F238E27FC236}">
                  <a16:creationId xmlns:a16="http://schemas.microsoft.com/office/drawing/2014/main" id="{C167AB25-E779-584D-AAA7-F84B05962ED1}"/>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28" name="TextBox 27">
            <a:extLst>
              <a:ext uri="{FF2B5EF4-FFF2-40B4-BE49-F238E27FC236}">
                <a16:creationId xmlns:a16="http://schemas.microsoft.com/office/drawing/2014/main" id="{D47CBA3D-20A7-6B4C-BAC9-B6BB018BCCB0}"/>
              </a:ext>
            </a:extLst>
          </p:cNvPr>
          <p:cNvSpPr txBox="1"/>
          <p:nvPr/>
        </p:nvSpPr>
        <p:spPr>
          <a:xfrm>
            <a:off x="6127492" y="3059883"/>
            <a:ext cx="4817149" cy="1446550"/>
          </a:xfrm>
          <a:prstGeom prst="rect">
            <a:avLst/>
          </a:prstGeom>
          <a:noFill/>
        </p:spPr>
        <p:txBody>
          <a:bodyPr wrap="square" lIns="0" tIns="0" rIns="0" bIns="0" rtlCol="0">
            <a:spAutoFit/>
          </a:bodyPr>
          <a:lstStyle/>
          <a:p>
            <a:pPr>
              <a:lnSpc>
                <a:spcPct val="150000"/>
              </a:lnSpc>
            </a:pPr>
            <a:r>
              <a:rPr lang="en-US" sz="16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What makes a good fitness coach?</a:t>
            </a:r>
          </a:p>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Flexible. One of the most important characteristics of a good personal trainer is the ability to be flexible. Flexibility, problem solving skills, and being able to think on your feet are all pretty much essential if you want to be successful in this job.</a:t>
            </a:r>
          </a:p>
        </p:txBody>
      </p:sp>
      <p:sp>
        <p:nvSpPr>
          <p:cNvPr id="29" name="Parallelogram 28">
            <a:extLst>
              <a:ext uri="{FF2B5EF4-FFF2-40B4-BE49-F238E27FC236}">
                <a16:creationId xmlns:a16="http://schemas.microsoft.com/office/drawing/2014/main" id="{7496820E-4F58-D943-9FE1-E1AAEF28A5D6}"/>
              </a:ext>
            </a:extLst>
          </p:cNvPr>
          <p:cNvSpPr/>
          <p:nvPr/>
        </p:nvSpPr>
        <p:spPr>
          <a:xfrm>
            <a:off x="6096000" y="4704133"/>
            <a:ext cx="1949570" cy="264270"/>
          </a:xfrm>
          <a:prstGeom prst="parallelogram">
            <a:avLst>
              <a:gd name="adj" fmla="val 406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rgbClr val="FFFFFF"/>
                </a:solidFill>
                <a:latin typeface="Roboto Medium" panose="02000000000000000000" pitchFamily="2" charset="0"/>
                <a:ea typeface="Roboto Medium" panose="02000000000000000000" pitchFamily="2" charset="0"/>
              </a:rPr>
              <a:t>James O. Spiceman</a:t>
            </a:r>
          </a:p>
        </p:txBody>
      </p:sp>
      <p:grpSp>
        <p:nvGrpSpPr>
          <p:cNvPr id="30" name="Group 29">
            <a:extLst>
              <a:ext uri="{FF2B5EF4-FFF2-40B4-BE49-F238E27FC236}">
                <a16:creationId xmlns:a16="http://schemas.microsoft.com/office/drawing/2014/main" id="{F56ED066-A97A-784B-9B2D-A282A8BB93D6}"/>
              </a:ext>
            </a:extLst>
          </p:cNvPr>
          <p:cNvGrpSpPr>
            <a:grpSpLocks noChangeAspect="1"/>
          </p:cNvGrpSpPr>
          <p:nvPr/>
        </p:nvGrpSpPr>
        <p:grpSpPr>
          <a:xfrm>
            <a:off x="1533237" y="5785064"/>
            <a:ext cx="1191596" cy="188777"/>
            <a:chOff x="783597" y="3169000"/>
            <a:chExt cx="8016472" cy="1270000"/>
          </a:xfrm>
          <a:solidFill>
            <a:schemeClr val="tx2"/>
          </a:solidFill>
        </p:grpSpPr>
        <p:grpSp>
          <p:nvGrpSpPr>
            <p:cNvPr id="31" name="Graphic 17">
              <a:extLst>
                <a:ext uri="{FF2B5EF4-FFF2-40B4-BE49-F238E27FC236}">
                  <a16:creationId xmlns:a16="http://schemas.microsoft.com/office/drawing/2014/main" id="{C09FEF75-DE14-E54D-80CC-D50067869538}"/>
                </a:ext>
              </a:extLst>
            </p:cNvPr>
            <p:cNvGrpSpPr/>
            <p:nvPr/>
          </p:nvGrpSpPr>
          <p:grpSpPr>
            <a:xfrm>
              <a:off x="7530070" y="3169000"/>
              <a:ext cx="1269999" cy="1270000"/>
              <a:chOff x="6214898" y="3169000"/>
              <a:chExt cx="1270000" cy="1270000"/>
            </a:xfrm>
            <a:grpFill/>
          </p:grpSpPr>
          <p:sp>
            <p:nvSpPr>
              <p:cNvPr id="50" name="Freeform 49">
                <a:extLst>
                  <a:ext uri="{FF2B5EF4-FFF2-40B4-BE49-F238E27FC236}">
                    <a16:creationId xmlns:a16="http://schemas.microsoft.com/office/drawing/2014/main" id="{B0CDE928-89EF-BA4B-8330-9D4BF52121F3}"/>
                  </a:ext>
                </a:extLst>
              </p:cNvPr>
              <p:cNvSpPr/>
              <p:nvPr/>
            </p:nvSpPr>
            <p:spPr>
              <a:xfrm>
                <a:off x="6214898" y="3169000"/>
                <a:ext cx="1270000" cy="1270000"/>
              </a:xfrm>
              <a:custGeom>
                <a:avLst/>
                <a:gdLst>
                  <a:gd name="connsiteX0" fmla="*/ 635000 w 1270000"/>
                  <a:gd name="connsiteY0" fmla="*/ 1270000 h 1270000"/>
                  <a:gd name="connsiteX1" fmla="*/ 0 w 1270000"/>
                  <a:gd name="connsiteY1" fmla="*/ 635000 h 1270000"/>
                  <a:gd name="connsiteX2" fmla="*/ 635000 w 1270000"/>
                  <a:gd name="connsiteY2" fmla="*/ 0 h 1270000"/>
                  <a:gd name="connsiteX3" fmla="*/ 1270000 w 1270000"/>
                  <a:gd name="connsiteY3" fmla="*/ 635000 h 1270000"/>
                  <a:gd name="connsiteX4" fmla="*/ 635000 w 1270000"/>
                  <a:gd name="connsiteY4" fmla="*/ 1270000 h 1270000"/>
                  <a:gd name="connsiteX5" fmla="*/ 635000 w 1270000"/>
                  <a:gd name="connsiteY5" fmla="*/ 68239 h 1270000"/>
                  <a:gd name="connsiteX6" fmla="*/ 68239 w 1270000"/>
                  <a:gd name="connsiteY6" fmla="*/ 635379 h 1270000"/>
                  <a:gd name="connsiteX7" fmla="*/ 635379 w 1270000"/>
                  <a:gd name="connsiteY7" fmla="*/ 1202140 h 1270000"/>
                  <a:gd name="connsiteX8" fmla="*/ 1202140 w 1270000"/>
                  <a:gd name="connsiteY8" fmla="*/ 635000 h 1270000"/>
                  <a:gd name="connsiteX9" fmla="*/ 635000 w 1270000"/>
                  <a:gd name="connsiteY9" fmla="*/ 68239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0000" h="1270000">
                    <a:moveTo>
                      <a:pt x="635000" y="1270000"/>
                    </a:moveTo>
                    <a:cubicBezTo>
                      <a:pt x="284299" y="1270000"/>
                      <a:pt x="0" y="985701"/>
                      <a:pt x="0" y="635000"/>
                    </a:cubicBezTo>
                    <a:cubicBezTo>
                      <a:pt x="0" y="284299"/>
                      <a:pt x="284299" y="0"/>
                      <a:pt x="635000" y="0"/>
                    </a:cubicBezTo>
                    <a:cubicBezTo>
                      <a:pt x="985701" y="0"/>
                      <a:pt x="1270000" y="284299"/>
                      <a:pt x="1270000" y="635000"/>
                    </a:cubicBezTo>
                    <a:cubicBezTo>
                      <a:pt x="1269478" y="985484"/>
                      <a:pt x="985484" y="1269478"/>
                      <a:pt x="635000" y="1270000"/>
                    </a:cubicBezTo>
                    <a:close/>
                    <a:moveTo>
                      <a:pt x="635000" y="68239"/>
                    </a:moveTo>
                    <a:cubicBezTo>
                      <a:pt x="321882" y="68344"/>
                      <a:pt x="68134" y="322261"/>
                      <a:pt x="68239" y="635379"/>
                    </a:cubicBezTo>
                    <a:cubicBezTo>
                      <a:pt x="68344" y="948497"/>
                      <a:pt x="322261" y="1202245"/>
                      <a:pt x="635379" y="1202140"/>
                    </a:cubicBezTo>
                    <a:cubicBezTo>
                      <a:pt x="948497" y="1202036"/>
                      <a:pt x="1202245" y="948118"/>
                      <a:pt x="1202140" y="635000"/>
                    </a:cubicBezTo>
                    <a:cubicBezTo>
                      <a:pt x="1201670" y="322033"/>
                      <a:pt x="947967" y="68500"/>
                      <a:pt x="635000" y="68239"/>
                    </a:cubicBezTo>
                    <a:close/>
                  </a:path>
                </a:pathLst>
              </a:custGeom>
              <a:grpFill/>
              <a:ln w="0" cap="flat">
                <a:noFill/>
                <a:prstDash val="solid"/>
                <a:miter/>
              </a:ln>
            </p:spPr>
            <p:txBody>
              <a:bodyPr rtlCol="0" anchor="ctr"/>
              <a:lstStyle/>
              <a:p>
                <a:endParaRPr lang="en-US" dirty="0"/>
              </a:p>
            </p:txBody>
          </p:sp>
          <p:sp>
            <p:nvSpPr>
              <p:cNvPr id="51" name="Freeform 50">
                <a:extLst>
                  <a:ext uri="{FF2B5EF4-FFF2-40B4-BE49-F238E27FC236}">
                    <a16:creationId xmlns:a16="http://schemas.microsoft.com/office/drawing/2014/main" id="{0400C5DD-A665-D941-B48B-231E2C3435AA}"/>
                  </a:ext>
                </a:extLst>
              </p:cNvPr>
              <p:cNvSpPr/>
              <p:nvPr/>
            </p:nvSpPr>
            <p:spPr>
              <a:xfrm>
                <a:off x="6496179" y="3390681"/>
                <a:ext cx="758209" cy="758209"/>
              </a:xfrm>
              <a:custGeom>
                <a:avLst/>
                <a:gdLst>
                  <a:gd name="connsiteX0" fmla="*/ 383857 w 758208"/>
                  <a:gd name="connsiteY0" fmla="*/ 0 h 758208"/>
                  <a:gd name="connsiteX1" fmla="*/ 423 w 758208"/>
                  <a:gd name="connsiteY1" fmla="*/ 383684 h 758208"/>
                  <a:gd name="connsiteX2" fmla="*/ 61619 w 758208"/>
                  <a:gd name="connsiteY2" fmla="*/ 591403 h 758208"/>
                  <a:gd name="connsiteX3" fmla="*/ 3047 w 758208"/>
                  <a:gd name="connsiteY3" fmla="*/ 719730 h 758208"/>
                  <a:gd name="connsiteX4" fmla="*/ 19532 w 758208"/>
                  <a:gd name="connsiteY4" fmla="*/ 764079 h 758208"/>
                  <a:gd name="connsiteX5" fmla="*/ 33470 w 758208"/>
                  <a:gd name="connsiteY5" fmla="*/ 767118 h 758208"/>
                  <a:gd name="connsiteX6" fmla="*/ 42379 w 758208"/>
                  <a:gd name="connsiteY6" fmla="*/ 765981 h 758208"/>
                  <a:gd name="connsiteX7" fmla="*/ 202930 w 758208"/>
                  <a:gd name="connsiteY7" fmla="*/ 721910 h 758208"/>
                  <a:gd name="connsiteX8" fmla="*/ 721651 w 758208"/>
                  <a:gd name="connsiteY8" fmla="*/ 563739 h 758208"/>
                  <a:gd name="connsiteX9" fmla="*/ 563480 w 758208"/>
                  <a:gd name="connsiteY9" fmla="*/ 45018 h 758208"/>
                  <a:gd name="connsiteX10" fmla="*/ 383857 w 758208"/>
                  <a:gd name="connsiteY10" fmla="*/ 0 h 758208"/>
                  <a:gd name="connsiteX11" fmla="*/ 383857 w 758208"/>
                  <a:gd name="connsiteY11" fmla="*/ 700111 h 758208"/>
                  <a:gd name="connsiteX12" fmla="*/ 224539 w 758208"/>
                  <a:gd name="connsiteY12" fmla="*/ 656988 h 758208"/>
                  <a:gd name="connsiteX13" fmla="*/ 207669 w 758208"/>
                  <a:gd name="connsiteY13" fmla="*/ 652439 h 758208"/>
                  <a:gd name="connsiteX14" fmla="*/ 198760 w 758208"/>
                  <a:gd name="connsiteY14" fmla="*/ 653576 h 758208"/>
                  <a:gd name="connsiteX15" fmla="*/ 93937 w 758208"/>
                  <a:gd name="connsiteY15" fmla="*/ 682009 h 758208"/>
                  <a:gd name="connsiteX16" fmla="*/ 130426 w 758208"/>
                  <a:gd name="connsiteY16" fmla="*/ 601544 h 758208"/>
                  <a:gd name="connsiteX17" fmla="*/ 127109 w 758208"/>
                  <a:gd name="connsiteY17" fmla="*/ 568088 h 758208"/>
                  <a:gd name="connsiteX18" fmla="*/ 199831 w 758208"/>
                  <a:gd name="connsiteY18" fmla="*/ 126498 h 758208"/>
                  <a:gd name="connsiteX19" fmla="*/ 641422 w 758208"/>
                  <a:gd name="connsiteY19" fmla="*/ 199220 h 758208"/>
                  <a:gd name="connsiteX20" fmla="*/ 568699 w 758208"/>
                  <a:gd name="connsiteY20" fmla="*/ 640811 h 758208"/>
                  <a:gd name="connsiteX21" fmla="*/ 383857 w 758208"/>
                  <a:gd name="connsiteY21" fmla="*/ 700111 h 75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208" h="758208">
                    <a:moveTo>
                      <a:pt x="383857" y="0"/>
                    </a:moveTo>
                    <a:cubicBezTo>
                      <a:pt x="172024" y="69"/>
                      <a:pt x="354" y="171850"/>
                      <a:pt x="423" y="383684"/>
                    </a:cubicBezTo>
                    <a:cubicBezTo>
                      <a:pt x="447" y="457364"/>
                      <a:pt x="21693" y="529478"/>
                      <a:pt x="61619" y="591403"/>
                    </a:cubicBezTo>
                    <a:lnTo>
                      <a:pt x="3047" y="719730"/>
                    </a:lnTo>
                    <a:cubicBezTo>
                      <a:pt x="-4647" y="736529"/>
                      <a:pt x="2733" y="756385"/>
                      <a:pt x="19532" y="764079"/>
                    </a:cubicBezTo>
                    <a:cubicBezTo>
                      <a:pt x="23906" y="766082"/>
                      <a:pt x="28660" y="767119"/>
                      <a:pt x="33470" y="767118"/>
                    </a:cubicBezTo>
                    <a:cubicBezTo>
                      <a:pt x="36476" y="767119"/>
                      <a:pt x="39470" y="766737"/>
                      <a:pt x="42379" y="765981"/>
                    </a:cubicBezTo>
                    <a:lnTo>
                      <a:pt x="202930" y="721910"/>
                    </a:lnTo>
                    <a:cubicBezTo>
                      <a:pt x="389848" y="821473"/>
                      <a:pt x="622088" y="750657"/>
                      <a:pt x="721651" y="563739"/>
                    </a:cubicBezTo>
                    <a:cubicBezTo>
                      <a:pt x="821214" y="376820"/>
                      <a:pt x="750398" y="144581"/>
                      <a:pt x="563480" y="45018"/>
                    </a:cubicBezTo>
                    <a:cubicBezTo>
                      <a:pt x="508182" y="15563"/>
                      <a:pt x="446510" y="107"/>
                      <a:pt x="383857" y="0"/>
                    </a:cubicBezTo>
                    <a:close/>
                    <a:moveTo>
                      <a:pt x="383857" y="700111"/>
                    </a:moveTo>
                    <a:cubicBezTo>
                      <a:pt x="327872" y="700083"/>
                      <a:pt x="272896" y="685202"/>
                      <a:pt x="224539" y="656988"/>
                    </a:cubicBezTo>
                    <a:cubicBezTo>
                      <a:pt x="219419" y="654000"/>
                      <a:pt x="213596" y="652430"/>
                      <a:pt x="207669" y="652439"/>
                    </a:cubicBezTo>
                    <a:cubicBezTo>
                      <a:pt x="204663" y="652438"/>
                      <a:pt x="201669" y="652820"/>
                      <a:pt x="198760" y="653576"/>
                    </a:cubicBezTo>
                    <a:lnTo>
                      <a:pt x="93937" y="682009"/>
                    </a:lnTo>
                    <a:lnTo>
                      <a:pt x="130426" y="601544"/>
                    </a:lnTo>
                    <a:cubicBezTo>
                      <a:pt x="135371" y="590599"/>
                      <a:pt x="134107" y="577849"/>
                      <a:pt x="127109" y="568088"/>
                    </a:cubicBezTo>
                    <a:cubicBezTo>
                      <a:pt x="25249" y="426065"/>
                      <a:pt x="57808" y="228358"/>
                      <a:pt x="199831" y="126498"/>
                    </a:cubicBezTo>
                    <a:cubicBezTo>
                      <a:pt x="341855" y="24638"/>
                      <a:pt x="539562" y="57196"/>
                      <a:pt x="641422" y="199220"/>
                    </a:cubicBezTo>
                    <a:cubicBezTo>
                      <a:pt x="743282" y="341244"/>
                      <a:pt x="710723" y="538950"/>
                      <a:pt x="568699" y="640811"/>
                    </a:cubicBezTo>
                    <a:cubicBezTo>
                      <a:pt x="514819" y="679454"/>
                      <a:pt x="450162" y="700197"/>
                      <a:pt x="383857" y="700111"/>
                    </a:cubicBezTo>
                    <a:close/>
                  </a:path>
                </a:pathLst>
              </a:custGeom>
              <a:grpFill/>
              <a:ln w="0"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CB3C4440-8F3A-D740-B657-01256837197B}"/>
                  </a:ext>
                </a:extLst>
              </p:cNvPr>
              <p:cNvSpPr/>
              <p:nvPr/>
            </p:nvSpPr>
            <p:spPr>
              <a:xfrm>
                <a:off x="6693648" y="3599147"/>
                <a:ext cx="369627" cy="350672"/>
              </a:xfrm>
              <a:custGeom>
                <a:avLst/>
                <a:gdLst>
                  <a:gd name="connsiteX0" fmla="*/ 333861 w 369626"/>
                  <a:gd name="connsiteY0" fmla="*/ 232528 h 350671"/>
                  <a:gd name="connsiteX1" fmla="*/ 278038 w 369626"/>
                  <a:gd name="connsiteY1" fmla="*/ 219923 h 350671"/>
                  <a:gd name="connsiteX2" fmla="*/ 244771 w 369626"/>
                  <a:gd name="connsiteY2" fmla="*/ 260203 h 350671"/>
                  <a:gd name="connsiteX3" fmla="*/ 226764 w 369626"/>
                  <a:gd name="connsiteY3" fmla="*/ 264088 h 350671"/>
                  <a:gd name="connsiteX4" fmla="*/ 100522 w 369626"/>
                  <a:gd name="connsiteY4" fmla="*/ 155854 h 350671"/>
                  <a:gd name="connsiteX5" fmla="*/ 102417 w 369626"/>
                  <a:gd name="connsiteY5" fmla="*/ 134719 h 350671"/>
                  <a:gd name="connsiteX6" fmla="*/ 125448 w 369626"/>
                  <a:gd name="connsiteY6" fmla="*/ 97472 h 350671"/>
                  <a:gd name="connsiteX7" fmla="*/ 115117 w 369626"/>
                  <a:gd name="connsiteY7" fmla="*/ 53212 h 350671"/>
                  <a:gd name="connsiteX8" fmla="*/ 82609 w 369626"/>
                  <a:gd name="connsiteY8" fmla="*/ 4118 h 350671"/>
                  <a:gd name="connsiteX9" fmla="*/ 34179 w 369626"/>
                  <a:gd name="connsiteY9" fmla="*/ 11320 h 350671"/>
                  <a:gd name="connsiteX10" fmla="*/ 59 w 369626"/>
                  <a:gd name="connsiteY10" fmla="*/ 89226 h 350671"/>
                  <a:gd name="connsiteX11" fmla="*/ 3092 w 369626"/>
                  <a:gd name="connsiteY11" fmla="*/ 113963 h 350671"/>
                  <a:gd name="connsiteX12" fmla="*/ 26881 w 369626"/>
                  <a:gd name="connsiteY12" fmla="*/ 168649 h 350671"/>
                  <a:gd name="connsiteX13" fmla="*/ 51617 w 369626"/>
                  <a:gd name="connsiteY13" fmla="*/ 206559 h 350671"/>
                  <a:gd name="connsiteX14" fmla="*/ 158999 w 369626"/>
                  <a:gd name="connsiteY14" fmla="*/ 306169 h 350671"/>
                  <a:gd name="connsiteX15" fmla="*/ 225911 w 369626"/>
                  <a:gd name="connsiteY15" fmla="*/ 338014 h 350671"/>
                  <a:gd name="connsiteX16" fmla="*/ 303911 w 369626"/>
                  <a:gd name="connsiteY16" fmla="*/ 350335 h 350671"/>
                  <a:gd name="connsiteX17" fmla="*/ 374235 w 369626"/>
                  <a:gd name="connsiteY17" fmla="*/ 297734 h 350671"/>
                  <a:gd name="connsiteX18" fmla="*/ 377837 w 369626"/>
                  <a:gd name="connsiteY18" fmla="*/ 271197 h 350671"/>
                  <a:gd name="connsiteX19" fmla="*/ 333861 w 369626"/>
                  <a:gd name="connsiteY19" fmla="*/ 232528 h 350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9626" h="350671">
                    <a:moveTo>
                      <a:pt x="333861" y="232528"/>
                    </a:moveTo>
                    <a:cubicBezTo>
                      <a:pt x="317844" y="223050"/>
                      <a:pt x="296898" y="212151"/>
                      <a:pt x="278038" y="219923"/>
                    </a:cubicBezTo>
                    <a:cubicBezTo>
                      <a:pt x="263442" y="225894"/>
                      <a:pt x="254249" y="248356"/>
                      <a:pt x="244771" y="260203"/>
                    </a:cubicBezTo>
                    <a:cubicBezTo>
                      <a:pt x="240604" y="265848"/>
                      <a:pt x="232888" y="267513"/>
                      <a:pt x="226764" y="264088"/>
                    </a:cubicBezTo>
                    <a:cubicBezTo>
                      <a:pt x="173700" y="243248"/>
                      <a:pt x="129220" y="205113"/>
                      <a:pt x="100522" y="155854"/>
                    </a:cubicBezTo>
                    <a:cubicBezTo>
                      <a:pt x="95498" y="149407"/>
                      <a:pt x="96327" y="140170"/>
                      <a:pt x="102417" y="134719"/>
                    </a:cubicBezTo>
                    <a:cubicBezTo>
                      <a:pt x="111895" y="124009"/>
                      <a:pt x="122984" y="111878"/>
                      <a:pt x="125448" y="97472"/>
                    </a:cubicBezTo>
                    <a:cubicBezTo>
                      <a:pt x="126239" y="82040"/>
                      <a:pt x="122659" y="66698"/>
                      <a:pt x="115117" y="53212"/>
                    </a:cubicBezTo>
                    <a:cubicBezTo>
                      <a:pt x="107535" y="36815"/>
                      <a:pt x="99005" y="13406"/>
                      <a:pt x="82609" y="4118"/>
                    </a:cubicBezTo>
                    <a:cubicBezTo>
                      <a:pt x="66472" y="-3339"/>
                      <a:pt x="47448" y="-510"/>
                      <a:pt x="34179" y="11320"/>
                    </a:cubicBezTo>
                    <a:cubicBezTo>
                      <a:pt x="11576" y="30769"/>
                      <a:pt x="-974" y="59427"/>
                      <a:pt x="59" y="89226"/>
                    </a:cubicBezTo>
                    <a:cubicBezTo>
                      <a:pt x="161" y="97558"/>
                      <a:pt x="1178" y="105853"/>
                      <a:pt x="3092" y="113963"/>
                    </a:cubicBezTo>
                    <a:cubicBezTo>
                      <a:pt x="8326" y="133249"/>
                      <a:pt x="16340" y="151671"/>
                      <a:pt x="26881" y="168649"/>
                    </a:cubicBezTo>
                    <a:cubicBezTo>
                      <a:pt x="34453" y="181712"/>
                      <a:pt x="42710" y="194367"/>
                      <a:pt x="51617" y="206559"/>
                    </a:cubicBezTo>
                    <a:cubicBezTo>
                      <a:pt x="80625" y="246401"/>
                      <a:pt x="117094" y="280231"/>
                      <a:pt x="158999" y="306169"/>
                    </a:cubicBezTo>
                    <a:cubicBezTo>
                      <a:pt x="180018" y="319295"/>
                      <a:pt x="202468" y="329979"/>
                      <a:pt x="225911" y="338014"/>
                    </a:cubicBezTo>
                    <a:cubicBezTo>
                      <a:pt x="252164" y="346733"/>
                      <a:pt x="275573" y="355737"/>
                      <a:pt x="303911" y="350335"/>
                    </a:cubicBezTo>
                    <a:cubicBezTo>
                      <a:pt x="332249" y="344932"/>
                      <a:pt x="362862" y="326356"/>
                      <a:pt x="374235" y="297734"/>
                    </a:cubicBezTo>
                    <a:cubicBezTo>
                      <a:pt x="378094" y="289457"/>
                      <a:pt x="379350" y="280203"/>
                      <a:pt x="377837" y="271197"/>
                    </a:cubicBezTo>
                    <a:cubicBezTo>
                      <a:pt x="374235" y="252241"/>
                      <a:pt x="348835" y="241437"/>
                      <a:pt x="333861" y="232528"/>
                    </a:cubicBezTo>
                    <a:close/>
                  </a:path>
                </a:pathLst>
              </a:custGeom>
              <a:grpFill/>
              <a:ln w="0" cap="flat">
                <a:noFill/>
                <a:prstDash val="solid"/>
                <a:miter/>
              </a:ln>
            </p:spPr>
            <p:txBody>
              <a:bodyPr rtlCol="0" anchor="ctr"/>
              <a:lstStyle/>
              <a:p>
                <a:endParaRPr lang="en-US"/>
              </a:p>
            </p:txBody>
          </p:sp>
        </p:grpSp>
        <p:sp>
          <p:nvSpPr>
            <p:cNvPr id="32" name="Graphic 19">
              <a:extLst>
                <a:ext uri="{FF2B5EF4-FFF2-40B4-BE49-F238E27FC236}">
                  <a16:creationId xmlns:a16="http://schemas.microsoft.com/office/drawing/2014/main" id="{6A49151E-03F6-C94F-B508-4CC325A95521}"/>
                </a:ext>
              </a:extLst>
            </p:cNvPr>
            <p:cNvSpPr/>
            <p:nvPr/>
          </p:nvSpPr>
          <p:spPr>
            <a:xfrm>
              <a:off x="6187139" y="3175351"/>
              <a:ext cx="1257297" cy="1257298"/>
            </a:xfrm>
            <a:custGeom>
              <a:avLst/>
              <a:gdLst>
                <a:gd name="connsiteX0" fmla="*/ 629501 w 1257300"/>
                <a:gd name="connsiteY0" fmla="*/ 1259002 h 1257300"/>
                <a:gd name="connsiteX1" fmla="*/ 0 w 1257300"/>
                <a:gd name="connsiteY1" fmla="*/ 629501 h 1257300"/>
                <a:gd name="connsiteX2" fmla="*/ 629501 w 1257300"/>
                <a:gd name="connsiteY2" fmla="*/ 0 h 1257300"/>
                <a:gd name="connsiteX3" fmla="*/ 1259002 w 1257300"/>
                <a:gd name="connsiteY3" fmla="*/ 629501 h 1257300"/>
                <a:gd name="connsiteX4" fmla="*/ 629501 w 1257300"/>
                <a:gd name="connsiteY4" fmla="*/ 1259002 h 1257300"/>
                <a:gd name="connsiteX5" fmla="*/ 629501 w 1257300"/>
                <a:gd name="connsiteY5" fmla="*/ 59934 h 1257300"/>
                <a:gd name="connsiteX6" fmla="*/ 59840 w 1257300"/>
                <a:gd name="connsiteY6" fmla="*/ 629595 h 1257300"/>
                <a:gd name="connsiteX7" fmla="*/ 629501 w 1257300"/>
                <a:gd name="connsiteY7" fmla="*/ 1199256 h 1257300"/>
                <a:gd name="connsiteX8" fmla="*/ 1199162 w 1257300"/>
                <a:gd name="connsiteY8" fmla="*/ 629595 h 1257300"/>
                <a:gd name="connsiteX9" fmla="*/ 1199162 w 1257300"/>
                <a:gd name="connsiteY9" fmla="*/ 629501 h 1257300"/>
                <a:gd name="connsiteX10" fmla="*/ 629501 w 1257300"/>
                <a:gd name="connsiteY10" fmla="*/ 59934 h 1257300"/>
                <a:gd name="connsiteX11" fmla="*/ 841446 w 1257300"/>
                <a:gd name="connsiteY11" fmla="*/ 374165 h 1257300"/>
                <a:gd name="connsiteX12" fmla="*/ 795507 w 1257300"/>
                <a:gd name="connsiteY12" fmla="*/ 421427 h 1257300"/>
                <a:gd name="connsiteX13" fmla="*/ 842769 w 1257300"/>
                <a:gd name="connsiteY13" fmla="*/ 467366 h 1257300"/>
                <a:gd name="connsiteX14" fmla="*/ 888713 w 1257300"/>
                <a:gd name="connsiteY14" fmla="*/ 420770 h 1257300"/>
                <a:gd name="connsiteX15" fmla="*/ 842303 w 1257300"/>
                <a:gd name="connsiteY15" fmla="*/ 374159 h 1257300"/>
                <a:gd name="connsiteX16" fmla="*/ 841446 w 1257300"/>
                <a:gd name="connsiteY16" fmla="*/ 374165 h 1257300"/>
                <a:gd name="connsiteX17" fmla="*/ 634700 w 1257300"/>
                <a:gd name="connsiteY17" fmla="*/ 433910 h 1257300"/>
                <a:gd name="connsiteX18" fmla="*/ 439015 w 1257300"/>
                <a:gd name="connsiteY18" fmla="*/ 629595 h 1257300"/>
                <a:gd name="connsiteX19" fmla="*/ 634700 w 1257300"/>
                <a:gd name="connsiteY19" fmla="*/ 825280 h 1257300"/>
                <a:gd name="connsiteX20" fmla="*/ 830385 w 1257300"/>
                <a:gd name="connsiteY20" fmla="*/ 629595 h 1257300"/>
                <a:gd name="connsiteX21" fmla="*/ 830385 w 1257300"/>
                <a:gd name="connsiteY21" fmla="*/ 629501 h 1257300"/>
                <a:gd name="connsiteX22" fmla="*/ 634700 w 1257300"/>
                <a:gd name="connsiteY22" fmla="*/ 433910 h 1257300"/>
                <a:gd name="connsiteX23" fmla="*/ 634700 w 1257300"/>
                <a:gd name="connsiteY23" fmla="*/ 755325 h 1257300"/>
                <a:gd name="connsiteX24" fmla="*/ 509349 w 1257300"/>
                <a:gd name="connsiteY24" fmla="*/ 629973 h 1257300"/>
                <a:gd name="connsiteX25" fmla="*/ 634702 w 1257300"/>
                <a:gd name="connsiteY25" fmla="*/ 504622 h 1257300"/>
                <a:gd name="connsiteX26" fmla="*/ 760052 w 1257300"/>
                <a:gd name="connsiteY26" fmla="*/ 629501 h 1257300"/>
                <a:gd name="connsiteX27" fmla="*/ 634700 w 1257300"/>
                <a:gd name="connsiteY27" fmla="*/ 754853 h 1257300"/>
                <a:gd name="connsiteX28" fmla="*/ 1029473 w 1257300"/>
                <a:gd name="connsiteY28" fmla="*/ 467375 h 1257300"/>
                <a:gd name="connsiteX29" fmla="*/ 791343 w 1257300"/>
                <a:gd name="connsiteY29" fmla="*/ 228300 h 1257300"/>
                <a:gd name="connsiteX30" fmla="*/ 790870 w 1257300"/>
                <a:gd name="connsiteY30" fmla="*/ 228299 h 1257300"/>
                <a:gd name="connsiteX31" fmla="*/ 475883 w 1257300"/>
                <a:gd name="connsiteY31" fmla="*/ 228299 h 1257300"/>
                <a:gd name="connsiteX32" fmla="*/ 237185 w 1257300"/>
                <a:gd name="connsiteY32" fmla="*/ 466903 h 1257300"/>
                <a:gd name="connsiteX33" fmla="*/ 237185 w 1257300"/>
                <a:gd name="connsiteY33" fmla="*/ 781889 h 1257300"/>
                <a:gd name="connsiteX34" fmla="*/ 475410 w 1257300"/>
                <a:gd name="connsiteY34" fmla="*/ 1021059 h 1257300"/>
                <a:gd name="connsiteX35" fmla="*/ 475883 w 1257300"/>
                <a:gd name="connsiteY35" fmla="*/ 1021060 h 1257300"/>
                <a:gd name="connsiteX36" fmla="*/ 790870 w 1257300"/>
                <a:gd name="connsiteY36" fmla="*/ 1021060 h 1257300"/>
                <a:gd name="connsiteX37" fmla="*/ 1029474 w 1257300"/>
                <a:gd name="connsiteY37" fmla="*/ 782457 h 1257300"/>
                <a:gd name="connsiteX38" fmla="*/ 1029474 w 1257300"/>
                <a:gd name="connsiteY38" fmla="*/ 781889 h 1257300"/>
                <a:gd name="connsiteX39" fmla="*/ 954886 w 1257300"/>
                <a:gd name="connsiteY39" fmla="*/ 781889 h 1257300"/>
                <a:gd name="connsiteX40" fmla="*/ 790870 w 1257300"/>
                <a:gd name="connsiteY40" fmla="*/ 945433 h 1257300"/>
                <a:gd name="connsiteX41" fmla="*/ 475883 w 1257300"/>
                <a:gd name="connsiteY41" fmla="*/ 945433 h 1257300"/>
                <a:gd name="connsiteX42" fmla="*/ 312056 w 1257300"/>
                <a:gd name="connsiteY42" fmla="*/ 781889 h 1257300"/>
                <a:gd name="connsiteX43" fmla="*/ 312056 w 1257300"/>
                <a:gd name="connsiteY43" fmla="*/ 466903 h 1257300"/>
                <a:gd name="connsiteX44" fmla="*/ 475883 w 1257300"/>
                <a:gd name="connsiteY44" fmla="*/ 303075 h 1257300"/>
                <a:gd name="connsiteX45" fmla="*/ 790870 w 1257300"/>
                <a:gd name="connsiteY45" fmla="*/ 303075 h 1257300"/>
                <a:gd name="connsiteX46" fmla="*/ 954886 w 1257300"/>
                <a:gd name="connsiteY46" fmla="*/ 466903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57300" h="1257300">
                  <a:moveTo>
                    <a:pt x="629501" y="1259002"/>
                  </a:moveTo>
                  <a:cubicBezTo>
                    <a:pt x="281837" y="1259002"/>
                    <a:pt x="0" y="977164"/>
                    <a:pt x="0" y="629501"/>
                  </a:cubicBezTo>
                  <a:cubicBezTo>
                    <a:pt x="0" y="281837"/>
                    <a:pt x="281837" y="0"/>
                    <a:pt x="629501" y="0"/>
                  </a:cubicBezTo>
                  <a:cubicBezTo>
                    <a:pt x="977165" y="0"/>
                    <a:pt x="1259002" y="281837"/>
                    <a:pt x="1259002" y="629501"/>
                  </a:cubicBezTo>
                  <a:cubicBezTo>
                    <a:pt x="1258637" y="977013"/>
                    <a:pt x="977013" y="1258637"/>
                    <a:pt x="629501" y="1259002"/>
                  </a:cubicBezTo>
                  <a:close/>
                  <a:moveTo>
                    <a:pt x="629501" y="59934"/>
                  </a:moveTo>
                  <a:cubicBezTo>
                    <a:pt x="314886" y="59934"/>
                    <a:pt x="59840" y="314980"/>
                    <a:pt x="59840" y="629595"/>
                  </a:cubicBezTo>
                  <a:cubicBezTo>
                    <a:pt x="59840" y="944210"/>
                    <a:pt x="314886" y="1199256"/>
                    <a:pt x="629501" y="1199256"/>
                  </a:cubicBezTo>
                  <a:cubicBezTo>
                    <a:pt x="944116" y="1199256"/>
                    <a:pt x="1199162" y="944210"/>
                    <a:pt x="1199162" y="629595"/>
                  </a:cubicBezTo>
                  <a:cubicBezTo>
                    <a:pt x="1199162" y="629564"/>
                    <a:pt x="1199162" y="629532"/>
                    <a:pt x="1199162" y="629501"/>
                  </a:cubicBezTo>
                  <a:cubicBezTo>
                    <a:pt x="1198797" y="315052"/>
                    <a:pt x="943949" y="60247"/>
                    <a:pt x="629501" y="59934"/>
                  </a:cubicBezTo>
                  <a:close/>
                  <a:moveTo>
                    <a:pt x="841446" y="374165"/>
                  </a:moveTo>
                  <a:cubicBezTo>
                    <a:pt x="815709" y="374530"/>
                    <a:pt x="795141" y="395690"/>
                    <a:pt x="795507" y="421427"/>
                  </a:cubicBezTo>
                  <a:cubicBezTo>
                    <a:pt x="795872" y="447164"/>
                    <a:pt x="817032" y="467731"/>
                    <a:pt x="842769" y="467366"/>
                  </a:cubicBezTo>
                  <a:cubicBezTo>
                    <a:pt x="868246" y="467004"/>
                    <a:pt x="888710" y="446250"/>
                    <a:pt x="888713" y="420770"/>
                  </a:cubicBezTo>
                  <a:cubicBezTo>
                    <a:pt x="888768" y="395083"/>
                    <a:pt x="867990" y="374215"/>
                    <a:pt x="842303" y="374159"/>
                  </a:cubicBezTo>
                  <a:cubicBezTo>
                    <a:pt x="842017" y="374158"/>
                    <a:pt x="841731" y="374160"/>
                    <a:pt x="841446" y="374165"/>
                  </a:cubicBezTo>
                  <a:close/>
                  <a:moveTo>
                    <a:pt x="634700" y="433910"/>
                  </a:moveTo>
                  <a:cubicBezTo>
                    <a:pt x="526626" y="433910"/>
                    <a:pt x="439015" y="521521"/>
                    <a:pt x="439015" y="629595"/>
                  </a:cubicBezTo>
                  <a:cubicBezTo>
                    <a:pt x="439015" y="737669"/>
                    <a:pt x="526626" y="825280"/>
                    <a:pt x="634700" y="825280"/>
                  </a:cubicBezTo>
                  <a:cubicBezTo>
                    <a:pt x="742774" y="825280"/>
                    <a:pt x="830385" y="737669"/>
                    <a:pt x="830385" y="629595"/>
                  </a:cubicBezTo>
                  <a:cubicBezTo>
                    <a:pt x="830385" y="629564"/>
                    <a:pt x="830385" y="629532"/>
                    <a:pt x="830385" y="629501"/>
                  </a:cubicBezTo>
                  <a:cubicBezTo>
                    <a:pt x="830229" y="521507"/>
                    <a:pt x="742694" y="434014"/>
                    <a:pt x="634700" y="433910"/>
                  </a:cubicBezTo>
                  <a:close/>
                  <a:moveTo>
                    <a:pt x="634700" y="755325"/>
                  </a:moveTo>
                  <a:cubicBezTo>
                    <a:pt x="565470" y="755325"/>
                    <a:pt x="509349" y="699203"/>
                    <a:pt x="509349" y="629973"/>
                  </a:cubicBezTo>
                  <a:cubicBezTo>
                    <a:pt x="509350" y="560743"/>
                    <a:pt x="565472" y="504621"/>
                    <a:pt x="634702" y="504622"/>
                  </a:cubicBezTo>
                  <a:cubicBezTo>
                    <a:pt x="703747" y="504622"/>
                    <a:pt x="759792" y="560456"/>
                    <a:pt x="760052" y="629501"/>
                  </a:cubicBezTo>
                  <a:cubicBezTo>
                    <a:pt x="759948" y="698688"/>
                    <a:pt x="703887" y="754749"/>
                    <a:pt x="634700" y="754853"/>
                  </a:cubicBezTo>
                  <a:close/>
                  <a:moveTo>
                    <a:pt x="1029473" y="467375"/>
                  </a:moveTo>
                  <a:cubicBezTo>
                    <a:pt x="1029734" y="335599"/>
                    <a:pt x="923120" y="228561"/>
                    <a:pt x="791343" y="228300"/>
                  </a:cubicBezTo>
                  <a:cubicBezTo>
                    <a:pt x="791185" y="228299"/>
                    <a:pt x="791028" y="228299"/>
                    <a:pt x="790870" y="228299"/>
                  </a:cubicBezTo>
                  <a:lnTo>
                    <a:pt x="475883" y="228299"/>
                  </a:lnTo>
                  <a:cubicBezTo>
                    <a:pt x="344091" y="228299"/>
                    <a:pt x="237238" y="335110"/>
                    <a:pt x="237185" y="466903"/>
                  </a:cubicBezTo>
                  <a:lnTo>
                    <a:pt x="237185" y="781889"/>
                  </a:lnTo>
                  <a:cubicBezTo>
                    <a:pt x="236924" y="913718"/>
                    <a:pt x="343581" y="1020798"/>
                    <a:pt x="475410" y="1021059"/>
                  </a:cubicBezTo>
                  <a:cubicBezTo>
                    <a:pt x="475568" y="1021060"/>
                    <a:pt x="475726" y="1021060"/>
                    <a:pt x="475883" y="1021060"/>
                  </a:cubicBezTo>
                  <a:lnTo>
                    <a:pt x="790870" y="1021060"/>
                  </a:lnTo>
                  <a:cubicBezTo>
                    <a:pt x="922647" y="1021060"/>
                    <a:pt x="1029474" y="914234"/>
                    <a:pt x="1029474" y="782457"/>
                  </a:cubicBezTo>
                  <a:cubicBezTo>
                    <a:pt x="1029474" y="782268"/>
                    <a:pt x="1029474" y="782079"/>
                    <a:pt x="1029474" y="781889"/>
                  </a:cubicBezTo>
                  <a:close/>
                  <a:moveTo>
                    <a:pt x="954886" y="781889"/>
                  </a:moveTo>
                  <a:cubicBezTo>
                    <a:pt x="954678" y="872310"/>
                    <a:pt x="881291" y="945485"/>
                    <a:pt x="790870" y="945433"/>
                  </a:cubicBezTo>
                  <a:lnTo>
                    <a:pt x="475883" y="945433"/>
                  </a:lnTo>
                  <a:cubicBezTo>
                    <a:pt x="385536" y="945381"/>
                    <a:pt x="312265" y="872236"/>
                    <a:pt x="312056" y="781889"/>
                  </a:cubicBezTo>
                  <a:lnTo>
                    <a:pt x="312056" y="466903"/>
                  </a:lnTo>
                  <a:cubicBezTo>
                    <a:pt x="312056" y="376423"/>
                    <a:pt x="385404" y="303075"/>
                    <a:pt x="475883" y="303075"/>
                  </a:cubicBezTo>
                  <a:lnTo>
                    <a:pt x="790870" y="303075"/>
                  </a:lnTo>
                  <a:cubicBezTo>
                    <a:pt x="881401" y="303023"/>
                    <a:pt x="954834" y="376371"/>
                    <a:pt x="954886" y="466903"/>
                  </a:cubicBezTo>
                  <a:close/>
                </a:path>
              </a:pathLst>
            </a:custGeom>
            <a:grpFill/>
            <a:ln w="0" cap="flat">
              <a:noFill/>
              <a:prstDash val="solid"/>
              <a:miter/>
            </a:ln>
          </p:spPr>
          <p:txBody>
            <a:bodyPr rtlCol="0" anchor="ctr"/>
            <a:lstStyle/>
            <a:p>
              <a:endParaRPr lang="en-US"/>
            </a:p>
          </p:txBody>
        </p:sp>
        <p:grpSp>
          <p:nvGrpSpPr>
            <p:cNvPr id="33" name="Graphic 11">
              <a:extLst>
                <a:ext uri="{FF2B5EF4-FFF2-40B4-BE49-F238E27FC236}">
                  <a16:creationId xmlns:a16="http://schemas.microsoft.com/office/drawing/2014/main" id="{31FDEE6C-1BAF-5649-B2F8-D6194348E8B9}"/>
                </a:ext>
              </a:extLst>
            </p:cNvPr>
            <p:cNvGrpSpPr/>
            <p:nvPr/>
          </p:nvGrpSpPr>
          <p:grpSpPr>
            <a:xfrm>
              <a:off x="3494850" y="3173736"/>
              <a:ext cx="1260520" cy="1260521"/>
              <a:chOff x="3505598" y="3169000"/>
              <a:chExt cx="1260522" cy="1260522"/>
            </a:xfrm>
            <a:grpFill/>
          </p:grpSpPr>
          <p:sp>
            <p:nvSpPr>
              <p:cNvPr id="47" name="Freeform 46">
                <a:extLst>
                  <a:ext uri="{FF2B5EF4-FFF2-40B4-BE49-F238E27FC236}">
                    <a16:creationId xmlns:a16="http://schemas.microsoft.com/office/drawing/2014/main" id="{D0A655F5-CA8C-3F4E-B17B-AE4DB08B0057}"/>
                  </a:ext>
                </a:extLst>
              </p:cNvPr>
              <p:cNvSpPr/>
              <p:nvPr/>
            </p:nvSpPr>
            <p:spPr>
              <a:xfrm>
                <a:off x="3505598" y="3169000"/>
                <a:ext cx="1260522" cy="1260522"/>
              </a:xfrm>
              <a:custGeom>
                <a:avLst/>
                <a:gdLst>
                  <a:gd name="connsiteX0" fmla="*/ 634147 w 1260522"/>
                  <a:gd name="connsiteY0" fmla="*/ 1268294 h 1260522"/>
                  <a:gd name="connsiteX1" fmla="*/ 0 w 1260522"/>
                  <a:gd name="connsiteY1" fmla="*/ 634147 h 1260522"/>
                  <a:gd name="connsiteX2" fmla="*/ 634147 w 1260522"/>
                  <a:gd name="connsiteY2" fmla="*/ 0 h 1260522"/>
                  <a:gd name="connsiteX3" fmla="*/ 1268294 w 1260522"/>
                  <a:gd name="connsiteY3" fmla="*/ 634147 h 1260522"/>
                  <a:gd name="connsiteX4" fmla="*/ 634147 w 1260522"/>
                  <a:gd name="connsiteY4" fmla="*/ 1268294 h 1260522"/>
                  <a:gd name="connsiteX5" fmla="*/ 634147 w 1260522"/>
                  <a:gd name="connsiteY5" fmla="*/ 68239 h 1260522"/>
                  <a:gd name="connsiteX6" fmla="*/ 68239 w 1260522"/>
                  <a:gd name="connsiteY6" fmla="*/ 634147 h 1260522"/>
                  <a:gd name="connsiteX7" fmla="*/ 634147 w 1260522"/>
                  <a:gd name="connsiteY7" fmla="*/ 1200055 h 1260522"/>
                  <a:gd name="connsiteX8" fmla="*/ 1200055 w 1260522"/>
                  <a:gd name="connsiteY8" fmla="*/ 634147 h 1260522"/>
                  <a:gd name="connsiteX9" fmla="*/ 634147 w 1260522"/>
                  <a:gd name="connsiteY9" fmla="*/ 68239 h 1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0522" h="1260522">
                    <a:moveTo>
                      <a:pt x="634147" y="1268294"/>
                    </a:moveTo>
                    <a:cubicBezTo>
                      <a:pt x="283917" y="1268294"/>
                      <a:pt x="0" y="984377"/>
                      <a:pt x="0" y="634147"/>
                    </a:cubicBezTo>
                    <a:cubicBezTo>
                      <a:pt x="0" y="283917"/>
                      <a:pt x="283917" y="0"/>
                      <a:pt x="634147" y="0"/>
                    </a:cubicBezTo>
                    <a:cubicBezTo>
                      <a:pt x="984377" y="0"/>
                      <a:pt x="1268294" y="283917"/>
                      <a:pt x="1268294" y="634147"/>
                    </a:cubicBezTo>
                    <a:cubicBezTo>
                      <a:pt x="1267824" y="984182"/>
                      <a:pt x="984182" y="1267824"/>
                      <a:pt x="634147" y="1268294"/>
                    </a:cubicBezTo>
                    <a:close/>
                    <a:moveTo>
                      <a:pt x="634147" y="68239"/>
                    </a:moveTo>
                    <a:cubicBezTo>
                      <a:pt x="321605" y="68239"/>
                      <a:pt x="68239" y="321605"/>
                      <a:pt x="68239" y="634147"/>
                    </a:cubicBezTo>
                    <a:cubicBezTo>
                      <a:pt x="68239" y="946689"/>
                      <a:pt x="321605" y="1200055"/>
                      <a:pt x="634147" y="1200055"/>
                    </a:cubicBezTo>
                    <a:cubicBezTo>
                      <a:pt x="946690" y="1200055"/>
                      <a:pt x="1200055" y="946689"/>
                      <a:pt x="1200055" y="634147"/>
                    </a:cubicBezTo>
                    <a:cubicBezTo>
                      <a:pt x="1199690" y="321756"/>
                      <a:pt x="946538" y="68604"/>
                      <a:pt x="634147" y="68239"/>
                    </a:cubicBezTo>
                    <a:close/>
                  </a:path>
                </a:pathLst>
              </a:custGeom>
              <a:grpFill/>
              <a:ln w="0"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4809750E-AD97-FE4A-AA7B-59541F7AD32F}"/>
                  </a:ext>
                </a:extLst>
              </p:cNvPr>
              <p:cNvSpPr/>
              <p:nvPr/>
            </p:nvSpPr>
            <p:spPr>
              <a:xfrm>
                <a:off x="3837788" y="3656907"/>
                <a:ext cx="653955" cy="435970"/>
              </a:xfrm>
              <a:custGeom>
                <a:avLst/>
                <a:gdLst>
                  <a:gd name="connsiteX0" fmla="*/ 660400 w 653955"/>
                  <a:gd name="connsiteY0" fmla="*/ 194481 h 435970"/>
                  <a:gd name="connsiteX1" fmla="*/ 660400 w 653955"/>
                  <a:gd name="connsiteY1" fmla="*/ 431421 h 435970"/>
                  <a:gd name="connsiteX2" fmla="*/ 649880 w 653955"/>
                  <a:gd name="connsiteY2" fmla="*/ 442036 h 435970"/>
                  <a:gd name="connsiteX3" fmla="*/ 527619 w 653955"/>
                  <a:gd name="connsiteY3" fmla="*/ 442036 h 435970"/>
                  <a:gd name="connsiteX4" fmla="*/ 517004 w 653955"/>
                  <a:gd name="connsiteY4" fmla="*/ 431421 h 435970"/>
                  <a:gd name="connsiteX5" fmla="*/ 517004 w 653955"/>
                  <a:gd name="connsiteY5" fmla="*/ 211066 h 435970"/>
                  <a:gd name="connsiteX6" fmla="*/ 444405 w 653955"/>
                  <a:gd name="connsiteY6" fmla="*/ 113542 h 435970"/>
                  <a:gd name="connsiteX7" fmla="*/ 370859 w 653955"/>
                  <a:gd name="connsiteY7" fmla="*/ 166048 h 435970"/>
                  <a:gd name="connsiteX8" fmla="*/ 366025 w 653955"/>
                  <a:gd name="connsiteY8" fmla="*/ 201020 h 435970"/>
                  <a:gd name="connsiteX9" fmla="*/ 366025 w 653955"/>
                  <a:gd name="connsiteY9" fmla="*/ 431421 h 435970"/>
                  <a:gd name="connsiteX10" fmla="*/ 355505 w 653955"/>
                  <a:gd name="connsiteY10" fmla="*/ 442036 h 435970"/>
                  <a:gd name="connsiteX11" fmla="*/ 233244 w 653955"/>
                  <a:gd name="connsiteY11" fmla="*/ 442036 h 435970"/>
                  <a:gd name="connsiteX12" fmla="*/ 222723 w 653955"/>
                  <a:gd name="connsiteY12" fmla="*/ 431516 h 435970"/>
                  <a:gd name="connsiteX13" fmla="*/ 222724 w 653955"/>
                  <a:gd name="connsiteY13" fmla="*/ 431421 h 435970"/>
                  <a:gd name="connsiteX14" fmla="*/ 222724 w 653955"/>
                  <a:gd name="connsiteY14" fmla="*/ 21419 h 435970"/>
                  <a:gd name="connsiteX15" fmla="*/ 233244 w 653955"/>
                  <a:gd name="connsiteY15" fmla="*/ 10710 h 435970"/>
                  <a:gd name="connsiteX16" fmla="*/ 233339 w 653955"/>
                  <a:gd name="connsiteY16" fmla="*/ 10710 h 435970"/>
                  <a:gd name="connsiteX17" fmla="*/ 355505 w 653955"/>
                  <a:gd name="connsiteY17" fmla="*/ 10710 h 435970"/>
                  <a:gd name="connsiteX18" fmla="*/ 366120 w 653955"/>
                  <a:gd name="connsiteY18" fmla="*/ 21325 h 435970"/>
                  <a:gd name="connsiteX19" fmla="*/ 366120 w 653955"/>
                  <a:gd name="connsiteY19" fmla="*/ 71272 h 435970"/>
                  <a:gd name="connsiteX20" fmla="*/ 365172 w 653955"/>
                  <a:gd name="connsiteY20" fmla="*/ 72693 h 435970"/>
                  <a:gd name="connsiteX21" fmla="*/ 366120 w 653955"/>
                  <a:gd name="connsiteY21" fmla="*/ 72693 h 435970"/>
                  <a:gd name="connsiteX22" fmla="*/ 366120 w 653955"/>
                  <a:gd name="connsiteY22" fmla="*/ 71272 h 435970"/>
                  <a:gd name="connsiteX23" fmla="*/ 495300 w 653955"/>
                  <a:gd name="connsiteY23" fmla="*/ 0 h 435970"/>
                  <a:gd name="connsiteX24" fmla="*/ 660400 w 653955"/>
                  <a:gd name="connsiteY24" fmla="*/ 194101 h 435970"/>
                  <a:gd name="connsiteX25" fmla="*/ 10520 w 653955"/>
                  <a:gd name="connsiteY25" fmla="*/ 441846 h 435970"/>
                  <a:gd name="connsiteX26" fmla="*/ 132781 w 653955"/>
                  <a:gd name="connsiteY26" fmla="*/ 441846 h 435970"/>
                  <a:gd name="connsiteX27" fmla="*/ 143302 w 653955"/>
                  <a:gd name="connsiteY27" fmla="*/ 431421 h 435970"/>
                  <a:gd name="connsiteX28" fmla="*/ 143301 w 653955"/>
                  <a:gd name="connsiteY28" fmla="*/ 21135 h 435970"/>
                  <a:gd name="connsiteX29" fmla="*/ 132781 w 653955"/>
                  <a:gd name="connsiteY29" fmla="*/ 10520 h 435970"/>
                  <a:gd name="connsiteX30" fmla="*/ 10520 w 653955"/>
                  <a:gd name="connsiteY30" fmla="*/ 10520 h 435970"/>
                  <a:gd name="connsiteX31" fmla="*/ 0 w 653955"/>
                  <a:gd name="connsiteY31" fmla="*/ 21135 h 435970"/>
                  <a:gd name="connsiteX32" fmla="*/ 0 w 653955"/>
                  <a:gd name="connsiteY32" fmla="*/ 431421 h 435970"/>
                  <a:gd name="connsiteX33" fmla="*/ 10520 w 653955"/>
                  <a:gd name="connsiteY33" fmla="*/ 441846 h 43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53955" h="435970">
                    <a:moveTo>
                      <a:pt x="660400" y="194481"/>
                    </a:moveTo>
                    <a:lnTo>
                      <a:pt x="660400" y="431421"/>
                    </a:lnTo>
                    <a:cubicBezTo>
                      <a:pt x="660400" y="437247"/>
                      <a:pt x="655705" y="441984"/>
                      <a:pt x="649880" y="442036"/>
                    </a:cubicBezTo>
                    <a:lnTo>
                      <a:pt x="527619" y="442036"/>
                    </a:lnTo>
                    <a:cubicBezTo>
                      <a:pt x="521756" y="442036"/>
                      <a:pt x="517004" y="437283"/>
                      <a:pt x="517004" y="431421"/>
                    </a:cubicBezTo>
                    <a:lnTo>
                      <a:pt x="517004" y="211066"/>
                    </a:lnTo>
                    <a:cubicBezTo>
                      <a:pt x="517004" y="153158"/>
                      <a:pt x="496343" y="113542"/>
                      <a:pt x="444405" y="113542"/>
                    </a:cubicBezTo>
                    <a:cubicBezTo>
                      <a:pt x="411253" y="113728"/>
                      <a:pt x="381803" y="134753"/>
                      <a:pt x="370859" y="166048"/>
                    </a:cubicBezTo>
                    <a:cubicBezTo>
                      <a:pt x="367148" y="177317"/>
                      <a:pt x="365510" y="189166"/>
                      <a:pt x="366025" y="201020"/>
                    </a:cubicBezTo>
                    <a:lnTo>
                      <a:pt x="366025" y="431421"/>
                    </a:lnTo>
                    <a:cubicBezTo>
                      <a:pt x="366026" y="437247"/>
                      <a:pt x="361331" y="441984"/>
                      <a:pt x="355505" y="442036"/>
                    </a:cubicBezTo>
                    <a:lnTo>
                      <a:pt x="233244" y="442036"/>
                    </a:lnTo>
                    <a:cubicBezTo>
                      <a:pt x="227434" y="442036"/>
                      <a:pt x="222724" y="437326"/>
                      <a:pt x="222723" y="431516"/>
                    </a:cubicBezTo>
                    <a:cubicBezTo>
                      <a:pt x="222723" y="431484"/>
                      <a:pt x="222724" y="431453"/>
                      <a:pt x="222724" y="431421"/>
                    </a:cubicBezTo>
                    <a:cubicBezTo>
                      <a:pt x="222724" y="372849"/>
                      <a:pt x="224240" y="88331"/>
                      <a:pt x="222724" y="21419"/>
                    </a:cubicBezTo>
                    <a:cubicBezTo>
                      <a:pt x="222672" y="15557"/>
                      <a:pt x="227381" y="10762"/>
                      <a:pt x="233244" y="10710"/>
                    </a:cubicBezTo>
                    <a:cubicBezTo>
                      <a:pt x="233275" y="10710"/>
                      <a:pt x="233307" y="10710"/>
                      <a:pt x="233339" y="10710"/>
                    </a:cubicBezTo>
                    <a:lnTo>
                      <a:pt x="355505" y="10710"/>
                    </a:lnTo>
                    <a:cubicBezTo>
                      <a:pt x="361368" y="10710"/>
                      <a:pt x="366120" y="15462"/>
                      <a:pt x="366120" y="21325"/>
                    </a:cubicBezTo>
                    <a:lnTo>
                      <a:pt x="366120" y="71272"/>
                    </a:lnTo>
                    <a:cubicBezTo>
                      <a:pt x="365772" y="71723"/>
                      <a:pt x="365455" y="72198"/>
                      <a:pt x="365172" y="72693"/>
                    </a:cubicBezTo>
                    <a:lnTo>
                      <a:pt x="366120" y="72693"/>
                    </a:lnTo>
                    <a:lnTo>
                      <a:pt x="366120" y="71272"/>
                    </a:lnTo>
                    <a:cubicBezTo>
                      <a:pt x="385075" y="41891"/>
                      <a:pt x="419100" y="0"/>
                      <a:pt x="495300" y="0"/>
                    </a:cubicBezTo>
                    <a:cubicBezTo>
                      <a:pt x="590076" y="0"/>
                      <a:pt x="660400" y="61699"/>
                      <a:pt x="660400" y="194101"/>
                    </a:cubicBezTo>
                    <a:close/>
                    <a:moveTo>
                      <a:pt x="10520" y="441846"/>
                    </a:moveTo>
                    <a:lnTo>
                      <a:pt x="132781" y="441846"/>
                    </a:lnTo>
                    <a:cubicBezTo>
                      <a:pt x="138534" y="441796"/>
                      <a:pt x="143199" y="437173"/>
                      <a:pt x="143302" y="431421"/>
                    </a:cubicBezTo>
                    <a:lnTo>
                      <a:pt x="143301" y="21135"/>
                    </a:lnTo>
                    <a:cubicBezTo>
                      <a:pt x="143302" y="15309"/>
                      <a:pt x="138607" y="10572"/>
                      <a:pt x="132781" y="10520"/>
                    </a:cubicBezTo>
                    <a:lnTo>
                      <a:pt x="10520" y="10520"/>
                    </a:lnTo>
                    <a:cubicBezTo>
                      <a:pt x="4695" y="10572"/>
                      <a:pt x="0" y="15309"/>
                      <a:pt x="0" y="21135"/>
                    </a:cubicBezTo>
                    <a:lnTo>
                      <a:pt x="0" y="431421"/>
                    </a:lnTo>
                    <a:cubicBezTo>
                      <a:pt x="102" y="437173"/>
                      <a:pt x="4768" y="441796"/>
                      <a:pt x="10520" y="441846"/>
                    </a:cubicBezTo>
                    <a:close/>
                  </a:path>
                </a:pathLst>
              </a:custGeom>
              <a:grpFill/>
              <a:ln w="0"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116414E4-6758-3E46-8ABC-3847CBDA9C03}"/>
                  </a:ext>
                </a:extLst>
              </p:cNvPr>
              <p:cNvSpPr/>
              <p:nvPr/>
            </p:nvSpPr>
            <p:spPr>
              <a:xfrm>
                <a:off x="3828405" y="3459015"/>
                <a:ext cx="151642" cy="151642"/>
              </a:xfrm>
              <a:custGeom>
                <a:avLst/>
                <a:gdLst>
                  <a:gd name="connsiteX0" fmla="*/ 153537 w 151641"/>
                  <a:gd name="connsiteY0" fmla="*/ 76769 h 151641"/>
                  <a:gd name="connsiteX1" fmla="*/ 76769 w 151641"/>
                  <a:gd name="connsiteY1" fmla="*/ 153537 h 151641"/>
                  <a:gd name="connsiteX2" fmla="*/ 0 w 151641"/>
                  <a:gd name="connsiteY2" fmla="*/ 76769 h 151641"/>
                  <a:gd name="connsiteX3" fmla="*/ 76769 w 151641"/>
                  <a:gd name="connsiteY3" fmla="*/ 0 h 151641"/>
                  <a:gd name="connsiteX4" fmla="*/ 153537 w 151641"/>
                  <a:gd name="connsiteY4" fmla="*/ 76769 h 15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641" h="151641">
                    <a:moveTo>
                      <a:pt x="153537" y="76769"/>
                    </a:moveTo>
                    <a:cubicBezTo>
                      <a:pt x="153537" y="119167"/>
                      <a:pt x="119167" y="153537"/>
                      <a:pt x="76769" y="153537"/>
                    </a:cubicBezTo>
                    <a:cubicBezTo>
                      <a:pt x="34370" y="153537"/>
                      <a:pt x="0" y="119167"/>
                      <a:pt x="0" y="76769"/>
                    </a:cubicBezTo>
                    <a:cubicBezTo>
                      <a:pt x="0" y="34371"/>
                      <a:pt x="34371" y="0"/>
                      <a:pt x="76769" y="0"/>
                    </a:cubicBezTo>
                    <a:cubicBezTo>
                      <a:pt x="119167" y="0"/>
                      <a:pt x="153537" y="34371"/>
                      <a:pt x="153537" y="76769"/>
                    </a:cubicBezTo>
                    <a:close/>
                  </a:path>
                </a:pathLst>
              </a:custGeom>
              <a:grpFill/>
              <a:ln w="0" cap="flat">
                <a:noFill/>
                <a:prstDash val="solid"/>
                <a:miter/>
              </a:ln>
            </p:spPr>
            <p:txBody>
              <a:bodyPr rtlCol="0" anchor="ctr"/>
              <a:lstStyle/>
              <a:p>
                <a:endParaRPr lang="en-US"/>
              </a:p>
            </p:txBody>
          </p:sp>
        </p:grpSp>
        <p:grpSp>
          <p:nvGrpSpPr>
            <p:cNvPr id="34" name="Graphic 13">
              <a:extLst>
                <a:ext uri="{FF2B5EF4-FFF2-40B4-BE49-F238E27FC236}">
                  <a16:creationId xmlns:a16="http://schemas.microsoft.com/office/drawing/2014/main" id="{AA6C8A98-8C1C-C74D-9123-00F3AE1CCBFE}"/>
                </a:ext>
              </a:extLst>
            </p:cNvPr>
            <p:cNvGrpSpPr/>
            <p:nvPr/>
          </p:nvGrpSpPr>
          <p:grpSpPr>
            <a:xfrm>
              <a:off x="2139224" y="3169000"/>
              <a:ext cx="1269999" cy="1270000"/>
              <a:chOff x="2144598" y="3169000"/>
              <a:chExt cx="1270000" cy="1270000"/>
            </a:xfrm>
            <a:grpFill/>
          </p:grpSpPr>
          <p:sp>
            <p:nvSpPr>
              <p:cNvPr id="41" name="Freeform 40">
                <a:extLst>
                  <a:ext uri="{FF2B5EF4-FFF2-40B4-BE49-F238E27FC236}">
                    <a16:creationId xmlns:a16="http://schemas.microsoft.com/office/drawing/2014/main" id="{2C0E9D3A-47C8-A04F-B481-E9AF67E83F27}"/>
                  </a:ext>
                </a:extLst>
              </p:cNvPr>
              <p:cNvSpPr/>
              <p:nvPr/>
            </p:nvSpPr>
            <p:spPr>
              <a:xfrm>
                <a:off x="2144598" y="3169000"/>
                <a:ext cx="1270000" cy="1270000"/>
              </a:xfrm>
              <a:custGeom>
                <a:avLst/>
                <a:gdLst>
                  <a:gd name="connsiteX0" fmla="*/ 635000 w 1270000"/>
                  <a:gd name="connsiteY0" fmla="*/ 1270000 h 1270000"/>
                  <a:gd name="connsiteX1" fmla="*/ 0 w 1270000"/>
                  <a:gd name="connsiteY1" fmla="*/ 635000 h 1270000"/>
                  <a:gd name="connsiteX2" fmla="*/ 635000 w 1270000"/>
                  <a:gd name="connsiteY2" fmla="*/ 0 h 1270000"/>
                  <a:gd name="connsiteX3" fmla="*/ 1270000 w 1270000"/>
                  <a:gd name="connsiteY3" fmla="*/ 635000 h 1270000"/>
                  <a:gd name="connsiteX4" fmla="*/ 635000 w 1270000"/>
                  <a:gd name="connsiteY4" fmla="*/ 1270000 h 1270000"/>
                  <a:gd name="connsiteX5" fmla="*/ 635000 w 1270000"/>
                  <a:gd name="connsiteY5" fmla="*/ 68239 h 1270000"/>
                  <a:gd name="connsiteX6" fmla="*/ 68239 w 1270000"/>
                  <a:gd name="connsiteY6" fmla="*/ 635379 h 1270000"/>
                  <a:gd name="connsiteX7" fmla="*/ 635379 w 1270000"/>
                  <a:gd name="connsiteY7" fmla="*/ 1202140 h 1270000"/>
                  <a:gd name="connsiteX8" fmla="*/ 1202140 w 1270000"/>
                  <a:gd name="connsiteY8" fmla="*/ 635000 h 1270000"/>
                  <a:gd name="connsiteX9" fmla="*/ 635000 w 1270000"/>
                  <a:gd name="connsiteY9" fmla="*/ 68239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0000" h="1270000">
                    <a:moveTo>
                      <a:pt x="635000" y="1270000"/>
                    </a:moveTo>
                    <a:cubicBezTo>
                      <a:pt x="284299" y="1270000"/>
                      <a:pt x="0" y="985701"/>
                      <a:pt x="0" y="635000"/>
                    </a:cubicBezTo>
                    <a:cubicBezTo>
                      <a:pt x="0" y="284299"/>
                      <a:pt x="284299" y="0"/>
                      <a:pt x="635000" y="0"/>
                    </a:cubicBezTo>
                    <a:cubicBezTo>
                      <a:pt x="985701" y="0"/>
                      <a:pt x="1270000" y="284299"/>
                      <a:pt x="1270000" y="635000"/>
                    </a:cubicBezTo>
                    <a:cubicBezTo>
                      <a:pt x="1269478" y="985484"/>
                      <a:pt x="985484" y="1269478"/>
                      <a:pt x="635000" y="1270000"/>
                    </a:cubicBezTo>
                    <a:close/>
                    <a:moveTo>
                      <a:pt x="635000" y="68239"/>
                    </a:moveTo>
                    <a:cubicBezTo>
                      <a:pt x="321882" y="68344"/>
                      <a:pt x="68134" y="322261"/>
                      <a:pt x="68239" y="635379"/>
                    </a:cubicBezTo>
                    <a:cubicBezTo>
                      <a:pt x="68344" y="948497"/>
                      <a:pt x="322261" y="1202245"/>
                      <a:pt x="635379" y="1202140"/>
                    </a:cubicBezTo>
                    <a:cubicBezTo>
                      <a:pt x="948497" y="1202036"/>
                      <a:pt x="1202245" y="948118"/>
                      <a:pt x="1202140" y="635000"/>
                    </a:cubicBezTo>
                    <a:cubicBezTo>
                      <a:pt x="1201670" y="322033"/>
                      <a:pt x="947967" y="68500"/>
                      <a:pt x="635000" y="68239"/>
                    </a:cubicBezTo>
                    <a:close/>
                  </a:path>
                </a:pathLst>
              </a:custGeom>
              <a:grpFill/>
              <a:ln w="0"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DD348599-39C2-9C4B-A592-46C306E920E6}"/>
                  </a:ext>
                </a:extLst>
              </p:cNvPr>
              <p:cNvSpPr/>
              <p:nvPr/>
            </p:nvSpPr>
            <p:spPr>
              <a:xfrm>
                <a:off x="2407293" y="3499261"/>
                <a:ext cx="739254" cy="606567"/>
              </a:xfrm>
              <a:custGeom>
                <a:avLst/>
                <a:gdLst>
                  <a:gd name="connsiteX0" fmla="*/ 737572 w 739253"/>
                  <a:gd name="connsiteY0" fmla="*/ 73106 h 606567"/>
                  <a:gd name="connsiteX1" fmla="*/ 662794 w 739253"/>
                  <a:gd name="connsiteY1" fmla="*/ 94525 h 606567"/>
                  <a:gd name="connsiteX2" fmla="*/ 699662 w 739253"/>
                  <a:gd name="connsiteY2" fmla="*/ 61827 h 606567"/>
                  <a:gd name="connsiteX3" fmla="*/ 724588 w 739253"/>
                  <a:gd name="connsiteY3" fmla="*/ 16430 h 606567"/>
                  <a:gd name="connsiteX4" fmla="*/ 724588 w 739253"/>
                  <a:gd name="connsiteY4" fmla="*/ 12544 h 606567"/>
                  <a:gd name="connsiteX5" fmla="*/ 720607 w 739253"/>
                  <a:gd name="connsiteY5" fmla="*/ 12544 h 606567"/>
                  <a:gd name="connsiteX6" fmla="*/ 631802 w 739253"/>
                  <a:gd name="connsiteY6" fmla="*/ 46568 h 606567"/>
                  <a:gd name="connsiteX7" fmla="*/ 625642 w 739253"/>
                  <a:gd name="connsiteY7" fmla="*/ 44862 h 606567"/>
                  <a:gd name="connsiteX8" fmla="*/ 617870 w 739253"/>
                  <a:gd name="connsiteY8" fmla="*/ 36996 h 606567"/>
                  <a:gd name="connsiteX9" fmla="*/ 574747 w 739253"/>
                  <a:gd name="connsiteY9" fmla="*/ 10933 h 606567"/>
                  <a:gd name="connsiteX10" fmla="*/ 508404 w 739253"/>
                  <a:gd name="connsiteY10" fmla="*/ 318 h 606567"/>
                  <a:gd name="connsiteX11" fmla="*/ 445851 w 739253"/>
                  <a:gd name="connsiteY11" fmla="*/ 18041 h 606567"/>
                  <a:gd name="connsiteX12" fmla="*/ 395336 w 739253"/>
                  <a:gd name="connsiteY12" fmla="*/ 59268 h 606567"/>
                  <a:gd name="connsiteX13" fmla="*/ 365102 w 739253"/>
                  <a:gd name="connsiteY13" fmla="*/ 119735 h 606567"/>
                  <a:gd name="connsiteX14" fmla="*/ 363586 w 739253"/>
                  <a:gd name="connsiteY14" fmla="*/ 183520 h 606567"/>
                  <a:gd name="connsiteX15" fmla="*/ 360458 w 739253"/>
                  <a:gd name="connsiteY15" fmla="*/ 187027 h 606567"/>
                  <a:gd name="connsiteX16" fmla="*/ 55184 w 739253"/>
                  <a:gd name="connsiteY16" fmla="*/ 31689 h 606567"/>
                  <a:gd name="connsiteX17" fmla="*/ 46844 w 739253"/>
                  <a:gd name="connsiteY17" fmla="*/ 31689 h 606567"/>
                  <a:gd name="connsiteX18" fmla="*/ 73192 w 739253"/>
                  <a:gd name="connsiteY18" fmla="*/ 214606 h 606567"/>
                  <a:gd name="connsiteX19" fmla="*/ 92147 w 739253"/>
                  <a:gd name="connsiteY19" fmla="*/ 231098 h 606567"/>
                  <a:gd name="connsiteX20" fmla="*/ 33196 w 739253"/>
                  <a:gd name="connsiteY20" fmla="*/ 214606 h 606567"/>
                  <a:gd name="connsiteX21" fmla="*/ 27604 w 739253"/>
                  <a:gd name="connsiteY21" fmla="*/ 217734 h 606567"/>
                  <a:gd name="connsiteX22" fmla="*/ 28552 w 739253"/>
                  <a:gd name="connsiteY22" fmla="*/ 235173 h 606567"/>
                  <a:gd name="connsiteX23" fmla="*/ 125129 w 739253"/>
                  <a:gd name="connsiteY23" fmla="*/ 360277 h 606567"/>
                  <a:gd name="connsiteX24" fmla="*/ 144653 w 739253"/>
                  <a:gd name="connsiteY24" fmla="*/ 366248 h 606567"/>
                  <a:gd name="connsiteX25" fmla="*/ 86934 w 739253"/>
                  <a:gd name="connsiteY25" fmla="*/ 368049 h 606567"/>
                  <a:gd name="connsiteX26" fmla="*/ 82669 w 739253"/>
                  <a:gd name="connsiteY26" fmla="*/ 373356 h 606567"/>
                  <a:gd name="connsiteX27" fmla="*/ 204078 w 739253"/>
                  <a:gd name="connsiteY27" fmla="*/ 475051 h 606567"/>
                  <a:gd name="connsiteX28" fmla="*/ 220569 w 739253"/>
                  <a:gd name="connsiteY28" fmla="*/ 477231 h 606567"/>
                  <a:gd name="connsiteX29" fmla="*/ 219621 w 739253"/>
                  <a:gd name="connsiteY29" fmla="*/ 478274 h 606567"/>
                  <a:gd name="connsiteX30" fmla="*/ 136692 w 739253"/>
                  <a:gd name="connsiteY30" fmla="*/ 522155 h 606567"/>
                  <a:gd name="connsiteX31" fmla="*/ 10829 w 739253"/>
                  <a:gd name="connsiteY31" fmla="*/ 538267 h 606567"/>
                  <a:gd name="connsiteX32" fmla="*/ 783 w 739253"/>
                  <a:gd name="connsiteY32" fmla="*/ 538267 h 606567"/>
                  <a:gd name="connsiteX33" fmla="*/ 2773 w 739253"/>
                  <a:gd name="connsiteY33" fmla="*/ 542816 h 606567"/>
                  <a:gd name="connsiteX34" fmla="*/ 28931 w 739253"/>
                  <a:gd name="connsiteY34" fmla="*/ 558359 h 606567"/>
                  <a:gd name="connsiteX35" fmla="*/ 113093 w 739253"/>
                  <a:gd name="connsiteY35" fmla="*/ 592005 h 606567"/>
                  <a:gd name="connsiteX36" fmla="*/ 548304 w 739253"/>
                  <a:gd name="connsiteY36" fmla="*/ 490215 h 606567"/>
                  <a:gd name="connsiteX37" fmla="*/ 668765 w 739253"/>
                  <a:gd name="connsiteY37" fmla="*/ 157077 h 606567"/>
                  <a:gd name="connsiteX38" fmla="*/ 678243 w 739253"/>
                  <a:gd name="connsiteY38" fmla="*/ 147126 h 606567"/>
                  <a:gd name="connsiteX39" fmla="*/ 737193 w 739253"/>
                  <a:gd name="connsiteY39" fmla="*/ 85521 h 606567"/>
                  <a:gd name="connsiteX40" fmla="*/ 740795 w 739253"/>
                  <a:gd name="connsiteY40" fmla="*/ 73769 h 606567"/>
                  <a:gd name="connsiteX41" fmla="*/ 740795 w 739253"/>
                  <a:gd name="connsiteY41" fmla="*/ 73106 h 606567"/>
                  <a:gd name="connsiteX42" fmla="*/ 737572 w 739253"/>
                  <a:gd name="connsiteY42" fmla="*/ 73106 h 60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39253" h="606567">
                    <a:moveTo>
                      <a:pt x="737572" y="73106"/>
                    </a:moveTo>
                    <a:cubicBezTo>
                      <a:pt x="713660" y="83401"/>
                      <a:pt x="688531" y="90599"/>
                      <a:pt x="662794" y="94525"/>
                    </a:cubicBezTo>
                    <a:cubicBezTo>
                      <a:pt x="674831" y="92440"/>
                      <a:pt x="692649" y="70641"/>
                      <a:pt x="699662" y="61827"/>
                    </a:cubicBezTo>
                    <a:cubicBezTo>
                      <a:pt x="710812" y="48438"/>
                      <a:pt x="719275" y="33024"/>
                      <a:pt x="724588" y="16430"/>
                    </a:cubicBezTo>
                    <a:cubicBezTo>
                      <a:pt x="725251" y="15197"/>
                      <a:pt x="725725" y="13586"/>
                      <a:pt x="724588" y="12544"/>
                    </a:cubicBezTo>
                    <a:cubicBezTo>
                      <a:pt x="723335" y="11918"/>
                      <a:pt x="721860" y="11918"/>
                      <a:pt x="720607" y="12544"/>
                    </a:cubicBezTo>
                    <a:cubicBezTo>
                      <a:pt x="692520" y="27499"/>
                      <a:pt x="662692" y="38927"/>
                      <a:pt x="631802" y="46568"/>
                    </a:cubicBezTo>
                    <a:cubicBezTo>
                      <a:pt x="629592" y="47239"/>
                      <a:pt x="627192" y="46575"/>
                      <a:pt x="625642" y="44862"/>
                    </a:cubicBezTo>
                    <a:cubicBezTo>
                      <a:pt x="623245" y="42056"/>
                      <a:pt x="620648" y="39427"/>
                      <a:pt x="617870" y="36996"/>
                    </a:cubicBezTo>
                    <a:cubicBezTo>
                      <a:pt x="604977" y="26065"/>
                      <a:pt x="590419" y="17266"/>
                      <a:pt x="574747" y="10933"/>
                    </a:cubicBezTo>
                    <a:cubicBezTo>
                      <a:pt x="553704" y="2478"/>
                      <a:pt x="531034" y="-1149"/>
                      <a:pt x="508404" y="318"/>
                    </a:cubicBezTo>
                    <a:cubicBezTo>
                      <a:pt x="486546" y="1803"/>
                      <a:pt x="465240" y="7840"/>
                      <a:pt x="445851" y="18041"/>
                    </a:cubicBezTo>
                    <a:cubicBezTo>
                      <a:pt x="426379" y="28197"/>
                      <a:pt x="409189" y="42227"/>
                      <a:pt x="395336" y="59268"/>
                    </a:cubicBezTo>
                    <a:cubicBezTo>
                      <a:pt x="380925" y="76950"/>
                      <a:pt x="370601" y="97598"/>
                      <a:pt x="365102" y="119735"/>
                    </a:cubicBezTo>
                    <a:cubicBezTo>
                      <a:pt x="360430" y="140693"/>
                      <a:pt x="359915" y="162364"/>
                      <a:pt x="363586" y="183520"/>
                    </a:cubicBezTo>
                    <a:cubicBezTo>
                      <a:pt x="363586" y="187027"/>
                      <a:pt x="363586" y="187595"/>
                      <a:pt x="360458" y="187027"/>
                    </a:cubicBezTo>
                    <a:cubicBezTo>
                      <a:pt x="238481" y="168924"/>
                      <a:pt x="137355" y="125233"/>
                      <a:pt x="55184" y="31689"/>
                    </a:cubicBezTo>
                    <a:cubicBezTo>
                      <a:pt x="51678" y="27613"/>
                      <a:pt x="49687" y="27613"/>
                      <a:pt x="46844" y="31689"/>
                    </a:cubicBezTo>
                    <a:cubicBezTo>
                      <a:pt x="10924" y="85521"/>
                      <a:pt x="27889" y="172052"/>
                      <a:pt x="73192" y="214606"/>
                    </a:cubicBezTo>
                    <a:cubicBezTo>
                      <a:pt x="79219" y="220430"/>
                      <a:pt x="85546" y="225934"/>
                      <a:pt x="92147" y="231098"/>
                    </a:cubicBezTo>
                    <a:cubicBezTo>
                      <a:pt x="71603" y="229535"/>
                      <a:pt x="51569" y="223931"/>
                      <a:pt x="33196" y="214606"/>
                    </a:cubicBezTo>
                    <a:cubicBezTo>
                      <a:pt x="29690" y="212332"/>
                      <a:pt x="27889" y="213659"/>
                      <a:pt x="27604" y="217734"/>
                    </a:cubicBezTo>
                    <a:cubicBezTo>
                      <a:pt x="27323" y="223564"/>
                      <a:pt x="27640" y="229408"/>
                      <a:pt x="28552" y="235173"/>
                    </a:cubicBezTo>
                    <a:cubicBezTo>
                      <a:pt x="35791" y="291255"/>
                      <a:pt x="72707" y="339075"/>
                      <a:pt x="125129" y="360277"/>
                    </a:cubicBezTo>
                    <a:cubicBezTo>
                      <a:pt x="131398" y="362978"/>
                      <a:pt x="137946" y="364980"/>
                      <a:pt x="144653" y="366248"/>
                    </a:cubicBezTo>
                    <a:cubicBezTo>
                      <a:pt x="125647" y="370050"/>
                      <a:pt x="106140" y="370659"/>
                      <a:pt x="86934" y="368049"/>
                    </a:cubicBezTo>
                    <a:cubicBezTo>
                      <a:pt x="82669" y="367196"/>
                      <a:pt x="81058" y="369281"/>
                      <a:pt x="82669" y="373356"/>
                    </a:cubicBezTo>
                    <a:cubicBezTo>
                      <a:pt x="108069" y="442638"/>
                      <a:pt x="162945" y="463299"/>
                      <a:pt x="204078" y="475051"/>
                    </a:cubicBezTo>
                    <a:cubicBezTo>
                      <a:pt x="209575" y="475999"/>
                      <a:pt x="215072" y="475999"/>
                      <a:pt x="220569" y="477231"/>
                    </a:cubicBezTo>
                    <a:cubicBezTo>
                      <a:pt x="220569" y="477800"/>
                      <a:pt x="219905" y="477800"/>
                      <a:pt x="219621" y="478274"/>
                    </a:cubicBezTo>
                    <a:cubicBezTo>
                      <a:pt x="205973" y="499030"/>
                      <a:pt x="158775" y="514478"/>
                      <a:pt x="136692" y="522155"/>
                    </a:cubicBezTo>
                    <a:cubicBezTo>
                      <a:pt x="96395" y="536558"/>
                      <a:pt x="53455" y="542055"/>
                      <a:pt x="10829" y="538267"/>
                    </a:cubicBezTo>
                    <a:cubicBezTo>
                      <a:pt x="4100" y="537319"/>
                      <a:pt x="2678" y="537319"/>
                      <a:pt x="783" y="538267"/>
                    </a:cubicBezTo>
                    <a:cubicBezTo>
                      <a:pt x="-1113" y="539215"/>
                      <a:pt x="783" y="541015"/>
                      <a:pt x="2773" y="542816"/>
                    </a:cubicBezTo>
                    <a:cubicBezTo>
                      <a:pt x="11303" y="548503"/>
                      <a:pt x="20022" y="553526"/>
                      <a:pt x="28931" y="558359"/>
                    </a:cubicBezTo>
                    <a:cubicBezTo>
                      <a:pt x="55676" y="572605"/>
                      <a:pt x="83898" y="583887"/>
                      <a:pt x="113093" y="592005"/>
                    </a:cubicBezTo>
                    <a:cubicBezTo>
                      <a:pt x="264734" y="633801"/>
                      <a:pt x="434763" y="603094"/>
                      <a:pt x="548304" y="490215"/>
                    </a:cubicBezTo>
                    <a:cubicBezTo>
                      <a:pt x="637678" y="401695"/>
                      <a:pt x="668765" y="279433"/>
                      <a:pt x="668765" y="157077"/>
                    </a:cubicBezTo>
                    <a:cubicBezTo>
                      <a:pt x="668765" y="152339"/>
                      <a:pt x="674357" y="149685"/>
                      <a:pt x="678243" y="147126"/>
                    </a:cubicBezTo>
                    <a:cubicBezTo>
                      <a:pt x="700789" y="129573"/>
                      <a:pt x="720649" y="108819"/>
                      <a:pt x="737193" y="85521"/>
                    </a:cubicBezTo>
                    <a:cubicBezTo>
                      <a:pt x="739757" y="82159"/>
                      <a:pt x="741035" y="77991"/>
                      <a:pt x="740795" y="73769"/>
                    </a:cubicBezTo>
                    <a:lnTo>
                      <a:pt x="740795" y="73106"/>
                    </a:lnTo>
                    <a:cubicBezTo>
                      <a:pt x="740321" y="71210"/>
                      <a:pt x="740605" y="71779"/>
                      <a:pt x="737572" y="73106"/>
                    </a:cubicBezTo>
                    <a:close/>
                  </a:path>
                </a:pathLst>
              </a:custGeom>
              <a:grpFill/>
              <a:ln w="0"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DD87D1F-74B0-8141-AA83-3FC49FA6C700}"/>
                  </a:ext>
                </a:extLst>
              </p:cNvPr>
              <p:cNvSpPr/>
              <p:nvPr/>
            </p:nvSpPr>
            <p:spPr>
              <a:xfrm>
                <a:off x="2144598" y="3169000"/>
                <a:ext cx="9478" cy="9478"/>
              </a:xfrm>
              <a:custGeom>
                <a:avLst/>
                <a:gdLst/>
                <a:ahLst/>
                <a:cxnLst/>
                <a:rect l="l" t="t" r="r" b="b"/>
                <a:pathLst>
                  <a:path/>
                </a:pathLst>
              </a:custGeom>
              <a:grpFill/>
              <a:ln w="0"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1A01AA1D-7328-B74F-9CBE-88C7A4A9AB2F}"/>
                  </a:ext>
                </a:extLst>
              </p:cNvPr>
              <p:cNvSpPr/>
              <p:nvPr/>
            </p:nvSpPr>
            <p:spPr>
              <a:xfrm>
                <a:off x="2144598" y="3169000"/>
                <a:ext cx="9478" cy="9478"/>
              </a:xfrm>
              <a:custGeom>
                <a:avLst/>
                <a:gdLst/>
                <a:ahLst/>
                <a:cxnLst/>
                <a:rect l="l" t="t" r="r" b="b"/>
                <a:pathLst>
                  <a:path/>
                </a:pathLst>
              </a:custGeom>
              <a:grpFill/>
              <a:ln w="0"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00DADE92-306D-A64E-AE94-749BF5AB22BA}"/>
                  </a:ext>
                </a:extLst>
              </p:cNvPr>
              <p:cNvSpPr/>
              <p:nvPr/>
            </p:nvSpPr>
            <p:spPr>
              <a:xfrm>
                <a:off x="2652124" y="4106736"/>
                <a:ext cx="9478" cy="9478"/>
              </a:xfrm>
              <a:custGeom>
                <a:avLst/>
                <a:gdLst>
                  <a:gd name="connsiteX0" fmla="*/ 0 w 0"/>
                  <a:gd name="connsiteY0" fmla="*/ 548 h 0"/>
                  <a:gd name="connsiteX1" fmla="*/ 0 w 0"/>
                  <a:gd name="connsiteY1" fmla="*/ 548 h 0"/>
                  <a:gd name="connsiteX2" fmla="*/ 0 w 0"/>
                  <a:gd name="connsiteY2" fmla="*/ 548 h 0"/>
                </a:gdLst>
                <a:ahLst/>
                <a:cxnLst>
                  <a:cxn ang="0">
                    <a:pos x="connsiteX0" y="connsiteY0"/>
                  </a:cxn>
                  <a:cxn ang="0">
                    <a:pos x="connsiteX1" y="connsiteY1"/>
                  </a:cxn>
                  <a:cxn ang="0">
                    <a:pos x="connsiteX2" y="connsiteY2"/>
                  </a:cxn>
                </a:cxnLst>
                <a:rect l="l" t="t" r="r" b="b"/>
                <a:pathLst>
                  <a:path>
                    <a:moveTo>
                      <a:pt x="0" y="548"/>
                    </a:moveTo>
                    <a:cubicBezTo>
                      <a:pt x="0" y="-684"/>
                      <a:pt x="13079" y="548"/>
                      <a:pt x="0" y="548"/>
                    </a:cubicBezTo>
                    <a:cubicBezTo>
                      <a:pt x="0" y="-211"/>
                      <a:pt x="1611" y="548"/>
                      <a:pt x="0" y="548"/>
                    </a:cubicBezTo>
                    <a:close/>
                  </a:path>
                </a:pathLst>
              </a:custGeom>
              <a:grpFill/>
              <a:ln w="0"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28BABDA0-CE07-4D43-8AD3-C839711B98E1}"/>
                  </a:ext>
                </a:extLst>
              </p:cNvPr>
              <p:cNvSpPr/>
              <p:nvPr/>
            </p:nvSpPr>
            <p:spPr>
              <a:xfrm>
                <a:off x="2910863" y="3500148"/>
                <a:ext cx="9478" cy="9478"/>
              </a:xfrm>
              <a:custGeom>
                <a:avLst/>
                <a:gdLst>
                  <a:gd name="connsiteX0" fmla="*/ 3128 w 0"/>
                  <a:gd name="connsiteY0" fmla="*/ 0 h 0"/>
                  <a:gd name="connsiteX1" fmla="*/ 0 w 0"/>
                  <a:gd name="connsiteY1" fmla="*/ 0 h 0"/>
                </a:gdLst>
                <a:ahLst/>
                <a:cxnLst>
                  <a:cxn ang="0">
                    <a:pos x="connsiteX0" y="connsiteY0"/>
                  </a:cxn>
                  <a:cxn ang="0">
                    <a:pos x="connsiteX1" y="connsiteY1"/>
                  </a:cxn>
                </a:cxnLst>
                <a:rect l="l" t="t" r="r" b="b"/>
                <a:pathLst>
                  <a:path>
                    <a:moveTo>
                      <a:pt x="3128" y="0"/>
                    </a:moveTo>
                    <a:cubicBezTo>
                      <a:pt x="2196" y="680"/>
                      <a:pt x="932" y="680"/>
                      <a:pt x="0" y="0"/>
                    </a:cubicBezTo>
                    <a:close/>
                  </a:path>
                </a:pathLst>
              </a:custGeom>
              <a:grpFill/>
              <a:ln w="0" cap="flat">
                <a:noFill/>
                <a:prstDash val="solid"/>
                <a:miter/>
              </a:ln>
            </p:spPr>
            <p:txBody>
              <a:bodyPr rtlCol="0" anchor="ctr"/>
              <a:lstStyle/>
              <a:p>
                <a:endParaRPr lang="en-US"/>
              </a:p>
            </p:txBody>
          </p:sp>
        </p:grpSp>
        <p:grpSp>
          <p:nvGrpSpPr>
            <p:cNvPr id="35" name="Graphic 15">
              <a:extLst>
                <a:ext uri="{FF2B5EF4-FFF2-40B4-BE49-F238E27FC236}">
                  <a16:creationId xmlns:a16="http://schemas.microsoft.com/office/drawing/2014/main" id="{3F4C0F97-1318-7E4C-BBF5-E4535B02185C}"/>
                </a:ext>
              </a:extLst>
            </p:cNvPr>
            <p:cNvGrpSpPr/>
            <p:nvPr/>
          </p:nvGrpSpPr>
          <p:grpSpPr>
            <a:xfrm>
              <a:off x="783597" y="3169000"/>
              <a:ext cx="1269999" cy="1270000"/>
              <a:chOff x="783598" y="3169000"/>
              <a:chExt cx="1270000" cy="1270000"/>
            </a:xfrm>
            <a:grpFill/>
          </p:grpSpPr>
          <p:sp>
            <p:nvSpPr>
              <p:cNvPr id="39" name="Freeform 38">
                <a:extLst>
                  <a:ext uri="{FF2B5EF4-FFF2-40B4-BE49-F238E27FC236}">
                    <a16:creationId xmlns:a16="http://schemas.microsoft.com/office/drawing/2014/main" id="{493DF2A2-2416-7446-8237-DD9FD7B5B260}"/>
                  </a:ext>
                </a:extLst>
              </p:cNvPr>
              <p:cNvSpPr/>
              <p:nvPr/>
            </p:nvSpPr>
            <p:spPr>
              <a:xfrm>
                <a:off x="783598" y="3169000"/>
                <a:ext cx="1270000" cy="1270000"/>
              </a:xfrm>
              <a:custGeom>
                <a:avLst/>
                <a:gdLst>
                  <a:gd name="connsiteX0" fmla="*/ 635000 w 1270000"/>
                  <a:gd name="connsiteY0" fmla="*/ 1270000 h 1270000"/>
                  <a:gd name="connsiteX1" fmla="*/ 0 w 1270000"/>
                  <a:gd name="connsiteY1" fmla="*/ 635000 h 1270000"/>
                  <a:gd name="connsiteX2" fmla="*/ 635000 w 1270000"/>
                  <a:gd name="connsiteY2" fmla="*/ 0 h 1270000"/>
                  <a:gd name="connsiteX3" fmla="*/ 1270000 w 1270000"/>
                  <a:gd name="connsiteY3" fmla="*/ 635000 h 1270000"/>
                  <a:gd name="connsiteX4" fmla="*/ 635000 w 1270000"/>
                  <a:gd name="connsiteY4" fmla="*/ 1270000 h 1270000"/>
                  <a:gd name="connsiteX5" fmla="*/ 635000 w 1270000"/>
                  <a:gd name="connsiteY5" fmla="*/ 68239 h 1270000"/>
                  <a:gd name="connsiteX6" fmla="*/ 68239 w 1270000"/>
                  <a:gd name="connsiteY6" fmla="*/ 635379 h 1270000"/>
                  <a:gd name="connsiteX7" fmla="*/ 635379 w 1270000"/>
                  <a:gd name="connsiteY7" fmla="*/ 1202140 h 1270000"/>
                  <a:gd name="connsiteX8" fmla="*/ 1202140 w 1270000"/>
                  <a:gd name="connsiteY8" fmla="*/ 635000 h 1270000"/>
                  <a:gd name="connsiteX9" fmla="*/ 635000 w 1270000"/>
                  <a:gd name="connsiteY9" fmla="*/ 68239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0000" h="1270000">
                    <a:moveTo>
                      <a:pt x="635000" y="1270000"/>
                    </a:moveTo>
                    <a:cubicBezTo>
                      <a:pt x="284299" y="1270000"/>
                      <a:pt x="0" y="985701"/>
                      <a:pt x="0" y="635000"/>
                    </a:cubicBezTo>
                    <a:cubicBezTo>
                      <a:pt x="0" y="284299"/>
                      <a:pt x="284299" y="0"/>
                      <a:pt x="635000" y="0"/>
                    </a:cubicBezTo>
                    <a:cubicBezTo>
                      <a:pt x="985701" y="0"/>
                      <a:pt x="1270000" y="284299"/>
                      <a:pt x="1270000" y="635000"/>
                    </a:cubicBezTo>
                    <a:cubicBezTo>
                      <a:pt x="1269478" y="985484"/>
                      <a:pt x="985484" y="1269478"/>
                      <a:pt x="635000" y="1270000"/>
                    </a:cubicBezTo>
                    <a:close/>
                    <a:moveTo>
                      <a:pt x="635000" y="68239"/>
                    </a:moveTo>
                    <a:cubicBezTo>
                      <a:pt x="321882" y="68344"/>
                      <a:pt x="68134" y="322261"/>
                      <a:pt x="68239" y="635379"/>
                    </a:cubicBezTo>
                    <a:cubicBezTo>
                      <a:pt x="68344" y="948497"/>
                      <a:pt x="322261" y="1202245"/>
                      <a:pt x="635379" y="1202140"/>
                    </a:cubicBezTo>
                    <a:cubicBezTo>
                      <a:pt x="948497" y="1202036"/>
                      <a:pt x="1202245" y="948118"/>
                      <a:pt x="1202140" y="635000"/>
                    </a:cubicBezTo>
                    <a:cubicBezTo>
                      <a:pt x="1201670" y="322033"/>
                      <a:pt x="947967" y="68500"/>
                      <a:pt x="635000" y="68239"/>
                    </a:cubicBezTo>
                    <a:close/>
                  </a:path>
                </a:pathLst>
              </a:custGeom>
              <a:grpFill/>
              <a:ln w="0"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04278C62-A1C2-2F40-88D8-721AE4A886E2}"/>
                  </a:ext>
                </a:extLst>
              </p:cNvPr>
              <p:cNvSpPr/>
              <p:nvPr/>
            </p:nvSpPr>
            <p:spPr>
              <a:xfrm>
                <a:off x="1241367" y="3423569"/>
                <a:ext cx="350672" cy="758209"/>
              </a:xfrm>
              <a:custGeom>
                <a:avLst/>
                <a:gdLst>
                  <a:gd name="connsiteX0" fmla="*/ 77811 w 350671"/>
                  <a:gd name="connsiteY0" fmla="*/ 383654 h 758208"/>
                  <a:gd name="connsiteX1" fmla="*/ 77811 w 350671"/>
                  <a:gd name="connsiteY1" fmla="*/ 751764 h 758208"/>
                  <a:gd name="connsiteX2" fmla="*/ 87289 w 350671"/>
                  <a:gd name="connsiteY2" fmla="*/ 761242 h 758208"/>
                  <a:gd name="connsiteX3" fmla="*/ 224619 w 350671"/>
                  <a:gd name="connsiteY3" fmla="*/ 761242 h 758208"/>
                  <a:gd name="connsiteX4" fmla="*/ 234097 w 350671"/>
                  <a:gd name="connsiteY4" fmla="*/ 751764 h 758208"/>
                  <a:gd name="connsiteX5" fmla="*/ 234097 w 350671"/>
                  <a:gd name="connsiteY5" fmla="*/ 377588 h 758208"/>
                  <a:gd name="connsiteX6" fmla="*/ 332854 w 350671"/>
                  <a:gd name="connsiteY6" fmla="*/ 377588 h 758208"/>
                  <a:gd name="connsiteX7" fmla="*/ 342331 w 350671"/>
                  <a:gd name="connsiteY7" fmla="*/ 368869 h 758208"/>
                  <a:gd name="connsiteX8" fmla="*/ 351809 w 350671"/>
                  <a:gd name="connsiteY8" fmla="*/ 256085 h 758208"/>
                  <a:gd name="connsiteX9" fmla="*/ 343223 w 350671"/>
                  <a:gd name="connsiteY9" fmla="*/ 245793 h 758208"/>
                  <a:gd name="connsiteX10" fmla="*/ 342331 w 350671"/>
                  <a:gd name="connsiteY10" fmla="*/ 245755 h 758208"/>
                  <a:gd name="connsiteX11" fmla="*/ 234097 w 350671"/>
                  <a:gd name="connsiteY11" fmla="*/ 245755 h 758208"/>
                  <a:gd name="connsiteX12" fmla="*/ 234097 w 350671"/>
                  <a:gd name="connsiteY12" fmla="*/ 165764 h 758208"/>
                  <a:gd name="connsiteX13" fmla="*/ 268027 w 350671"/>
                  <a:gd name="connsiteY13" fmla="*/ 131834 h 758208"/>
                  <a:gd name="connsiteX14" fmla="*/ 344037 w 350671"/>
                  <a:gd name="connsiteY14" fmla="*/ 131834 h 758208"/>
                  <a:gd name="connsiteX15" fmla="*/ 353515 w 350671"/>
                  <a:gd name="connsiteY15" fmla="*/ 122356 h 758208"/>
                  <a:gd name="connsiteX16" fmla="*/ 353515 w 350671"/>
                  <a:gd name="connsiteY16" fmla="*/ 9478 h 758208"/>
                  <a:gd name="connsiteX17" fmla="*/ 344037 w 350671"/>
                  <a:gd name="connsiteY17" fmla="*/ 0 h 758208"/>
                  <a:gd name="connsiteX18" fmla="*/ 215142 w 350671"/>
                  <a:gd name="connsiteY18" fmla="*/ 0 h 758208"/>
                  <a:gd name="connsiteX19" fmla="*/ 77811 w 350671"/>
                  <a:gd name="connsiteY19" fmla="*/ 136951 h 758208"/>
                  <a:gd name="connsiteX20" fmla="*/ 77811 w 350671"/>
                  <a:gd name="connsiteY20" fmla="*/ 137046 h 758208"/>
                  <a:gd name="connsiteX21" fmla="*/ 77811 w 350671"/>
                  <a:gd name="connsiteY21" fmla="*/ 245755 h 758208"/>
                  <a:gd name="connsiteX22" fmla="*/ 9478 w 350671"/>
                  <a:gd name="connsiteY22" fmla="*/ 245755 h 758208"/>
                  <a:gd name="connsiteX23" fmla="*/ 0 w 350671"/>
                  <a:gd name="connsiteY23" fmla="*/ 255232 h 758208"/>
                  <a:gd name="connsiteX24" fmla="*/ 0 w 350671"/>
                  <a:gd name="connsiteY24" fmla="*/ 368016 h 758208"/>
                  <a:gd name="connsiteX25" fmla="*/ 9478 w 350671"/>
                  <a:gd name="connsiteY25" fmla="*/ 377493 h 758208"/>
                  <a:gd name="connsiteX26" fmla="*/ 77811 w 350671"/>
                  <a:gd name="connsiteY26" fmla="*/ 377493 h 75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0671" h="758208">
                    <a:moveTo>
                      <a:pt x="77811" y="383654"/>
                    </a:moveTo>
                    <a:lnTo>
                      <a:pt x="77811" y="751764"/>
                    </a:lnTo>
                    <a:cubicBezTo>
                      <a:pt x="77811" y="756999"/>
                      <a:pt x="82054" y="761242"/>
                      <a:pt x="87289" y="761242"/>
                    </a:cubicBezTo>
                    <a:lnTo>
                      <a:pt x="224619" y="761242"/>
                    </a:lnTo>
                    <a:cubicBezTo>
                      <a:pt x="229854" y="761242"/>
                      <a:pt x="234097" y="756999"/>
                      <a:pt x="234097" y="751764"/>
                    </a:cubicBezTo>
                    <a:lnTo>
                      <a:pt x="234097" y="377588"/>
                    </a:lnTo>
                    <a:lnTo>
                      <a:pt x="332854" y="377588"/>
                    </a:lnTo>
                    <a:cubicBezTo>
                      <a:pt x="337806" y="377604"/>
                      <a:pt x="341935" y="373805"/>
                      <a:pt x="342331" y="368869"/>
                    </a:cubicBezTo>
                    <a:lnTo>
                      <a:pt x="351809" y="256085"/>
                    </a:lnTo>
                    <a:cubicBezTo>
                      <a:pt x="352280" y="250872"/>
                      <a:pt x="348436" y="246264"/>
                      <a:pt x="343223" y="245793"/>
                    </a:cubicBezTo>
                    <a:cubicBezTo>
                      <a:pt x="342927" y="245766"/>
                      <a:pt x="342629" y="245753"/>
                      <a:pt x="342331" y="245755"/>
                    </a:cubicBezTo>
                    <a:lnTo>
                      <a:pt x="234097" y="245755"/>
                    </a:lnTo>
                    <a:lnTo>
                      <a:pt x="234097" y="165764"/>
                    </a:lnTo>
                    <a:cubicBezTo>
                      <a:pt x="234097" y="147025"/>
                      <a:pt x="249288" y="131834"/>
                      <a:pt x="268027" y="131834"/>
                    </a:cubicBezTo>
                    <a:lnTo>
                      <a:pt x="344037" y="131834"/>
                    </a:lnTo>
                    <a:cubicBezTo>
                      <a:pt x="349272" y="131834"/>
                      <a:pt x="353515" y="127590"/>
                      <a:pt x="353515" y="122356"/>
                    </a:cubicBezTo>
                    <a:lnTo>
                      <a:pt x="353515" y="9478"/>
                    </a:lnTo>
                    <a:cubicBezTo>
                      <a:pt x="353515" y="4243"/>
                      <a:pt x="349272" y="0"/>
                      <a:pt x="344037" y="0"/>
                    </a:cubicBezTo>
                    <a:lnTo>
                      <a:pt x="215142" y="0"/>
                    </a:lnTo>
                    <a:cubicBezTo>
                      <a:pt x="139401" y="-105"/>
                      <a:pt x="77916" y="61211"/>
                      <a:pt x="77811" y="136951"/>
                    </a:cubicBezTo>
                    <a:cubicBezTo>
                      <a:pt x="77811" y="136983"/>
                      <a:pt x="77811" y="137015"/>
                      <a:pt x="77811" y="137046"/>
                    </a:cubicBezTo>
                    <a:lnTo>
                      <a:pt x="77811" y="245755"/>
                    </a:lnTo>
                    <a:lnTo>
                      <a:pt x="9478" y="245755"/>
                    </a:lnTo>
                    <a:cubicBezTo>
                      <a:pt x="4243" y="245755"/>
                      <a:pt x="0" y="249998"/>
                      <a:pt x="0" y="255232"/>
                    </a:cubicBezTo>
                    <a:lnTo>
                      <a:pt x="0" y="368016"/>
                    </a:lnTo>
                    <a:cubicBezTo>
                      <a:pt x="0" y="373250"/>
                      <a:pt x="4243" y="377493"/>
                      <a:pt x="9478" y="377493"/>
                    </a:cubicBezTo>
                    <a:lnTo>
                      <a:pt x="77811" y="377493"/>
                    </a:lnTo>
                    <a:close/>
                  </a:path>
                </a:pathLst>
              </a:custGeom>
              <a:grpFill/>
              <a:ln w="0" cap="flat">
                <a:noFill/>
                <a:prstDash val="solid"/>
                <a:miter/>
              </a:ln>
            </p:spPr>
            <p:txBody>
              <a:bodyPr rtlCol="0" anchor="ctr"/>
              <a:lstStyle/>
              <a:p>
                <a:endParaRPr lang="en-US"/>
              </a:p>
            </p:txBody>
          </p:sp>
        </p:grpSp>
        <p:grpSp>
          <p:nvGrpSpPr>
            <p:cNvPr id="36" name="Graphic 21">
              <a:extLst>
                <a:ext uri="{FF2B5EF4-FFF2-40B4-BE49-F238E27FC236}">
                  <a16:creationId xmlns:a16="http://schemas.microsoft.com/office/drawing/2014/main" id="{5156620B-BD12-EA47-82B0-F553F5DC35EE}"/>
                </a:ext>
              </a:extLst>
            </p:cNvPr>
            <p:cNvGrpSpPr/>
            <p:nvPr/>
          </p:nvGrpSpPr>
          <p:grpSpPr>
            <a:xfrm>
              <a:off x="4840998" y="3173736"/>
              <a:ext cx="1260520" cy="1260521"/>
              <a:chOff x="7575898" y="3169000"/>
              <a:chExt cx="1260522" cy="1260522"/>
            </a:xfrm>
            <a:grpFill/>
          </p:grpSpPr>
          <p:sp>
            <p:nvSpPr>
              <p:cNvPr id="37" name="Freeform 36">
                <a:extLst>
                  <a:ext uri="{FF2B5EF4-FFF2-40B4-BE49-F238E27FC236}">
                    <a16:creationId xmlns:a16="http://schemas.microsoft.com/office/drawing/2014/main" id="{56C604A3-61AA-4148-BAC5-5F19B71ED7DB}"/>
                  </a:ext>
                </a:extLst>
              </p:cNvPr>
              <p:cNvSpPr/>
              <p:nvPr/>
            </p:nvSpPr>
            <p:spPr>
              <a:xfrm>
                <a:off x="7575898" y="3169000"/>
                <a:ext cx="1260522" cy="1260522"/>
              </a:xfrm>
              <a:custGeom>
                <a:avLst/>
                <a:gdLst>
                  <a:gd name="connsiteX0" fmla="*/ 634147 w 1260522"/>
                  <a:gd name="connsiteY0" fmla="*/ 1268294 h 1260522"/>
                  <a:gd name="connsiteX1" fmla="*/ 0 w 1260522"/>
                  <a:gd name="connsiteY1" fmla="*/ 634147 h 1260522"/>
                  <a:gd name="connsiteX2" fmla="*/ 634147 w 1260522"/>
                  <a:gd name="connsiteY2" fmla="*/ 0 h 1260522"/>
                  <a:gd name="connsiteX3" fmla="*/ 1268294 w 1260522"/>
                  <a:gd name="connsiteY3" fmla="*/ 634147 h 1260522"/>
                  <a:gd name="connsiteX4" fmla="*/ 634147 w 1260522"/>
                  <a:gd name="connsiteY4" fmla="*/ 1268294 h 1260522"/>
                  <a:gd name="connsiteX5" fmla="*/ 634147 w 1260522"/>
                  <a:gd name="connsiteY5" fmla="*/ 68239 h 1260522"/>
                  <a:gd name="connsiteX6" fmla="*/ 68239 w 1260522"/>
                  <a:gd name="connsiteY6" fmla="*/ 634147 h 1260522"/>
                  <a:gd name="connsiteX7" fmla="*/ 634147 w 1260522"/>
                  <a:gd name="connsiteY7" fmla="*/ 1200055 h 1260522"/>
                  <a:gd name="connsiteX8" fmla="*/ 1200055 w 1260522"/>
                  <a:gd name="connsiteY8" fmla="*/ 634147 h 1260522"/>
                  <a:gd name="connsiteX9" fmla="*/ 634147 w 1260522"/>
                  <a:gd name="connsiteY9" fmla="*/ 68239 h 1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0522" h="1260522">
                    <a:moveTo>
                      <a:pt x="634147" y="1268294"/>
                    </a:moveTo>
                    <a:cubicBezTo>
                      <a:pt x="283917" y="1268294"/>
                      <a:pt x="0" y="984377"/>
                      <a:pt x="0" y="634147"/>
                    </a:cubicBezTo>
                    <a:cubicBezTo>
                      <a:pt x="0" y="283917"/>
                      <a:pt x="283917" y="0"/>
                      <a:pt x="634147" y="0"/>
                    </a:cubicBezTo>
                    <a:cubicBezTo>
                      <a:pt x="984377" y="0"/>
                      <a:pt x="1268294" y="283917"/>
                      <a:pt x="1268294" y="634147"/>
                    </a:cubicBezTo>
                    <a:cubicBezTo>
                      <a:pt x="1267824" y="984182"/>
                      <a:pt x="984182" y="1267824"/>
                      <a:pt x="634147" y="1268294"/>
                    </a:cubicBezTo>
                    <a:close/>
                    <a:moveTo>
                      <a:pt x="634147" y="68239"/>
                    </a:moveTo>
                    <a:cubicBezTo>
                      <a:pt x="321605" y="68239"/>
                      <a:pt x="68239" y="321605"/>
                      <a:pt x="68239" y="634147"/>
                    </a:cubicBezTo>
                    <a:cubicBezTo>
                      <a:pt x="68239" y="946689"/>
                      <a:pt x="321605" y="1200055"/>
                      <a:pt x="634147" y="1200055"/>
                    </a:cubicBezTo>
                    <a:cubicBezTo>
                      <a:pt x="946690" y="1200055"/>
                      <a:pt x="1200055" y="946689"/>
                      <a:pt x="1200055" y="634147"/>
                    </a:cubicBezTo>
                    <a:cubicBezTo>
                      <a:pt x="1199742" y="321734"/>
                      <a:pt x="946560" y="68552"/>
                      <a:pt x="634147" y="68239"/>
                    </a:cubicBezTo>
                    <a:close/>
                  </a:path>
                </a:pathLst>
              </a:custGeom>
              <a:grpFill/>
              <a:ln w="0"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2D2C9339-EC4C-B84F-B37C-5B0425EFD549}"/>
                  </a:ext>
                </a:extLst>
              </p:cNvPr>
              <p:cNvSpPr/>
              <p:nvPr/>
            </p:nvSpPr>
            <p:spPr>
              <a:xfrm>
                <a:off x="7855014" y="3584024"/>
                <a:ext cx="748731" cy="454925"/>
              </a:xfrm>
              <a:custGeom>
                <a:avLst/>
                <a:gdLst>
                  <a:gd name="connsiteX0" fmla="*/ 595668 w 748731"/>
                  <a:gd name="connsiteY0" fmla="*/ 114774 h 454925"/>
                  <a:gd name="connsiteX1" fmla="*/ 422228 w 748731"/>
                  <a:gd name="connsiteY1" fmla="*/ 288309 h 454925"/>
                  <a:gd name="connsiteX2" fmla="*/ 595668 w 748731"/>
                  <a:gd name="connsiteY2" fmla="*/ 461181 h 454925"/>
                  <a:gd name="connsiteX3" fmla="*/ 749205 w 748731"/>
                  <a:gd name="connsiteY3" fmla="*/ 359202 h 454925"/>
                  <a:gd name="connsiteX4" fmla="*/ 735123 w 748731"/>
                  <a:gd name="connsiteY4" fmla="*/ 340949 h 454925"/>
                  <a:gd name="connsiteX5" fmla="*/ 733093 w 748731"/>
                  <a:gd name="connsiteY5" fmla="*/ 340815 h 454925"/>
                  <a:gd name="connsiteX6" fmla="*/ 684663 w 748731"/>
                  <a:gd name="connsiteY6" fmla="*/ 340815 h 454925"/>
                  <a:gd name="connsiteX7" fmla="*/ 669214 w 748731"/>
                  <a:gd name="connsiteY7" fmla="*/ 352094 h 454925"/>
                  <a:gd name="connsiteX8" fmla="*/ 598322 w 748731"/>
                  <a:gd name="connsiteY8" fmla="*/ 389435 h 454925"/>
                  <a:gd name="connsiteX9" fmla="*/ 520416 w 748731"/>
                  <a:gd name="connsiteY9" fmla="*/ 329347 h 454925"/>
                  <a:gd name="connsiteX10" fmla="*/ 533886 w 748731"/>
                  <a:gd name="connsiteY10" fmla="*/ 311136 h 454925"/>
                  <a:gd name="connsiteX11" fmla="*/ 536433 w 748731"/>
                  <a:gd name="connsiteY11" fmla="*/ 310961 h 454925"/>
                  <a:gd name="connsiteX12" fmla="*/ 737927 w 748731"/>
                  <a:gd name="connsiteY12" fmla="*/ 310961 h 454925"/>
                  <a:gd name="connsiteX13" fmla="*/ 753944 w 748731"/>
                  <a:gd name="connsiteY13" fmla="*/ 295797 h 454925"/>
                  <a:gd name="connsiteX14" fmla="*/ 595668 w 748731"/>
                  <a:gd name="connsiteY14" fmla="*/ 114774 h 454925"/>
                  <a:gd name="connsiteX15" fmla="*/ 530083 w 748731"/>
                  <a:gd name="connsiteY15" fmla="*/ 250399 h 454925"/>
                  <a:gd name="connsiteX16" fmla="*/ 520643 w 748731"/>
                  <a:gd name="connsiteY16" fmla="*/ 240884 h 454925"/>
                  <a:gd name="connsiteX17" fmla="*/ 521079 w 748731"/>
                  <a:gd name="connsiteY17" fmla="*/ 238078 h 454925"/>
                  <a:gd name="connsiteX18" fmla="*/ 597469 w 748731"/>
                  <a:gd name="connsiteY18" fmla="*/ 181212 h 454925"/>
                  <a:gd name="connsiteX19" fmla="*/ 665423 w 748731"/>
                  <a:gd name="connsiteY19" fmla="*/ 239974 h 454925"/>
                  <a:gd name="connsiteX20" fmla="*/ 657259 w 748731"/>
                  <a:gd name="connsiteY20" fmla="*/ 250603 h 454925"/>
                  <a:gd name="connsiteX21" fmla="*/ 655946 w 748731"/>
                  <a:gd name="connsiteY21" fmla="*/ 250683 h 454925"/>
                  <a:gd name="connsiteX22" fmla="*/ 321954 w 748731"/>
                  <a:gd name="connsiteY22" fmla="*/ 210498 h 454925"/>
                  <a:gd name="connsiteX23" fmla="*/ 317618 w 748731"/>
                  <a:gd name="connsiteY23" fmla="*/ 202027 h 454925"/>
                  <a:gd name="connsiteX24" fmla="*/ 320817 w 748731"/>
                  <a:gd name="connsiteY24" fmla="*/ 198177 h 454925"/>
                  <a:gd name="connsiteX25" fmla="*/ 362898 w 748731"/>
                  <a:gd name="connsiteY25" fmla="*/ 120271 h 454925"/>
                  <a:gd name="connsiteX26" fmla="*/ 235140 w 748731"/>
                  <a:gd name="connsiteY26" fmla="*/ 0 h 454925"/>
                  <a:gd name="connsiteX27" fmla="*/ 11942 w 748731"/>
                  <a:gd name="connsiteY27" fmla="*/ 0 h 454925"/>
                  <a:gd name="connsiteX28" fmla="*/ 0 w 748731"/>
                  <a:gd name="connsiteY28" fmla="*/ 11468 h 454925"/>
                  <a:gd name="connsiteX29" fmla="*/ 0 w 748731"/>
                  <a:gd name="connsiteY29" fmla="*/ 439856 h 454925"/>
                  <a:gd name="connsiteX30" fmla="*/ 11847 w 748731"/>
                  <a:gd name="connsiteY30" fmla="*/ 451704 h 454925"/>
                  <a:gd name="connsiteX31" fmla="*/ 11942 w 748731"/>
                  <a:gd name="connsiteY31" fmla="*/ 451703 h 454925"/>
                  <a:gd name="connsiteX32" fmla="*/ 235140 w 748731"/>
                  <a:gd name="connsiteY32" fmla="*/ 451703 h 454925"/>
                  <a:gd name="connsiteX33" fmla="*/ 378725 w 748731"/>
                  <a:gd name="connsiteY33" fmla="*/ 318164 h 454925"/>
                  <a:gd name="connsiteX34" fmla="*/ 321954 w 748731"/>
                  <a:gd name="connsiteY34" fmla="*/ 210498 h 454925"/>
                  <a:gd name="connsiteX35" fmla="*/ 103969 w 748731"/>
                  <a:gd name="connsiteY35" fmla="*/ 88806 h 454925"/>
                  <a:gd name="connsiteX36" fmla="*/ 112499 w 748731"/>
                  <a:gd name="connsiteY36" fmla="*/ 80276 h 454925"/>
                  <a:gd name="connsiteX37" fmla="*/ 235708 w 748731"/>
                  <a:gd name="connsiteY37" fmla="*/ 80276 h 454925"/>
                  <a:gd name="connsiteX38" fmla="*/ 267648 w 748731"/>
                  <a:gd name="connsiteY38" fmla="*/ 127664 h 454925"/>
                  <a:gd name="connsiteX39" fmla="*/ 227557 w 748731"/>
                  <a:gd name="connsiteY39" fmla="*/ 181497 h 454925"/>
                  <a:gd name="connsiteX40" fmla="*/ 112215 w 748731"/>
                  <a:gd name="connsiteY40" fmla="*/ 181497 h 454925"/>
                  <a:gd name="connsiteX41" fmla="*/ 103685 w 748731"/>
                  <a:gd name="connsiteY41" fmla="*/ 172967 h 454925"/>
                  <a:gd name="connsiteX42" fmla="*/ 228600 w 748731"/>
                  <a:gd name="connsiteY42" fmla="*/ 371618 h 454925"/>
                  <a:gd name="connsiteX43" fmla="*/ 112215 w 748731"/>
                  <a:gd name="connsiteY43" fmla="*/ 371618 h 454925"/>
                  <a:gd name="connsiteX44" fmla="*/ 103685 w 748731"/>
                  <a:gd name="connsiteY44" fmla="*/ 363088 h 454925"/>
                  <a:gd name="connsiteX45" fmla="*/ 103685 w 748731"/>
                  <a:gd name="connsiteY45" fmla="*/ 362993 h 454925"/>
                  <a:gd name="connsiteX46" fmla="*/ 103685 w 748731"/>
                  <a:gd name="connsiteY46" fmla="*/ 259024 h 454925"/>
                  <a:gd name="connsiteX47" fmla="*/ 112120 w 748731"/>
                  <a:gd name="connsiteY47" fmla="*/ 250400 h 454925"/>
                  <a:gd name="connsiteX48" fmla="*/ 112215 w 748731"/>
                  <a:gd name="connsiteY48" fmla="*/ 250399 h 454925"/>
                  <a:gd name="connsiteX49" fmla="*/ 235424 w 748731"/>
                  <a:gd name="connsiteY49" fmla="*/ 250399 h 454925"/>
                  <a:gd name="connsiteX50" fmla="*/ 282812 w 748731"/>
                  <a:gd name="connsiteY50" fmla="*/ 312667 h 454925"/>
                  <a:gd name="connsiteX51" fmla="*/ 228600 w 748731"/>
                  <a:gd name="connsiteY51" fmla="*/ 371618 h 454925"/>
                  <a:gd name="connsiteX52" fmla="*/ 498522 w 748731"/>
                  <a:gd name="connsiteY52" fmla="*/ 17724 h 454925"/>
                  <a:gd name="connsiteX53" fmla="*/ 498522 w 748731"/>
                  <a:gd name="connsiteY53" fmla="*/ 56392 h 454925"/>
                  <a:gd name="connsiteX54" fmla="*/ 506862 w 748731"/>
                  <a:gd name="connsiteY54" fmla="*/ 64922 h 454925"/>
                  <a:gd name="connsiteX55" fmla="*/ 506958 w 748731"/>
                  <a:gd name="connsiteY55" fmla="*/ 64922 h 454925"/>
                  <a:gd name="connsiteX56" fmla="*/ 676512 w 748731"/>
                  <a:gd name="connsiteY56" fmla="*/ 64922 h 454925"/>
                  <a:gd name="connsiteX57" fmla="*/ 685042 w 748731"/>
                  <a:gd name="connsiteY57" fmla="*/ 56392 h 454925"/>
                  <a:gd name="connsiteX58" fmla="*/ 685042 w 748731"/>
                  <a:gd name="connsiteY58" fmla="*/ 17724 h 454925"/>
                  <a:gd name="connsiteX59" fmla="*/ 676512 w 748731"/>
                  <a:gd name="connsiteY59" fmla="*/ 9288 h 454925"/>
                  <a:gd name="connsiteX60" fmla="*/ 506958 w 748731"/>
                  <a:gd name="connsiteY60" fmla="*/ 9288 h 454925"/>
                  <a:gd name="connsiteX61" fmla="*/ 498522 w 748731"/>
                  <a:gd name="connsiteY61" fmla="*/ 17724 h 45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48731" h="454925">
                    <a:moveTo>
                      <a:pt x="595668" y="114774"/>
                    </a:moveTo>
                    <a:cubicBezTo>
                      <a:pt x="422228" y="114774"/>
                      <a:pt x="422228" y="287362"/>
                      <a:pt x="422228" y="288309"/>
                    </a:cubicBezTo>
                    <a:cubicBezTo>
                      <a:pt x="422228" y="289257"/>
                      <a:pt x="410286" y="461181"/>
                      <a:pt x="595668" y="461181"/>
                    </a:cubicBezTo>
                    <a:cubicBezTo>
                      <a:pt x="595668" y="461181"/>
                      <a:pt x="735273" y="469047"/>
                      <a:pt x="749205" y="359202"/>
                    </a:cubicBezTo>
                    <a:cubicBezTo>
                      <a:pt x="750357" y="350273"/>
                      <a:pt x="744052" y="342101"/>
                      <a:pt x="735123" y="340949"/>
                    </a:cubicBezTo>
                    <a:cubicBezTo>
                      <a:pt x="734450" y="340862"/>
                      <a:pt x="733772" y="340818"/>
                      <a:pt x="733093" y="340815"/>
                    </a:cubicBezTo>
                    <a:lnTo>
                      <a:pt x="684663" y="340815"/>
                    </a:lnTo>
                    <a:cubicBezTo>
                      <a:pt x="677587" y="340750"/>
                      <a:pt x="671307" y="345335"/>
                      <a:pt x="669214" y="352094"/>
                    </a:cubicBezTo>
                    <a:cubicBezTo>
                      <a:pt x="665044" y="366405"/>
                      <a:pt x="650259" y="389435"/>
                      <a:pt x="598322" y="389435"/>
                    </a:cubicBezTo>
                    <a:cubicBezTo>
                      <a:pt x="598322" y="389435"/>
                      <a:pt x="531125" y="393890"/>
                      <a:pt x="520416" y="329347"/>
                    </a:cubicBezTo>
                    <a:cubicBezTo>
                      <a:pt x="519107" y="320599"/>
                      <a:pt x="525138" y="312445"/>
                      <a:pt x="533886" y="311136"/>
                    </a:cubicBezTo>
                    <a:cubicBezTo>
                      <a:pt x="534729" y="311010"/>
                      <a:pt x="535581" y="310952"/>
                      <a:pt x="536433" y="310961"/>
                    </a:cubicBezTo>
                    <a:lnTo>
                      <a:pt x="737927" y="310961"/>
                    </a:lnTo>
                    <a:cubicBezTo>
                      <a:pt x="746431" y="310926"/>
                      <a:pt x="753444" y="304287"/>
                      <a:pt x="753944" y="295797"/>
                    </a:cubicBezTo>
                    <a:cubicBezTo>
                      <a:pt x="755650" y="249072"/>
                      <a:pt x="747120" y="114774"/>
                      <a:pt x="595668" y="114774"/>
                    </a:cubicBezTo>
                    <a:close/>
                    <a:moveTo>
                      <a:pt x="530083" y="250399"/>
                    </a:moveTo>
                    <a:cubicBezTo>
                      <a:pt x="524849" y="250378"/>
                      <a:pt x="520622" y="246118"/>
                      <a:pt x="520643" y="240884"/>
                    </a:cubicBezTo>
                    <a:cubicBezTo>
                      <a:pt x="520646" y="239932"/>
                      <a:pt x="520794" y="238986"/>
                      <a:pt x="521079" y="238078"/>
                    </a:cubicBezTo>
                    <a:cubicBezTo>
                      <a:pt x="530469" y="203834"/>
                      <a:pt x="561970" y="180384"/>
                      <a:pt x="597469" y="181212"/>
                    </a:cubicBezTo>
                    <a:cubicBezTo>
                      <a:pt x="650069" y="181212"/>
                      <a:pt x="662485" y="220544"/>
                      <a:pt x="665423" y="239974"/>
                    </a:cubicBezTo>
                    <a:cubicBezTo>
                      <a:pt x="666104" y="245163"/>
                      <a:pt x="662448" y="249922"/>
                      <a:pt x="657259" y="250603"/>
                    </a:cubicBezTo>
                    <a:cubicBezTo>
                      <a:pt x="656823" y="250660"/>
                      <a:pt x="656385" y="250687"/>
                      <a:pt x="655946" y="250683"/>
                    </a:cubicBezTo>
                    <a:close/>
                    <a:moveTo>
                      <a:pt x="321954" y="210498"/>
                    </a:moveTo>
                    <a:cubicBezTo>
                      <a:pt x="318418" y="209357"/>
                      <a:pt x="316476" y="205564"/>
                      <a:pt x="317618" y="202027"/>
                    </a:cubicBezTo>
                    <a:cubicBezTo>
                      <a:pt x="318149" y="200380"/>
                      <a:pt x="319295" y="199001"/>
                      <a:pt x="320817" y="198177"/>
                    </a:cubicBezTo>
                    <a:cubicBezTo>
                      <a:pt x="339772" y="188700"/>
                      <a:pt x="362898" y="166901"/>
                      <a:pt x="362898" y="120271"/>
                    </a:cubicBezTo>
                    <a:cubicBezTo>
                      <a:pt x="362898" y="39617"/>
                      <a:pt x="306601" y="0"/>
                      <a:pt x="235140" y="0"/>
                    </a:cubicBezTo>
                    <a:lnTo>
                      <a:pt x="11942" y="0"/>
                    </a:lnTo>
                    <a:cubicBezTo>
                      <a:pt x="5507" y="-54"/>
                      <a:pt x="206" y="5037"/>
                      <a:pt x="0" y="11468"/>
                    </a:cubicBezTo>
                    <a:lnTo>
                      <a:pt x="0" y="439856"/>
                    </a:lnTo>
                    <a:cubicBezTo>
                      <a:pt x="0" y="446399"/>
                      <a:pt x="5304" y="451704"/>
                      <a:pt x="11847" y="451704"/>
                    </a:cubicBezTo>
                    <a:cubicBezTo>
                      <a:pt x="11878" y="451704"/>
                      <a:pt x="11910" y="451704"/>
                      <a:pt x="11942" y="451703"/>
                    </a:cubicBezTo>
                    <a:lnTo>
                      <a:pt x="235140" y="451703"/>
                    </a:lnTo>
                    <a:cubicBezTo>
                      <a:pt x="235140" y="451703"/>
                      <a:pt x="378725" y="456063"/>
                      <a:pt x="378725" y="318164"/>
                    </a:cubicBezTo>
                    <a:cubicBezTo>
                      <a:pt x="378725" y="318164"/>
                      <a:pt x="383559" y="230591"/>
                      <a:pt x="321954" y="210498"/>
                    </a:cubicBezTo>
                    <a:close/>
                    <a:moveTo>
                      <a:pt x="103969" y="88806"/>
                    </a:moveTo>
                    <a:cubicBezTo>
                      <a:pt x="103969" y="84095"/>
                      <a:pt x="107788" y="80276"/>
                      <a:pt x="112499" y="80276"/>
                    </a:cubicBezTo>
                    <a:lnTo>
                      <a:pt x="235708" y="80276"/>
                    </a:lnTo>
                    <a:cubicBezTo>
                      <a:pt x="235708" y="80276"/>
                      <a:pt x="267648" y="80276"/>
                      <a:pt x="267648" y="127664"/>
                    </a:cubicBezTo>
                    <a:cubicBezTo>
                      <a:pt x="267648" y="175052"/>
                      <a:pt x="248693" y="181497"/>
                      <a:pt x="227557" y="181497"/>
                    </a:cubicBezTo>
                    <a:lnTo>
                      <a:pt x="112215" y="181497"/>
                    </a:lnTo>
                    <a:cubicBezTo>
                      <a:pt x="107504" y="181497"/>
                      <a:pt x="103685" y="177678"/>
                      <a:pt x="103685" y="172967"/>
                    </a:cubicBezTo>
                    <a:close/>
                    <a:moveTo>
                      <a:pt x="228600" y="371618"/>
                    </a:moveTo>
                    <a:lnTo>
                      <a:pt x="112215" y="371618"/>
                    </a:lnTo>
                    <a:cubicBezTo>
                      <a:pt x="107504" y="371618"/>
                      <a:pt x="103685" y="367799"/>
                      <a:pt x="103685" y="363088"/>
                    </a:cubicBezTo>
                    <a:cubicBezTo>
                      <a:pt x="103685" y="363057"/>
                      <a:pt x="103685" y="363025"/>
                      <a:pt x="103685" y="362993"/>
                    </a:cubicBezTo>
                    <a:lnTo>
                      <a:pt x="103685" y="259024"/>
                    </a:lnTo>
                    <a:cubicBezTo>
                      <a:pt x="103633" y="254313"/>
                      <a:pt x="107409" y="250452"/>
                      <a:pt x="112120" y="250400"/>
                    </a:cubicBezTo>
                    <a:cubicBezTo>
                      <a:pt x="112151" y="250399"/>
                      <a:pt x="112183" y="250399"/>
                      <a:pt x="112215" y="250399"/>
                    </a:cubicBezTo>
                    <a:lnTo>
                      <a:pt x="235424" y="250399"/>
                    </a:lnTo>
                    <a:cubicBezTo>
                      <a:pt x="235424" y="250399"/>
                      <a:pt x="282812" y="250399"/>
                      <a:pt x="282812" y="312667"/>
                    </a:cubicBezTo>
                    <a:cubicBezTo>
                      <a:pt x="282622" y="365457"/>
                      <a:pt x="247271" y="370954"/>
                      <a:pt x="228600" y="371618"/>
                    </a:cubicBezTo>
                    <a:close/>
                    <a:moveTo>
                      <a:pt x="498522" y="17724"/>
                    </a:moveTo>
                    <a:lnTo>
                      <a:pt x="498522" y="56392"/>
                    </a:lnTo>
                    <a:cubicBezTo>
                      <a:pt x="498470" y="61050"/>
                      <a:pt x="502204" y="64869"/>
                      <a:pt x="506862" y="64922"/>
                    </a:cubicBezTo>
                    <a:cubicBezTo>
                      <a:pt x="506894" y="64922"/>
                      <a:pt x="506926" y="64922"/>
                      <a:pt x="506958" y="64922"/>
                    </a:cubicBezTo>
                    <a:lnTo>
                      <a:pt x="676512" y="64922"/>
                    </a:lnTo>
                    <a:cubicBezTo>
                      <a:pt x="681223" y="64922"/>
                      <a:pt x="685042" y="61103"/>
                      <a:pt x="685042" y="56392"/>
                    </a:cubicBezTo>
                    <a:lnTo>
                      <a:pt x="685042" y="17724"/>
                    </a:lnTo>
                    <a:cubicBezTo>
                      <a:pt x="684990" y="13050"/>
                      <a:pt x="681186" y="9288"/>
                      <a:pt x="676512" y="9288"/>
                    </a:cubicBezTo>
                    <a:lnTo>
                      <a:pt x="506958" y="9288"/>
                    </a:lnTo>
                    <a:cubicBezTo>
                      <a:pt x="502299" y="9288"/>
                      <a:pt x="498522" y="13065"/>
                      <a:pt x="498522" y="17724"/>
                    </a:cubicBezTo>
                    <a:close/>
                  </a:path>
                </a:pathLst>
              </a:custGeom>
              <a:grpFill/>
              <a:ln w="0"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D2931BD1-0C22-7E42-9C44-0D8222FC5A64}"/>
              </a:ext>
            </a:extLst>
          </p:cNvPr>
          <p:cNvGrpSpPr/>
          <p:nvPr/>
        </p:nvGrpSpPr>
        <p:grpSpPr>
          <a:xfrm>
            <a:off x="5947632" y="5396673"/>
            <a:ext cx="2569517" cy="439023"/>
            <a:chOff x="5947632" y="5588588"/>
            <a:chExt cx="2569517" cy="439023"/>
          </a:xfrm>
        </p:grpSpPr>
        <p:sp>
          <p:nvSpPr>
            <p:cNvPr id="54" name="TextBox 53">
              <a:extLst>
                <a:ext uri="{FF2B5EF4-FFF2-40B4-BE49-F238E27FC236}">
                  <a16:creationId xmlns:a16="http://schemas.microsoft.com/office/drawing/2014/main" id="{68BCCBBB-18AD-6848-BE19-9B85A085920B}"/>
                </a:ext>
              </a:extLst>
            </p:cNvPr>
            <p:cNvSpPr txBox="1"/>
            <p:nvPr/>
          </p:nvSpPr>
          <p:spPr>
            <a:xfrm>
              <a:off x="6456106" y="5588588"/>
              <a:ext cx="153728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Donation To Members</a:t>
              </a:r>
            </a:p>
          </p:txBody>
        </p:sp>
        <p:grpSp>
          <p:nvGrpSpPr>
            <p:cNvPr id="55" name="Group 54">
              <a:extLst>
                <a:ext uri="{FF2B5EF4-FFF2-40B4-BE49-F238E27FC236}">
                  <a16:creationId xmlns:a16="http://schemas.microsoft.com/office/drawing/2014/main" id="{79688C51-BBD1-8142-B4E5-7C4DF96D392B}"/>
                </a:ext>
              </a:extLst>
            </p:cNvPr>
            <p:cNvGrpSpPr>
              <a:grpSpLocks noChangeAspect="1"/>
            </p:cNvGrpSpPr>
            <p:nvPr/>
          </p:nvGrpSpPr>
          <p:grpSpPr>
            <a:xfrm>
              <a:off x="6153107" y="5609296"/>
              <a:ext cx="221211" cy="143250"/>
              <a:chOff x="786355" y="3830972"/>
              <a:chExt cx="573765" cy="371550"/>
            </a:xfrm>
          </p:grpSpPr>
          <p:sp>
            <p:nvSpPr>
              <p:cNvPr id="62" name="Parallelogram 61">
                <a:extLst>
                  <a:ext uri="{FF2B5EF4-FFF2-40B4-BE49-F238E27FC236}">
                    <a16:creationId xmlns:a16="http://schemas.microsoft.com/office/drawing/2014/main" id="{7CAE9D0E-CC57-4C44-BA2F-678F875E5C79}"/>
                  </a:ext>
                </a:extLst>
              </p:cNvPr>
              <p:cNvSpPr/>
              <p:nvPr/>
            </p:nvSpPr>
            <p:spPr>
              <a:xfrm>
                <a:off x="786355" y="3830972"/>
                <a:ext cx="573765" cy="371550"/>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3" name="Chevron 62">
                <a:extLst>
                  <a:ext uri="{FF2B5EF4-FFF2-40B4-BE49-F238E27FC236}">
                    <a16:creationId xmlns:a16="http://schemas.microsoft.com/office/drawing/2014/main" id="{1FFE38E6-638E-5B45-9FAF-7C40DA56E838}"/>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57" name="Group 56">
              <a:extLst>
                <a:ext uri="{FF2B5EF4-FFF2-40B4-BE49-F238E27FC236}">
                  <a16:creationId xmlns:a16="http://schemas.microsoft.com/office/drawing/2014/main" id="{CD85B56C-40DB-264F-804E-32DF7D96195D}"/>
                </a:ext>
              </a:extLst>
            </p:cNvPr>
            <p:cNvGrpSpPr/>
            <p:nvPr/>
          </p:nvGrpSpPr>
          <p:grpSpPr>
            <a:xfrm>
              <a:off x="5947632" y="5842055"/>
              <a:ext cx="2288029" cy="185556"/>
              <a:chOff x="551177" y="5310999"/>
              <a:chExt cx="2288029" cy="271672"/>
            </a:xfrm>
          </p:grpSpPr>
          <p:sp>
            <p:nvSpPr>
              <p:cNvPr id="59" name="Rectangle 58">
                <a:extLst>
                  <a:ext uri="{FF2B5EF4-FFF2-40B4-BE49-F238E27FC236}">
                    <a16:creationId xmlns:a16="http://schemas.microsoft.com/office/drawing/2014/main" id="{ACFE69C2-B686-404C-B5E8-2B8E114032D4}"/>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0" name="Parallelogram 59">
                <a:extLst>
                  <a:ext uri="{FF2B5EF4-FFF2-40B4-BE49-F238E27FC236}">
                    <a16:creationId xmlns:a16="http://schemas.microsoft.com/office/drawing/2014/main" id="{C07574C8-9220-0D48-82B7-9B0AFC806ECE}"/>
                  </a:ext>
                </a:extLst>
              </p:cNvPr>
              <p:cNvSpPr/>
              <p:nvPr/>
            </p:nvSpPr>
            <p:spPr>
              <a:xfrm>
                <a:off x="658167" y="5338918"/>
                <a:ext cx="1736830" cy="208061"/>
              </a:xfrm>
              <a:prstGeom prst="parallelogram">
                <a:avLst>
                  <a:gd name="adj" fmla="val 42074"/>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61" name="Freeform 60">
                <a:extLst>
                  <a:ext uri="{FF2B5EF4-FFF2-40B4-BE49-F238E27FC236}">
                    <a16:creationId xmlns:a16="http://schemas.microsoft.com/office/drawing/2014/main" id="{3605EFD3-A4A8-024F-B3D8-1130454F4A34}"/>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58" name="TextBox 57">
              <a:extLst>
                <a:ext uri="{FF2B5EF4-FFF2-40B4-BE49-F238E27FC236}">
                  <a16:creationId xmlns:a16="http://schemas.microsoft.com/office/drawing/2014/main" id="{A350A304-A0AF-B542-9918-B2611C2B19F4}"/>
                </a:ext>
              </a:extLst>
            </p:cNvPr>
            <p:cNvSpPr txBox="1"/>
            <p:nvPr/>
          </p:nvSpPr>
          <p:spPr>
            <a:xfrm>
              <a:off x="8257463" y="5857889"/>
              <a:ext cx="259686" cy="153888"/>
            </a:xfrm>
            <a:prstGeom prst="rect">
              <a:avLst/>
            </a:prstGeom>
            <a:noFill/>
          </p:spPr>
          <p:txBody>
            <a:bodyPr wrap="none" lIns="0" tIns="0" rIns="0" bIns="0" rtlCol="0">
              <a:spAutoFit/>
            </a:bodyPr>
            <a:lstStyle/>
            <a:p>
              <a:pPr algn="ctr"/>
              <a:r>
                <a:rPr lang="en-US" sz="1000" b="1" dirty="0">
                  <a:solidFill>
                    <a:schemeClr val="tx2"/>
                  </a:solidFill>
                  <a:latin typeface="Rockwell" panose="02060603020205020403" pitchFamily="18" charset="77"/>
                  <a:ea typeface="Roboto" panose="02000000000000000000" pitchFamily="2" charset="0"/>
                </a:rPr>
                <a:t>80%</a:t>
              </a:r>
            </a:p>
          </p:txBody>
        </p:sp>
      </p:grpSp>
      <p:grpSp>
        <p:nvGrpSpPr>
          <p:cNvPr id="65" name="Group 64">
            <a:extLst>
              <a:ext uri="{FF2B5EF4-FFF2-40B4-BE49-F238E27FC236}">
                <a16:creationId xmlns:a16="http://schemas.microsoft.com/office/drawing/2014/main" id="{FD525301-6AEE-6D45-9870-C943BF06346B}"/>
              </a:ext>
            </a:extLst>
          </p:cNvPr>
          <p:cNvGrpSpPr/>
          <p:nvPr/>
        </p:nvGrpSpPr>
        <p:grpSpPr>
          <a:xfrm>
            <a:off x="8536066" y="5396673"/>
            <a:ext cx="2569517" cy="439023"/>
            <a:chOff x="5947632" y="5588588"/>
            <a:chExt cx="2569517" cy="439023"/>
          </a:xfrm>
        </p:grpSpPr>
        <p:sp>
          <p:nvSpPr>
            <p:cNvPr id="66" name="TextBox 65">
              <a:extLst>
                <a:ext uri="{FF2B5EF4-FFF2-40B4-BE49-F238E27FC236}">
                  <a16:creationId xmlns:a16="http://schemas.microsoft.com/office/drawing/2014/main" id="{9FFE8B00-F278-844D-9CA7-2373D0ADE6F9}"/>
                </a:ext>
              </a:extLst>
            </p:cNvPr>
            <p:cNvSpPr txBox="1"/>
            <p:nvPr/>
          </p:nvSpPr>
          <p:spPr>
            <a:xfrm>
              <a:off x="6456106" y="5588588"/>
              <a:ext cx="153728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Donation To Members</a:t>
              </a:r>
            </a:p>
          </p:txBody>
        </p:sp>
        <p:grpSp>
          <p:nvGrpSpPr>
            <p:cNvPr id="67" name="Group 66">
              <a:extLst>
                <a:ext uri="{FF2B5EF4-FFF2-40B4-BE49-F238E27FC236}">
                  <a16:creationId xmlns:a16="http://schemas.microsoft.com/office/drawing/2014/main" id="{63BDEE0F-A5A1-194D-8085-C85D1C21B01A}"/>
                </a:ext>
              </a:extLst>
            </p:cNvPr>
            <p:cNvGrpSpPr>
              <a:grpSpLocks noChangeAspect="1"/>
            </p:cNvGrpSpPr>
            <p:nvPr/>
          </p:nvGrpSpPr>
          <p:grpSpPr>
            <a:xfrm>
              <a:off x="6153107" y="5609296"/>
              <a:ext cx="221211" cy="143250"/>
              <a:chOff x="786355" y="3830972"/>
              <a:chExt cx="573765" cy="371550"/>
            </a:xfrm>
          </p:grpSpPr>
          <p:sp>
            <p:nvSpPr>
              <p:cNvPr id="73" name="Parallelogram 72">
                <a:extLst>
                  <a:ext uri="{FF2B5EF4-FFF2-40B4-BE49-F238E27FC236}">
                    <a16:creationId xmlns:a16="http://schemas.microsoft.com/office/drawing/2014/main" id="{D9BEA497-47F0-5C45-9D56-F1BE7EE6B23A}"/>
                  </a:ext>
                </a:extLst>
              </p:cNvPr>
              <p:cNvSpPr/>
              <p:nvPr/>
            </p:nvSpPr>
            <p:spPr>
              <a:xfrm>
                <a:off x="786355" y="3830972"/>
                <a:ext cx="573765" cy="371550"/>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74" name="Chevron 73">
                <a:extLst>
                  <a:ext uri="{FF2B5EF4-FFF2-40B4-BE49-F238E27FC236}">
                    <a16:creationId xmlns:a16="http://schemas.microsoft.com/office/drawing/2014/main" id="{1CBFCEE3-B4E6-EC44-A6F3-9F5C129AD0ED}"/>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68" name="Group 67">
              <a:extLst>
                <a:ext uri="{FF2B5EF4-FFF2-40B4-BE49-F238E27FC236}">
                  <a16:creationId xmlns:a16="http://schemas.microsoft.com/office/drawing/2014/main" id="{C54E68E7-C5B6-EE45-B00C-34232CCC661D}"/>
                </a:ext>
              </a:extLst>
            </p:cNvPr>
            <p:cNvGrpSpPr/>
            <p:nvPr/>
          </p:nvGrpSpPr>
          <p:grpSpPr>
            <a:xfrm>
              <a:off x="5947632" y="5842055"/>
              <a:ext cx="2288029" cy="185556"/>
              <a:chOff x="551177" y="5310999"/>
              <a:chExt cx="2288029" cy="271672"/>
            </a:xfrm>
          </p:grpSpPr>
          <p:sp>
            <p:nvSpPr>
              <p:cNvPr id="70" name="Rectangle 69">
                <a:extLst>
                  <a:ext uri="{FF2B5EF4-FFF2-40B4-BE49-F238E27FC236}">
                    <a16:creationId xmlns:a16="http://schemas.microsoft.com/office/drawing/2014/main" id="{E6160A2A-B680-7541-A294-17C61F217F24}"/>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71" name="Parallelogram 70">
                <a:extLst>
                  <a:ext uri="{FF2B5EF4-FFF2-40B4-BE49-F238E27FC236}">
                    <a16:creationId xmlns:a16="http://schemas.microsoft.com/office/drawing/2014/main" id="{9A58A4FF-2431-7846-BA53-112874CAF5DA}"/>
                  </a:ext>
                </a:extLst>
              </p:cNvPr>
              <p:cNvSpPr/>
              <p:nvPr/>
            </p:nvSpPr>
            <p:spPr>
              <a:xfrm>
                <a:off x="658167" y="5338918"/>
                <a:ext cx="1938764" cy="208061"/>
              </a:xfrm>
              <a:prstGeom prst="parallelogram">
                <a:avLst>
                  <a:gd name="adj" fmla="val 42074"/>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72" name="Freeform 71">
                <a:extLst>
                  <a:ext uri="{FF2B5EF4-FFF2-40B4-BE49-F238E27FC236}">
                    <a16:creationId xmlns:a16="http://schemas.microsoft.com/office/drawing/2014/main" id="{3541C09C-8F3A-3848-82A8-51882C546646}"/>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69" name="TextBox 68">
              <a:extLst>
                <a:ext uri="{FF2B5EF4-FFF2-40B4-BE49-F238E27FC236}">
                  <a16:creationId xmlns:a16="http://schemas.microsoft.com/office/drawing/2014/main" id="{574830AA-E3B9-6743-AEEC-AA180088A347}"/>
                </a:ext>
              </a:extLst>
            </p:cNvPr>
            <p:cNvSpPr txBox="1"/>
            <p:nvPr/>
          </p:nvSpPr>
          <p:spPr>
            <a:xfrm>
              <a:off x="8257463" y="5857889"/>
              <a:ext cx="259686" cy="153888"/>
            </a:xfrm>
            <a:prstGeom prst="rect">
              <a:avLst/>
            </a:prstGeom>
            <a:noFill/>
          </p:spPr>
          <p:txBody>
            <a:bodyPr wrap="none" lIns="0" tIns="0" rIns="0" bIns="0" rtlCol="0">
              <a:spAutoFit/>
            </a:bodyPr>
            <a:lstStyle/>
            <a:p>
              <a:pPr algn="ctr"/>
              <a:r>
                <a:rPr lang="en-US" sz="1000" b="1" dirty="0">
                  <a:solidFill>
                    <a:schemeClr val="tx2"/>
                  </a:solidFill>
                  <a:latin typeface="Rockwell" panose="02060603020205020403" pitchFamily="18" charset="77"/>
                  <a:ea typeface="Roboto" panose="02000000000000000000" pitchFamily="2" charset="0"/>
                </a:rPr>
                <a:t>90%</a:t>
              </a:r>
            </a:p>
          </p:txBody>
        </p:sp>
      </p:grpSp>
      <p:sp>
        <p:nvSpPr>
          <p:cNvPr id="5" name="Picture Placeholder 4">
            <a:extLst>
              <a:ext uri="{FF2B5EF4-FFF2-40B4-BE49-F238E27FC236}">
                <a16:creationId xmlns:a16="http://schemas.microsoft.com/office/drawing/2014/main" id="{71056A2B-4268-444A-9AE4-48C56CE0985D}"/>
              </a:ext>
            </a:extLst>
          </p:cNvPr>
          <p:cNvSpPr>
            <a:spLocks noGrp="1"/>
          </p:cNvSpPr>
          <p:nvPr>
            <p:ph type="pic" sz="quarter" idx="10"/>
          </p:nvPr>
        </p:nvSpPr>
        <p:spPr/>
      </p:sp>
    </p:spTree>
    <p:extLst>
      <p:ext uri="{BB962C8B-B14F-4D97-AF65-F5344CB8AC3E}">
        <p14:creationId xmlns:p14="http://schemas.microsoft.com/office/powerpoint/2010/main" val="418495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rallelogram 70">
            <a:extLst>
              <a:ext uri="{FF2B5EF4-FFF2-40B4-BE49-F238E27FC236}">
                <a16:creationId xmlns:a16="http://schemas.microsoft.com/office/drawing/2014/main" id="{F76F0CBD-1300-D149-983E-550501EAFAC8}"/>
              </a:ext>
            </a:extLst>
          </p:cNvPr>
          <p:cNvSpPr/>
          <p:nvPr/>
        </p:nvSpPr>
        <p:spPr>
          <a:xfrm>
            <a:off x="6145622" y="584200"/>
            <a:ext cx="5386719" cy="5689600"/>
          </a:xfrm>
          <a:prstGeom prst="parallelogram">
            <a:avLst>
              <a:gd name="adj" fmla="val 28192"/>
            </a:avLst>
          </a:prstGeom>
          <a:solidFill>
            <a:schemeClr val="accent1"/>
          </a:solidFill>
          <a:ln>
            <a:noFill/>
          </a:ln>
          <a:effectLst>
            <a:outerShdw blurRad="127000" dist="381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arallelogram 57">
            <a:extLst>
              <a:ext uri="{FF2B5EF4-FFF2-40B4-BE49-F238E27FC236}">
                <a16:creationId xmlns:a16="http://schemas.microsoft.com/office/drawing/2014/main" id="{6DFBAE20-CA96-3048-8770-64D4C3A49BD2}"/>
              </a:ext>
            </a:extLst>
          </p:cNvPr>
          <p:cNvSpPr/>
          <p:nvPr/>
        </p:nvSpPr>
        <p:spPr>
          <a:xfrm>
            <a:off x="6228804" y="584200"/>
            <a:ext cx="5386719" cy="5689600"/>
          </a:xfrm>
          <a:prstGeom prst="parallelogram">
            <a:avLst>
              <a:gd name="adj" fmla="val 28192"/>
            </a:avLst>
          </a:prstGeom>
          <a:solidFill>
            <a:schemeClr val="bg1"/>
          </a:solidFill>
          <a:ln>
            <a:noFill/>
          </a:ln>
          <a:effectLst>
            <a:outerShdw blurRad="38100" dist="127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6800F69D-A061-D341-9864-D9D39F9CA97A}"/>
              </a:ext>
            </a:extLst>
          </p:cNvPr>
          <p:cNvSpPr/>
          <p:nvPr/>
        </p:nvSpPr>
        <p:spPr>
          <a:xfrm>
            <a:off x="-576131" y="857700"/>
            <a:ext cx="3390899" cy="269789"/>
          </a:xfrm>
          <a:prstGeom prst="parallelogram">
            <a:avLst>
              <a:gd name="adj" fmla="val 4060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E75207-E0DF-BB4A-8F8E-13A0A4D24D62}"/>
              </a:ext>
            </a:extLst>
          </p:cNvPr>
          <p:cNvSpPr txBox="1"/>
          <p:nvPr/>
        </p:nvSpPr>
        <p:spPr>
          <a:xfrm>
            <a:off x="586061" y="1369647"/>
            <a:ext cx="3182238" cy="553998"/>
          </a:xfrm>
          <a:prstGeom prst="rect">
            <a:avLst/>
          </a:prstGeom>
          <a:noFill/>
        </p:spPr>
        <p:txBody>
          <a:bodyPr wrap="square" lIns="0" tIns="0" rIns="0" bIns="0" rtlCol="0">
            <a:spAutoFit/>
          </a:bodyPr>
          <a:lstStyle/>
          <a:p>
            <a:r>
              <a:rPr lang="en-US" sz="36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Meet Our </a:t>
            </a:r>
            <a:r>
              <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rPr>
              <a:t>Team</a:t>
            </a:r>
          </a:p>
        </p:txBody>
      </p:sp>
      <p:sp>
        <p:nvSpPr>
          <p:cNvPr id="13" name="TextBox 12">
            <a:extLst>
              <a:ext uri="{FF2B5EF4-FFF2-40B4-BE49-F238E27FC236}">
                <a16:creationId xmlns:a16="http://schemas.microsoft.com/office/drawing/2014/main" id="{57A6F9CA-4100-164A-A94A-0E6B491C2254}"/>
              </a:ext>
            </a:extLst>
          </p:cNvPr>
          <p:cNvSpPr txBox="1"/>
          <p:nvPr/>
        </p:nvSpPr>
        <p:spPr>
          <a:xfrm>
            <a:off x="1465721" y="900261"/>
            <a:ext cx="839974"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Team</a:t>
            </a:r>
          </a:p>
        </p:txBody>
      </p:sp>
      <p:grpSp>
        <p:nvGrpSpPr>
          <p:cNvPr id="14" name="Group 13">
            <a:extLst>
              <a:ext uri="{FF2B5EF4-FFF2-40B4-BE49-F238E27FC236}">
                <a16:creationId xmlns:a16="http://schemas.microsoft.com/office/drawing/2014/main" id="{A5D71345-D762-D54F-8AB7-3DB2E72C182C}"/>
              </a:ext>
            </a:extLst>
          </p:cNvPr>
          <p:cNvGrpSpPr/>
          <p:nvPr/>
        </p:nvGrpSpPr>
        <p:grpSpPr>
          <a:xfrm>
            <a:off x="629351" y="929834"/>
            <a:ext cx="740840" cy="125521"/>
            <a:chOff x="5842767" y="2436565"/>
            <a:chExt cx="740840" cy="125521"/>
          </a:xfrm>
          <a:solidFill>
            <a:srgbClr val="FFFFFF"/>
          </a:solidFill>
        </p:grpSpPr>
        <p:sp>
          <p:nvSpPr>
            <p:cNvPr id="15" name="Parallelogram 14">
              <a:extLst>
                <a:ext uri="{FF2B5EF4-FFF2-40B4-BE49-F238E27FC236}">
                  <a16:creationId xmlns:a16="http://schemas.microsoft.com/office/drawing/2014/main" id="{1F584A8A-20DB-3947-8FC7-86D3FC846A08}"/>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6" name="Parallelogram 15">
              <a:extLst>
                <a:ext uri="{FF2B5EF4-FFF2-40B4-BE49-F238E27FC236}">
                  <a16:creationId xmlns:a16="http://schemas.microsoft.com/office/drawing/2014/main" id="{A1A20E2F-9868-F14A-9FD5-42D6535FDF89}"/>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7" name="Parallelogram 16">
              <a:extLst>
                <a:ext uri="{FF2B5EF4-FFF2-40B4-BE49-F238E27FC236}">
                  <a16:creationId xmlns:a16="http://schemas.microsoft.com/office/drawing/2014/main" id="{FD6E5811-E92F-B740-BFE8-A8D97CB0AFBA}"/>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8" name="Parallelogram 17">
              <a:extLst>
                <a:ext uri="{FF2B5EF4-FFF2-40B4-BE49-F238E27FC236}">
                  <a16:creationId xmlns:a16="http://schemas.microsoft.com/office/drawing/2014/main" id="{9F39D68F-A69D-FD4B-BE4F-422A5C3139C4}"/>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9" name="Parallelogram 18">
              <a:extLst>
                <a:ext uri="{FF2B5EF4-FFF2-40B4-BE49-F238E27FC236}">
                  <a16:creationId xmlns:a16="http://schemas.microsoft.com/office/drawing/2014/main" id="{4CA334E8-7889-5142-BF3B-E3327688F98B}"/>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0" name="Parallelogram 19">
              <a:extLst>
                <a:ext uri="{FF2B5EF4-FFF2-40B4-BE49-F238E27FC236}">
                  <a16:creationId xmlns:a16="http://schemas.microsoft.com/office/drawing/2014/main" id="{353CF2F3-44D0-3A4D-A7EB-CA674F18DEF8}"/>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21" name="TextBox 20">
            <a:extLst>
              <a:ext uri="{FF2B5EF4-FFF2-40B4-BE49-F238E27FC236}">
                <a16:creationId xmlns:a16="http://schemas.microsoft.com/office/drawing/2014/main" id="{BD73B304-6833-3344-9BAA-6B5A6ED9C41C}"/>
              </a:ext>
            </a:extLst>
          </p:cNvPr>
          <p:cNvSpPr txBox="1"/>
          <p:nvPr/>
        </p:nvSpPr>
        <p:spPr>
          <a:xfrm>
            <a:off x="629352" y="1923645"/>
            <a:ext cx="5136448" cy="1354217"/>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A team is defined as a group of people who perform interdependent tasks to work toward accomplishing a common mission or specific objective. Some teams have a limited life: for example, a design team developing a new product, or a continuous process improvement team organized to solve a particular problem.</a:t>
            </a:r>
          </a:p>
        </p:txBody>
      </p:sp>
      <p:grpSp>
        <p:nvGrpSpPr>
          <p:cNvPr id="2" name="Group 1">
            <a:extLst>
              <a:ext uri="{FF2B5EF4-FFF2-40B4-BE49-F238E27FC236}">
                <a16:creationId xmlns:a16="http://schemas.microsoft.com/office/drawing/2014/main" id="{92D4FF32-0266-4342-B0D5-D1ACA7A7ECF4}"/>
              </a:ext>
            </a:extLst>
          </p:cNvPr>
          <p:cNvGrpSpPr/>
          <p:nvPr/>
        </p:nvGrpSpPr>
        <p:grpSpPr>
          <a:xfrm>
            <a:off x="649699" y="3582295"/>
            <a:ext cx="2726109" cy="499129"/>
            <a:chOff x="649699" y="3674759"/>
            <a:chExt cx="2726109" cy="499129"/>
          </a:xfrm>
        </p:grpSpPr>
        <p:sp>
          <p:nvSpPr>
            <p:cNvPr id="27" name="Parallelogram 26">
              <a:extLst>
                <a:ext uri="{FF2B5EF4-FFF2-40B4-BE49-F238E27FC236}">
                  <a16:creationId xmlns:a16="http://schemas.microsoft.com/office/drawing/2014/main" id="{FE2A7B5E-CA79-4F4E-A972-21EA05C782AD}"/>
                </a:ext>
              </a:extLst>
            </p:cNvPr>
            <p:cNvSpPr>
              <a:spLocks noChangeAspect="1"/>
            </p:cNvSpPr>
            <p:nvPr/>
          </p:nvSpPr>
          <p:spPr>
            <a:xfrm>
              <a:off x="649699" y="3690026"/>
              <a:ext cx="694256" cy="449577"/>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8" name="TextBox 27">
              <a:extLst>
                <a:ext uri="{FF2B5EF4-FFF2-40B4-BE49-F238E27FC236}">
                  <a16:creationId xmlns:a16="http://schemas.microsoft.com/office/drawing/2014/main" id="{4787A1D7-98E9-F946-B3D9-D29931E17C08}"/>
                </a:ext>
              </a:extLst>
            </p:cNvPr>
            <p:cNvSpPr txBox="1"/>
            <p:nvPr/>
          </p:nvSpPr>
          <p:spPr>
            <a:xfrm>
              <a:off x="1510324" y="3674759"/>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sp>
          <p:nvSpPr>
            <p:cNvPr id="29" name="Rectangle 28">
              <a:extLst>
                <a:ext uri="{FF2B5EF4-FFF2-40B4-BE49-F238E27FC236}">
                  <a16:creationId xmlns:a16="http://schemas.microsoft.com/office/drawing/2014/main" id="{9960D6D1-DC4E-F04D-AA99-28BDF29B7757}"/>
                </a:ext>
              </a:extLst>
            </p:cNvPr>
            <p:cNvSpPr/>
            <p:nvPr/>
          </p:nvSpPr>
          <p:spPr>
            <a:xfrm>
              <a:off x="1510324" y="3866111"/>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53" name="Freeform 52">
              <a:extLst>
                <a:ext uri="{FF2B5EF4-FFF2-40B4-BE49-F238E27FC236}">
                  <a16:creationId xmlns:a16="http://schemas.microsoft.com/office/drawing/2014/main" id="{4A1A04B7-1396-E542-B89F-A39F616C1392}"/>
                </a:ext>
              </a:extLst>
            </p:cNvPr>
            <p:cNvSpPr>
              <a:spLocks noChangeAspect="1"/>
            </p:cNvSpPr>
            <p:nvPr/>
          </p:nvSpPr>
          <p:spPr>
            <a:xfrm>
              <a:off x="893872" y="3763472"/>
              <a:ext cx="205910" cy="302684"/>
            </a:xfrm>
            <a:custGeom>
              <a:avLst/>
              <a:gdLst>
                <a:gd name="connsiteX0" fmla="*/ 61068 w 187191"/>
                <a:gd name="connsiteY0" fmla="*/ 142233 h 275167"/>
                <a:gd name="connsiteX1" fmla="*/ 61068 w 187191"/>
                <a:gd name="connsiteY1" fmla="*/ 261551 h 275167"/>
                <a:gd name="connsiteX2" fmla="*/ 64968 w 187191"/>
                <a:gd name="connsiteY2" fmla="*/ 271066 h 275167"/>
                <a:gd name="connsiteX3" fmla="*/ 74479 w 187191"/>
                <a:gd name="connsiteY3" fmla="*/ 275158 h 275167"/>
                <a:gd name="connsiteX4" fmla="*/ 83989 w 187191"/>
                <a:gd name="connsiteY4" fmla="*/ 271066 h 275167"/>
                <a:gd name="connsiteX5" fmla="*/ 88365 w 187191"/>
                <a:gd name="connsiteY5" fmla="*/ 261551 h 275167"/>
                <a:gd name="connsiteX6" fmla="*/ 88365 w 187191"/>
                <a:gd name="connsiteY6" fmla="*/ 144802 h 275167"/>
                <a:gd name="connsiteX7" fmla="*/ 99778 w 187191"/>
                <a:gd name="connsiteY7" fmla="*/ 144802 h 275167"/>
                <a:gd name="connsiteX8" fmla="*/ 99778 w 187191"/>
                <a:gd name="connsiteY8" fmla="*/ 261551 h 275167"/>
                <a:gd name="connsiteX9" fmla="*/ 103583 w 187191"/>
                <a:gd name="connsiteY9" fmla="*/ 271066 h 275167"/>
                <a:gd name="connsiteX10" fmla="*/ 113093 w 187191"/>
                <a:gd name="connsiteY10" fmla="*/ 275158 h 275167"/>
                <a:gd name="connsiteX11" fmla="*/ 122604 w 187191"/>
                <a:gd name="connsiteY11" fmla="*/ 271066 h 275167"/>
                <a:gd name="connsiteX12" fmla="*/ 126789 w 187191"/>
                <a:gd name="connsiteY12" fmla="*/ 261551 h 275167"/>
                <a:gd name="connsiteX13" fmla="*/ 126789 w 187191"/>
                <a:gd name="connsiteY13" fmla="*/ 142233 h 275167"/>
                <a:gd name="connsiteX14" fmla="*/ 94452 w 187191"/>
                <a:gd name="connsiteY14" fmla="*/ 50128 h 275167"/>
                <a:gd name="connsiteX15" fmla="*/ 111476 w 187191"/>
                <a:gd name="connsiteY15" fmla="*/ 42707 h 275167"/>
                <a:gd name="connsiteX16" fmla="*/ 111476 w 187191"/>
                <a:gd name="connsiteY16" fmla="*/ 7216 h 275167"/>
                <a:gd name="connsiteX17" fmla="*/ 78125 w 187191"/>
                <a:gd name="connsiteY17" fmla="*/ 6613 h 275167"/>
                <a:gd name="connsiteX18" fmla="*/ 77523 w 187191"/>
                <a:gd name="connsiteY18" fmla="*/ 7216 h 275167"/>
                <a:gd name="connsiteX19" fmla="*/ 77523 w 187191"/>
                <a:gd name="connsiteY19" fmla="*/ 42707 h 275167"/>
                <a:gd name="connsiteX20" fmla="*/ 94452 w 187191"/>
                <a:gd name="connsiteY20" fmla="*/ 50128 h 275167"/>
                <a:gd name="connsiteX21" fmla="*/ 133827 w 187191"/>
                <a:gd name="connsiteY21" fmla="*/ 61261 h 275167"/>
                <a:gd name="connsiteX22" fmla="*/ 118800 w 187191"/>
                <a:gd name="connsiteY22" fmla="*/ 54981 h 275167"/>
                <a:gd name="connsiteX23" fmla="*/ 68106 w 187191"/>
                <a:gd name="connsiteY23" fmla="*/ 54981 h 275167"/>
                <a:gd name="connsiteX24" fmla="*/ 54315 w 187191"/>
                <a:gd name="connsiteY24" fmla="*/ 61451 h 275167"/>
                <a:gd name="connsiteX25" fmla="*/ 3337 w 187191"/>
                <a:gd name="connsiteY25" fmla="*/ 113593 h 275167"/>
                <a:gd name="connsiteX26" fmla="*/ 8 w 187191"/>
                <a:gd name="connsiteY26" fmla="*/ 123108 h 275167"/>
                <a:gd name="connsiteX27" fmla="*/ 3908 w 187191"/>
                <a:gd name="connsiteY27" fmla="*/ 131767 h 275167"/>
                <a:gd name="connsiteX28" fmla="*/ 12848 w 187191"/>
                <a:gd name="connsiteY28" fmla="*/ 135192 h 275167"/>
                <a:gd name="connsiteX29" fmla="*/ 21598 w 187191"/>
                <a:gd name="connsiteY29" fmla="*/ 131006 h 275167"/>
                <a:gd name="connsiteX30" fmla="*/ 60403 w 187191"/>
                <a:gd name="connsiteY30" fmla="*/ 90662 h 275167"/>
                <a:gd name="connsiteX31" fmla="*/ 60403 w 187191"/>
                <a:gd name="connsiteY31" fmla="*/ 141853 h 275167"/>
                <a:gd name="connsiteX32" fmla="*/ 126979 w 187191"/>
                <a:gd name="connsiteY32" fmla="*/ 141853 h 275167"/>
                <a:gd name="connsiteX33" fmla="*/ 126979 w 187191"/>
                <a:gd name="connsiteY33" fmla="*/ 91423 h 275167"/>
                <a:gd name="connsiteX34" fmla="*/ 166354 w 187191"/>
                <a:gd name="connsiteY34" fmla="*/ 131101 h 275167"/>
                <a:gd name="connsiteX35" fmla="*/ 174629 w 187191"/>
                <a:gd name="connsiteY35" fmla="*/ 135287 h 275167"/>
                <a:gd name="connsiteX36" fmla="*/ 183379 w 187191"/>
                <a:gd name="connsiteY36" fmla="*/ 131862 h 275167"/>
                <a:gd name="connsiteX37" fmla="*/ 187183 w 187191"/>
                <a:gd name="connsiteY37" fmla="*/ 123204 h 275167"/>
                <a:gd name="connsiteX38" fmla="*/ 183855 w 187191"/>
                <a:gd name="connsiteY38" fmla="*/ 113689 h 275167"/>
                <a:gd name="connsiteX39" fmla="*/ 133732 w 187191"/>
                <a:gd name="connsiteY39" fmla="*/ 61546 h 27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7191" h="275167">
                  <a:moveTo>
                    <a:pt x="61068" y="142233"/>
                  </a:moveTo>
                  <a:lnTo>
                    <a:pt x="61068" y="261551"/>
                  </a:lnTo>
                  <a:cubicBezTo>
                    <a:pt x="61150" y="265095"/>
                    <a:pt x="62539" y="268484"/>
                    <a:pt x="64968" y="271066"/>
                  </a:cubicBezTo>
                  <a:cubicBezTo>
                    <a:pt x="67355" y="273800"/>
                    <a:pt x="70853" y="275305"/>
                    <a:pt x="74479" y="275158"/>
                  </a:cubicBezTo>
                  <a:cubicBezTo>
                    <a:pt x="78092" y="275238"/>
                    <a:pt x="81562" y="273745"/>
                    <a:pt x="83989" y="271066"/>
                  </a:cubicBezTo>
                  <a:cubicBezTo>
                    <a:pt x="86616" y="268575"/>
                    <a:pt x="88183" y="265168"/>
                    <a:pt x="88365" y="261551"/>
                  </a:cubicBezTo>
                  <a:lnTo>
                    <a:pt x="88365" y="144802"/>
                  </a:lnTo>
                  <a:lnTo>
                    <a:pt x="99778" y="144802"/>
                  </a:lnTo>
                  <a:lnTo>
                    <a:pt x="99778" y="261551"/>
                  </a:lnTo>
                  <a:cubicBezTo>
                    <a:pt x="99825" y="265085"/>
                    <a:pt x="101180" y="268475"/>
                    <a:pt x="103583" y="271066"/>
                  </a:cubicBezTo>
                  <a:cubicBezTo>
                    <a:pt x="105970" y="273800"/>
                    <a:pt x="109468" y="275305"/>
                    <a:pt x="113093" y="275158"/>
                  </a:cubicBezTo>
                  <a:cubicBezTo>
                    <a:pt x="116700" y="275201"/>
                    <a:pt x="120155" y="273715"/>
                    <a:pt x="122604" y="271066"/>
                  </a:cubicBezTo>
                  <a:cubicBezTo>
                    <a:pt x="125212" y="268580"/>
                    <a:pt x="126718" y="265154"/>
                    <a:pt x="126789" y="261551"/>
                  </a:cubicBezTo>
                  <a:lnTo>
                    <a:pt x="126789" y="142233"/>
                  </a:lnTo>
                  <a:close/>
                  <a:moveTo>
                    <a:pt x="94452" y="50128"/>
                  </a:moveTo>
                  <a:cubicBezTo>
                    <a:pt x="100924" y="50192"/>
                    <a:pt x="107117" y="47492"/>
                    <a:pt x="111476" y="42707"/>
                  </a:cubicBezTo>
                  <a:cubicBezTo>
                    <a:pt x="120721" y="32684"/>
                    <a:pt x="120721" y="17238"/>
                    <a:pt x="111476" y="7216"/>
                  </a:cubicBezTo>
                  <a:cubicBezTo>
                    <a:pt x="102433" y="-2165"/>
                    <a:pt x="87500" y="-2434"/>
                    <a:pt x="78125" y="6613"/>
                  </a:cubicBezTo>
                  <a:cubicBezTo>
                    <a:pt x="77920" y="6810"/>
                    <a:pt x="77719" y="7011"/>
                    <a:pt x="77523" y="7216"/>
                  </a:cubicBezTo>
                  <a:cubicBezTo>
                    <a:pt x="68278" y="17238"/>
                    <a:pt x="68278" y="32684"/>
                    <a:pt x="77523" y="42707"/>
                  </a:cubicBezTo>
                  <a:cubicBezTo>
                    <a:pt x="81860" y="47468"/>
                    <a:pt x="88013" y="50165"/>
                    <a:pt x="94452" y="50128"/>
                  </a:cubicBezTo>
                  <a:close/>
                  <a:moveTo>
                    <a:pt x="133827" y="61261"/>
                  </a:moveTo>
                  <a:cubicBezTo>
                    <a:pt x="129930" y="57137"/>
                    <a:pt x="124471" y="54856"/>
                    <a:pt x="118800" y="54981"/>
                  </a:cubicBezTo>
                  <a:lnTo>
                    <a:pt x="68106" y="54981"/>
                  </a:lnTo>
                  <a:cubicBezTo>
                    <a:pt x="62760" y="54904"/>
                    <a:pt x="57675" y="57290"/>
                    <a:pt x="54315" y="61451"/>
                  </a:cubicBezTo>
                  <a:lnTo>
                    <a:pt x="3337" y="113593"/>
                  </a:lnTo>
                  <a:cubicBezTo>
                    <a:pt x="1075" y="116236"/>
                    <a:pt x="-112" y="119632"/>
                    <a:pt x="8" y="123108"/>
                  </a:cubicBezTo>
                  <a:cubicBezTo>
                    <a:pt x="-63" y="126435"/>
                    <a:pt x="1370" y="129616"/>
                    <a:pt x="3908" y="131767"/>
                  </a:cubicBezTo>
                  <a:cubicBezTo>
                    <a:pt x="6301" y="134073"/>
                    <a:pt x="9527" y="135309"/>
                    <a:pt x="12848" y="135192"/>
                  </a:cubicBezTo>
                  <a:cubicBezTo>
                    <a:pt x="16261" y="135252"/>
                    <a:pt x="19503" y="133701"/>
                    <a:pt x="21598" y="131006"/>
                  </a:cubicBezTo>
                  <a:lnTo>
                    <a:pt x="60403" y="90662"/>
                  </a:lnTo>
                  <a:lnTo>
                    <a:pt x="60403" y="141853"/>
                  </a:lnTo>
                  <a:lnTo>
                    <a:pt x="126979" y="141853"/>
                  </a:lnTo>
                  <a:lnTo>
                    <a:pt x="126979" y="91423"/>
                  </a:lnTo>
                  <a:lnTo>
                    <a:pt x="166354" y="131101"/>
                  </a:lnTo>
                  <a:cubicBezTo>
                    <a:pt x="168310" y="133710"/>
                    <a:pt x="171369" y="135258"/>
                    <a:pt x="174629" y="135287"/>
                  </a:cubicBezTo>
                  <a:cubicBezTo>
                    <a:pt x="177884" y="135352"/>
                    <a:pt x="181032" y="134120"/>
                    <a:pt x="183379" y="131862"/>
                  </a:cubicBezTo>
                  <a:cubicBezTo>
                    <a:pt x="185881" y="129693"/>
                    <a:pt x="187278" y="126515"/>
                    <a:pt x="187183" y="123204"/>
                  </a:cubicBezTo>
                  <a:cubicBezTo>
                    <a:pt x="187304" y="119727"/>
                    <a:pt x="186116" y="116331"/>
                    <a:pt x="183855" y="113689"/>
                  </a:cubicBezTo>
                  <a:lnTo>
                    <a:pt x="133732" y="61546"/>
                  </a:lnTo>
                  <a:close/>
                </a:path>
              </a:pathLst>
            </a:custGeom>
            <a:solidFill>
              <a:srgbClr val="FEFCFF"/>
            </a:solidFill>
            <a:ln w="9511" cap="flat">
              <a:noFill/>
              <a:prstDash val="solid"/>
              <a:miter/>
            </a:ln>
          </p:spPr>
          <p:txBody>
            <a:bodyPr rtlCol="0" anchor="ctr"/>
            <a:lstStyle/>
            <a:p>
              <a:endParaRPr lang="en-EG"/>
            </a:p>
          </p:txBody>
        </p:sp>
      </p:grpSp>
      <p:grpSp>
        <p:nvGrpSpPr>
          <p:cNvPr id="3" name="Group 2">
            <a:extLst>
              <a:ext uri="{FF2B5EF4-FFF2-40B4-BE49-F238E27FC236}">
                <a16:creationId xmlns:a16="http://schemas.microsoft.com/office/drawing/2014/main" id="{17D2C042-F7D5-CC44-B3CB-9AE4F98FB94D}"/>
              </a:ext>
            </a:extLst>
          </p:cNvPr>
          <p:cNvGrpSpPr/>
          <p:nvPr/>
        </p:nvGrpSpPr>
        <p:grpSpPr>
          <a:xfrm>
            <a:off x="649699" y="4547493"/>
            <a:ext cx="2726109" cy="499129"/>
            <a:chOff x="649699" y="4861576"/>
            <a:chExt cx="2726109" cy="499129"/>
          </a:xfrm>
        </p:grpSpPr>
        <p:sp>
          <p:nvSpPr>
            <p:cNvPr id="42" name="Parallelogram 41">
              <a:extLst>
                <a:ext uri="{FF2B5EF4-FFF2-40B4-BE49-F238E27FC236}">
                  <a16:creationId xmlns:a16="http://schemas.microsoft.com/office/drawing/2014/main" id="{893BBE47-CA14-5648-8107-D66C7B0AB24D}"/>
                </a:ext>
              </a:extLst>
            </p:cNvPr>
            <p:cNvSpPr>
              <a:spLocks noChangeAspect="1"/>
            </p:cNvSpPr>
            <p:nvPr/>
          </p:nvSpPr>
          <p:spPr>
            <a:xfrm>
              <a:off x="649699" y="4876843"/>
              <a:ext cx="694256" cy="449577"/>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3" name="TextBox 42">
              <a:extLst>
                <a:ext uri="{FF2B5EF4-FFF2-40B4-BE49-F238E27FC236}">
                  <a16:creationId xmlns:a16="http://schemas.microsoft.com/office/drawing/2014/main" id="{83A4E0A3-1D6B-E445-8E0C-E5D31C033EC0}"/>
                </a:ext>
              </a:extLst>
            </p:cNvPr>
            <p:cNvSpPr txBox="1"/>
            <p:nvPr/>
          </p:nvSpPr>
          <p:spPr>
            <a:xfrm>
              <a:off x="1510324" y="4861576"/>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sp>
          <p:nvSpPr>
            <p:cNvPr id="44" name="Rectangle 43">
              <a:extLst>
                <a:ext uri="{FF2B5EF4-FFF2-40B4-BE49-F238E27FC236}">
                  <a16:creationId xmlns:a16="http://schemas.microsoft.com/office/drawing/2014/main" id="{AFAF3552-4C62-8C40-9AA8-741F5315DD4C}"/>
                </a:ext>
              </a:extLst>
            </p:cNvPr>
            <p:cNvSpPr/>
            <p:nvPr/>
          </p:nvSpPr>
          <p:spPr>
            <a:xfrm>
              <a:off x="1510324" y="5052928"/>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54" name="Freeform 53">
              <a:extLst>
                <a:ext uri="{FF2B5EF4-FFF2-40B4-BE49-F238E27FC236}">
                  <a16:creationId xmlns:a16="http://schemas.microsoft.com/office/drawing/2014/main" id="{8C147382-5131-A349-9A3B-6F4BAE82D196}"/>
                </a:ext>
              </a:extLst>
            </p:cNvPr>
            <p:cNvSpPr>
              <a:spLocks noChangeAspect="1"/>
            </p:cNvSpPr>
            <p:nvPr/>
          </p:nvSpPr>
          <p:spPr>
            <a:xfrm>
              <a:off x="904572" y="4969660"/>
              <a:ext cx="184510" cy="263942"/>
            </a:xfrm>
            <a:custGeom>
              <a:avLst/>
              <a:gdLst>
                <a:gd name="connsiteX0" fmla="*/ 84129 w 167736"/>
                <a:gd name="connsiteY0" fmla="*/ 51265 h 239947"/>
                <a:gd name="connsiteX1" fmla="*/ 98586 w 167736"/>
                <a:gd name="connsiteY1" fmla="*/ 45080 h 239947"/>
                <a:gd name="connsiteX2" fmla="*/ 98586 w 167736"/>
                <a:gd name="connsiteY2" fmla="*/ 15489 h 239947"/>
                <a:gd name="connsiteX3" fmla="*/ 84129 w 167736"/>
                <a:gd name="connsiteY3" fmla="*/ 9304 h 239947"/>
                <a:gd name="connsiteX4" fmla="*/ 69483 w 167736"/>
                <a:gd name="connsiteY4" fmla="*/ 15489 h 239947"/>
                <a:gd name="connsiteX5" fmla="*/ 69483 w 167736"/>
                <a:gd name="connsiteY5" fmla="*/ 45080 h 239947"/>
                <a:gd name="connsiteX6" fmla="*/ 84129 w 167736"/>
                <a:gd name="connsiteY6" fmla="*/ 51265 h 239947"/>
                <a:gd name="connsiteX7" fmla="*/ 99061 w 167736"/>
                <a:gd name="connsiteY7" fmla="*/ 55832 h 239947"/>
                <a:gd name="connsiteX8" fmla="*/ 69482 w 167736"/>
                <a:gd name="connsiteY8" fmla="*/ 55832 h 239947"/>
                <a:gd name="connsiteX9" fmla="*/ 18123 w 167736"/>
                <a:gd name="connsiteY9" fmla="*/ 3405 h 239947"/>
                <a:gd name="connsiteX10" fmla="*/ 10895 w 167736"/>
                <a:gd name="connsiteY10" fmla="*/ 74 h 239947"/>
                <a:gd name="connsiteX11" fmla="*/ 3476 w 167736"/>
                <a:gd name="connsiteY11" fmla="*/ 3119 h 239947"/>
                <a:gd name="connsiteX12" fmla="*/ 52 w 167736"/>
                <a:gd name="connsiteY12" fmla="*/ 10636 h 239947"/>
                <a:gd name="connsiteX13" fmla="*/ 2905 w 167736"/>
                <a:gd name="connsiteY13" fmla="*/ 18058 h 239947"/>
                <a:gd name="connsiteX14" fmla="*/ 56642 w 167736"/>
                <a:gd name="connsiteY14" fmla="*/ 73054 h 239947"/>
                <a:gd name="connsiteX15" fmla="*/ 41996 w 167736"/>
                <a:gd name="connsiteY15" fmla="*/ 221964 h 239947"/>
                <a:gd name="connsiteX16" fmla="*/ 43042 w 167736"/>
                <a:gd name="connsiteY16" fmla="*/ 232525 h 239947"/>
                <a:gd name="connsiteX17" fmla="*/ 48939 w 167736"/>
                <a:gd name="connsiteY17" fmla="*/ 238996 h 239947"/>
                <a:gd name="connsiteX18" fmla="*/ 50175 w 167736"/>
                <a:gd name="connsiteY18" fmla="*/ 239471 h 239947"/>
                <a:gd name="connsiteX19" fmla="*/ 53028 w 167736"/>
                <a:gd name="connsiteY19" fmla="*/ 239947 h 239947"/>
                <a:gd name="connsiteX20" fmla="*/ 53028 w 167736"/>
                <a:gd name="connsiteY20" fmla="*/ 239947 h 239947"/>
                <a:gd name="connsiteX21" fmla="*/ 62539 w 167736"/>
                <a:gd name="connsiteY21" fmla="*/ 229671 h 239947"/>
                <a:gd name="connsiteX22" fmla="*/ 78993 w 167736"/>
                <a:gd name="connsiteY22" fmla="*/ 151743 h 239947"/>
                <a:gd name="connsiteX23" fmla="*/ 88504 w 167736"/>
                <a:gd name="connsiteY23" fmla="*/ 151743 h 239947"/>
                <a:gd name="connsiteX24" fmla="*/ 91358 w 167736"/>
                <a:gd name="connsiteY24" fmla="*/ 165159 h 239947"/>
                <a:gd name="connsiteX25" fmla="*/ 94686 w 167736"/>
                <a:gd name="connsiteY25" fmla="*/ 186473 h 239947"/>
                <a:gd name="connsiteX26" fmla="*/ 98585 w 167736"/>
                <a:gd name="connsiteY26" fmla="*/ 228434 h 239947"/>
                <a:gd name="connsiteX27" fmla="*/ 107336 w 167736"/>
                <a:gd name="connsiteY27" fmla="*/ 239186 h 239947"/>
                <a:gd name="connsiteX28" fmla="*/ 109904 w 167736"/>
                <a:gd name="connsiteY28" fmla="*/ 238710 h 239947"/>
                <a:gd name="connsiteX29" fmla="*/ 111140 w 167736"/>
                <a:gd name="connsiteY29" fmla="*/ 238234 h 239947"/>
                <a:gd name="connsiteX30" fmla="*/ 119605 w 167736"/>
                <a:gd name="connsiteY30" fmla="*/ 221203 h 239947"/>
                <a:gd name="connsiteX31" fmla="*/ 117037 w 167736"/>
                <a:gd name="connsiteY31" fmla="*/ 186758 h 239947"/>
                <a:gd name="connsiteX32" fmla="*/ 113993 w 167736"/>
                <a:gd name="connsiteY32" fmla="*/ 164684 h 239947"/>
                <a:gd name="connsiteX33" fmla="*/ 111425 w 167736"/>
                <a:gd name="connsiteY33" fmla="*/ 73054 h 239947"/>
                <a:gd name="connsiteX34" fmla="*/ 164591 w 167736"/>
                <a:gd name="connsiteY34" fmla="*/ 18058 h 239947"/>
                <a:gd name="connsiteX35" fmla="*/ 167730 w 167736"/>
                <a:gd name="connsiteY35" fmla="*/ 10636 h 239947"/>
                <a:gd name="connsiteX36" fmla="*/ 164401 w 167736"/>
                <a:gd name="connsiteY36" fmla="*/ 3119 h 239947"/>
                <a:gd name="connsiteX37" fmla="*/ 156698 w 167736"/>
                <a:gd name="connsiteY37" fmla="*/ 74 h 239947"/>
                <a:gd name="connsiteX38" fmla="*/ 149184 w 167736"/>
                <a:gd name="connsiteY38" fmla="*/ 3405 h 23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7736" h="239947">
                  <a:moveTo>
                    <a:pt x="84129" y="51265"/>
                  </a:moveTo>
                  <a:cubicBezTo>
                    <a:pt x="89614" y="51386"/>
                    <a:pt x="94884" y="49131"/>
                    <a:pt x="98586" y="45080"/>
                  </a:cubicBezTo>
                  <a:cubicBezTo>
                    <a:pt x="106448" y="36785"/>
                    <a:pt x="106448" y="23785"/>
                    <a:pt x="98586" y="15489"/>
                  </a:cubicBezTo>
                  <a:cubicBezTo>
                    <a:pt x="94884" y="11438"/>
                    <a:pt x="89614" y="9184"/>
                    <a:pt x="84129" y="9304"/>
                  </a:cubicBezTo>
                  <a:cubicBezTo>
                    <a:pt x="78606" y="9272"/>
                    <a:pt x="73312" y="11508"/>
                    <a:pt x="69483" y="15489"/>
                  </a:cubicBezTo>
                  <a:cubicBezTo>
                    <a:pt x="61620" y="23785"/>
                    <a:pt x="61620" y="36785"/>
                    <a:pt x="69483" y="45080"/>
                  </a:cubicBezTo>
                  <a:cubicBezTo>
                    <a:pt x="73312" y="49062"/>
                    <a:pt x="78606" y="51297"/>
                    <a:pt x="84129" y="51265"/>
                  </a:cubicBezTo>
                  <a:close/>
                  <a:moveTo>
                    <a:pt x="99061" y="55832"/>
                  </a:moveTo>
                  <a:lnTo>
                    <a:pt x="69482" y="55832"/>
                  </a:lnTo>
                  <a:lnTo>
                    <a:pt x="18123" y="3405"/>
                  </a:lnTo>
                  <a:cubicBezTo>
                    <a:pt x="16240" y="1394"/>
                    <a:pt x="13646" y="199"/>
                    <a:pt x="10895" y="74"/>
                  </a:cubicBezTo>
                  <a:cubicBezTo>
                    <a:pt x="8055" y="-316"/>
                    <a:pt x="5224" y="846"/>
                    <a:pt x="3476" y="3119"/>
                  </a:cubicBezTo>
                  <a:cubicBezTo>
                    <a:pt x="1481" y="5140"/>
                    <a:pt x="267" y="7804"/>
                    <a:pt x="52" y="10636"/>
                  </a:cubicBezTo>
                  <a:cubicBezTo>
                    <a:pt x="-255" y="13427"/>
                    <a:pt x="808" y="16193"/>
                    <a:pt x="2905" y="18058"/>
                  </a:cubicBezTo>
                  <a:lnTo>
                    <a:pt x="56642" y="73054"/>
                  </a:lnTo>
                  <a:cubicBezTo>
                    <a:pt x="56642" y="151553"/>
                    <a:pt x="57974" y="146605"/>
                    <a:pt x="41996" y="221964"/>
                  </a:cubicBezTo>
                  <a:cubicBezTo>
                    <a:pt x="41191" y="225505"/>
                    <a:pt x="41558" y="229212"/>
                    <a:pt x="43042" y="232525"/>
                  </a:cubicBezTo>
                  <a:cubicBezTo>
                    <a:pt x="44041" y="235397"/>
                    <a:pt x="46172" y="237735"/>
                    <a:pt x="48939" y="238996"/>
                  </a:cubicBezTo>
                  <a:lnTo>
                    <a:pt x="50175" y="239471"/>
                  </a:lnTo>
                  <a:cubicBezTo>
                    <a:pt x="51096" y="239775"/>
                    <a:pt x="52059" y="239935"/>
                    <a:pt x="53028" y="239947"/>
                  </a:cubicBezTo>
                  <a:lnTo>
                    <a:pt x="53028" y="239947"/>
                  </a:lnTo>
                  <a:cubicBezTo>
                    <a:pt x="57688" y="239947"/>
                    <a:pt x="61493" y="235856"/>
                    <a:pt x="62539" y="229671"/>
                  </a:cubicBezTo>
                  <a:lnTo>
                    <a:pt x="78993" y="151743"/>
                  </a:lnTo>
                  <a:lnTo>
                    <a:pt x="88504" y="151743"/>
                  </a:lnTo>
                  <a:lnTo>
                    <a:pt x="91358" y="165159"/>
                  </a:lnTo>
                  <a:cubicBezTo>
                    <a:pt x="92906" y="172189"/>
                    <a:pt x="94017" y="179306"/>
                    <a:pt x="94686" y="186473"/>
                  </a:cubicBezTo>
                  <a:lnTo>
                    <a:pt x="98585" y="228434"/>
                  </a:lnTo>
                  <a:cubicBezTo>
                    <a:pt x="99061" y="234809"/>
                    <a:pt x="102676" y="239186"/>
                    <a:pt x="107336" y="239186"/>
                  </a:cubicBezTo>
                  <a:cubicBezTo>
                    <a:pt x="108219" y="239251"/>
                    <a:pt x="109103" y="239088"/>
                    <a:pt x="109904" y="238710"/>
                  </a:cubicBezTo>
                  <a:lnTo>
                    <a:pt x="111140" y="238234"/>
                  </a:lnTo>
                  <a:cubicBezTo>
                    <a:pt x="117163" y="234809"/>
                    <a:pt x="120510" y="228074"/>
                    <a:pt x="119605" y="221203"/>
                  </a:cubicBezTo>
                  <a:lnTo>
                    <a:pt x="117037" y="186758"/>
                  </a:lnTo>
                  <a:cubicBezTo>
                    <a:pt x="116414" y="179351"/>
                    <a:pt x="115398" y="171983"/>
                    <a:pt x="113993" y="164684"/>
                  </a:cubicBezTo>
                  <a:cubicBezTo>
                    <a:pt x="107811" y="136614"/>
                    <a:pt x="111425" y="102646"/>
                    <a:pt x="111425" y="73054"/>
                  </a:cubicBezTo>
                  <a:lnTo>
                    <a:pt x="164591" y="18058"/>
                  </a:lnTo>
                  <a:cubicBezTo>
                    <a:pt x="166685" y="16171"/>
                    <a:pt x="167834" y="13453"/>
                    <a:pt x="167730" y="10636"/>
                  </a:cubicBezTo>
                  <a:cubicBezTo>
                    <a:pt x="167639" y="7793"/>
                    <a:pt x="166445" y="5097"/>
                    <a:pt x="164401" y="3119"/>
                  </a:cubicBezTo>
                  <a:cubicBezTo>
                    <a:pt x="162497" y="890"/>
                    <a:pt x="159611" y="-251"/>
                    <a:pt x="156698" y="74"/>
                  </a:cubicBezTo>
                  <a:cubicBezTo>
                    <a:pt x="153877" y="256"/>
                    <a:pt x="151213" y="1436"/>
                    <a:pt x="149184" y="3405"/>
                  </a:cubicBezTo>
                  <a:close/>
                </a:path>
              </a:pathLst>
            </a:custGeom>
            <a:solidFill>
              <a:srgbClr val="FEFCFF"/>
            </a:solidFill>
            <a:ln w="9511" cap="flat">
              <a:noFill/>
              <a:prstDash val="solid"/>
              <a:miter/>
            </a:ln>
          </p:spPr>
          <p:txBody>
            <a:bodyPr rtlCol="0" anchor="ctr"/>
            <a:lstStyle/>
            <a:p>
              <a:endParaRPr lang="en-EG"/>
            </a:p>
          </p:txBody>
        </p:sp>
      </p:grpSp>
      <p:grpSp>
        <p:nvGrpSpPr>
          <p:cNvPr id="33" name="Group 32">
            <a:extLst>
              <a:ext uri="{FF2B5EF4-FFF2-40B4-BE49-F238E27FC236}">
                <a16:creationId xmlns:a16="http://schemas.microsoft.com/office/drawing/2014/main" id="{AB20A8D9-9210-AB4C-BAD9-629F116AD326}"/>
              </a:ext>
            </a:extLst>
          </p:cNvPr>
          <p:cNvGrpSpPr>
            <a:grpSpLocks noChangeAspect="1"/>
          </p:cNvGrpSpPr>
          <p:nvPr/>
        </p:nvGrpSpPr>
        <p:grpSpPr>
          <a:xfrm>
            <a:off x="3867814" y="3531209"/>
            <a:ext cx="601300" cy="601300"/>
            <a:chOff x="6629717" y="3155681"/>
            <a:chExt cx="546636" cy="546636"/>
          </a:xfrm>
        </p:grpSpPr>
        <p:grpSp>
          <p:nvGrpSpPr>
            <p:cNvPr id="34" name="Group 33">
              <a:extLst>
                <a:ext uri="{FF2B5EF4-FFF2-40B4-BE49-F238E27FC236}">
                  <a16:creationId xmlns:a16="http://schemas.microsoft.com/office/drawing/2014/main" id="{70F0EBE7-BCC9-2849-9A3A-6F6114C7E1E4}"/>
                </a:ext>
              </a:extLst>
            </p:cNvPr>
            <p:cNvGrpSpPr>
              <a:grpSpLocks noChangeAspect="1"/>
            </p:cNvGrpSpPr>
            <p:nvPr/>
          </p:nvGrpSpPr>
          <p:grpSpPr>
            <a:xfrm>
              <a:off x="6629717" y="3155681"/>
              <a:ext cx="546636" cy="546636"/>
              <a:chOff x="10737180" y="4137561"/>
              <a:chExt cx="997527" cy="997527"/>
            </a:xfrm>
          </p:grpSpPr>
          <p:sp>
            <p:nvSpPr>
              <p:cNvPr id="41" name="Arc 40">
                <a:extLst>
                  <a:ext uri="{FF2B5EF4-FFF2-40B4-BE49-F238E27FC236}">
                    <a16:creationId xmlns:a16="http://schemas.microsoft.com/office/drawing/2014/main" id="{86742D2E-7627-0B47-A80A-27381BB8C520}"/>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atin typeface="Roboto Medium" panose="02000000000000000000" pitchFamily="2" charset="0"/>
                  <a:ea typeface="Roboto Medium" panose="02000000000000000000" pitchFamily="2" charset="0"/>
                </a:endParaRPr>
              </a:p>
            </p:txBody>
          </p:sp>
          <p:sp>
            <p:nvSpPr>
              <p:cNvPr id="50" name="Arc 49">
                <a:extLst>
                  <a:ext uri="{FF2B5EF4-FFF2-40B4-BE49-F238E27FC236}">
                    <a16:creationId xmlns:a16="http://schemas.microsoft.com/office/drawing/2014/main" id="{240D2F88-6E4F-5C4D-B7A4-484B50B85B67}"/>
                  </a:ext>
                </a:extLst>
              </p:cNvPr>
              <p:cNvSpPr/>
              <p:nvPr/>
            </p:nvSpPr>
            <p:spPr>
              <a:xfrm>
                <a:off x="10737180" y="4137561"/>
                <a:ext cx="997527" cy="997527"/>
              </a:xfrm>
              <a:prstGeom prst="arc">
                <a:avLst>
                  <a:gd name="adj1" fmla="val 16167979"/>
                  <a:gd name="adj2" fmla="val 12446979"/>
                </a:avLst>
              </a:prstGeom>
              <a:ln w="63500" cap="rnd">
                <a:solidFill>
                  <a:schemeClr val="accent1"/>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atin typeface="Roboto Medium" panose="02000000000000000000" pitchFamily="2" charset="0"/>
                  <a:ea typeface="Roboto Medium" panose="02000000000000000000" pitchFamily="2" charset="0"/>
                </a:endParaRPr>
              </a:p>
            </p:txBody>
          </p:sp>
        </p:grpSp>
        <p:sp>
          <p:nvSpPr>
            <p:cNvPr id="40" name="TextBox 39">
              <a:extLst>
                <a:ext uri="{FF2B5EF4-FFF2-40B4-BE49-F238E27FC236}">
                  <a16:creationId xmlns:a16="http://schemas.microsoft.com/office/drawing/2014/main" id="{5B6D56EE-7F4E-F448-8192-A7BB1DCECA8B}"/>
                </a:ext>
              </a:extLst>
            </p:cNvPr>
            <p:cNvSpPr txBox="1"/>
            <p:nvPr/>
          </p:nvSpPr>
          <p:spPr>
            <a:xfrm>
              <a:off x="6675649" y="3301822"/>
              <a:ext cx="454772" cy="254361"/>
            </a:xfrm>
            <a:prstGeom prst="rect">
              <a:avLst/>
            </a:prstGeom>
            <a:noFill/>
          </p:spPr>
          <p:txBody>
            <a:bodyPr wrap="square" lIns="0" rIns="0" rtlCol="0" anchor="ctr">
              <a:spAutoFit/>
            </a:bodyPr>
            <a:lstStyle/>
            <a:p>
              <a:pPr algn="ctr"/>
              <a:r>
                <a:rPr lang="en-US" sz="1200"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80%</a:t>
              </a:r>
            </a:p>
          </p:txBody>
        </p:sp>
      </p:grpSp>
      <p:grpSp>
        <p:nvGrpSpPr>
          <p:cNvPr id="51" name="Group 50">
            <a:extLst>
              <a:ext uri="{FF2B5EF4-FFF2-40B4-BE49-F238E27FC236}">
                <a16:creationId xmlns:a16="http://schemas.microsoft.com/office/drawing/2014/main" id="{AA35F6A9-AF18-A44B-9ADC-FDF736C341AE}"/>
              </a:ext>
            </a:extLst>
          </p:cNvPr>
          <p:cNvGrpSpPr>
            <a:grpSpLocks noChangeAspect="1"/>
          </p:cNvGrpSpPr>
          <p:nvPr/>
        </p:nvGrpSpPr>
        <p:grpSpPr>
          <a:xfrm>
            <a:off x="3867814" y="4496407"/>
            <a:ext cx="601300" cy="601300"/>
            <a:chOff x="6629717" y="3155681"/>
            <a:chExt cx="546636" cy="546636"/>
          </a:xfrm>
        </p:grpSpPr>
        <p:grpSp>
          <p:nvGrpSpPr>
            <p:cNvPr id="55" name="Group 54">
              <a:extLst>
                <a:ext uri="{FF2B5EF4-FFF2-40B4-BE49-F238E27FC236}">
                  <a16:creationId xmlns:a16="http://schemas.microsoft.com/office/drawing/2014/main" id="{027D7339-CA16-A94B-AA44-CEA82F0CA43D}"/>
                </a:ext>
              </a:extLst>
            </p:cNvPr>
            <p:cNvGrpSpPr>
              <a:grpSpLocks noChangeAspect="1"/>
            </p:cNvGrpSpPr>
            <p:nvPr/>
          </p:nvGrpSpPr>
          <p:grpSpPr>
            <a:xfrm>
              <a:off x="6629717" y="3155681"/>
              <a:ext cx="546636" cy="546636"/>
              <a:chOff x="10737180" y="4137561"/>
              <a:chExt cx="997527" cy="997527"/>
            </a:xfrm>
          </p:grpSpPr>
          <p:sp>
            <p:nvSpPr>
              <p:cNvPr id="57" name="Arc 56">
                <a:extLst>
                  <a:ext uri="{FF2B5EF4-FFF2-40B4-BE49-F238E27FC236}">
                    <a16:creationId xmlns:a16="http://schemas.microsoft.com/office/drawing/2014/main" id="{179EBDB4-BC45-434D-91EC-80AC7A8BEBC5}"/>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atin typeface="Roboto Medium" panose="02000000000000000000" pitchFamily="2" charset="0"/>
                  <a:ea typeface="Roboto Medium" panose="02000000000000000000" pitchFamily="2" charset="0"/>
                </a:endParaRPr>
              </a:p>
            </p:txBody>
          </p:sp>
          <p:sp>
            <p:nvSpPr>
              <p:cNvPr id="59" name="Arc 58">
                <a:extLst>
                  <a:ext uri="{FF2B5EF4-FFF2-40B4-BE49-F238E27FC236}">
                    <a16:creationId xmlns:a16="http://schemas.microsoft.com/office/drawing/2014/main" id="{E343412F-B396-E34F-950F-E43B7BEB14D5}"/>
                  </a:ext>
                </a:extLst>
              </p:cNvPr>
              <p:cNvSpPr/>
              <p:nvPr/>
            </p:nvSpPr>
            <p:spPr>
              <a:xfrm>
                <a:off x="10737180" y="4137561"/>
                <a:ext cx="997527" cy="997527"/>
              </a:xfrm>
              <a:prstGeom prst="arc">
                <a:avLst>
                  <a:gd name="adj1" fmla="val 16167979"/>
                  <a:gd name="adj2" fmla="val 5312332"/>
                </a:avLst>
              </a:prstGeom>
              <a:ln w="63500" cap="rnd">
                <a:solidFill>
                  <a:schemeClr val="accent2"/>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atin typeface="Roboto Medium" panose="02000000000000000000" pitchFamily="2" charset="0"/>
                  <a:ea typeface="Roboto Medium" panose="02000000000000000000" pitchFamily="2" charset="0"/>
                </a:endParaRPr>
              </a:p>
            </p:txBody>
          </p:sp>
        </p:grpSp>
        <p:sp>
          <p:nvSpPr>
            <p:cNvPr id="56" name="TextBox 55">
              <a:extLst>
                <a:ext uri="{FF2B5EF4-FFF2-40B4-BE49-F238E27FC236}">
                  <a16:creationId xmlns:a16="http://schemas.microsoft.com/office/drawing/2014/main" id="{773F8220-30AD-C44C-B7EF-8E6447097AC7}"/>
                </a:ext>
              </a:extLst>
            </p:cNvPr>
            <p:cNvSpPr txBox="1"/>
            <p:nvPr/>
          </p:nvSpPr>
          <p:spPr>
            <a:xfrm>
              <a:off x="6675649" y="3301822"/>
              <a:ext cx="454772" cy="254361"/>
            </a:xfrm>
            <a:prstGeom prst="rect">
              <a:avLst/>
            </a:prstGeom>
            <a:noFill/>
          </p:spPr>
          <p:txBody>
            <a:bodyPr wrap="square" lIns="0" rIns="0" rtlCol="0" anchor="ctr">
              <a:spAutoFit/>
            </a:bodyPr>
            <a:lstStyle/>
            <a:p>
              <a:pPr algn="ctr"/>
              <a:r>
                <a:rPr lang="en-US" sz="1200"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50%</a:t>
              </a:r>
            </a:p>
          </p:txBody>
        </p:sp>
      </p:grpSp>
      <p:grpSp>
        <p:nvGrpSpPr>
          <p:cNvPr id="65" name="Group 64">
            <a:extLst>
              <a:ext uri="{FF2B5EF4-FFF2-40B4-BE49-F238E27FC236}">
                <a16:creationId xmlns:a16="http://schemas.microsoft.com/office/drawing/2014/main" id="{8EA03AA4-98BC-8740-9D20-05CADF5371C7}"/>
              </a:ext>
            </a:extLst>
          </p:cNvPr>
          <p:cNvGrpSpPr>
            <a:grpSpLocks noChangeAspect="1"/>
          </p:cNvGrpSpPr>
          <p:nvPr/>
        </p:nvGrpSpPr>
        <p:grpSpPr>
          <a:xfrm>
            <a:off x="3867814" y="5461605"/>
            <a:ext cx="601300" cy="601300"/>
            <a:chOff x="6629717" y="3155681"/>
            <a:chExt cx="546636" cy="546636"/>
          </a:xfrm>
        </p:grpSpPr>
        <p:grpSp>
          <p:nvGrpSpPr>
            <p:cNvPr id="66" name="Group 65">
              <a:extLst>
                <a:ext uri="{FF2B5EF4-FFF2-40B4-BE49-F238E27FC236}">
                  <a16:creationId xmlns:a16="http://schemas.microsoft.com/office/drawing/2014/main" id="{F1419F0E-B492-204B-9A9F-9E93D0709ED0}"/>
                </a:ext>
              </a:extLst>
            </p:cNvPr>
            <p:cNvGrpSpPr>
              <a:grpSpLocks noChangeAspect="1"/>
            </p:cNvGrpSpPr>
            <p:nvPr/>
          </p:nvGrpSpPr>
          <p:grpSpPr>
            <a:xfrm>
              <a:off x="6629717" y="3155681"/>
              <a:ext cx="546636" cy="546636"/>
              <a:chOff x="10737180" y="4137561"/>
              <a:chExt cx="997527" cy="997527"/>
            </a:xfrm>
          </p:grpSpPr>
          <p:sp>
            <p:nvSpPr>
              <p:cNvPr id="68" name="Arc 67">
                <a:extLst>
                  <a:ext uri="{FF2B5EF4-FFF2-40B4-BE49-F238E27FC236}">
                    <a16:creationId xmlns:a16="http://schemas.microsoft.com/office/drawing/2014/main" id="{2BECEF4B-5275-9E4F-A486-FF14BD4E27C9}"/>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atin typeface="Roboto Medium" panose="02000000000000000000" pitchFamily="2" charset="0"/>
                  <a:ea typeface="Roboto Medium" panose="02000000000000000000" pitchFamily="2" charset="0"/>
                </a:endParaRPr>
              </a:p>
            </p:txBody>
          </p:sp>
          <p:sp>
            <p:nvSpPr>
              <p:cNvPr id="69" name="Arc 68">
                <a:extLst>
                  <a:ext uri="{FF2B5EF4-FFF2-40B4-BE49-F238E27FC236}">
                    <a16:creationId xmlns:a16="http://schemas.microsoft.com/office/drawing/2014/main" id="{E2C12803-DEC3-8941-9DEA-D2CBFD0155CC}"/>
                  </a:ext>
                </a:extLst>
              </p:cNvPr>
              <p:cNvSpPr/>
              <p:nvPr/>
            </p:nvSpPr>
            <p:spPr>
              <a:xfrm>
                <a:off x="10737180" y="4137561"/>
                <a:ext cx="997527" cy="997527"/>
              </a:xfrm>
              <a:prstGeom prst="arc">
                <a:avLst>
                  <a:gd name="adj1" fmla="val 16167979"/>
                  <a:gd name="adj2" fmla="val 14376660"/>
                </a:avLst>
              </a:prstGeom>
              <a:ln w="63500" cap="rnd">
                <a:solidFill>
                  <a:schemeClr val="accent3"/>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atin typeface="Roboto Medium" panose="02000000000000000000" pitchFamily="2" charset="0"/>
                  <a:ea typeface="Roboto Medium" panose="02000000000000000000" pitchFamily="2" charset="0"/>
                </a:endParaRPr>
              </a:p>
            </p:txBody>
          </p:sp>
        </p:grpSp>
        <p:sp>
          <p:nvSpPr>
            <p:cNvPr id="67" name="TextBox 66">
              <a:extLst>
                <a:ext uri="{FF2B5EF4-FFF2-40B4-BE49-F238E27FC236}">
                  <a16:creationId xmlns:a16="http://schemas.microsoft.com/office/drawing/2014/main" id="{09CCD8B4-6BF7-8344-B65D-F6E81CA80CDA}"/>
                </a:ext>
              </a:extLst>
            </p:cNvPr>
            <p:cNvSpPr txBox="1"/>
            <p:nvPr/>
          </p:nvSpPr>
          <p:spPr>
            <a:xfrm>
              <a:off x="6675649" y="3301822"/>
              <a:ext cx="454772" cy="254361"/>
            </a:xfrm>
            <a:prstGeom prst="rect">
              <a:avLst/>
            </a:prstGeom>
            <a:noFill/>
          </p:spPr>
          <p:txBody>
            <a:bodyPr wrap="square" lIns="0" rIns="0" rtlCol="0" anchor="ctr">
              <a:spAutoFit/>
            </a:bodyPr>
            <a:lstStyle/>
            <a:p>
              <a:pPr algn="ctr"/>
              <a:r>
                <a:rPr lang="en-US" sz="1200"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95%</a:t>
              </a:r>
            </a:p>
          </p:txBody>
        </p:sp>
      </p:grpSp>
      <p:grpSp>
        <p:nvGrpSpPr>
          <p:cNvPr id="4" name="Group 3">
            <a:extLst>
              <a:ext uri="{FF2B5EF4-FFF2-40B4-BE49-F238E27FC236}">
                <a16:creationId xmlns:a16="http://schemas.microsoft.com/office/drawing/2014/main" id="{F48537CB-DC42-BB42-93AD-5FFBBAA4081C}"/>
              </a:ext>
            </a:extLst>
          </p:cNvPr>
          <p:cNvGrpSpPr/>
          <p:nvPr/>
        </p:nvGrpSpPr>
        <p:grpSpPr>
          <a:xfrm>
            <a:off x="649699" y="5512691"/>
            <a:ext cx="2726109" cy="499129"/>
            <a:chOff x="649699" y="5595646"/>
            <a:chExt cx="2726109" cy="499129"/>
          </a:xfrm>
        </p:grpSpPr>
        <p:sp>
          <p:nvSpPr>
            <p:cNvPr id="61" name="Parallelogram 60">
              <a:extLst>
                <a:ext uri="{FF2B5EF4-FFF2-40B4-BE49-F238E27FC236}">
                  <a16:creationId xmlns:a16="http://schemas.microsoft.com/office/drawing/2014/main" id="{3140CD9A-3EFE-C443-9CF8-72D27EFA3879}"/>
                </a:ext>
              </a:extLst>
            </p:cNvPr>
            <p:cNvSpPr>
              <a:spLocks noChangeAspect="1"/>
            </p:cNvSpPr>
            <p:nvPr/>
          </p:nvSpPr>
          <p:spPr>
            <a:xfrm>
              <a:off x="649699" y="5610913"/>
              <a:ext cx="694256" cy="449577"/>
            </a:xfrm>
            <a:prstGeom prst="parallelogram">
              <a:avLst>
                <a:gd name="adj" fmla="val 43115"/>
              </a:avLst>
            </a:prstGeom>
            <a:gradFill>
              <a:gsLst>
                <a:gs pos="100000">
                  <a:schemeClr val="accent3">
                    <a:lumMod val="75000"/>
                  </a:schemeClr>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2" name="TextBox 61">
              <a:extLst>
                <a:ext uri="{FF2B5EF4-FFF2-40B4-BE49-F238E27FC236}">
                  <a16:creationId xmlns:a16="http://schemas.microsoft.com/office/drawing/2014/main" id="{1E76529F-7411-B149-9FAB-05561B215AE4}"/>
                </a:ext>
              </a:extLst>
            </p:cNvPr>
            <p:cNvSpPr txBox="1"/>
            <p:nvPr/>
          </p:nvSpPr>
          <p:spPr>
            <a:xfrm>
              <a:off x="1510324" y="5595646"/>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sp>
          <p:nvSpPr>
            <p:cNvPr id="63" name="Rectangle 62">
              <a:extLst>
                <a:ext uri="{FF2B5EF4-FFF2-40B4-BE49-F238E27FC236}">
                  <a16:creationId xmlns:a16="http://schemas.microsoft.com/office/drawing/2014/main" id="{C0A30A5E-F8C3-DF4F-8CDD-7B257EC9921B}"/>
                </a:ext>
              </a:extLst>
            </p:cNvPr>
            <p:cNvSpPr/>
            <p:nvPr/>
          </p:nvSpPr>
          <p:spPr>
            <a:xfrm>
              <a:off x="1510324" y="5786998"/>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70" name="Freeform 69">
              <a:extLst>
                <a:ext uri="{FF2B5EF4-FFF2-40B4-BE49-F238E27FC236}">
                  <a16:creationId xmlns:a16="http://schemas.microsoft.com/office/drawing/2014/main" id="{F8F7ED1A-086C-A14D-8308-633913F5218F}"/>
                </a:ext>
              </a:extLst>
            </p:cNvPr>
            <p:cNvSpPr>
              <a:spLocks noChangeAspect="1"/>
            </p:cNvSpPr>
            <p:nvPr/>
          </p:nvSpPr>
          <p:spPr>
            <a:xfrm>
              <a:off x="895371" y="5693249"/>
              <a:ext cx="202913" cy="284904"/>
            </a:xfrm>
            <a:custGeom>
              <a:avLst/>
              <a:gdLst>
                <a:gd name="connsiteX0" fmla="*/ 180801 w 223204"/>
                <a:gd name="connsiteY0" fmla="*/ 61713 h 313394"/>
                <a:gd name="connsiteX1" fmla="*/ 180230 w 223204"/>
                <a:gd name="connsiteY1" fmla="*/ 62474 h 313394"/>
                <a:gd name="connsiteX2" fmla="*/ 179469 w 223204"/>
                <a:gd name="connsiteY2" fmla="*/ 69135 h 313394"/>
                <a:gd name="connsiteX3" fmla="*/ 180040 w 223204"/>
                <a:gd name="connsiteY3" fmla="*/ 74843 h 313394"/>
                <a:gd name="connsiteX4" fmla="*/ 180515 w 223204"/>
                <a:gd name="connsiteY4" fmla="*/ 75605 h 313394"/>
                <a:gd name="connsiteX5" fmla="*/ 181087 w 223204"/>
                <a:gd name="connsiteY5" fmla="*/ 75605 h 313394"/>
                <a:gd name="connsiteX6" fmla="*/ 194116 w 223204"/>
                <a:gd name="connsiteY6" fmla="*/ 62760 h 313394"/>
                <a:gd name="connsiteX7" fmla="*/ 194116 w 223204"/>
                <a:gd name="connsiteY7" fmla="*/ 62189 h 313394"/>
                <a:gd name="connsiteX8" fmla="*/ 194116 w 223204"/>
                <a:gd name="connsiteY8" fmla="*/ 62189 h 313394"/>
                <a:gd name="connsiteX9" fmla="*/ 193260 w 223204"/>
                <a:gd name="connsiteY9" fmla="*/ 62189 h 313394"/>
                <a:gd name="connsiteX10" fmla="*/ 180991 w 223204"/>
                <a:gd name="connsiteY10" fmla="*/ 62189 h 313394"/>
                <a:gd name="connsiteX11" fmla="*/ 131915 w 223204"/>
                <a:gd name="connsiteY11" fmla="*/ 4623 h 313394"/>
                <a:gd name="connsiteX12" fmla="*/ 159496 w 223204"/>
                <a:gd name="connsiteY12" fmla="*/ 32407 h 313394"/>
                <a:gd name="connsiteX13" fmla="*/ 131724 w 223204"/>
                <a:gd name="connsiteY13" fmla="*/ 60000 h 313394"/>
                <a:gd name="connsiteX14" fmla="*/ 104143 w 223204"/>
                <a:gd name="connsiteY14" fmla="*/ 32216 h 313394"/>
                <a:gd name="connsiteX15" fmla="*/ 104143 w 223204"/>
                <a:gd name="connsiteY15" fmla="*/ 32122 h 313394"/>
                <a:gd name="connsiteX16" fmla="*/ 131628 w 223204"/>
                <a:gd name="connsiteY16" fmla="*/ 4622 h 313394"/>
                <a:gd name="connsiteX17" fmla="*/ 131915 w 223204"/>
                <a:gd name="connsiteY17" fmla="*/ 4624 h 313394"/>
                <a:gd name="connsiteX18" fmla="*/ 208763 w 223204"/>
                <a:gd name="connsiteY18" fmla="*/ 103103 h 313394"/>
                <a:gd name="connsiteX19" fmla="*/ 208763 w 223204"/>
                <a:gd name="connsiteY19" fmla="*/ 103864 h 313394"/>
                <a:gd name="connsiteX20" fmla="*/ 209239 w 223204"/>
                <a:gd name="connsiteY20" fmla="*/ 103864 h 313394"/>
                <a:gd name="connsiteX21" fmla="*/ 221889 w 223204"/>
                <a:gd name="connsiteY21" fmla="*/ 103864 h 313394"/>
                <a:gd name="connsiteX22" fmla="*/ 222364 w 223204"/>
                <a:gd name="connsiteY22" fmla="*/ 103103 h 313394"/>
                <a:gd name="connsiteX23" fmla="*/ 223125 w 223204"/>
                <a:gd name="connsiteY23" fmla="*/ 96442 h 313394"/>
                <a:gd name="connsiteX24" fmla="*/ 223125 w 223204"/>
                <a:gd name="connsiteY24" fmla="*/ 96442 h 313394"/>
                <a:gd name="connsiteX25" fmla="*/ 223125 w 223204"/>
                <a:gd name="connsiteY25" fmla="*/ 90734 h 313394"/>
                <a:gd name="connsiteX26" fmla="*/ 222554 w 223204"/>
                <a:gd name="connsiteY26" fmla="*/ 89972 h 313394"/>
                <a:gd name="connsiteX27" fmla="*/ 221793 w 223204"/>
                <a:gd name="connsiteY27" fmla="*/ 89972 h 313394"/>
                <a:gd name="connsiteX28" fmla="*/ 181562 w 223204"/>
                <a:gd name="connsiteY28" fmla="*/ 79697 h 313394"/>
                <a:gd name="connsiteX29" fmla="*/ 181562 w 223204"/>
                <a:gd name="connsiteY29" fmla="*/ 80458 h 313394"/>
                <a:gd name="connsiteX30" fmla="*/ 181562 w 223204"/>
                <a:gd name="connsiteY30" fmla="*/ 81504 h 313394"/>
                <a:gd name="connsiteX31" fmla="*/ 165584 w 223204"/>
                <a:gd name="connsiteY31" fmla="*/ 103103 h 313394"/>
                <a:gd name="connsiteX32" fmla="*/ 94156 w 223204"/>
                <a:gd name="connsiteY32" fmla="*/ 53720 h 313394"/>
                <a:gd name="connsiteX33" fmla="*/ 19115 w 223204"/>
                <a:gd name="connsiteY33" fmla="*/ 2054 h 313394"/>
                <a:gd name="connsiteX34" fmla="*/ 2091 w 223204"/>
                <a:gd name="connsiteY34" fmla="*/ 5384 h 313394"/>
                <a:gd name="connsiteX35" fmla="*/ 5229 w 223204"/>
                <a:gd name="connsiteY35" fmla="*/ 22130 h 313394"/>
                <a:gd name="connsiteX36" fmla="*/ 84646 w 223204"/>
                <a:gd name="connsiteY36" fmla="*/ 76652 h 313394"/>
                <a:gd name="connsiteX37" fmla="*/ 129632 w 223204"/>
                <a:gd name="connsiteY37" fmla="*/ 227274 h 313394"/>
                <a:gd name="connsiteX38" fmla="*/ 102336 w 223204"/>
                <a:gd name="connsiteY38" fmla="*/ 293878 h 313394"/>
                <a:gd name="connsiteX39" fmla="*/ 110135 w 223204"/>
                <a:gd name="connsiteY39" fmla="*/ 312338 h 313394"/>
                <a:gd name="connsiteX40" fmla="*/ 115461 w 223204"/>
                <a:gd name="connsiteY40" fmla="*/ 313384 h 313394"/>
                <a:gd name="connsiteX41" fmla="*/ 128586 w 223204"/>
                <a:gd name="connsiteY41" fmla="*/ 304630 h 313394"/>
                <a:gd name="connsiteX42" fmla="*/ 140665 w 223204"/>
                <a:gd name="connsiteY42" fmla="*/ 195399 h 313394"/>
                <a:gd name="connsiteX43" fmla="*/ 160258 w 223204"/>
                <a:gd name="connsiteY43" fmla="*/ 213382 h 313394"/>
                <a:gd name="connsiteX44" fmla="*/ 190788 w 223204"/>
                <a:gd name="connsiteY44" fmla="*/ 285125 h 313394"/>
                <a:gd name="connsiteX45" fmla="*/ 203913 w 223204"/>
                <a:gd name="connsiteY45" fmla="*/ 293593 h 313394"/>
                <a:gd name="connsiteX46" fmla="*/ 209619 w 223204"/>
                <a:gd name="connsiteY46" fmla="*/ 292356 h 313394"/>
                <a:gd name="connsiteX47" fmla="*/ 181087 w 223204"/>
                <a:gd name="connsiteY47" fmla="*/ 194637 h 313394"/>
                <a:gd name="connsiteX48" fmla="*/ 134578 w 223204"/>
                <a:gd name="connsiteY48" fmla="*/ 151630 h 313394"/>
                <a:gd name="connsiteX49" fmla="*/ 142282 w 223204"/>
                <a:gd name="connsiteY49" fmla="*/ 110715 h 313394"/>
                <a:gd name="connsiteX50" fmla="*/ 149986 w 223204"/>
                <a:gd name="connsiteY50" fmla="*/ 133171 h 313394"/>
                <a:gd name="connsiteX51" fmla="*/ 159497 w 223204"/>
                <a:gd name="connsiteY51" fmla="*/ 141068 h 313394"/>
                <a:gd name="connsiteX52" fmla="*/ 161304 w 223204"/>
                <a:gd name="connsiteY52" fmla="*/ 141068 h 313394"/>
                <a:gd name="connsiteX53" fmla="*/ 196970 w 223204"/>
                <a:gd name="connsiteY53" fmla="*/ 100439 h 313394"/>
                <a:gd name="connsiteX54" fmla="*/ 203152 w 223204"/>
                <a:gd name="connsiteY54" fmla="*/ 103008 h 313394"/>
                <a:gd name="connsiteX55" fmla="*/ 203913 w 223204"/>
                <a:gd name="connsiteY55" fmla="*/ 103008 h 313394"/>
                <a:gd name="connsiteX56" fmla="*/ 220367 w 223204"/>
                <a:gd name="connsiteY56" fmla="*/ 86261 h 313394"/>
                <a:gd name="connsiteX57" fmla="*/ 220367 w 223204"/>
                <a:gd name="connsiteY57" fmla="*/ 85786 h 313394"/>
                <a:gd name="connsiteX58" fmla="*/ 220367 w 223204"/>
                <a:gd name="connsiteY58" fmla="*/ 85786 h 313394"/>
                <a:gd name="connsiteX59" fmla="*/ 211902 w 223204"/>
                <a:gd name="connsiteY59" fmla="*/ 71704 h 313394"/>
                <a:gd name="connsiteX60" fmla="*/ 197731 w 223204"/>
                <a:gd name="connsiteY60" fmla="*/ 63140 h 313394"/>
                <a:gd name="connsiteX61" fmla="*/ 196970 w 223204"/>
                <a:gd name="connsiteY61" fmla="*/ 63140 h 313394"/>
                <a:gd name="connsiteX62" fmla="*/ 197731 w 223204"/>
                <a:gd name="connsiteY62" fmla="*/ 74273 h 313394"/>
                <a:gd name="connsiteX63" fmla="*/ 195924 w 223204"/>
                <a:gd name="connsiteY63" fmla="*/ 75890 h 313394"/>
                <a:gd name="connsiteX64" fmla="*/ 194687 w 223204"/>
                <a:gd name="connsiteY64" fmla="*/ 74558 h 313394"/>
                <a:gd name="connsiteX65" fmla="*/ 192880 w 223204"/>
                <a:gd name="connsiteY65" fmla="*/ 74558 h 313394"/>
                <a:gd name="connsiteX66" fmla="*/ 192880 w 223204"/>
                <a:gd name="connsiteY66" fmla="*/ 76366 h 313394"/>
                <a:gd name="connsiteX67" fmla="*/ 194402 w 223204"/>
                <a:gd name="connsiteY67" fmla="*/ 77698 h 313394"/>
                <a:gd name="connsiteX68" fmla="*/ 192595 w 223204"/>
                <a:gd name="connsiteY68" fmla="*/ 79411 h 313394"/>
                <a:gd name="connsiteX69" fmla="*/ 192595 w 223204"/>
                <a:gd name="connsiteY69" fmla="*/ 81028 h 313394"/>
                <a:gd name="connsiteX70" fmla="*/ 194116 w 223204"/>
                <a:gd name="connsiteY70" fmla="*/ 81028 h 313394"/>
                <a:gd name="connsiteX71" fmla="*/ 195924 w 223204"/>
                <a:gd name="connsiteY71" fmla="*/ 79411 h 313394"/>
                <a:gd name="connsiteX72" fmla="*/ 198016 w 223204"/>
                <a:gd name="connsiteY72" fmla="*/ 81219 h 313394"/>
                <a:gd name="connsiteX73" fmla="*/ 196209 w 223204"/>
                <a:gd name="connsiteY73" fmla="*/ 83027 h 313394"/>
                <a:gd name="connsiteX74" fmla="*/ 196018 w 223204"/>
                <a:gd name="connsiteY74" fmla="*/ 84359 h 313394"/>
                <a:gd name="connsiteX75" fmla="*/ 196209 w 223204"/>
                <a:gd name="connsiteY75" fmla="*/ 84549 h 313394"/>
                <a:gd name="connsiteX76" fmla="*/ 197731 w 223204"/>
                <a:gd name="connsiteY76" fmla="*/ 84549 h 313394"/>
                <a:gd name="connsiteX77" fmla="*/ 199538 w 223204"/>
                <a:gd name="connsiteY77" fmla="*/ 83027 h 313394"/>
                <a:gd name="connsiteX78" fmla="*/ 201630 w 223204"/>
                <a:gd name="connsiteY78" fmla="*/ 84834 h 313394"/>
                <a:gd name="connsiteX79" fmla="*/ 199823 w 223204"/>
                <a:gd name="connsiteY79" fmla="*/ 86642 h 313394"/>
                <a:gd name="connsiteX80" fmla="*/ 199823 w 223204"/>
                <a:gd name="connsiteY80" fmla="*/ 88165 h 313394"/>
                <a:gd name="connsiteX81" fmla="*/ 201345 w 223204"/>
                <a:gd name="connsiteY81" fmla="*/ 88165 h 313394"/>
                <a:gd name="connsiteX82" fmla="*/ 203627 w 223204"/>
                <a:gd name="connsiteY82" fmla="*/ 86547 h 313394"/>
                <a:gd name="connsiteX83" fmla="*/ 205719 w 223204"/>
                <a:gd name="connsiteY83" fmla="*/ 88355 h 313394"/>
                <a:gd name="connsiteX84" fmla="*/ 203913 w 223204"/>
                <a:gd name="connsiteY84" fmla="*/ 90163 h 313394"/>
                <a:gd name="connsiteX85" fmla="*/ 203913 w 223204"/>
                <a:gd name="connsiteY85" fmla="*/ 91685 h 313394"/>
                <a:gd name="connsiteX86" fmla="*/ 205434 w 223204"/>
                <a:gd name="connsiteY86" fmla="*/ 91685 h 313394"/>
                <a:gd name="connsiteX87" fmla="*/ 207242 w 223204"/>
                <a:gd name="connsiteY87" fmla="*/ 90163 h 313394"/>
                <a:gd name="connsiteX88" fmla="*/ 208478 w 223204"/>
                <a:gd name="connsiteY88" fmla="*/ 91400 h 313394"/>
                <a:gd name="connsiteX89" fmla="*/ 210079 w 223204"/>
                <a:gd name="connsiteY89" fmla="*/ 91606 h 313394"/>
                <a:gd name="connsiteX90" fmla="*/ 210285 w 223204"/>
                <a:gd name="connsiteY90" fmla="*/ 91400 h 313394"/>
                <a:gd name="connsiteX91" fmla="*/ 210285 w 223204"/>
                <a:gd name="connsiteY91" fmla="*/ 90638 h 313394"/>
                <a:gd name="connsiteX92" fmla="*/ 210285 w 223204"/>
                <a:gd name="connsiteY92" fmla="*/ 89687 h 313394"/>
                <a:gd name="connsiteX93" fmla="*/ 209049 w 223204"/>
                <a:gd name="connsiteY93" fmla="*/ 88355 h 313394"/>
                <a:gd name="connsiteX94" fmla="*/ 210570 w 223204"/>
                <a:gd name="connsiteY94" fmla="*/ 86833 h 313394"/>
                <a:gd name="connsiteX95" fmla="*/ 211046 w 223204"/>
                <a:gd name="connsiteY95" fmla="*/ 85786 h 313394"/>
                <a:gd name="connsiteX96" fmla="*/ 210570 w 223204"/>
                <a:gd name="connsiteY96" fmla="*/ 85025 h 313394"/>
                <a:gd name="connsiteX97" fmla="*/ 209049 w 223204"/>
                <a:gd name="connsiteY97" fmla="*/ 85025 h 313394"/>
                <a:gd name="connsiteX98" fmla="*/ 207242 w 223204"/>
                <a:gd name="connsiteY98" fmla="*/ 86833 h 313394"/>
                <a:gd name="connsiteX99" fmla="*/ 205434 w 223204"/>
                <a:gd name="connsiteY99" fmla="*/ 84739 h 313394"/>
                <a:gd name="connsiteX100" fmla="*/ 206956 w 223204"/>
                <a:gd name="connsiteY100" fmla="*/ 83217 h 313394"/>
                <a:gd name="connsiteX101" fmla="*/ 207431 w 223204"/>
                <a:gd name="connsiteY101" fmla="*/ 82171 h 313394"/>
                <a:gd name="connsiteX102" fmla="*/ 206956 w 223204"/>
                <a:gd name="connsiteY102" fmla="*/ 81409 h 313394"/>
                <a:gd name="connsiteX103" fmla="*/ 205624 w 223204"/>
                <a:gd name="connsiteY103" fmla="*/ 81219 h 313394"/>
                <a:gd name="connsiteX104" fmla="*/ 205434 w 223204"/>
                <a:gd name="connsiteY104" fmla="*/ 81409 h 313394"/>
                <a:gd name="connsiteX105" fmla="*/ 203627 w 223204"/>
                <a:gd name="connsiteY105" fmla="*/ 83217 h 313394"/>
                <a:gd name="connsiteX106" fmla="*/ 201820 w 223204"/>
                <a:gd name="connsiteY106" fmla="*/ 81124 h 313394"/>
                <a:gd name="connsiteX107" fmla="*/ 203342 w 223204"/>
                <a:gd name="connsiteY107" fmla="*/ 79601 h 313394"/>
                <a:gd name="connsiteX108" fmla="*/ 203912 w 223204"/>
                <a:gd name="connsiteY108" fmla="*/ 78555 h 313394"/>
                <a:gd name="connsiteX109" fmla="*/ 203342 w 223204"/>
                <a:gd name="connsiteY109" fmla="*/ 77793 h 313394"/>
                <a:gd name="connsiteX110" fmla="*/ 202010 w 223204"/>
                <a:gd name="connsiteY110" fmla="*/ 77603 h 313394"/>
                <a:gd name="connsiteX111" fmla="*/ 201820 w 223204"/>
                <a:gd name="connsiteY111" fmla="*/ 77793 h 313394"/>
                <a:gd name="connsiteX112" fmla="*/ 200013 w 223204"/>
                <a:gd name="connsiteY112" fmla="*/ 79601 h 313394"/>
                <a:gd name="connsiteX113" fmla="*/ 198206 w 223204"/>
                <a:gd name="connsiteY113" fmla="*/ 77603 h 313394"/>
                <a:gd name="connsiteX114" fmla="*/ 199728 w 223204"/>
                <a:gd name="connsiteY114" fmla="*/ 75795 h 313394"/>
                <a:gd name="connsiteX115" fmla="*/ 200299 w 223204"/>
                <a:gd name="connsiteY115" fmla="*/ 74939 h 313394"/>
                <a:gd name="connsiteX116" fmla="*/ 199728 w 223204"/>
                <a:gd name="connsiteY116" fmla="*/ 74178 h 313394"/>
                <a:gd name="connsiteX117" fmla="*/ 198396 w 223204"/>
                <a:gd name="connsiteY117" fmla="*/ 73987 h 313394"/>
                <a:gd name="connsiteX118" fmla="*/ 198206 w 223204"/>
                <a:gd name="connsiteY118" fmla="*/ 74178 h 31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23204" h="313394">
                  <a:moveTo>
                    <a:pt x="180801" y="61713"/>
                  </a:moveTo>
                  <a:cubicBezTo>
                    <a:pt x="180801" y="61713"/>
                    <a:pt x="180230" y="62189"/>
                    <a:pt x="180230" y="62474"/>
                  </a:cubicBezTo>
                  <a:cubicBezTo>
                    <a:pt x="179687" y="64651"/>
                    <a:pt x="179431" y="66891"/>
                    <a:pt x="179469" y="69135"/>
                  </a:cubicBezTo>
                  <a:cubicBezTo>
                    <a:pt x="179503" y="71050"/>
                    <a:pt x="179694" y="72959"/>
                    <a:pt x="180040" y="74843"/>
                  </a:cubicBezTo>
                  <a:cubicBezTo>
                    <a:pt x="180016" y="75174"/>
                    <a:pt x="180208" y="75481"/>
                    <a:pt x="180515" y="75605"/>
                  </a:cubicBezTo>
                  <a:cubicBezTo>
                    <a:pt x="180516" y="75605"/>
                    <a:pt x="181087" y="75605"/>
                    <a:pt x="181087" y="75605"/>
                  </a:cubicBezTo>
                  <a:lnTo>
                    <a:pt x="194116" y="62760"/>
                  </a:lnTo>
                  <a:cubicBezTo>
                    <a:pt x="194116" y="62760"/>
                    <a:pt x="194116" y="62760"/>
                    <a:pt x="194116" y="62189"/>
                  </a:cubicBezTo>
                  <a:lnTo>
                    <a:pt x="194116" y="62189"/>
                  </a:lnTo>
                  <a:cubicBezTo>
                    <a:pt x="194116" y="62189"/>
                    <a:pt x="194116" y="62189"/>
                    <a:pt x="193260" y="62189"/>
                  </a:cubicBezTo>
                  <a:cubicBezTo>
                    <a:pt x="189209" y="61396"/>
                    <a:pt x="185043" y="61396"/>
                    <a:pt x="180991" y="62189"/>
                  </a:cubicBezTo>
                  <a:close/>
                  <a:moveTo>
                    <a:pt x="131915" y="4623"/>
                  </a:moveTo>
                  <a:cubicBezTo>
                    <a:pt x="147200" y="4676"/>
                    <a:pt x="159549" y="17116"/>
                    <a:pt x="159496" y="32407"/>
                  </a:cubicBezTo>
                  <a:cubicBezTo>
                    <a:pt x="159443" y="47699"/>
                    <a:pt x="147009" y="60053"/>
                    <a:pt x="131724" y="60000"/>
                  </a:cubicBezTo>
                  <a:cubicBezTo>
                    <a:pt x="116438" y="59947"/>
                    <a:pt x="104090" y="47507"/>
                    <a:pt x="104143" y="32216"/>
                  </a:cubicBezTo>
                  <a:cubicBezTo>
                    <a:pt x="104143" y="32184"/>
                    <a:pt x="104143" y="32153"/>
                    <a:pt x="104143" y="32122"/>
                  </a:cubicBezTo>
                  <a:cubicBezTo>
                    <a:pt x="104143" y="16935"/>
                    <a:pt x="116448" y="4623"/>
                    <a:pt x="131628" y="4622"/>
                  </a:cubicBezTo>
                  <a:cubicBezTo>
                    <a:pt x="131724" y="4622"/>
                    <a:pt x="131819" y="4623"/>
                    <a:pt x="131915" y="4624"/>
                  </a:cubicBezTo>
                  <a:close/>
                  <a:moveTo>
                    <a:pt x="208763" y="103103"/>
                  </a:moveTo>
                  <a:cubicBezTo>
                    <a:pt x="208763" y="103103"/>
                    <a:pt x="208763" y="103103"/>
                    <a:pt x="208763" y="103864"/>
                  </a:cubicBezTo>
                  <a:cubicBezTo>
                    <a:pt x="208763" y="104626"/>
                    <a:pt x="208763" y="103864"/>
                    <a:pt x="209239" y="103864"/>
                  </a:cubicBezTo>
                  <a:cubicBezTo>
                    <a:pt x="213423" y="104608"/>
                    <a:pt x="217705" y="104608"/>
                    <a:pt x="221889" y="103864"/>
                  </a:cubicBezTo>
                  <a:cubicBezTo>
                    <a:pt x="221888" y="103864"/>
                    <a:pt x="222364" y="103294"/>
                    <a:pt x="222364" y="103103"/>
                  </a:cubicBezTo>
                  <a:cubicBezTo>
                    <a:pt x="222907" y="100926"/>
                    <a:pt x="223163" y="98687"/>
                    <a:pt x="223125" y="96442"/>
                  </a:cubicBezTo>
                  <a:lnTo>
                    <a:pt x="223125" y="96442"/>
                  </a:lnTo>
                  <a:cubicBezTo>
                    <a:pt x="223231" y="94541"/>
                    <a:pt x="223231" y="92635"/>
                    <a:pt x="223125" y="90734"/>
                  </a:cubicBezTo>
                  <a:cubicBezTo>
                    <a:pt x="223125" y="90734"/>
                    <a:pt x="223125" y="90258"/>
                    <a:pt x="222554" y="89972"/>
                  </a:cubicBezTo>
                  <a:cubicBezTo>
                    <a:pt x="222311" y="89867"/>
                    <a:pt x="222036" y="89867"/>
                    <a:pt x="221793" y="89972"/>
                  </a:cubicBezTo>
                  <a:close/>
                  <a:moveTo>
                    <a:pt x="181562" y="79697"/>
                  </a:moveTo>
                  <a:cubicBezTo>
                    <a:pt x="181456" y="79939"/>
                    <a:pt x="181456" y="80215"/>
                    <a:pt x="181562" y="80458"/>
                  </a:cubicBezTo>
                  <a:cubicBezTo>
                    <a:pt x="181562" y="80457"/>
                    <a:pt x="181562" y="81028"/>
                    <a:pt x="181562" y="81504"/>
                  </a:cubicBezTo>
                  <a:lnTo>
                    <a:pt x="165584" y="103103"/>
                  </a:lnTo>
                  <a:cubicBezTo>
                    <a:pt x="150461" y="60190"/>
                    <a:pt x="143233" y="67898"/>
                    <a:pt x="94156" y="53720"/>
                  </a:cubicBezTo>
                  <a:lnTo>
                    <a:pt x="19115" y="2054"/>
                  </a:lnTo>
                  <a:cubicBezTo>
                    <a:pt x="13483" y="-1673"/>
                    <a:pt x="5905" y="-191"/>
                    <a:pt x="2091" y="5384"/>
                  </a:cubicBezTo>
                  <a:cubicBezTo>
                    <a:pt x="-1644" y="10880"/>
                    <a:pt x="-242" y="18361"/>
                    <a:pt x="5229" y="22130"/>
                  </a:cubicBezTo>
                  <a:lnTo>
                    <a:pt x="84646" y="76652"/>
                  </a:lnTo>
                  <a:cubicBezTo>
                    <a:pt x="82838" y="181317"/>
                    <a:pt x="68667" y="147633"/>
                    <a:pt x="129632" y="227274"/>
                  </a:cubicBezTo>
                  <a:lnTo>
                    <a:pt x="102336" y="293878"/>
                  </a:lnTo>
                  <a:cubicBezTo>
                    <a:pt x="99398" y="301130"/>
                    <a:pt x="102889" y="309392"/>
                    <a:pt x="110135" y="312338"/>
                  </a:cubicBezTo>
                  <a:cubicBezTo>
                    <a:pt x="111803" y="313103"/>
                    <a:pt x="113628" y="313461"/>
                    <a:pt x="115461" y="313384"/>
                  </a:cubicBezTo>
                  <a:cubicBezTo>
                    <a:pt x="121182" y="313321"/>
                    <a:pt x="126328" y="309890"/>
                    <a:pt x="128586" y="304630"/>
                  </a:cubicBezTo>
                  <a:cubicBezTo>
                    <a:pt x="149701" y="252964"/>
                    <a:pt x="174619" y="239643"/>
                    <a:pt x="140665" y="195399"/>
                  </a:cubicBezTo>
                  <a:lnTo>
                    <a:pt x="160258" y="213382"/>
                  </a:lnTo>
                  <a:lnTo>
                    <a:pt x="190788" y="285125"/>
                  </a:lnTo>
                  <a:cubicBezTo>
                    <a:pt x="193168" y="290240"/>
                    <a:pt x="198273" y="293534"/>
                    <a:pt x="203913" y="293593"/>
                  </a:cubicBezTo>
                  <a:cubicBezTo>
                    <a:pt x="205887" y="293643"/>
                    <a:pt x="207844" y="293219"/>
                    <a:pt x="209619" y="292356"/>
                  </a:cubicBezTo>
                  <a:cubicBezTo>
                    <a:pt x="229878" y="283793"/>
                    <a:pt x="190597" y="202820"/>
                    <a:pt x="181087" y="194637"/>
                  </a:cubicBezTo>
                  <a:lnTo>
                    <a:pt x="134578" y="151630"/>
                  </a:lnTo>
                  <a:lnTo>
                    <a:pt x="142282" y="110715"/>
                  </a:lnTo>
                  <a:lnTo>
                    <a:pt x="149986" y="133171"/>
                  </a:lnTo>
                  <a:cubicBezTo>
                    <a:pt x="151412" y="137388"/>
                    <a:pt x="155091" y="140442"/>
                    <a:pt x="159497" y="141068"/>
                  </a:cubicBezTo>
                  <a:cubicBezTo>
                    <a:pt x="160090" y="141214"/>
                    <a:pt x="160710" y="141214"/>
                    <a:pt x="161304" y="141068"/>
                  </a:cubicBezTo>
                  <a:cubicBezTo>
                    <a:pt x="172051" y="141068"/>
                    <a:pt x="189836" y="109478"/>
                    <a:pt x="196970" y="100439"/>
                  </a:cubicBezTo>
                  <a:cubicBezTo>
                    <a:pt x="198881" y="101618"/>
                    <a:pt x="200968" y="102485"/>
                    <a:pt x="203152" y="103008"/>
                  </a:cubicBezTo>
                  <a:cubicBezTo>
                    <a:pt x="203152" y="103008"/>
                    <a:pt x="203723" y="103008"/>
                    <a:pt x="203913" y="103008"/>
                  </a:cubicBezTo>
                  <a:lnTo>
                    <a:pt x="220367" y="86261"/>
                  </a:lnTo>
                  <a:cubicBezTo>
                    <a:pt x="220367" y="86261"/>
                    <a:pt x="220367" y="86261"/>
                    <a:pt x="220367" y="85786"/>
                  </a:cubicBezTo>
                  <a:lnTo>
                    <a:pt x="220367" y="85786"/>
                  </a:lnTo>
                  <a:cubicBezTo>
                    <a:pt x="218807" y="80439"/>
                    <a:pt x="215892" y="75588"/>
                    <a:pt x="211902" y="71704"/>
                  </a:cubicBezTo>
                  <a:cubicBezTo>
                    <a:pt x="207864" y="67843"/>
                    <a:pt x="203025" y="64919"/>
                    <a:pt x="197731" y="63140"/>
                  </a:cubicBezTo>
                  <a:cubicBezTo>
                    <a:pt x="197491" y="63021"/>
                    <a:pt x="197209" y="63021"/>
                    <a:pt x="196970" y="63140"/>
                  </a:cubicBezTo>
                  <a:close/>
                  <a:moveTo>
                    <a:pt x="197731" y="74273"/>
                  </a:moveTo>
                  <a:lnTo>
                    <a:pt x="195924" y="75890"/>
                  </a:lnTo>
                  <a:lnTo>
                    <a:pt x="194687" y="74558"/>
                  </a:lnTo>
                  <a:cubicBezTo>
                    <a:pt x="194177" y="74087"/>
                    <a:pt x="193390" y="74087"/>
                    <a:pt x="192880" y="74558"/>
                  </a:cubicBezTo>
                  <a:cubicBezTo>
                    <a:pt x="192592" y="75126"/>
                    <a:pt x="192592" y="75798"/>
                    <a:pt x="192880" y="76366"/>
                  </a:cubicBezTo>
                  <a:lnTo>
                    <a:pt x="194402" y="77698"/>
                  </a:lnTo>
                  <a:lnTo>
                    <a:pt x="192595" y="79411"/>
                  </a:lnTo>
                  <a:cubicBezTo>
                    <a:pt x="192119" y="79411"/>
                    <a:pt x="192119" y="80457"/>
                    <a:pt x="192595" y="81028"/>
                  </a:cubicBezTo>
                  <a:cubicBezTo>
                    <a:pt x="193070" y="81599"/>
                    <a:pt x="193926" y="81504"/>
                    <a:pt x="194116" y="81028"/>
                  </a:cubicBezTo>
                  <a:lnTo>
                    <a:pt x="195924" y="79411"/>
                  </a:lnTo>
                  <a:lnTo>
                    <a:pt x="198016" y="81219"/>
                  </a:lnTo>
                  <a:lnTo>
                    <a:pt x="196209" y="83027"/>
                  </a:lnTo>
                  <a:cubicBezTo>
                    <a:pt x="195788" y="83342"/>
                    <a:pt x="195703" y="83938"/>
                    <a:pt x="196018" y="84359"/>
                  </a:cubicBezTo>
                  <a:cubicBezTo>
                    <a:pt x="196072" y="84431"/>
                    <a:pt x="196136" y="84495"/>
                    <a:pt x="196209" y="84549"/>
                  </a:cubicBezTo>
                  <a:cubicBezTo>
                    <a:pt x="196209" y="85120"/>
                    <a:pt x="197445" y="85120"/>
                    <a:pt x="197731" y="84549"/>
                  </a:cubicBezTo>
                  <a:lnTo>
                    <a:pt x="199538" y="83027"/>
                  </a:lnTo>
                  <a:lnTo>
                    <a:pt x="201630" y="84834"/>
                  </a:lnTo>
                  <a:lnTo>
                    <a:pt x="199823" y="86642"/>
                  </a:lnTo>
                  <a:cubicBezTo>
                    <a:pt x="199252" y="87213"/>
                    <a:pt x="199252" y="87689"/>
                    <a:pt x="199823" y="88165"/>
                  </a:cubicBezTo>
                  <a:cubicBezTo>
                    <a:pt x="200393" y="88640"/>
                    <a:pt x="201059" y="88735"/>
                    <a:pt x="201345" y="88165"/>
                  </a:cubicBezTo>
                  <a:lnTo>
                    <a:pt x="203627" y="86547"/>
                  </a:lnTo>
                  <a:lnTo>
                    <a:pt x="205719" y="88355"/>
                  </a:lnTo>
                  <a:lnTo>
                    <a:pt x="203913" y="90163"/>
                  </a:lnTo>
                  <a:cubicBezTo>
                    <a:pt x="203342" y="90638"/>
                    <a:pt x="203342" y="91400"/>
                    <a:pt x="203913" y="91685"/>
                  </a:cubicBezTo>
                  <a:cubicBezTo>
                    <a:pt x="204484" y="91971"/>
                    <a:pt x="205149" y="92256"/>
                    <a:pt x="205434" y="91685"/>
                  </a:cubicBezTo>
                  <a:lnTo>
                    <a:pt x="207242" y="90163"/>
                  </a:lnTo>
                  <a:lnTo>
                    <a:pt x="208478" y="91400"/>
                  </a:lnTo>
                  <a:cubicBezTo>
                    <a:pt x="208863" y="91899"/>
                    <a:pt x="209580" y="91992"/>
                    <a:pt x="210079" y="91606"/>
                  </a:cubicBezTo>
                  <a:cubicBezTo>
                    <a:pt x="210156" y="91546"/>
                    <a:pt x="210226" y="91477"/>
                    <a:pt x="210285" y="91400"/>
                  </a:cubicBezTo>
                  <a:cubicBezTo>
                    <a:pt x="210421" y="91164"/>
                    <a:pt x="210421" y="90874"/>
                    <a:pt x="210285" y="90638"/>
                  </a:cubicBezTo>
                  <a:cubicBezTo>
                    <a:pt x="210285" y="90638"/>
                    <a:pt x="210285" y="89877"/>
                    <a:pt x="210285" y="89687"/>
                  </a:cubicBezTo>
                  <a:lnTo>
                    <a:pt x="209049" y="88355"/>
                  </a:lnTo>
                  <a:lnTo>
                    <a:pt x="210570" y="86833"/>
                  </a:lnTo>
                  <a:cubicBezTo>
                    <a:pt x="210879" y="86574"/>
                    <a:pt x="211054" y="86189"/>
                    <a:pt x="211046" y="85786"/>
                  </a:cubicBezTo>
                  <a:cubicBezTo>
                    <a:pt x="211046" y="85786"/>
                    <a:pt x="211046" y="85786"/>
                    <a:pt x="210570" y="85025"/>
                  </a:cubicBezTo>
                  <a:cubicBezTo>
                    <a:pt x="210095" y="84264"/>
                    <a:pt x="209239" y="84454"/>
                    <a:pt x="209049" y="85025"/>
                  </a:cubicBezTo>
                  <a:lnTo>
                    <a:pt x="207242" y="86833"/>
                  </a:lnTo>
                  <a:lnTo>
                    <a:pt x="205434" y="84739"/>
                  </a:lnTo>
                  <a:lnTo>
                    <a:pt x="206956" y="83217"/>
                  </a:lnTo>
                  <a:cubicBezTo>
                    <a:pt x="207277" y="82967"/>
                    <a:pt x="207455" y="82577"/>
                    <a:pt x="207431" y="82171"/>
                  </a:cubicBezTo>
                  <a:cubicBezTo>
                    <a:pt x="207432" y="82170"/>
                    <a:pt x="207432" y="82170"/>
                    <a:pt x="206956" y="81409"/>
                  </a:cubicBezTo>
                  <a:cubicBezTo>
                    <a:pt x="206641" y="80989"/>
                    <a:pt x="206045" y="80903"/>
                    <a:pt x="205624" y="81219"/>
                  </a:cubicBezTo>
                  <a:cubicBezTo>
                    <a:pt x="205552" y="81273"/>
                    <a:pt x="205488" y="81337"/>
                    <a:pt x="205434" y="81409"/>
                  </a:cubicBezTo>
                  <a:lnTo>
                    <a:pt x="203627" y="83217"/>
                  </a:lnTo>
                  <a:lnTo>
                    <a:pt x="201820" y="81124"/>
                  </a:lnTo>
                  <a:lnTo>
                    <a:pt x="203342" y="79601"/>
                  </a:lnTo>
                  <a:cubicBezTo>
                    <a:pt x="203639" y="79323"/>
                    <a:pt x="203839" y="78956"/>
                    <a:pt x="203912" y="78555"/>
                  </a:cubicBezTo>
                  <a:cubicBezTo>
                    <a:pt x="203913" y="78554"/>
                    <a:pt x="203913" y="78554"/>
                    <a:pt x="203342" y="77793"/>
                  </a:cubicBezTo>
                  <a:cubicBezTo>
                    <a:pt x="203027" y="77373"/>
                    <a:pt x="202430" y="77288"/>
                    <a:pt x="202010" y="77603"/>
                  </a:cubicBezTo>
                  <a:cubicBezTo>
                    <a:pt x="201938" y="77657"/>
                    <a:pt x="201874" y="77721"/>
                    <a:pt x="201820" y="77793"/>
                  </a:cubicBezTo>
                  <a:lnTo>
                    <a:pt x="200013" y="79601"/>
                  </a:lnTo>
                  <a:lnTo>
                    <a:pt x="198206" y="77603"/>
                  </a:lnTo>
                  <a:lnTo>
                    <a:pt x="199728" y="75795"/>
                  </a:lnTo>
                  <a:cubicBezTo>
                    <a:pt x="199728" y="75795"/>
                    <a:pt x="200299" y="75224"/>
                    <a:pt x="200299" y="74939"/>
                  </a:cubicBezTo>
                  <a:cubicBezTo>
                    <a:pt x="200299" y="74653"/>
                    <a:pt x="200299" y="74939"/>
                    <a:pt x="199728" y="74178"/>
                  </a:cubicBezTo>
                  <a:cubicBezTo>
                    <a:pt x="199413" y="73757"/>
                    <a:pt x="198817" y="73672"/>
                    <a:pt x="198396" y="73987"/>
                  </a:cubicBezTo>
                  <a:cubicBezTo>
                    <a:pt x="198324" y="74041"/>
                    <a:pt x="198260" y="74105"/>
                    <a:pt x="198206" y="74178"/>
                  </a:cubicBezTo>
                  <a:close/>
                </a:path>
              </a:pathLst>
            </a:custGeom>
            <a:solidFill>
              <a:srgbClr val="FFFFFF"/>
            </a:solidFill>
            <a:ln w="9511" cap="flat">
              <a:noFill/>
              <a:prstDash val="solid"/>
              <a:miter/>
            </a:ln>
          </p:spPr>
          <p:txBody>
            <a:bodyPr rtlCol="0" anchor="ctr"/>
            <a:lstStyle/>
            <a:p>
              <a:endParaRPr lang="en-EG"/>
            </a:p>
          </p:txBody>
        </p:sp>
      </p:grpSp>
      <p:sp>
        <p:nvSpPr>
          <p:cNvPr id="6" name="Picture Placeholder 5">
            <a:extLst>
              <a:ext uri="{FF2B5EF4-FFF2-40B4-BE49-F238E27FC236}">
                <a16:creationId xmlns:a16="http://schemas.microsoft.com/office/drawing/2014/main" id="{C696F686-7837-4542-BF0B-DEFF0B2A729D}"/>
              </a:ext>
            </a:extLst>
          </p:cNvPr>
          <p:cNvSpPr>
            <a:spLocks noGrp="1"/>
          </p:cNvSpPr>
          <p:nvPr>
            <p:ph type="pic" sz="quarter" idx="10"/>
          </p:nvPr>
        </p:nvSpPr>
        <p:spPr/>
      </p:sp>
    </p:spTree>
    <p:extLst>
      <p:ext uri="{BB962C8B-B14F-4D97-AF65-F5344CB8AC3E}">
        <p14:creationId xmlns:p14="http://schemas.microsoft.com/office/powerpoint/2010/main" val="229575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rallelogram 15">
            <a:extLst>
              <a:ext uri="{FF2B5EF4-FFF2-40B4-BE49-F238E27FC236}">
                <a16:creationId xmlns:a16="http://schemas.microsoft.com/office/drawing/2014/main" id="{3D569D04-2FAF-754A-86A3-66A4CF927478}"/>
              </a:ext>
            </a:extLst>
          </p:cNvPr>
          <p:cNvSpPr/>
          <p:nvPr/>
        </p:nvSpPr>
        <p:spPr>
          <a:xfrm>
            <a:off x="629351" y="3609466"/>
            <a:ext cx="6671162" cy="2416349"/>
          </a:xfrm>
          <a:prstGeom prst="parallelogram">
            <a:avLst>
              <a:gd name="adj" fmla="val 29994"/>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arallelogram 4">
            <a:extLst>
              <a:ext uri="{FF2B5EF4-FFF2-40B4-BE49-F238E27FC236}">
                <a16:creationId xmlns:a16="http://schemas.microsoft.com/office/drawing/2014/main" id="{A8B5CCF3-C3E0-6E4A-9C60-E94039E27A87}"/>
              </a:ext>
            </a:extLst>
          </p:cNvPr>
          <p:cNvSpPr/>
          <p:nvPr/>
        </p:nvSpPr>
        <p:spPr>
          <a:xfrm>
            <a:off x="-125260" y="855334"/>
            <a:ext cx="2940028" cy="269789"/>
          </a:xfrm>
          <a:prstGeom prst="parallelogram">
            <a:avLst>
              <a:gd name="adj" fmla="val 4060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81BD305-F9D8-2841-8FAF-6A902840AD66}"/>
              </a:ext>
            </a:extLst>
          </p:cNvPr>
          <p:cNvSpPr txBox="1"/>
          <p:nvPr/>
        </p:nvSpPr>
        <p:spPr>
          <a:xfrm>
            <a:off x="586061" y="1325646"/>
            <a:ext cx="3182238" cy="553998"/>
          </a:xfrm>
          <a:prstGeom prst="rect">
            <a:avLst/>
          </a:prstGeom>
          <a:noFill/>
        </p:spPr>
        <p:txBody>
          <a:bodyPr wrap="square" lIns="0" tIns="0" rIns="0" bIns="0" rtlCol="0">
            <a:spAutoFit/>
          </a:bodyPr>
          <a:lstStyle/>
          <a:p>
            <a:r>
              <a:rPr lang="en-US" sz="36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Meet Our </a:t>
            </a:r>
            <a:r>
              <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rPr>
              <a:t>Team</a:t>
            </a:r>
          </a:p>
        </p:txBody>
      </p:sp>
      <p:sp>
        <p:nvSpPr>
          <p:cNvPr id="7" name="TextBox 6">
            <a:extLst>
              <a:ext uri="{FF2B5EF4-FFF2-40B4-BE49-F238E27FC236}">
                <a16:creationId xmlns:a16="http://schemas.microsoft.com/office/drawing/2014/main" id="{F1D948DD-B876-6447-845B-FEAEFD923C99}"/>
              </a:ext>
            </a:extLst>
          </p:cNvPr>
          <p:cNvSpPr txBox="1"/>
          <p:nvPr/>
        </p:nvSpPr>
        <p:spPr>
          <a:xfrm>
            <a:off x="1465721" y="897895"/>
            <a:ext cx="839974"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Team</a:t>
            </a:r>
          </a:p>
        </p:txBody>
      </p:sp>
      <p:grpSp>
        <p:nvGrpSpPr>
          <p:cNvPr id="8" name="Group 7">
            <a:extLst>
              <a:ext uri="{FF2B5EF4-FFF2-40B4-BE49-F238E27FC236}">
                <a16:creationId xmlns:a16="http://schemas.microsoft.com/office/drawing/2014/main" id="{4D87983A-0E81-3F4E-A133-57E53FD6D545}"/>
              </a:ext>
            </a:extLst>
          </p:cNvPr>
          <p:cNvGrpSpPr/>
          <p:nvPr/>
        </p:nvGrpSpPr>
        <p:grpSpPr>
          <a:xfrm>
            <a:off x="629351" y="927468"/>
            <a:ext cx="740840" cy="125521"/>
            <a:chOff x="5842767" y="2436565"/>
            <a:chExt cx="740840" cy="125521"/>
          </a:xfrm>
          <a:solidFill>
            <a:srgbClr val="FFFFFF"/>
          </a:solidFill>
        </p:grpSpPr>
        <p:sp>
          <p:nvSpPr>
            <p:cNvPr id="9" name="Parallelogram 8">
              <a:extLst>
                <a:ext uri="{FF2B5EF4-FFF2-40B4-BE49-F238E27FC236}">
                  <a16:creationId xmlns:a16="http://schemas.microsoft.com/office/drawing/2014/main" id="{8B84B1CD-257A-FA4A-B9FE-355DC7817DC5}"/>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 name="Parallelogram 9">
              <a:extLst>
                <a:ext uri="{FF2B5EF4-FFF2-40B4-BE49-F238E27FC236}">
                  <a16:creationId xmlns:a16="http://schemas.microsoft.com/office/drawing/2014/main" id="{EB2DFFD2-E84B-B645-B3FC-745B00875F6B}"/>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 name="Parallelogram 10">
              <a:extLst>
                <a:ext uri="{FF2B5EF4-FFF2-40B4-BE49-F238E27FC236}">
                  <a16:creationId xmlns:a16="http://schemas.microsoft.com/office/drawing/2014/main" id="{A643DC11-5457-684B-AA4F-BC1A7FAA5D23}"/>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2" name="Parallelogram 11">
              <a:extLst>
                <a:ext uri="{FF2B5EF4-FFF2-40B4-BE49-F238E27FC236}">
                  <a16:creationId xmlns:a16="http://schemas.microsoft.com/office/drawing/2014/main" id="{A32D3729-3E27-E544-BC13-2B9C2ED6D478}"/>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3" name="Parallelogram 12">
              <a:extLst>
                <a:ext uri="{FF2B5EF4-FFF2-40B4-BE49-F238E27FC236}">
                  <a16:creationId xmlns:a16="http://schemas.microsoft.com/office/drawing/2014/main" id="{A70E11AC-CBF0-E84A-910B-876FC46866B9}"/>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4" name="Parallelogram 13">
              <a:extLst>
                <a:ext uri="{FF2B5EF4-FFF2-40B4-BE49-F238E27FC236}">
                  <a16:creationId xmlns:a16="http://schemas.microsoft.com/office/drawing/2014/main" id="{D1663E8A-E19E-304B-8612-4E3845B7901A}"/>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5" name="TextBox 14">
            <a:extLst>
              <a:ext uri="{FF2B5EF4-FFF2-40B4-BE49-F238E27FC236}">
                <a16:creationId xmlns:a16="http://schemas.microsoft.com/office/drawing/2014/main" id="{3C039FA4-7A00-A84D-B170-ED26DECB0E1B}"/>
              </a:ext>
            </a:extLst>
          </p:cNvPr>
          <p:cNvSpPr txBox="1"/>
          <p:nvPr/>
        </p:nvSpPr>
        <p:spPr>
          <a:xfrm>
            <a:off x="586061" y="1955657"/>
            <a:ext cx="3681139" cy="1077218"/>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A team is defined as a group of people who perform interdependent tasks to work toward accomplishing a common mission or specific objective. Some teams have a limited life.</a:t>
            </a:r>
          </a:p>
        </p:txBody>
      </p:sp>
      <p:sp>
        <p:nvSpPr>
          <p:cNvPr id="18" name="TextBox 17">
            <a:extLst>
              <a:ext uri="{FF2B5EF4-FFF2-40B4-BE49-F238E27FC236}">
                <a16:creationId xmlns:a16="http://schemas.microsoft.com/office/drawing/2014/main" id="{3FF6101B-EBF0-2C4F-ADB2-C22A9E9751D6}"/>
              </a:ext>
            </a:extLst>
          </p:cNvPr>
          <p:cNvSpPr txBox="1"/>
          <p:nvPr/>
        </p:nvSpPr>
        <p:spPr>
          <a:xfrm>
            <a:off x="2279724" y="4643760"/>
            <a:ext cx="3370417" cy="827150"/>
          </a:xfrm>
          <a:prstGeom prst="rect">
            <a:avLst/>
          </a:prstGeom>
          <a:noFill/>
        </p:spPr>
        <p:txBody>
          <a:bodyPr wrap="square" lIns="0" tIns="0" rIns="0" bIns="0" rtlCol="0">
            <a:spAutoFit/>
          </a:bodyPr>
          <a:lstStyle/>
          <a:p>
            <a:pPr algn="ctr">
              <a:lnSpc>
                <a:spcPct val="150000"/>
              </a:lnSpc>
            </a:pPr>
            <a:r>
              <a:rPr lang="en-US" sz="1600" dirty="0">
                <a:solidFill>
                  <a:srgbClr val="FEFCFF"/>
                </a:solidFill>
                <a:latin typeface="Roboto Medium" panose="02000000000000000000" pitchFamily="2" charset="0"/>
                <a:ea typeface="Roboto Medium" panose="02000000000000000000" pitchFamily="2" charset="0"/>
                <a:cs typeface="Gill Sans" panose="020B0502020104020203" pitchFamily="34" charset="-79"/>
              </a:rPr>
              <a:t>What Makes A Good Fitness Coach?</a:t>
            </a:r>
          </a:p>
          <a:p>
            <a:pPr algn="ctr">
              <a:lnSpc>
                <a:spcPct val="150000"/>
              </a:lnSpc>
            </a:pPr>
            <a:r>
              <a:rPr lang="en-US" sz="1050" dirty="0">
                <a:solidFill>
                  <a:srgbClr val="FEFCFF"/>
                </a:solidFill>
                <a:latin typeface="Roboto" panose="02000000000000000000" pitchFamily="2" charset="0"/>
                <a:ea typeface="Roboto" panose="02000000000000000000" pitchFamily="2" charset="0"/>
                <a:cs typeface="Gill Sans" panose="020B0502020104020203" pitchFamily="34" charset="-79"/>
              </a:rPr>
              <a:t>Flexible. One of the most important characteristics of a good personal trainer is the ability to be flexible. </a:t>
            </a:r>
          </a:p>
        </p:txBody>
      </p:sp>
      <p:sp>
        <p:nvSpPr>
          <p:cNvPr id="25" name="Freeform 24">
            <a:extLst>
              <a:ext uri="{FF2B5EF4-FFF2-40B4-BE49-F238E27FC236}">
                <a16:creationId xmlns:a16="http://schemas.microsoft.com/office/drawing/2014/main" id="{C5624302-6461-9447-8FB6-FF56C6866401}"/>
              </a:ext>
            </a:extLst>
          </p:cNvPr>
          <p:cNvSpPr>
            <a:spLocks noChangeAspect="1"/>
          </p:cNvSpPr>
          <p:nvPr/>
        </p:nvSpPr>
        <p:spPr>
          <a:xfrm>
            <a:off x="3778823" y="4069802"/>
            <a:ext cx="372219" cy="456811"/>
          </a:xfrm>
          <a:custGeom>
            <a:avLst/>
            <a:gdLst>
              <a:gd name="connsiteX0" fmla="*/ 115654 w 231119"/>
              <a:gd name="connsiteY0" fmla="*/ 51670 h 283644"/>
              <a:gd name="connsiteX1" fmla="*/ 142652 w 231119"/>
              <a:gd name="connsiteY1" fmla="*/ 27774 h 283644"/>
              <a:gd name="connsiteX2" fmla="*/ 118766 w 231119"/>
              <a:gd name="connsiteY2" fmla="*/ 764 h 283644"/>
              <a:gd name="connsiteX3" fmla="*/ 115654 w 231119"/>
              <a:gd name="connsiteY3" fmla="*/ 764 h 283644"/>
              <a:gd name="connsiteX4" fmla="*/ 91768 w 231119"/>
              <a:gd name="connsiteY4" fmla="*/ 27774 h 283644"/>
              <a:gd name="connsiteX5" fmla="*/ 115654 w 231119"/>
              <a:gd name="connsiteY5" fmla="*/ 51670 h 283644"/>
              <a:gd name="connsiteX6" fmla="*/ 225410 w 231119"/>
              <a:gd name="connsiteY6" fmla="*/ 227031 h 283644"/>
              <a:gd name="connsiteX7" fmla="*/ 160450 w 231119"/>
              <a:gd name="connsiteY7" fmla="*/ 227031 h 283644"/>
              <a:gd name="connsiteX8" fmla="*/ 160450 w 231119"/>
              <a:gd name="connsiteY8" fmla="*/ 183357 h 283644"/>
              <a:gd name="connsiteX9" fmla="*/ 157597 w 231119"/>
              <a:gd name="connsiteY9" fmla="*/ 177933 h 283644"/>
              <a:gd name="connsiteX10" fmla="*/ 141618 w 231119"/>
              <a:gd name="connsiteY10" fmla="*/ 177933 h 283644"/>
              <a:gd name="connsiteX11" fmla="*/ 141618 w 231119"/>
              <a:gd name="connsiteY11" fmla="*/ 80215 h 283644"/>
              <a:gd name="connsiteX12" fmla="*/ 177855 w 231119"/>
              <a:gd name="connsiteY12" fmla="*/ 44248 h 283644"/>
              <a:gd name="connsiteX13" fmla="*/ 184798 w 231119"/>
              <a:gd name="connsiteY13" fmla="*/ 11801 h 283644"/>
              <a:gd name="connsiteX14" fmla="*/ 175988 w 231119"/>
              <a:gd name="connsiteY14" fmla="*/ 78 h 283644"/>
              <a:gd name="connsiteX15" fmla="*/ 175287 w 231119"/>
              <a:gd name="connsiteY15" fmla="*/ 3 h 283644"/>
              <a:gd name="connsiteX16" fmla="*/ 174336 w 231119"/>
              <a:gd name="connsiteY16" fmla="*/ 3 h 283644"/>
              <a:gd name="connsiteX17" fmla="*/ 163494 w 231119"/>
              <a:gd name="connsiteY17" fmla="*/ 9518 h 283644"/>
              <a:gd name="connsiteX18" fmla="*/ 158833 w 231119"/>
              <a:gd name="connsiteY18" fmla="*/ 34447 h 283644"/>
              <a:gd name="connsiteX19" fmla="*/ 135436 w 231119"/>
              <a:gd name="connsiteY19" fmla="*/ 56807 h 283644"/>
              <a:gd name="connsiteX20" fmla="*/ 98249 w 231119"/>
              <a:gd name="connsiteY20" fmla="*/ 56807 h 283644"/>
              <a:gd name="connsiteX21" fmla="*/ 74852 w 231119"/>
              <a:gd name="connsiteY21" fmla="*/ 34447 h 283644"/>
              <a:gd name="connsiteX22" fmla="*/ 70191 w 231119"/>
              <a:gd name="connsiteY22" fmla="*/ 9518 h 283644"/>
              <a:gd name="connsiteX23" fmla="*/ 59349 w 231119"/>
              <a:gd name="connsiteY23" fmla="*/ 3 h 283644"/>
              <a:gd name="connsiteX24" fmla="*/ 58113 w 231119"/>
              <a:gd name="connsiteY24" fmla="*/ 3 h 283644"/>
              <a:gd name="connsiteX25" fmla="*/ 48602 w 231119"/>
              <a:gd name="connsiteY25" fmla="*/ 11801 h 283644"/>
              <a:gd name="connsiteX26" fmla="*/ 55545 w 231119"/>
              <a:gd name="connsiteY26" fmla="*/ 44248 h 283644"/>
              <a:gd name="connsiteX27" fmla="*/ 89689 w 231119"/>
              <a:gd name="connsiteY27" fmla="*/ 78121 h 283644"/>
              <a:gd name="connsiteX28" fmla="*/ 89689 w 231119"/>
              <a:gd name="connsiteY28" fmla="*/ 177933 h 283644"/>
              <a:gd name="connsiteX29" fmla="*/ 73996 w 231119"/>
              <a:gd name="connsiteY29" fmla="*/ 177933 h 283644"/>
              <a:gd name="connsiteX30" fmla="*/ 71238 w 231119"/>
              <a:gd name="connsiteY30" fmla="*/ 183357 h 283644"/>
              <a:gd name="connsiteX31" fmla="*/ 71238 w 231119"/>
              <a:gd name="connsiteY31" fmla="*/ 207049 h 283644"/>
              <a:gd name="connsiteX32" fmla="*/ 6183 w 231119"/>
              <a:gd name="connsiteY32" fmla="*/ 207049 h 283644"/>
              <a:gd name="connsiteX33" fmla="*/ 1 w 231119"/>
              <a:gd name="connsiteY33" fmla="*/ 213423 h 283644"/>
              <a:gd name="connsiteX34" fmla="*/ 1 w 231119"/>
              <a:gd name="connsiteY34" fmla="*/ 213424 h 283644"/>
              <a:gd name="connsiteX35" fmla="*/ 1 w 231119"/>
              <a:gd name="connsiteY35" fmla="*/ 277460 h 283644"/>
              <a:gd name="connsiteX36" fmla="*/ 6183 w 231119"/>
              <a:gd name="connsiteY36" fmla="*/ 283645 h 283644"/>
              <a:gd name="connsiteX37" fmla="*/ 224934 w 231119"/>
              <a:gd name="connsiteY37" fmla="*/ 283645 h 283644"/>
              <a:gd name="connsiteX38" fmla="*/ 231116 w 231119"/>
              <a:gd name="connsiteY38" fmla="*/ 277460 h 283644"/>
              <a:gd name="connsiteX39" fmla="*/ 231116 w 231119"/>
              <a:gd name="connsiteY39" fmla="*/ 233501 h 283644"/>
              <a:gd name="connsiteX40" fmla="*/ 225033 w 231119"/>
              <a:gd name="connsiteY40" fmla="*/ 227033 h 283644"/>
              <a:gd name="connsiteX41" fmla="*/ 224934 w 231119"/>
              <a:gd name="connsiteY41" fmla="*/ 227030 h 283644"/>
              <a:gd name="connsiteX42" fmla="*/ 118982 w 231119"/>
              <a:gd name="connsiteY42" fmla="*/ 158427 h 283644"/>
              <a:gd name="connsiteX43" fmla="*/ 116415 w 231119"/>
              <a:gd name="connsiteY43" fmla="*/ 158427 h 283644"/>
              <a:gd name="connsiteX44" fmla="*/ 112325 w 231119"/>
              <a:gd name="connsiteY44" fmla="*/ 158903 h 283644"/>
              <a:gd name="connsiteX45" fmla="*/ 112325 w 231119"/>
              <a:gd name="connsiteY45" fmla="*/ 135021 h 283644"/>
              <a:gd name="connsiteX46" fmla="*/ 118982 w 231119"/>
              <a:gd name="connsiteY46" fmla="*/ 135021 h 283644"/>
              <a:gd name="connsiteX47" fmla="*/ 121075 w 231119"/>
              <a:gd name="connsiteY47" fmla="*/ 253577 h 283644"/>
              <a:gd name="connsiteX48" fmla="*/ 126972 w 231119"/>
              <a:gd name="connsiteY48" fmla="*/ 259477 h 283644"/>
              <a:gd name="connsiteX49" fmla="*/ 121075 w 231119"/>
              <a:gd name="connsiteY49" fmla="*/ 265376 h 283644"/>
              <a:gd name="connsiteX50" fmla="*/ 108520 w 231119"/>
              <a:gd name="connsiteY50" fmla="*/ 265376 h 283644"/>
              <a:gd name="connsiteX51" fmla="*/ 102624 w 231119"/>
              <a:gd name="connsiteY51" fmla="*/ 259477 h 283644"/>
              <a:gd name="connsiteX52" fmla="*/ 108520 w 231119"/>
              <a:gd name="connsiteY52" fmla="*/ 253578 h 283644"/>
              <a:gd name="connsiteX53" fmla="*/ 108520 w 231119"/>
              <a:gd name="connsiteY53" fmla="*/ 253577 h 283644"/>
              <a:gd name="connsiteX54" fmla="*/ 108520 w 231119"/>
              <a:gd name="connsiteY54" fmla="*/ 216850 h 283644"/>
              <a:gd name="connsiteX55" fmla="*/ 108520 w 231119"/>
              <a:gd name="connsiteY55" fmla="*/ 216850 h 283644"/>
              <a:gd name="connsiteX56" fmla="*/ 102529 w 231119"/>
              <a:gd name="connsiteY56" fmla="*/ 211047 h 283644"/>
              <a:gd name="connsiteX57" fmla="*/ 102529 w 231119"/>
              <a:gd name="connsiteY57" fmla="*/ 210855 h 283644"/>
              <a:gd name="connsiteX58" fmla="*/ 108520 w 231119"/>
              <a:gd name="connsiteY58" fmla="*/ 204956 h 283644"/>
              <a:gd name="connsiteX59" fmla="*/ 121075 w 231119"/>
              <a:gd name="connsiteY59" fmla="*/ 204956 h 283644"/>
              <a:gd name="connsiteX60" fmla="*/ 126972 w 231119"/>
              <a:gd name="connsiteY60" fmla="*/ 210855 h 283644"/>
              <a:gd name="connsiteX61" fmla="*/ 121364 w 231119"/>
              <a:gd name="connsiteY61" fmla="*/ 216847 h 283644"/>
              <a:gd name="connsiteX62" fmla="*/ 121075 w 231119"/>
              <a:gd name="connsiteY62" fmla="*/ 216850 h 283644"/>
              <a:gd name="connsiteX63" fmla="*/ 120599 w 231119"/>
              <a:gd name="connsiteY63" fmla="*/ 216850 h 283644"/>
              <a:gd name="connsiteX64" fmla="*/ 120599 w 231119"/>
              <a:gd name="connsiteY64" fmla="*/ 253577 h 28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31119" h="283644">
                <a:moveTo>
                  <a:pt x="115654" y="51670"/>
                </a:moveTo>
                <a:cubicBezTo>
                  <a:pt x="129705" y="52529"/>
                  <a:pt x="141792" y="41831"/>
                  <a:pt x="142652" y="27774"/>
                </a:cubicBezTo>
                <a:cubicBezTo>
                  <a:pt x="143511" y="13717"/>
                  <a:pt x="132817" y="1624"/>
                  <a:pt x="118766" y="764"/>
                </a:cubicBezTo>
                <a:cubicBezTo>
                  <a:pt x="117730" y="701"/>
                  <a:pt x="116690" y="701"/>
                  <a:pt x="115654" y="764"/>
                </a:cubicBezTo>
                <a:cubicBezTo>
                  <a:pt x="101603" y="1624"/>
                  <a:pt x="90909" y="13717"/>
                  <a:pt x="91768" y="27774"/>
                </a:cubicBezTo>
                <a:cubicBezTo>
                  <a:pt x="92554" y="40631"/>
                  <a:pt x="102802" y="50883"/>
                  <a:pt x="115654" y="51670"/>
                </a:cubicBezTo>
                <a:close/>
                <a:moveTo>
                  <a:pt x="225410" y="227031"/>
                </a:moveTo>
                <a:lnTo>
                  <a:pt x="160450" y="227031"/>
                </a:lnTo>
                <a:lnTo>
                  <a:pt x="160450" y="183357"/>
                </a:lnTo>
                <a:cubicBezTo>
                  <a:pt x="160470" y="181185"/>
                  <a:pt x="159398" y="179147"/>
                  <a:pt x="157597" y="177933"/>
                </a:cubicBezTo>
                <a:lnTo>
                  <a:pt x="141618" y="177933"/>
                </a:lnTo>
                <a:lnTo>
                  <a:pt x="141618" y="80215"/>
                </a:lnTo>
                <a:cubicBezTo>
                  <a:pt x="156836" y="67084"/>
                  <a:pt x="174812" y="50908"/>
                  <a:pt x="177855" y="44248"/>
                </a:cubicBezTo>
                <a:cubicBezTo>
                  <a:pt x="181704" y="33819"/>
                  <a:pt x="184042" y="22893"/>
                  <a:pt x="184798" y="11801"/>
                </a:cubicBezTo>
                <a:cubicBezTo>
                  <a:pt x="185601" y="6130"/>
                  <a:pt x="181657" y="881"/>
                  <a:pt x="175988" y="78"/>
                </a:cubicBezTo>
                <a:cubicBezTo>
                  <a:pt x="175755" y="45"/>
                  <a:pt x="175521" y="20"/>
                  <a:pt x="175287" y="3"/>
                </a:cubicBezTo>
                <a:lnTo>
                  <a:pt x="174336" y="3"/>
                </a:lnTo>
                <a:cubicBezTo>
                  <a:pt x="168799" y="-128"/>
                  <a:pt x="164086" y="4009"/>
                  <a:pt x="163494" y="9518"/>
                </a:cubicBezTo>
                <a:cubicBezTo>
                  <a:pt x="162718" y="17955"/>
                  <a:pt x="161158" y="26300"/>
                  <a:pt x="158833" y="34447"/>
                </a:cubicBezTo>
                <a:cubicBezTo>
                  <a:pt x="151443" y="42318"/>
                  <a:pt x="143633" y="49782"/>
                  <a:pt x="135436" y="56807"/>
                </a:cubicBezTo>
                <a:lnTo>
                  <a:pt x="98249" y="56807"/>
                </a:lnTo>
                <a:cubicBezTo>
                  <a:pt x="89980" y="49862"/>
                  <a:pt x="82165" y="42393"/>
                  <a:pt x="74852" y="34447"/>
                </a:cubicBezTo>
                <a:cubicBezTo>
                  <a:pt x="72294" y="26357"/>
                  <a:pt x="70729" y="17986"/>
                  <a:pt x="70191" y="9518"/>
                </a:cubicBezTo>
                <a:cubicBezTo>
                  <a:pt x="69600" y="4009"/>
                  <a:pt x="64886" y="-128"/>
                  <a:pt x="59349" y="3"/>
                </a:cubicBezTo>
                <a:lnTo>
                  <a:pt x="58113" y="3"/>
                </a:lnTo>
                <a:cubicBezTo>
                  <a:pt x="52266" y="700"/>
                  <a:pt x="48044" y="5938"/>
                  <a:pt x="48602" y="11801"/>
                </a:cubicBezTo>
                <a:cubicBezTo>
                  <a:pt x="49498" y="22873"/>
                  <a:pt x="51832" y="33780"/>
                  <a:pt x="55545" y="44248"/>
                </a:cubicBezTo>
                <a:cubicBezTo>
                  <a:pt x="65576" y="56824"/>
                  <a:pt x="77034" y="68192"/>
                  <a:pt x="89689" y="78121"/>
                </a:cubicBezTo>
                <a:lnTo>
                  <a:pt x="89689" y="177933"/>
                </a:lnTo>
                <a:lnTo>
                  <a:pt x="73996" y="177933"/>
                </a:lnTo>
                <a:cubicBezTo>
                  <a:pt x="72256" y="179191"/>
                  <a:pt x="71230" y="181210"/>
                  <a:pt x="71238" y="183357"/>
                </a:cubicBezTo>
                <a:lnTo>
                  <a:pt x="71238" y="207049"/>
                </a:lnTo>
                <a:lnTo>
                  <a:pt x="6183" y="207049"/>
                </a:lnTo>
                <a:cubicBezTo>
                  <a:pt x="2716" y="207101"/>
                  <a:pt x="-51" y="209955"/>
                  <a:pt x="1" y="213423"/>
                </a:cubicBezTo>
                <a:cubicBezTo>
                  <a:pt x="1" y="213423"/>
                  <a:pt x="1" y="213424"/>
                  <a:pt x="1" y="213424"/>
                </a:cubicBezTo>
                <a:lnTo>
                  <a:pt x="1" y="277460"/>
                </a:lnTo>
                <a:cubicBezTo>
                  <a:pt x="52" y="280854"/>
                  <a:pt x="2790" y="283594"/>
                  <a:pt x="6183" y="283645"/>
                </a:cubicBezTo>
                <a:lnTo>
                  <a:pt x="224934" y="283645"/>
                </a:lnTo>
                <a:cubicBezTo>
                  <a:pt x="228327" y="283594"/>
                  <a:pt x="231065" y="280854"/>
                  <a:pt x="231116" y="277460"/>
                </a:cubicBezTo>
                <a:lnTo>
                  <a:pt x="231116" y="233501"/>
                </a:lnTo>
                <a:cubicBezTo>
                  <a:pt x="231222" y="230034"/>
                  <a:pt x="228498" y="227138"/>
                  <a:pt x="225033" y="227033"/>
                </a:cubicBezTo>
                <a:cubicBezTo>
                  <a:pt x="225000" y="227032"/>
                  <a:pt x="224967" y="227031"/>
                  <a:pt x="224934" y="227030"/>
                </a:cubicBezTo>
                <a:close/>
                <a:moveTo>
                  <a:pt x="118982" y="158427"/>
                </a:moveTo>
                <a:cubicBezTo>
                  <a:pt x="118133" y="158282"/>
                  <a:pt x="117264" y="158282"/>
                  <a:pt x="116415" y="158427"/>
                </a:cubicBezTo>
                <a:cubicBezTo>
                  <a:pt x="115042" y="158497"/>
                  <a:pt x="113676" y="158656"/>
                  <a:pt x="112325" y="158903"/>
                </a:cubicBezTo>
                <a:lnTo>
                  <a:pt x="112325" y="135021"/>
                </a:lnTo>
                <a:lnTo>
                  <a:pt x="118982" y="135021"/>
                </a:lnTo>
                <a:close/>
                <a:moveTo>
                  <a:pt x="121075" y="253577"/>
                </a:moveTo>
                <a:cubicBezTo>
                  <a:pt x="124332" y="253577"/>
                  <a:pt x="126972" y="256219"/>
                  <a:pt x="126972" y="259477"/>
                </a:cubicBezTo>
                <a:cubicBezTo>
                  <a:pt x="126972" y="262735"/>
                  <a:pt x="124332" y="265376"/>
                  <a:pt x="121075" y="265376"/>
                </a:cubicBezTo>
                <a:lnTo>
                  <a:pt x="108520" y="265376"/>
                </a:lnTo>
                <a:cubicBezTo>
                  <a:pt x="105264" y="265376"/>
                  <a:pt x="102624" y="262735"/>
                  <a:pt x="102624" y="259477"/>
                </a:cubicBezTo>
                <a:cubicBezTo>
                  <a:pt x="102624" y="256219"/>
                  <a:pt x="105264" y="253578"/>
                  <a:pt x="108520" y="253578"/>
                </a:cubicBezTo>
                <a:lnTo>
                  <a:pt x="108520" y="253577"/>
                </a:lnTo>
                <a:lnTo>
                  <a:pt x="108520" y="216850"/>
                </a:lnTo>
                <a:lnTo>
                  <a:pt x="108520" y="216850"/>
                </a:lnTo>
                <a:cubicBezTo>
                  <a:pt x="105264" y="216902"/>
                  <a:pt x="102582" y="214305"/>
                  <a:pt x="102529" y="211047"/>
                </a:cubicBezTo>
                <a:cubicBezTo>
                  <a:pt x="102528" y="210983"/>
                  <a:pt x="102528" y="210919"/>
                  <a:pt x="102529" y="210855"/>
                </a:cubicBezTo>
                <a:cubicBezTo>
                  <a:pt x="102630" y="207603"/>
                  <a:pt x="105269" y="205005"/>
                  <a:pt x="108520" y="204956"/>
                </a:cubicBezTo>
                <a:lnTo>
                  <a:pt x="121075" y="204956"/>
                </a:lnTo>
                <a:cubicBezTo>
                  <a:pt x="124310" y="205007"/>
                  <a:pt x="126921" y="207618"/>
                  <a:pt x="126972" y="210855"/>
                </a:cubicBezTo>
                <a:cubicBezTo>
                  <a:pt x="127077" y="214059"/>
                  <a:pt x="124567" y="216742"/>
                  <a:pt x="121364" y="216847"/>
                </a:cubicBezTo>
                <a:cubicBezTo>
                  <a:pt x="121268" y="216850"/>
                  <a:pt x="121171" y="216851"/>
                  <a:pt x="121075" y="216850"/>
                </a:cubicBezTo>
                <a:lnTo>
                  <a:pt x="120599" y="216850"/>
                </a:lnTo>
                <a:lnTo>
                  <a:pt x="120599" y="253577"/>
                </a:lnTo>
                <a:close/>
              </a:path>
            </a:pathLst>
          </a:custGeom>
          <a:solidFill>
            <a:srgbClr val="FEFCFF"/>
          </a:solidFill>
          <a:ln w="9511" cap="flat">
            <a:noFill/>
            <a:prstDash val="solid"/>
            <a:miter/>
          </a:ln>
        </p:spPr>
        <p:txBody>
          <a:bodyPr rtlCol="0" anchor="ctr"/>
          <a:lstStyle/>
          <a:p>
            <a:endParaRPr lang="en-EG"/>
          </a:p>
        </p:txBody>
      </p:sp>
      <p:grpSp>
        <p:nvGrpSpPr>
          <p:cNvPr id="36" name="Group 35">
            <a:extLst>
              <a:ext uri="{FF2B5EF4-FFF2-40B4-BE49-F238E27FC236}">
                <a16:creationId xmlns:a16="http://schemas.microsoft.com/office/drawing/2014/main" id="{36B5D84B-D6BA-9545-B3F2-69282EBC5DA2}"/>
              </a:ext>
            </a:extLst>
          </p:cNvPr>
          <p:cNvGrpSpPr/>
          <p:nvPr/>
        </p:nvGrpSpPr>
        <p:grpSpPr>
          <a:xfrm>
            <a:off x="9084696" y="3925423"/>
            <a:ext cx="1926204" cy="513342"/>
            <a:chOff x="9084696" y="3909967"/>
            <a:chExt cx="1926204" cy="513342"/>
          </a:xfrm>
        </p:grpSpPr>
        <p:sp>
          <p:nvSpPr>
            <p:cNvPr id="27" name="TextBox 26">
              <a:extLst>
                <a:ext uri="{FF2B5EF4-FFF2-40B4-BE49-F238E27FC236}">
                  <a16:creationId xmlns:a16="http://schemas.microsoft.com/office/drawing/2014/main" id="{400853A4-09C3-6E4D-8B3F-9D814980E813}"/>
                </a:ext>
              </a:extLst>
            </p:cNvPr>
            <p:cNvSpPr txBox="1"/>
            <p:nvPr/>
          </p:nvSpPr>
          <p:spPr>
            <a:xfrm>
              <a:off x="9084696" y="3909967"/>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sp>
          <p:nvSpPr>
            <p:cNvPr id="28" name="Rectangle 27">
              <a:extLst>
                <a:ext uri="{FF2B5EF4-FFF2-40B4-BE49-F238E27FC236}">
                  <a16:creationId xmlns:a16="http://schemas.microsoft.com/office/drawing/2014/main" id="{CADD04B1-E995-414B-BE90-BA9611A1E810}"/>
                </a:ext>
              </a:extLst>
            </p:cNvPr>
            <p:cNvSpPr/>
            <p:nvPr/>
          </p:nvSpPr>
          <p:spPr>
            <a:xfrm>
              <a:off x="9084696" y="4115532"/>
              <a:ext cx="1926204" cy="307777"/>
            </a:xfrm>
            <a:prstGeom prst="rect">
              <a:avLst/>
            </a:prstGeom>
          </p:spPr>
          <p:txBody>
            <a:bodyPr wrap="square" lIns="0" tIns="0" rIns="0" bIns="0" anchor="ctr">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sp>
        <p:nvSpPr>
          <p:cNvPr id="29" name="TextBox 28">
            <a:extLst>
              <a:ext uri="{FF2B5EF4-FFF2-40B4-BE49-F238E27FC236}">
                <a16:creationId xmlns:a16="http://schemas.microsoft.com/office/drawing/2014/main" id="{7789E84F-8587-EC40-B56F-37B592E2C889}"/>
              </a:ext>
            </a:extLst>
          </p:cNvPr>
          <p:cNvSpPr txBox="1"/>
          <p:nvPr/>
        </p:nvSpPr>
        <p:spPr>
          <a:xfrm>
            <a:off x="7656901" y="3797374"/>
            <a:ext cx="1249060" cy="769441"/>
          </a:xfrm>
          <a:prstGeom prst="rect">
            <a:avLst/>
          </a:prstGeom>
          <a:noFill/>
        </p:spPr>
        <p:txBody>
          <a:bodyPr wrap="none" rtlCol="0" anchor="ctr">
            <a:spAutoFit/>
          </a:bodyPr>
          <a:lstStyle/>
          <a:p>
            <a:pPr algn="ctr"/>
            <a:r>
              <a:rPr lang="en-US" sz="4400" b="1" dirty="0">
                <a:solidFill>
                  <a:schemeClr val="accent1"/>
                </a:solidFill>
                <a:latin typeface="Roboto" panose="02000000000000000000" pitchFamily="2" charset="0"/>
                <a:ea typeface="Roboto" panose="02000000000000000000" pitchFamily="2" charset="0"/>
                <a:cs typeface="Open Sans" panose="020B0606030504020204" pitchFamily="34" charset="0"/>
              </a:rPr>
              <a:t>70%</a:t>
            </a:r>
          </a:p>
        </p:txBody>
      </p:sp>
      <p:grpSp>
        <p:nvGrpSpPr>
          <p:cNvPr id="37" name="Group 36">
            <a:extLst>
              <a:ext uri="{FF2B5EF4-FFF2-40B4-BE49-F238E27FC236}">
                <a16:creationId xmlns:a16="http://schemas.microsoft.com/office/drawing/2014/main" id="{9C1D959E-A736-384B-B587-6A14D461857B}"/>
              </a:ext>
            </a:extLst>
          </p:cNvPr>
          <p:cNvGrpSpPr/>
          <p:nvPr/>
        </p:nvGrpSpPr>
        <p:grpSpPr>
          <a:xfrm>
            <a:off x="8743499" y="5214238"/>
            <a:ext cx="1926204" cy="513342"/>
            <a:chOff x="8743499" y="5198782"/>
            <a:chExt cx="1926204" cy="513342"/>
          </a:xfrm>
        </p:grpSpPr>
        <p:sp>
          <p:nvSpPr>
            <p:cNvPr id="31" name="TextBox 30">
              <a:extLst>
                <a:ext uri="{FF2B5EF4-FFF2-40B4-BE49-F238E27FC236}">
                  <a16:creationId xmlns:a16="http://schemas.microsoft.com/office/drawing/2014/main" id="{BC8162A0-0B8C-D047-8C03-7C5CCA8F6E9B}"/>
                </a:ext>
              </a:extLst>
            </p:cNvPr>
            <p:cNvSpPr txBox="1"/>
            <p:nvPr/>
          </p:nvSpPr>
          <p:spPr>
            <a:xfrm>
              <a:off x="8743499" y="5198782"/>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sp>
          <p:nvSpPr>
            <p:cNvPr id="32" name="Rectangle 31">
              <a:extLst>
                <a:ext uri="{FF2B5EF4-FFF2-40B4-BE49-F238E27FC236}">
                  <a16:creationId xmlns:a16="http://schemas.microsoft.com/office/drawing/2014/main" id="{1C21233B-8DFC-8646-A86E-D17B00527DBF}"/>
                </a:ext>
              </a:extLst>
            </p:cNvPr>
            <p:cNvSpPr/>
            <p:nvPr/>
          </p:nvSpPr>
          <p:spPr>
            <a:xfrm>
              <a:off x="8743499" y="5404347"/>
              <a:ext cx="1926204" cy="307777"/>
            </a:xfrm>
            <a:prstGeom prst="rect">
              <a:avLst/>
            </a:prstGeom>
          </p:spPr>
          <p:txBody>
            <a:bodyPr wrap="square" lIns="0" tIns="0" rIns="0" bIns="0" anchor="ctr">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sp>
        <p:nvSpPr>
          <p:cNvPr id="33" name="TextBox 32">
            <a:extLst>
              <a:ext uri="{FF2B5EF4-FFF2-40B4-BE49-F238E27FC236}">
                <a16:creationId xmlns:a16="http://schemas.microsoft.com/office/drawing/2014/main" id="{E5EE9060-2BD5-9247-8939-AAA4296B6CC8}"/>
              </a:ext>
            </a:extLst>
          </p:cNvPr>
          <p:cNvSpPr txBox="1"/>
          <p:nvPr/>
        </p:nvSpPr>
        <p:spPr>
          <a:xfrm>
            <a:off x="7315704" y="5086189"/>
            <a:ext cx="1249060" cy="769441"/>
          </a:xfrm>
          <a:prstGeom prst="rect">
            <a:avLst/>
          </a:prstGeom>
          <a:noFill/>
        </p:spPr>
        <p:txBody>
          <a:bodyPr wrap="none" rtlCol="0" anchor="ctr">
            <a:spAutoFit/>
          </a:bodyPr>
          <a:lstStyle/>
          <a:p>
            <a:pPr algn="ctr"/>
            <a:r>
              <a:rPr lang="en-US" sz="4400" b="1" dirty="0">
                <a:solidFill>
                  <a:schemeClr val="accent2"/>
                </a:solidFill>
                <a:latin typeface="Roboto" panose="02000000000000000000" pitchFamily="2" charset="0"/>
                <a:ea typeface="Roboto" panose="02000000000000000000" pitchFamily="2" charset="0"/>
                <a:cs typeface="Open Sans" panose="020B0606030504020204" pitchFamily="34" charset="0"/>
              </a:rPr>
              <a:t>95%</a:t>
            </a:r>
          </a:p>
        </p:txBody>
      </p:sp>
      <p:sp>
        <p:nvSpPr>
          <p:cNvPr id="3" name="Picture Placeholder 2">
            <a:extLst>
              <a:ext uri="{FF2B5EF4-FFF2-40B4-BE49-F238E27FC236}">
                <a16:creationId xmlns:a16="http://schemas.microsoft.com/office/drawing/2014/main" id="{9480D491-84DA-0446-A377-40DB20677EA3}"/>
              </a:ext>
            </a:extLst>
          </p:cNvPr>
          <p:cNvSpPr>
            <a:spLocks noGrp="1"/>
          </p:cNvSpPr>
          <p:nvPr>
            <p:ph type="pic" sz="quarter" idx="10"/>
          </p:nvPr>
        </p:nvSpPr>
        <p:spPr/>
      </p:sp>
      <p:sp>
        <p:nvSpPr>
          <p:cNvPr id="17" name="Picture Placeholder 16">
            <a:extLst>
              <a:ext uri="{FF2B5EF4-FFF2-40B4-BE49-F238E27FC236}">
                <a16:creationId xmlns:a16="http://schemas.microsoft.com/office/drawing/2014/main" id="{E8D3E452-26FF-F341-81DF-BCC1F0A05116}"/>
              </a:ext>
            </a:extLst>
          </p:cNvPr>
          <p:cNvSpPr>
            <a:spLocks noGrp="1"/>
          </p:cNvSpPr>
          <p:nvPr>
            <p:ph type="pic" sz="quarter" idx="11"/>
          </p:nvPr>
        </p:nvSpPr>
        <p:spPr/>
      </p:sp>
    </p:spTree>
    <p:extLst>
      <p:ext uri="{BB962C8B-B14F-4D97-AF65-F5344CB8AC3E}">
        <p14:creationId xmlns:p14="http://schemas.microsoft.com/office/powerpoint/2010/main" val="272913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a:extLst>
              <a:ext uri="{FF2B5EF4-FFF2-40B4-BE49-F238E27FC236}">
                <a16:creationId xmlns:a16="http://schemas.microsoft.com/office/drawing/2014/main" id="{C7750AC1-C18B-4447-A2BB-AE91D56F8665}"/>
              </a:ext>
            </a:extLst>
          </p:cNvPr>
          <p:cNvSpPr/>
          <p:nvPr/>
        </p:nvSpPr>
        <p:spPr>
          <a:xfrm>
            <a:off x="1229301" y="3446348"/>
            <a:ext cx="3093289" cy="657350"/>
          </a:xfrm>
          <a:custGeom>
            <a:avLst/>
            <a:gdLst>
              <a:gd name="connsiteX0" fmla="*/ 0 w 3093289"/>
              <a:gd name="connsiteY0" fmla="*/ 0 h 657350"/>
              <a:gd name="connsiteX1" fmla="*/ 2896124 w 3093289"/>
              <a:gd name="connsiteY1" fmla="*/ 0 h 657350"/>
              <a:gd name="connsiteX2" fmla="*/ 3093289 w 3093289"/>
              <a:gd name="connsiteY2" fmla="*/ 657350 h 657350"/>
              <a:gd name="connsiteX3" fmla="*/ 197165 w 3093289"/>
              <a:gd name="connsiteY3" fmla="*/ 657350 h 657350"/>
            </a:gdLst>
            <a:ahLst/>
            <a:cxnLst>
              <a:cxn ang="0">
                <a:pos x="connsiteX0" y="connsiteY0"/>
              </a:cxn>
              <a:cxn ang="0">
                <a:pos x="connsiteX1" y="connsiteY1"/>
              </a:cxn>
              <a:cxn ang="0">
                <a:pos x="connsiteX2" y="connsiteY2"/>
              </a:cxn>
              <a:cxn ang="0">
                <a:pos x="connsiteX3" y="connsiteY3"/>
              </a:cxn>
            </a:cxnLst>
            <a:rect l="l" t="t" r="r" b="b"/>
            <a:pathLst>
              <a:path w="3093289" h="657350">
                <a:moveTo>
                  <a:pt x="0" y="0"/>
                </a:moveTo>
                <a:lnTo>
                  <a:pt x="2896124" y="0"/>
                </a:lnTo>
                <a:lnTo>
                  <a:pt x="3093289" y="657350"/>
                </a:lnTo>
                <a:lnTo>
                  <a:pt x="197165" y="657350"/>
                </a:lnTo>
                <a:close/>
              </a:path>
            </a:pathLst>
          </a:custGeom>
          <a:solidFill>
            <a:srgbClr val="243C4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04" name="Freeform 103">
            <a:extLst>
              <a:ext uri="{FF2B5EF4-FFF2-40B4-BE49-F238E27FC236}">
                <a16:creationId xmlns:a16="http://schemas.microsoft.com/office/drawing/2014/main" id="{6240A470-BE90-9741-A9C5-A2DB47422692}"/>
              </a:ext>
            </a:extLst>
          </p:cNvPr>
          <p:cNvSpPr/>
          <p:nvPr/>
        </p:nvSpPr>
        <p:spPr>
          <a:xfrm>
            <a:off x="4781638" y="3446348"/>
            <a:ext cx="3093289" cy="657350"/>
          </a:xfrm>
          <a:custGeom>
            <a:avLst/>
            <a:gdLst>
              <a:gd name="connsiteX0" fmla="*/ 0 w 3093289"/>
              <a:gd name="connsiteY0" fmla="*/ 0 h 657350"/>
              <a:gd name="connsiteX1" fmla="*/ 2896124 w 3093289"/>
              <a:gd name="connsiteY1" fmla="*/ 0 h 657350"/>
              <a:gd name="connsiteX2" fmla="*/ 3093289 w 3093289"/>
              <a:gd name="connsiteY2" fmla="*/ 657350 h 657350"/>
              <a:gd name="connsiteX3" fmla="*/ 197165 w 3093289"/>
              <a:gd name="connsiteY3" fmla="*/ 657350 h 657350"/>
            </a:gdLst>
            <a:ahLst/>
            <a:cxnLst>
              <a:cxn ang="0">
                <a:pos x="connsiteX0" y="connsiteY0"/>
              </a:cxn>
              <a:cxn ang="0">
                <a:pos x="connsiteX1" y="connsiteY1"/>
              </a:cxn>
              <a:cxn ang="0">
                <a:pos x="connsiteX2" y="connsiteY2"/>
              </a:cxn>
              <a:cxn ang="0">
                <a:pos x="connsiteX3" y="connsiteY3"/>
              </a:cxn>
            </a:cxnLst>
            <a:rect l="l" t="t" r="r" b="b"/>
            <a:pathLst>
              <a:path w="3093289" h="657350">
                <a:moveTo>
                  <a:pt x="0" y="0"/>
                </a:moveTo>
                <a:lnTo>
                  <a:pt x="2896124" y="0"/>
                </a:lnTo>
                <a:lnTo>
                  <a:pt x="3093289" y="657350"/>
                </a:lnTo>
                <a:lnTo>
                  <a:pt x="197165" y="657350"/>
                </a:lnTo>
                <a:close/>
              </a:path>
            </a:pathLst>
          </a:custGeom>
          <a:solidFill>
            <a:srgbClr val="243C4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03" name="Freeform 102">
            <a:extLst>
              <a:ext uri="{FF2B5EF4-FFF2-40B4-BE49-F238E27FC236}">
                <a16:creationId xmlns:a16="http://schemas.microsoft.com/office/drawing/2014/main" id="{08F8EC8C-8FE9-D640-95F5-C152CBF4B277}"/>
              </a:ext>
            </a:extLst>
          </p:cNvPr>
          <p:cNvSpPr/>
          <p:nvPr/>
        </p:nvSpPr>
        <p:spPr>
          <a:xfrm>
            <a:off x="8333978" y="3446348"/>
            <a:ext cx="3093289" cy="657350"/>
          </a:xfrm>
          <a:custGeom>
            <a:avLst/>
            <a:gdLst>
              <a:gd name="connsiteX0" fmla="*/ 0 w 3093289"/>
              <a:gd name="connsiteY0" fmla="*/ 0 h 657350"/>
              <a:gd name="connsiteX1" fmla="*/ 2896124 w 3093289"/>
              <a:gd name="connsiteY1" fmla="*/ 0 h 657350"/>
              <a:gd name="connsiteX2" fmla="*/ 3093289 w 3093289"/>
              <a:gd name="connsiteY2" fmla="*/ 657350 h 657350"/>
              <a:gd name="connsiteX3" fmla="*/ 197165 w 3093289"/>
              <a:gd name="connsiteY3" fmla="*/ 657350 h 657350"/>
            </a:gdLst>
            <a:ahLst/>
            <a:cxnLst>
              <a:cxn ang="0">
                <a:pos x="connsiteX0" y="connsiteY0"/>
              </a:cxn>
              <a:cxn ang="0">
                <a:pos x="connsiteX1" y="connsiteY1"/>
              </a:cxn>
              <a:cxn ang="0">
                <a:pos x="connsiteX2" y="connsiteY2"/>
              </a:cxn>
              <a:cxn ang="0">
                <a:pos x="connsiteX3" y="connsiteY3"/>
              </a:cxn>
            </a:cxnLst>
            <a:rect l="l" t="t" r="r" b="b"/>
            <a:pathLst>
              <a:path w="3093289" h="657350">
                <a:moveTo>
                  <a:pt x="0" y="0"/>
                </a:moveTo>
                <a:lnTo>
                  <a:pt x="2896124" y="0"/>
                </a:lnTo>
                <a:lnTo>
                  <a:pt x="3093289" y="657350"/>
                </a:lnTo>
                <a:lnTo>
                  <a:pt x="197165" y="657350"/>
                </a:lnTo>
                <a:close/>
              </a:path>
            </a:pathLst>
          </a:custGeom>
          <a:solidFill>
            <a:srgbClr val="243C4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4" name="Parallelogram 3">
            <a:extLst>
              <a:ext uri="{FF2B5EF4-FFF2-40B4-BE49-F238E27FC236}">
                <a16:creationId xmlns:a16="http://schemas.microsoft.com/office/drawing/2014/main" id="{392A4EF1-930E-B64D-89A4-78831AEE4E2F}"/>
              </a:ext>
            </a:extLst>
          </p:cNvPr>
          <p:cNvSpPr/>
          <p:nvPr/>
        </p:nvSpPr>
        <p:spPr>
          <a:xfrm flipH="1">
            <a:off x="4367334" y="642443"/>
            <a:ext cx="3390899"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E0DDFE-9ABB-FC4B-8014-9D7D4A78D0DF}"/>
              </a:ext>
            </a:extLst>
          </p:cNvPr>
          <p:cNvSpPr txBox="1"/>
          <p:nvPr/>
        </p:nvSpPr>
        <p:spPr>
          <a:xfrm>
            <a:off x="4471664" y="979799"/>
            <a:ext cx="3182238" cy="553998"/>
          </a:xfrm>
          <a:prstGeom prst="rect">
            <a:avLst/>
          </a:prstGeom>
          <a:noFill/>
        </p:spPr>
        <p:txBody>
          <a:bodyPr wrap="square" lIns="0" tIns="0" rIns="0" bIns="0" rtlCol="0">
            <a:spAutoFit/>
          </a:bodyPr>
          <a:lstStyle/>
          <a:p>
            <a:pPr algn="ctr"/>
            <a:r>
              <a:rPr lang="en-US" sz="36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Meet Our </a:t>
            </a:r>
            <a:r>
              <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rPr>
              <a:t>Team</a:t>
            </a:r>
          </a:p>
        </p:txBody>
      </p:sp>
      <p:grpSp>
        <p:nvGrpSpPr>
          <p:cNvPr id="7" name="Group 6">
            <a:extLst>
              <a:ext uri="{FF2B5EF4-FFF2-40B4-BE49-F238E27FC236}">
                <a16:creationId xmlns:a16="http://schemas.microsoft.com/office/drawing/2014/main" id="{E43252F7-1D6D-1B4E-B2AB-FBB7146008FC}"/>
              </a:ext>
            </a:extLst>
          </p:cNvPr>
          <p:cNvGrpSpPr/>
          <p:nvPr/>
        </p:nvGrpSpPr>
        <p:grpSpPr>
          <a:xfrm flipH="1">
            <a:off x="5224611" y="728067"/>
            <a:ext cx="740840" cy="125521"/>
            <a:chOff x="5842767" y="2436565"/>
            <a:chExt cx="740840" cy="125521"/>
          </a:xfrm>
          <a:solidFill>
            <a:srgbClr val="FFFFFF"/>
          </a:solidFill>
        </p:grpSpPr>
        <p:sp>
          <p:nvSpPr>
            <p:cNvPr id="8" name="Parallelogram 7">
              <a:extLst>
                <a:ext uri="{FF2B5EF4-FFF2-40B4-BE49-F238E27FC236}">
                  <a16:creationId xmlns:a16="http://schemas.microsoft.com/office/drawing/2014/main" id="{5726B58E-F0FE-0840-A004-2375E23E5D29}"/>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9" name="Parallelogram 8">
              <a:extLst>
                <a:ext uri="{FF2B5EF4-FFF2-40B4-BE49-F238E27FC236}">
                  <a16:creationId xmlns:a16="http://schemas.microsoft.com/office/drawing/2014/main" id="{57F0E009-5AA9-164E-B6EF-74E1C8180A08}"/>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 name="Parallelogram 9">
              <a:extLst>
                <a:ext uri="{FF2B5EF4-FFF2-40B4-BE49-F238E27FC236}">
                  <a16:creationId xmlns:a16="http://schemas.microsoft.com/office/drawing/2014/main" id="{8B08AC0E-820F-CB4B-9D0D-6D76E0E9550F}"/>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 name="Parallelogram 10">
              <a:extLst>
                <a:ext uri="{FF2B5EF4-FFF2-40B4-BE49-F238E27FC236}">
                  <a16:creationId xmlns:a16="http://schemas.microsoft.com/office/drawing/2014/main" id="{CFCE28E0-AC01-F74B-B8FD-376EB15AC02D}"/>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2" name="Parallelogram 11">
              <a:extLst>
                <a:ext uri="{FF2B5EF4-FFF2-40B4-BE49-F238E27FC236}">
                  <a16:creationId xmlns:a16="http://schemas.microsoft.com/office/drawing/2014/main" id="{BD0F162C-367C-CD4D-9A62-D86654E06673}"/>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3" name="Parallelogram 12">
              <a:extLst>
                <a:ext uri="{FF2B5EF4-FFF2-40B4-BE49-F238E27FC236}">
                  <a16:creationId xmlns:a16="http://schemas.microsoft.com/office/drawing/2014/main" id="{C49D960A-3467-1F49-9C25-E9F1E0EAAD5D}"/>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6" name="TextBox 5">
            <a:extLst>
              <a:ext uri="{FF2B5EF4-FFF2-40B4-BE49-F238E27FC236}">
                <a16:creationId xmlns:a16="http://schemas.microsoft.com/office/drawing/2014/main" id="{0DDF940E-B0BE-844E-B34C-CE4FFFB28AFE}"/>
              </a:ext>
            </a:extLst>
          </p:cNvPr>
          <p:cNvSpPr txBox="1"/>
          <p:nvPr/>
        </p:nvSpPr>
        <p:spPr>
          <a:xfrm>
            <a:off x="6060981" y="698494"/>
            <a:ext cx="839974" cy="184666"/>
          </a:xfrm>
          <a:prstGeom prst="rect">
            <a:avLst/>
          </a:prstGeom>
          <a:noFill/>
        </p:spPr>
        <p:txBody>
          <a:bodyPr wrap="none" lIns="0" tIns="0" rIns="0" bIns="0" rtlCol="0" anchor="ctr">
            <a:spAutoFit/>
          </a:bodyPr>
          <a:lstStyle/>
          <a:p>
            <a:pPr algn="ct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Team</a:t>
            </a:r>
          </a:p>
        </p:txBody>
      </p:sp>
      <p:sp>
        <p:nvSpPr>
          <p:cNvPr id="18" name="TextBox 17">
            <a:extLst>
              <a:ext uri="{FF2B5EF4-FFF2-40B4-BE49-F238E27FC236}">
                <a16:creationId xmlns:a16="http://schemas.microsoft.com/office/drawing/2014/main" id="{6963E331-D36D-8041-8EC5-8D98A84F8FC1}"/>
              </a:ext>
            </a:extLst>
          </p:cNvPr>
          <p:cNvSpPr txBox="1"/>
          <p:nvPr/>
        </p:nvSpPr>
        <p:spPr>
          <a:xfrm>
            <a:off x="2172665" y="3598331"/>
            <a:ext cx="1256802" cy="184666"/>
          </a:xfrm>
          <a:prstGeom prst="rect">
            <a:avLst/>
          </a:prstGeom>
          <a:noFill/>
        </p:spPr>
        <p:txBody>
          <a:bodyPr wrap="square" lIns="0" tIns="0" rIns="0" bIns="0" rtlCol="0" anchor="ctr">
            <a:spAutoFit/>
          </a:bodyPr>
          <a:lstStyle/>
          <a:p>
            <a:pPr algn="ctr"/>
            <a:r>
              <a:rPr lang="en-US" sz="1200" dirty="0">
                <a:solidFill>
                  <a:srgbClr val="FEFCFF"/>
                </a:solidFill>
                <a:latin typeface="Roboto Medium" panose="02000000000000000000" pitchFamily="2" charset="0"/>
                <a:ea typeface="Roboto Medium" panose="02000000000000000000" pitchFamily="2" charset="0"/>
              </a:rPr>
              <a:t>Insert Name Here</a:t>
            </a:r>
          </a:p>
        </p:txBody>
      </p:sp>
      <p:sp>
        <p:nvSpPr>
          <p:cNvPr id="19" name="Rectangle 18">
            <a:extLst>
              <a:ext uri="{FF2B5EF4-FFF2-40B4-BE49-F238E27FC236}">
                <a16:creationId xmlns:a16="http://schemas.microsoft.com/office/drawing/2014/main" id="{4883A67D-DDC8-D84E-940B-F118DC1CB3DB}"/>
              </a:ext>
            </a:extLst>
          </p:cNvPr>
          <p:cNvSpPr/>
          <p:nvPr/>
        </p:nvSpPr>
        <p:spPr>
          <a:xfrm>
            <a:off x="1868340" y="3786788"/>
            <a:ext cx="1863846" cy="153888"/>
          </a:xfrm>
          <a:prstGeom prst="rect">
            <a:avLst/>
          </a:prstGeom>
        </p:spPr>
        <p:txBody>
          <a:bodyPr wrap="square" lIns="0" tIns="0" rIns="0" bIns="0" anchor="ctr">
            <a:spAutoFit/>
          </a:bodyPr>
          <a:lstStyle/>
          <a:p>
            <a:pPr algn="ctr"/>
            <a:r>
              <a:rPr lang="en-US" sz="1000" dirty="0">
                <a:solidFill>
                  <a:srgbClr val="FEFCFF"/>
                </a:solidFill>
                <a:latin typeface="Roboto" panose="02000000000000000000" pitchFamily="2" charset="0"/>
                <a:ea typeface="Roboto" panose="02000000000000000000" pitchFamily="2" charset="0"/>
                <a:cs typeface="Open Sans" panose="020B0606030504020204" pitchFamily="34" charset="0"/>
              </a:rPr>
              <a:t>Running Back</a:t>
            </a:r>
          </a:p>
        </p:txBody>
      </p:sp>
      <p:sp>
        <p:nvSpPr>
          <p:cNvPr id="48" name="TextBox 47">
            <a:extLst>
              <a:ext uri="{FF2B5EF4-FFF2-40B4-BE49-F238E27FC236}">
                <a16:creationId xmlns:a16="http://schemas.microsoft.com/office/drawing/2014/main" id="{04A372B3-358E-EE4E-A991-679A32AD18F1}"/>
              </a:ext>
            </a:extLst>
          </p:cNvPr>
          <p:cNvSpPr txBox="1"/>
          <p:nvPr/>
        </p:nvSpPr>
        <p:spPr>
          <a:xfrm>
            <a:off x="5725003" y="3598331"/>
            <a:ext cx="1256802" cy="184666"/>
          </a:xfrm>
          <a:prstGeom prst="rect">
            <a:avLst/>
          </a:prstGeom>
          <a:noFill/>
        </p:spPr>
        <p:txBody>
          <a:bodyPr wrap="square" lIns="0" tIns="0" rIns="0" bIns="0" rtlCol="0" anchor="ctr">
            <a:spAutoFit/>
          </a:bodyPr>
          <a:lstStyle/>
          <a:p>
            <a:pPr algn="ctr"/>
            <a:r>
              <a:rPr lang="en-US" sz="1200" dirty="0">
                <a:solidFill>
                  <a:srgbClr val="FEFCFF"/>
                </a:solidFill>
                <a:latin typeface="Roboto Medium" panose="02000000000000000000" pitchFamily="2" charset="0"/>
                <a:ea typeface="Roboto Medium" panose="02000000000000000000" pitchFamily="2" charset="0"/>
              </a:rPr>
              <a:t>Insert Name Here</a:t>
            </a:r>
          </a:p>
        </p:txBody>
      </p:sp>
      <p:sp>
        <p:nvSpPr>
          <p:cNvPr id="49" name="Rectangle 48">
            <a:extLst>
              <a:ext uri="{FF2B5EF4-FFF2-40B4-BE49-F238E27FC236}">
                <a16:creationId xmlns:a16="http://schemas.microsoft.com/office/drawing/2014/main" id="{60B6812F-A317-6344-A7D7-0CE367A04B13}"/>
              </a:ext>
            </a:extLst>
          </p:cNvPr>
          <p:cNvSpPr/>
          <p:nvPr/>
        </p:nvSpPr>
        <p:spPr>
          <a:xfrm>
            <a:off x="5420678" y="3786788"/>
            <a:ext cx="1863846" cy="153888"/>
          </a:xfrm>
          <a:prstGeom prst="rect">
            <a:avLst/>
          </a:prstGeom>
        </p:spPr>
        <p:txBody>
          <a:bodyPr wrap="square" lIns="0" tIns="0" rIns="0" bIns="0" anchor="ctr">
            <a:spAutoFit/>
          </a:bodyPr>
          <a:lstStyle/>
          <a:p>
            <a:pPr algn="ctr"/>
            <a:r>
              <a:rPr lang="en-US" sz="1000" dirty="0">
                <a:solidFill>
                  <a:srgbClr val="FEFCFF"/>
                </a:solidFill>
                <a:latin typeface="Roboto" panose="02000000000000000000" pitchFamily="2" charset="0"/>
                <a:ea typeface="Roboto" panose="02000000000000000000" pitchFamily="2" charset="0"/>
                <a:cs typeface="Open Sans" panose="020B0606030504020204" pitchFamily="34" charset="0"/>
              </a:rPr>
              <a:t>Running Back</a:t>
            </a:r>
          </a:p>
        </p:txBody>
      </p:sp>
      <p:grpSp>
        <p:nvGrpSpPr>
          <p:cNvPr id="30" name="Group 29">
            <a:extLst>
              <a:ext uri="{FF2B5EF4-FFF2-40B4-BE49-F238E27FC236}">
                <a16:creationId xmlns:a16="http://schemas.microsoft.com/office/drawing/2014/main" id="{C85351D1-4D19-4142-8C95-7C01040190E1}"/>
              </a:ext>
            </a:extLst>
          </p:cNvPr>
          <p:cNvGrpSpPr/>
          <p:nvPr/>
        </p:nvGrpSpPr>
        <p:grpSpPr>
          <a:xfrm>
            <a:off x="1609454" y="4576104"/>
            <a:ext cx="2559098" cy="439023"/>
            <a:chOff x="1426432" y="5057726"/>
            <a:chExt cx="2559098" cy="439023"/>
          </a:xfrm>
        </p:grpSpPr>
        <p:sp>
          <p:nvSpPr>
            <p:cNvPr id="21" name="TextBox 20">
              <a:extLst>
                <a:ext uri="{FF2B5EF4-FFF2-40B4-BE49-F238E27FC236}">
                  <a16:creationId xmlns:a16="http://schemas.microsoft.com/office/drawing/2014/main" id="{FE36C214-CE48-A344-8B56-DD7231E8690A}"/>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22" name="Group 21">
              <a:extLst>
                <a:ext uri="{FF2B5EF4-FFF2-40B4-BE49-F238E27FC236}">
                  <a16:creationId xmlns:a16="http://schemas.microsoft.com/office/drawing/2014/main" id="{FA29C25D-5191-8A45-96CA-F844719BF8B8}"/>
                </a:ext>
              </a:extLst>
            </p:cNvPr>
            <p:cNvGrpSpPr>
              <a:grpSpLocks noChangeAspect="1"/>
            </p:cNvGrpSpPr>
            <p:nvPr/>
          </p:nvGrpSpPr>
          <p:grpSpPr>
            <a:xfrm>
              <a:off x="1631907" y="5078434"/>
              <a:ext cx="221211" cy="143250"/>
              <a:chOff x="786355" y="3830972"/>
              <a:chExt cx="573765" cy="371550"/>
            </a:xfrm>
          </p:grpSpPr>
          <p:sp>
            <p:nvSpPr>
              <p:cNvPr id="28" name="Parallelogram 27">
                <a:extLst>
                  <a:ext uri="{FF2B5EF4-FFF2-40B4-BE49-F238E27FC236}">
                    <a16:creationId xmlns:a16="http://schemas.microsoft.com/office/drawing/2014/main" id="{80721269-F383-184A-BF06-A6E358EA16B6}"/>
                  </a:ext>
                </a:extLst>
              </p:cNvPr>
              <p:cNvSpPr/>
              <p:nvPr/>
            </p:nvSpPr>
            <p:spPr>
              <a:xfrm>
                <a:off x="786355" y="3830972"/>
                <a:ext cx="573765" cy="371550"/>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9" name="Chevron 28">
                <a:extLst>
                  <a:ext uri="{FF2B5EF4-FFF2-40B4-BE49-F238E27FC236}">
                    <a16:creationId xmlns:a16="http://schemas.microsoft.com/office/drawing/2014/main" id="{D5E38C6F-0A88-594E-A952-65C41D880B2A}"/>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23" name="Group 22">
              <a:extLst>
                <a:ext uri="{FF2B5EF4-FFF2-40B4-BE49-F238E27FC236}">
                  <a16:creationId xmlns:a16="http://schemas.microsoft.com/office/drawing/2014/main" id="{0895E574-DC7A-F44B-B210-83110EE7149F}"/>
                </a:ext>
              </a:extLst>
            </p:cNvPr>
            <p:cNvGrpSpPr/>
            <p:nvPr/>
          </p:nvGrpSpPr>
          <p:grpSpPr>
            <a:xfrm>
              <a:off x="1426432" y="5311193"/>
              <a:ext cx="2288029" cy="185556"/>
              <a:chOff x="551177" y="5310999"/>
              <a:chExt cx="2288029" cy="271672"/>
            </a:xfrm>
          </p:grpSpPr>
          <p:sp>
            <p:nvSpPr>
              <p:cNvPr id="25" name="Rectangle 24">
                <a:extLst>
                  <a:ext uri="{FF2B5EF4-FFF2-40B4-BE49-F238E27FC236}">
                    <a16:creationId xmlns:a16="http://schemas.microsoft.com/office/drawing/2014/main" id="{C20BDA0A-E621-DB4B-87A7-16CB8C6E9F9B}"/>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6" name="Parallelogram 25">
                <a:extLst>
                  <a:ext uri="{FF2B5EF4-FFF2-40B4-BE49-F238E27FC236}">
                    <a16:creationId xmlns:a16="http://schemas.microsoft.com/office/drawing/2014/main" id="{D8CDD80D-7B41-0348-AEA1-09A4F0A2B13F}"/>
                  </a:ext>
                </a:extLst>
              </p:cNvPr>
              <p:cNvSpPr/>
              <p:nvPr/>
            </p:nvSpPr>
            <p:spPr>
              <a:xfrm>
                <a:off x="658167" y="5338918"/>
                <a:ext cx="1339101" cy="208061"/>
              </a:xfrm>
              <a:prstGeom prst="parallelogram">
                <a:avLst>
                  <a:gd name="adj" fmla="val 65366"/>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7" name="Freeform 26">
                <a:extLst>
                  <a:ext uri="{FF2B5EF4-FFF2-40B4-BE49-F238E27FC236}">
                    <a16:creationId xmlns:a16="http://schemas.microsoft.com/office/drawing/2014/main" id="{B1E64B98-FEA1-AA42-9308-0489CF81457C}"/>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24" name="TextBox 23">
              <a:extLst>
                <a:ext uri="{FF2B5EF4-FFF2-40B4-BE49-F238E27FC236}">
                  <a16:creationId xmlns:a16="http://schemas.microsoft.com/office/drawing/2014/main" id="{D37ADD5A-FF3A-1A42-ACB3-2292E3C9D578}"/>
                </a:ext>
              </a:extLst>
            </p:cNvPr>
            <p:cNvSpPr txBox="1"/>
            <p:nvPr/>
          </p:nvSpPr>
          <p:spPr>
            <a:xfrm>
              <a:off x="3746683" y="5327027"/>
              <a:ext cx="238847" cy="153888"/>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60%</a:t>
              </a:r>
            </a:p>
          </p:txBody>
        </p:sp>
      </p:grpSp>
      <p:grpSp>
        <p:nvGrpSpPr>
          <p:cNvPr id="45" name="Group 44">
            <a:extLst>
              <a:ext uri="{FF2B5EF4-FFF2-40B4-BE49-F238E27FC236}">
                <a16:creationId xmlns:a16="http://schemas.microsoft.com/office/drawing/2014/main" id="{827B1A30-A5A4-9D4E-B0EC-0D39717B7D69}"/>
              </a:ext>
            </a:extLst>
          </p:cNvPr>
          <p:cNvGrpSpPr/>
          <p:nvPr/>
        </p:nvGrpSpPr>
        <p:grpSpPr>
          <a:xfrm>
            <a:off x="5161792" y="4576104"/>
            <a:ext cx="2559098" cy="439023"/>
            <a:chOff x="1426432" y="5057726"/>
            <a:chExt cx="2559098" cy="439023"/>
          </a:xfrm>
        </p:grpSpPr>
        <p:sp>
          <p:nvSpPr>
            <p:cNvPr id="59" name="TextBox 58">
              <a:extLst>
                <a:ext uri="{FF2B5EF4-FFF2-40B4-BE49-F238E27FC236}">
                  <a16:creationId xmlns:a16="http://schemas.microsoft.com/office/drawing/2014/main" id="{CA559EF4-BBA9-014F-8573-624A7953905D}"/>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60" name="Group 59">
              <a:extLst>
                <a:ext uri="{FF2B5EF4-FFF2-40B4-BE49-F238E27FC236}">
                  <a16:creationId xmlns:a16="http://schemas.microsoft.com/office/drawing/2014/main" id="{0C119CE5-8E7D-9A42-B2E4-DB48B6DFE214}"/>
                </a:ext>
              </a:extLst>
            </p:cNvPr>
            <p:cNvGrpSpPr>
              <a:grpSpLocks noChangeAspect="1"/>
            </p:cNvGrpSpPr>
            <p:nvPr/>
          </p:nvGrpSpPr>
          <p:grpSpPr>
            <a:xfrm>
              <a:off x="1631907" y="5078434"/>
              <a:ext cx="221211" cy="143250"/>
              <a:chOff x="786355" y="3830972"/>
              <a:chExt cx="573765" cy="371550"/>
            </a:xfrm>
          </p:grpSpPr>
          <p:sp>
            <p:nvSpPr>
              <p:cNvPr id="66" name="Parallelogram 65">
                <a:extLst>
                  <a:ext uri="{FF2B5EF4-FFF2-40B4-BE49-F238E27FC236}">
                    <a16:creationId xmlns:a16="http://schemas.microsoft.com/office/drawing/2014/main" id="{7CC27A4E-063C-DC45-AD96-45E46F8CFE52}"/>
                  </a:ext>
                </a:extLst>
              </p:cNvPr>
              <p:cNvSpPr/>
              <p:nvPr/>
            </p:nvSpPr>
            <p:spPr>
              <a:xfrm>
                <a:off x="786355" y="3830972"/>
                <a:ext cx="573765" cy="371550"/>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7" name="Chevron 66">
                <a:extLst>
                  <a:ext uri="{FF2B5EF4-FFF2-40B4-BE49-F238E27FC236}">
                    <a16:creationId xmlns:a16="http://schemas.microsoft.com/office/drawing/2014/main" id="{7204EAD9-7954-2344-9576-FABAEE6DC93A}"/>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61" name="Group 60">
              <a:extLst>
                <a:ext uri="{FF2B5EF4-FFF2-40B4-BE49-F238E27FC236}">
                  <a16:creationId xmlns:a16="http://schemas.microsoft.com/office/drawing/2014/main" id="{7C9C1DA5-AE8E-6946-8113-BA57B2D0B4AC}"/>
                </a:ext>
              </a:extLst>
            </p:cNvPr>
            <p:cNvGrpSpPr/>
            <p:nvPr/>
          </p:nvGrpSpPr>
          <p:grpSpPr>
            <a:xfrm>
              <a:off x="1426432" y="5311193"/>
              <a:ext cx="2288029" cy="185556"/>
              <a:chOff x="551177" y="5310999"/>
              <a:chExt cx="2288029" cy="271672"/>
            </a:xfrm>
          </p:grpSpPr>
          <p:sp>
            <p:nvSpPr>
              <p:cNvPr id="63" name="Rectangle 62">
                <a:extLst>
                  <a:ext uri="{FF2B5EF4-FFF2-40B4-BE49-F238E27FC236}">
                    <a16:creationId xmlns:a16="http://schemas.microsoft.com/office/drawing/2014/main" id="{C380D4A9-8165-6642-AECF-D8DFE1E6F6E6}"/>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4" name="Parallelogram 63">
                <a:extLst>
                  <a:ext uri="{FF2B5EF4-FFF2-40B4-BE49-F238E27FC236}">
                    <a16:creationId xmlns:a16="http://schemas.microsoft.com/office/drawing/2014/main" id="{C232EB18-17B7-FC44-AF60-2BA3593F858B}"/>
                  </a:ext>
                </a:extLst>
              </p:cNvPr>
              <p:cNvSpPr/>
              <p:nvPr/>
            </p:nvSpPr>
            <p:spPr>
              <a:xfrm>
                <a:off x="658167" y="5338918"/>
                <a:ext cx="1933250" cy="208061"/>
              </a:xfrm>
              <a:prstGeom prst="parallelogram">
                <a:avLst>
                  <a:gd name="adj" fmla="val 65366"/>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65" name="Freeform 64">
                <a:extLst>
                  <a:ext uri="{FF2B5EF4-FFF2-40B4-BE49-F238E27FC236}">
                    <a16:creationId xmlns:a16="http://schemas.microsoft.com/office/drawing/2014/main" id="{2336C7D5-4FCD-6A47-BF6C-A59CD00D3522}"/>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62" name="TextBox 61">
              <a:extLst>
                <a:ext uri="{FF2B5EF4-FFF2-40B4-BE49-F238E27FC236}">
                  <a16:creationId xmlns:a16="http://schemas.microsoft.com/office/drawing/2014/main" id="{8FC16D32-E6A1-DA4A-B5A5-25BADA0BC2CF}"/>
                </a:ext>
              </a:extLst>
            </p:cNvPr>
            <p:cNvSpPr txBox="1"/>
            <p:nvPr/>
          </p:nvSpPr>
          <p:spPr>
            <a:xfrm>
              <a:off x="3746683" y="5327027"/>
              <a:ext cx="238847" cy="153888"/>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90%</a:t>
              </a:r>
            </a:p>
          </p:txBody>
        </p:sp>
      </p:grpSp>
      <p:grpSp>
        <p:nvGrpSpPr>
          <p:cNvPr id="70" name="Group 69">
            <a:extLst>
              <a:ext uri="{FF2B5EF4-FFF2-40B4-BE49-F238E27FC236}">
                <a16:creationId xmlns:a16="http://schemas.microsoft.com/office/drawing/2014/main" id="{EEBB605A-E2BD-8044-88A4-2606DDE67B62}"/>
              </a:ext>
            </a:extLst>
          </p:cNvPr>
          <p:cNvGrpSpPr/>
          <p:nvPr/>
        </p:nvGrpSpPr>
        <p:grpSpPr>
          <a:xfrm>
            <a:off x="8714131" y="4576104"/>
            <a:ext cx="2559098" cy="439023"/>
            <a:chOff x="1426432" y="5057726"/>
            <a:chExt cx="2559098" cy="439023"/>
          </a:xfrm>
        </p:grpSpPr>
        <p:sp>
          <p:nvSpPr>
            <p:cNvPr id="84" name="TextBox 83">
              <a:extLst>
                <a:ext uri="{FF2B5EF4-FFF2-40B4-BE49-F238E27FC236}">
                  <a16:creationId xmlns:a16="http://schemas.microsoft.com/office/drawing/2014/main" id="{21130E94-0361-3246-BD6A-C73E29EC5A72}"/>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85" name="Group 84">
              <a:extLst>
                <a:ext uri="{FF2B5EF4-FFF2-40B4-BE49-F238E27FC236}">
                  <a16:creationId xmlns:a16="http://schemas.microsoft.com/office/drawing/2014/main" id="{3733A5DD-7E4C-CE41-81E9-67538C54E504}"/>
                </a:ext>
              </a:extLst>
            </p:cNvPr>
            <p:cNvGrpSpPr>
              <a:grpSpLocks noChangeAspect="1"/>
            </p:cNvGrpSpPr>
            <p:nvPr/>
          </p:nvGrpSpPr>
          <p:grpSpPr>
            <a:xfrm>
              <a:off x="1631907" y="5078434"/>
              <a:ext cx="221211" cy="143250"/>
              <a:chOff x="786355" y="3830972"/>
              <a:chExt cx="573765" cy="371550"/>
            </a:xfrm>
          </p:grpSpPr>
          <p:sp>
            <p:nvSpPr>
              <p:cNvPr id="91" name="Parallelogram 90">
                <a:extLst>
                  <a:ext uri="{FF2B5EF4-FFF2-40B4-BE49-F238E27FC236}">
                    <a16:creationId xmlns:a16="http://schemas.microsoft.com/office/drawing/2014/main" id="{7559A634-31CA-8041-BA26-6052965C4241}"/>
                  </a:ext>
                </a:extLst>
              </p:cNvPr>
              <p:cNvSpPr/>
              <p:nvPr/>
            </p:nvSpPr>
            <p:spPr>
              <a:xfrm>
                <a:off x="786355" y="3830972"/>
                <a:ext cx="573765" cy="371550"/>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92" name="Chevron 91">
                <a:extLst>
                  <a:ext uri="{FF2B5EF4-FFF2-40B4-BE49-F238E27FC236}">
                    <a16:creationId xmlns:a16="http://schemas.microsoft.com/office/drawing/2014/main" id="{28809592-E744-664B-BB76-A9AD0D3A1222}"/>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86" name="Group 85">
              <a:extLst>
                <a:ext uri="{FF2B5EF4-FFF2-40B4-BE49-F238E27FC236}">
                  <a16:creationId xmlns:a16="http://schemas.microsoft.com/office/drawing/2014/main" id="{88B1FFF1-6279-5B40-9E61-766B85BF90BA}"/>
                </a:ext>
              </a:extLst>
            </p:cNvPr>
            <p:cNvGrpSpPr/>
            <p:nvPr/>
          </p:nvGrpSpPr>
          <p:grpSpPr>
            <a:xfrm>
              <a:off x="1426432" y="5311193"/>
              <a:ext cx="2288029" cy="185556"/>
              <a:chOff x="551177" y="5310999"/>
              <a:chExt cx="2288029" cy="271672"/>
            </a:xfrm>
          </p:grpSpPr>
          <p:sp>
            <p:nvSpPr>
              <p:cNvPr id="88" name="Rectangle 87">
                <a:extLst>
                  <a:ext uri="{FF2B5EF4-FFF2-40B4-BE49-F238E27FC236}">
                    <a16:creationId xmlns:a16="http://schemas.microsoft.com/office/drawing/2014/main" id="{771E0DE4-F024-BE43-BABA-D01C265E77DE}"/>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89" name="Parallelogram 88">
                <a:extLst>
                  <a:ext uri="{FF2B5EF4-FFF2-40B4-BE49-F238E27FC236}">
                    <a16:creationId xmlns:a16="http://schemas.microsoft.com/office/drawing/2014/main" id="{D5D3376E-82AD-6648-9E78-EE60714F1178}"/>
                  </a:ext>
                </a:extLst>
              </p:cNvPr>
              <p:cNvSpPr/>
              <p:nvPr/>
            </p:nvSpPr>
            <p:spPr>
              <a:xfrm>
                <a:off x="658166" y="5338918"/>
                <a:ext cx="2052091" cy="208061"/>
              </a:xfrm>
              <a:prstGeom prst="parallelogram">
                <a:avLst>
                  <a:gd name="adj" fmla="val 65366"/>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90" name="Freeform 89">
                <a:extLst>
                  <a:ext uri="{FF2B5EF4-FFF2-40B4-BE49-F238E27FC236}">
                    <a16:creationId xmlns:a16="http://schemas.microsoft.com/office/drawing/2014/main" id="{1D3946F6-AA19-3B41-83B4-054CBB6B2905}"/>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87" name="TextBox 86">
              <a:extLst>
                <a:ext uri="{FF2B5EF4-FFF2-40B4-BE49-F238E27FC236}">
                  <a16:creationId xmlns:a16="http://schemas.microsoft.com/office/drawing/2014/main" id="{A2CD0ECE-ABC1-1144-A5D1-0A61B5481FCE}"/>
                </a:ext>
              </a:extLst>
            </p:cNvPr>
            <p:cNvSpPr txBox="1"/>
            <p:nvPr/>
          </p:nvSpPr>
          <p:spPr>
            <a:xfrm>
              <a:off x="3746683" y="5327027"/>
              <a:ext cx="238847" cy="153888"/>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95%</a:t>
              </a:r>
            </a:p>
          </p:txBody>
        </p:sp>
      </p:grpSp>
      <p:grpSp>
        <p:nvGrpSpPr>
          <p:cNvPr id="31" name="Group 30">
            <a:extLst>
              <a:ext uri="{FF2B5EF4-FFF2-40B4-BE49-F238E27FC236}">
                <a16:creationId xmlns:a16="http://schemas.microsoft.com/office/drawing/2014/main" id="{366B2532-4DE7-0A49-A527-6C865B73F4ED}"/>
              </a:ext>
            </a:extLst>
          </p:cNvPr>
          <p:cNvGrpSpPr/>
          <p:nvPr/>
        </p:nvGrpSpPr>
        <p:grpSpPr>
          <a:xfrm>
            <a:off x="1609454" y="5185870"/>
            <a:ext cx="2559097" cy="439023"/>
            <a:chOff x="1426432" y="5057726"/>
            <a:chExt cx="2559097" cy="439023"/>
          </a:xfrm>
        </p:grpSpPr>
        <p:sp>
          <p:nvSpPr>
            <p:cNvPr id="32" name="TextBox 31">
              <a:extLst>
                <a:ext uri="{FF2B5EF4-FFF2-40B4-BE49-F238E27FC236}">
                  <a16:creationId xmlns:a16="http://schemas.microsoft.com/office/drawing/2014/main" id="{F575A433-651B-E443-B4C0-8994BFBA60BC}"/>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33" name="Group 32">
              <a:extLst>
                <a:ext uri="{FF2B5EF4-FFF2-40B4-BE49-F238E27FC236}">
                  <a16:creationId xmlns:a16="http://schemas.microsoft.com/office/drawing/2014/main" id="{E7816ED2-B384-624B-9F61-246299DA2111}"/>
                </a:ext>
              </a:extLst>
            </p:cNvPr>
            <p:cNvGrpSpPr>
              <a:grpSpLocks noChangeAspect="1"/>
            </p:cNvGrpSpPr>
            <p:nvPr/>
          </p:nvGrpSpPr>
          <p:grpSpPr>
            <a:xfrm>
              <a:off x="1631907" y="5078434"/>
              <a:ext cx="221211" cy="143250"/>
              <a:chOff x="786355" y="3830972"/>
              <a:chExt cx="573765" cy="371550"/>
            </a:xfrm>
          </p:grpSpPr>
          <p:sp>
            <p:nvSpPr>
              <p:cNvPr id="39" name="Parallelogram 38">
                <a:extLst>
                  <a:ext uri="{FF2B5EF4-FFF2-40B4-BE49-F238E27FC236}">
                    <a16:creationId xmlns:a16="http://schemas.microsoft.com/office/drawing/2014/main" id="{FC82439F-35EA-9445-BDB1-7EACA4534053}"/>
                  </a:ext>
                </a:extLst>
              </p:cNvPr>
              <p:cNvSpPr/>
              <p:nvPr/>
            </p:nvSpPr>
            <p:spPr>
              <a:xfrm>
                <a:off x="786355" y="3830972"/>
                <a:ext cx="573765" cy="371550"/>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0" name="Chevron 39">
                <a:extLst>
                  <a:ext uri="{FF2B5EF4-FFF2-40B4-BE49-F238E27FC236}">
                    <a16:creationId xmlns:a16="http://schemas.microsoft.com/office/drawing/2014/main" id="{2A2F4FEB-79A2-B846-8D76-7AB1B6C9EE6A}"/>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34" name="Group 33">
              <a:extLst>
                <a:ext uri="{FF2B5EF4-FFF2-40B4-BE49-F238E27FC236}">
                  <a16:creationId xmlns:a16="http://schemas.microsoft.com/office/drawing/2014/main" id="{1506D50D-8ED0-DE4A-98F1-EFC9BB9FC9E2}"/>
                </a:ext>
              </a:extLst>
            </p:cNvPr>
            <p:cNvGrpSpPr/>
            <p:nvPr/>
          </p:nvGrpSpPr>
          <p:grpSpPr>
            <a:xfrm>
              <a:off x="1426432" y="5311193"/>
              <a:ext cx="2288029" cy="185556"/>
              <a:chOff x="551177" y="5310999"/>
              <a:chExt cx="2288029" cy="271672"/>
            </a:xfrm>
          </p:grpSpPr>
          <p:sp>
            <p:nvSpPr>
              <p:cNvPr id="36" name="Rectangle 35">
                <a:extLst>
                  <a:ext uri="{FF2B5EF4-FFF2-40B4-BE49-F238E27FC236}">
                    <a16:creationId xmlns:a16="http://schemas.microsoft.com/office/drawing/2014/main" id="{8518297F-698C-F249-80F0-049D7C63896D}"/>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7" name="Parallelogram 36">
                <a:extLst>
                  <a:ext uri="{FF2B5EF4-FFF2-40B4-BE49-F238E27FC236}">
                    <a16:creationId xmlns:a16="http://schemas.microsoft.com/office/drawing/2014/main" id="{642EEA78-76C0-7446-8819-9D67CACE8851}"/>
                  </a:ext>
                </a:extLst>
              </p:cNvPr>
              <p:cNvSpPr/>
              <p:nvPr/>
            </p:nvSpPr>
            <p:spPr>
              <a:xfrm>
                <a:off x="658167" y="5338918"/>
                <a:ext cx="1736830" cy="208061"/>
              </a:xfrm>
              <a:prstGeom prst="parallelogram">
                <a:avLst>
                  <a:gd name="adj" fmla="val 65366"/>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38" name="Freeform 37">
                <a:extLst>
                  <a:ext uri="{FF2B5EF4-FFF2-40B4-BE49-F238E27FC236}">
                    <a16:creationId xmlns:a16="http://schemas.microsoft.com/office/drawing/2014/main" id="{C2ABB904-F737-5645-84BF-F8DB7BAB797C}"/>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35" name="TextBox 34">
              <a:extLst>
                <a:ext uri="{FF2B5EF4-FFF2-40B4-BE49-F238E27FC236}">
                  <a16:creationId xmlns:a16="http://schemas.microsoft.com/office/drawing/2014/main" id="{2F722DA4-49B7-3049-9443-22C80E3AB8AB}"/>
                </a:ext>
              </a:extLst>
            </p:cNvPr>
            <p:cNvSpPr txBox="1"/>
            <p:nvPr/>
          </p:nvSpPr>
          <p:spPr>
            <a:xfrm>
              <a:off x="3746682" y="5327027"/>
              <a:ext cx="238847" cy="153888"/>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80%</a:t>
              </a:r>
            </a:p>
          </p:txBody>
        </p:sp>
      </p:grpSp>
      <p:grpSp>
        <p:nvGrpSpPr>
          <p:cNvPr id="46" name="Group 45">
            <a:extLst>
              <a:ext uri="{FF2B5EF4-FFF2-40B4-BE49-F238E27FC236}">
                <a16:creationId xmlns:a16="http://schemas.microsoft.com/office/drawing/2014/main" id="{286EAAE2-E9D7-CC46-B7C5-041C65E839EA}"/>
              </a:ext>
            </a:extLst>
          </p:cNvPr>
          <p:cNvGrpSpPr/>
          <p:nvPr/>
        </p:nvGrpSpPr>
        <p:grpSpPr>
          <a:xfrm>
            <a:off x="5161792" y="5185870"/>
            <a:ext cx="2559098" cy="439023"/>
            <a:chOff x="1426432" y="5057726"/>
            <a:chExt cx="2559098" cy="439023"/>
          </a:xfrm>
        </p:grpSpPr>
        <p:sp>
          <p:nvSpPr>
            <p:cNvPr id="50" name="TextBox 49">
              <a:extLst>
                <a:ext uri="{FF2B5EF4-FFF2-40B4-BE49-F238E27FC236}">
                  <a16:creationId xmlns:a16="http://schemas.microsoft.com/office/drawing/2014/main" id="{85F7B851-2041-4B48-860D-35D8BB82403F}"/>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51" name="Group 50">
              <a:extLst>
                <a:ext uri="{FF2B5EF4-FFF2-40B4-BE49-F238E27FC236}">
                  <a16:creationId xmlns:a16="http://schemas.microsoft.com/office/drawing/2014/main" id="{906DE601-18D5-BB4E-ABAA-E98C6C009433}"/>
                </a:ext>
              </a:extLst>
            </p:cNvPr>
            <p:cNvGrpSpPr>
              <a:grpSpLocks noChangeAspect="1"/>
            </p:cNvGrpSpPr>
            <p:nvPr/>
          </p:nvGrpSpPr>
          <p:grpSpPr>
            <a:xfrm>
              <a:off x="1631907" y="5078434"/>
              <a:ext cx="194915" cy="143250"/>
              <a:chOff x="786355" y="3830972"/>
              <a:chExt cx="505560" cy="371550"/>
            </a:xfrm>
          </p:grpSpPr>
          <p:sp>
            <p:nvSpPr>
              <p:cNvPr id="57" name="Parallelogram 56">
                <a:extLst>
                  <a:ext uri="{FF2B5EF4-FFF2-40B4-BE49-F238E27FC236}">
                    <a16:creationId xmlns:a16="http://schemas.microsoft.com/office/drawing/2014/main" id="{3C41598E-0D1F-FE42-B1B7-E410506C00F4}"/>
                  </a:ext>
                </a:extLst>
              </p:cNvPr>
              <p:cNvSpPr/>
              <p:nvPr/>
            </p:nvSpPr>
            <p:spPr>
              <a:xfrm>
                <a:off x="786355" y="3830972"/>
                <a:ext cx="505560" cy="371550"/>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58" name="Chevron 57">
                <a:extLst>
                  <a:ext uri="{FF2B5EF4-FFF2-40B4-BE49-F238E27FC236}">
                    <a16:creationId xmlns:a16="http://schemas.microsoft.com/office/drawing/2014/main" id="{0FAB6EBF-52F4-4A47-A929-A2AE120E0022}"/>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52" name="Group 51">
              <a:extLst>
                <a:ext uri="{FF2B5EF4-FFF2-40B4-BE49-F238E27FC236}">
                  <a16:creationId xmlns:a16="http://schemas.microsoft.com/office/drawing/2014/main" id="{431A9EC9-2642-C34F-BF42-A214F08042C3}"/>
                </a:ext>
              </a:extLst>
            </p:cNvPr>
            <p:cNvGrpSpPr/>
            <p:nvPr/>
          </p:nvGrpSpPr>
          <p:grpSpPr>
            <a:xfrm>
              <a:off x="1426432" y="5311193"/>
              <a:ext cx="2288029" cy="185556"/>
              <a:chOff x="551177" y="5310999"/>
              <a:chExt cx="2288029" cy="271672"/>
            </a:xfrm>
          </p:grpSpPr>
          <p:sp>
            <p:nvSpPr>
              <p:cNvPr id="54" name="Rectangle 53">
                <a:extLst>
                  <a:ext uri="{FF2B5EF4-FFF2-40B4-BE49-F238E27FC236}">
                    <a16:creationId xmlns:a16="http://schemas.microsoft.com/office/drawing/2014/main" id="{23332939-B828-1F44-ACDC-4A7C15C3BA34}"/>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55" name="Parallelogram 54">
                <a:extLst>
                  <a:ext uri="{FF2B5EF4-FFF2-40B4-BE49-F238E27FC236}">
                    <a16:creationId xmlns:a16="http://schemas.microsoft.com/office/drawing/2014/main" id="{2F7937F2-CAD8-FC45-8AE2-A76AA0ED5731}"/>
                  </a:ext>
                </a:extLst>
              </p:cNvPr>
              <p:cNvSpPr/>
              <p:nvPr/>
            </p:nvSpPr>
            <p:spPr>
              <a:xfrm>
                <a:off x="658167" y="5338918"/>
                <a:ext cx="1530370" cy="208061"/>
              </a:xfrm>
              <a:prstGeom prst="parallelogram">
                <a:avLst>
                  <a:gd name="adj" fmla="val 65366"/>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56" name="Freeform 55">
                <a:extLst>
                  <a:ext uri="{FF2B5EF4-FFF2-40B4-BE49-F238E27FC236}">
                    <a16:creationId xmlns:a16="http://schemas.microsoft.com/office/drawing/2014/main" id="{4AFBD8C8-E0AA-1048-B756-CD674E694487}"/>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53" name="TextBox 52">
              <a:extLst>
                <a:ext uri="{FF2B5EF4-FFF2-40B4-BE49-F238E27FC236}">
                  <a16:creationId xmlns:a16="http://schemas.microsoft.com/office/drawing/2014/main" id="{D0F3145F-59EE-0A43-A3BF-4DC5AA138CB8}"/>
                </a:ext>
              </a:extLst>
            </p:cNvPr>
            <p:cNvSpPr txBox="1"/>
            <p:nvPr/>
          </p:nvSpPr>
          <p:spPr>
            <a:xfrm>
              <a:off x="3746683" y="5327027"/>
              <a:ext cx="238847" cy="153888"/>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70%</a:t>
              </a:r>
            </a:p>
          </p:txBody>
        </p:sp>
      </p:grpSp>
      <p:grpSp>
        <p:nvGrpSpPr>
          <p:cNvPr id="71" name="Group 70">
            <a:extLst>
              <a:ext uri="{FF2B5EF4-FFF2-40B4-BE49-F238E27FC236}">
                <a16:creationId xmlns:a16="http://schemas.microsoft.com/office/drawing/2014/main" id="{CB5137C5-D85E-D540-919E-7FAFE877AA0A}"/>
              </a:ext>
            </a:extLst>
          </p:cNvPr>
          <p:cNvGrpSpPr/>
          <p:nvPr/>
        </p:nvGrpSpPr>
        <p:grpSpPr>
          <a:xfrm>
            <a:off x="8714131" y="5185870"/>
            <a:ext cx="2559098" cy="439023"/>
            <a:chOff x="1426432" y="5057726"/>
            <a:chExt cx="2559098" cy="439023"/>
          </a:xfrm>
        </p:grpSpPr>
        <p:sp>
          <p:nvSpPr>
            <p:cNvPr id="75" name="TextBox 74">
              <a:extLst>
                <a:ext uri="{FF2B5EF4-FFF2-40B4-BE49-F238E27FC236}">
                  <a16:creationId xmlns:a16="http://schemas.microsoft.com/office/drawing/2014/main" id="{3EB5FE9D-7FFE-0742-BF6E-A504F646907B}"/>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76" name="Group 75">
              <a:extLst>
                <a:ext uri="{FF2B5EF4-FFF2-40B4-BE49-F238E27FC236}">
                  <a16:creationId xmlns:a16="http://schemas.microsoft.com/office/drawing/2014/main" id="{CBAB5BF7-2B33-FA4A-9DDA-0BD60FD1C261}"/>
                </a:ext>
              </a:extLst>
            </p:cNvPr>
            <p:cNvGrpSpPr>
              <a:grpSpLocks noChangeAspect="1"/>
            </p:cNvGrpSpPr>
            <p:nvPr/>
          </p:nvGrpSpPr>
          <p:grpSpPr>
            <a:xfrm>
              <a:off x="1631907" y="5078434"/>
              <a:ext cx="221211" cy="143250"/>
              <a:chOff x="786355" y="3830972"/>
              <a:chExt cx="573765" cy="371550"/>
            </a:xfrm>
          </p:grpSpPr>
          <p:sp>
            <p:nvSpPr>
              <p:cNvPr id="82" name="Parallelogram 81">
                <a:extLst>
                  <a:ext uri="{FF2B5EF4-FFF2-40B4-BE49-F238E27FC236}">
                    <a16:creationId xmlns:a16="http://schemas.microsoft.com/office/drawing/2014/main" id="{A38BA1CD-D4B7-DA43-8EC9-DD13C7A712B9}"/>
                  </a:ext>
                </a:extLst>
              </p:cNvPr>
              <p:cNvSpPr/>
              <p:nvPr/>
            </p:nvSpPr>
            <p:spPr>
              <a:xfrm>
                <a:off x="786355" y="3830972"/>
                <a:ext cx="573765" cy="371550"/>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83" name="Chevron 82">
                <a:extLst>
                  <a:ext uri="{FF2B5EF4-FFF2-40B4-BE49-F238E27FC236}">
                    <a16:creationId xmlns:a16="http://schemas.microsoft.com/office/drawing/2014/main" id="{E04B8D83-96C2-5547-A48E-088B7D3BEEC9}"/>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77" name="Group 76">
              <a:extLst>
                <a:ext uri="{FF2B5EF4-FFF2-40B4-BE49-F238E27FC236}">
                  <a16:creationId xmlns:a16="http://schemas.microsoft.com/office/drawing/2014/main" id="{F495C658-225A-7741-B575-97D4F469F8C3}"/>
                </a:ext>
              </a:extLst>
            </p:cNvPr>
            <p:cNvGrpSpPr/>
            <p:nvPr/>
          </p:nvGrpSpPr>
          <p:grpSpPr>
            <a:xfrm>
              <a:off x="1426432" y="5311193"/>
              <a:ext cx="2288029" cy="185556"/>
              <a:chOff x="551177" y="5310999"/>
              <a:chExt cx="2288029" cy="271672"/>
            </a:xfrm>
          </p:grpSpPr>
          <p:sp>
            <p:nvSpPr>
              <p:cNvPr id="79" name="Rectangle 78">
                <a:extLst>
                  <a:ext uri="{FF2B5EF4-FFF2-40B4-BE49-F238E27FC236}">
                    <a16:creationId xmlns:a16="http://schemas.microsoft.com/office/drawing/2014/main" id="{41D26D10-D191-4F44-8A8F-9AB7FE5D274A}"/>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80" name="Parallelogram 79">
                <a:extLst>
                  <a:ext uri="{FF2B5EF4-FFF2-40B4-BE49-F238E27FC236}">
                    <a16:creationId xmlns:a16="http://schemas.microsoft.com/office/drawing/2014/main" id="{F022DC17-0E27-444B-B251-E1BDD15C7ECD}"/>
                  </a:ext>
                </a:extLst>
              </p:cNvPr>
              <p:cNvSpPr/>
              <p:nvPr/>
            </p:nvSpPr>
            <p:spPr>
              <a:xfrm>
                <a:off x="658167" y="5338918"/>
                <a:ext cx="1654435" cy="208061"/>
              </a:xfrm>
              <a:prstGeom prst="parallelogram">
                <a:avLst>
                  <a:gd name="adj" fmla="val 65366"/>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81" name="Freeform 80">
                <a:extLst>
                  <a:ext uri="{FF2B5EF4-FFF2-40B4-BE49-F238E27FC236}">
                    <a16:creationId xmlns:a16="http://schemas.microsoft.com/office/drawing/2014/main" id="{D7B0457B-A9BB-9748-BBBA-C953E81104C2}"/>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78" name="TextBox 77">
              <a:extLst>
                <a:ext uri="{FF2B5EF4-FFF2-40B4-BE49-F238E27FC236}">
                  <a16:creationId xmlns:a16="http://schemas.microsoft.com/office/drawing/2014/main" id="{995CDB22-765A-2341-B19E-2347B3850A49}"/>
                </a:ext>
              </a:extLst>
            </p:cNvPr>
            <p:cNvSpPr txBox="1"/>
            <p:nvPr/>
          </p:nvSpPr>
          <p:spPr>
            <a:xfrm>
              <a:off x="3746683" y="5327027"/>
              <a:ext cx="238847" cy="153888"/>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75%</a:t>
              </a:r>
            </a:p>
          </p:txBody>
        </p:sp>
      </p:grpSp>
      <p:sp>
        <p:nvSpPr>
          <p:cNvPr id="73" name="TextBox 72">
            <a:extLst>
              <a:ext uri="{FF2B5EF4-FFF2-40B4-BE49-F238E27FC236}">
                <a16:creationId xmlns:a16="http://schemas.microsoft.com/office/drawing/2014/main" id="{258E03FD-E4CD-E24D-973A-0E20E3849193}"/>
              </a:ext>
            </a:extLst>
          </p:cNvPr>
          <p:cNvSpPr txBox="1"/>
          <p:nvPr/>
        </p:nvSpPr>
        <p:spPr>
          <a:xfrm>
            <a:off x="9277342" y="3598331"/>
            <a:ext cx="1256802" cy="184666"/>
          </a:xfrm>
          <a:prstGeom prst="rect">
            <a:avLst/>
          </a:prstGeom>
          <a:noFill/>
        </p:spPr>
        <p:txBody>
          <a:bodyPr wrap="square" lIns="0" tIns="0" rIns="0" bIns="0" rtlCol="0" anchor="ctr">
            <a:spAutoFit/>
          </a:bodyPr>
          <a:lstStyle/>
          <a:p>
            <a:pPr algn="ctr"/>
            <a:r>
              <a:rPr lang="en-US" sz="1200" dirty="0">
                <a:solidFill>
                  <a:srgbClr val="FEFCFF"/>
                </a:solidFill>
                <a:latin typeface="Roboto Medium" panose="02000000000000000000" pitchFamily="2" charset="0"/>
                <a:ea typeface="Roboto Medium" panose="02000000000000000000" pitchFamily="2" charset="0"/>
              </a:rPr>
              <a:t>Insert Name Here</a:t>
            </a:r>
          </a:p>
        </p:txBody>
      </p:sp>
      <p:sp>
        <p:nvSpPr>
          <p:cNvPr id="74" name="Rectangle 73">
            <a:extLst>
              <a:ext uri="{FF2B5EF4-FFF2-40B4-BE49-F238E27FC236}">
                <a16:creationId xmlns:a16="http://schemas.microsoft.com/office/drawing/2014/main" id="{F597BA9A-2C4B-9F45-A1D1-7A7A8F74773A}"/>
              </a:ext>
            </a:extLst>
          </p:cNvPr>
          <p:cNvSpPr/>
          <p:nvPr/>
        </p:nvSpPr>
        <p:spPr>
          <a:xfrm>
            <a:off x="8973017" y="3786788"/>
            <a:ext cx="1863846" cy="153888"/>
          </a:xfrm>
          <a:prstGeom prst="rect">
            <a:avLst/>
          </a:prstGeom>
        </p:spPr>
        <p:txBody>
          <a:bodyPr wrap="square" lIns="0" tIns="0" rIns="0" bIns="0" anchor="ctr">
            <a:spAutoFit/>
          </a:bodyPr>
          <a:lstStyle/>
          <a:p>
            <a:pPr algn="ctr"/>
            <a:r>
              <a:rPr lang="en-US" sz="1000" dirty="0">
                <a:solidFill>
                  <a:srgbClr val="FEFCFF"/>
                </a:solidFill>
                <a:latin typeface="Roboto" panose="02000000000000000000" pitchFamily="2" charset="0"/>
                <a:ea typeface="Roboto" panose="02000000000000000000" pitchFamily="2" charset="0"/>
                <a:cs typeface="Open Sans" panose="020B0606030504020204" pitchFamily="34" charset="0"/>
              </a:rPr>
              <a:t>Running Back</a:t>
            </a:r>
          </a:p>
        </p:txBody>
      </p:sp>
      <p:grpSp>
        <p:nvGrpSpPr>
          <p:cNvPr id="108" name="Group 107">
            <a:extLst>
              <a:ext uri="{FF2B5EF4-FFF2-40B4-BE49-F238E27FC236}">
                <a16:creationId xmlns:a16="http://schemas.microsoft.com/office/drawing/2014/main" id="{81B7FB7A-EC16-384B-A494-128B8AC93F0D}"/>
              </a:ext>
            </a:extLst>
          </p:cNvPr>
          <p:cNvGrpSpPr>
            <a:grpSpLocks noChangeAspect="1"/>
          </p:cNvGrpSpPr>
          <p:nvPr/>
        </p:nvGrpSpPr>
        <p:grpSpPr>
          <a:xfrm flipH="1">
            <a:off x="10618567" y="437905"/>
            <a:ext cx="986058" cy="167068"/>
            <a:chOff x="5842767" y="2436565"/>
            <a:chExt cx="740840" cy="125521"/>
          </a:xfrm>
          <a:solidFill>
            <a:schemeClr val="accent1"/>
          </a:solidFill>
        </p:grpSpPr>
        <p:sp>
          <p:nvSpPr>
            <p:cNvPr id="109" name="Parallelogram 108">
              <a:extLst>
                <a:ext uri="{FF2B5EF4-FFF2-40B4-BE49-F238E27FC236}">
                  <a16:creationId xmlns:a16="http://schemas.microsoft.com/office/drawing/2014/main" id="{E7604144-1A83-B043-84D8-F1ED8E5F7196}"/>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0" name="Parallelogram 109">
              <a:extLst>
                <a:ext uri="{FF2B5EF4-FFF2-40B4-BE49-F238E27FC236}">
                  <a16:creationId xmlns:a16="http://schemas.microsoft.com/office/drawing/2014/main" id="{40722F1C-448C-654B-8F9D-0333FC66E4BA}"/>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1" name="Parallelogram 110">
              <a:extLst>
                <a:ext uri="{FF2B5EF4-FFF2-40B4-BE49-F238E27FC236}">
                  <a16:creationId xmlns:a16="http://schemas.microsoft.com/office/drawing/2014/main" id="{5A1541F3-1C4E-3642-92FD-7B227BCE3149}"/>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2" name="Parallelogram 111">
              <a:extLst>
                <a:ext uri="{FF2B5EF4-FFF2-40B4-BE49-F238E27FC236}">
                  <a16:creationId xmlns:a16="http://schemas.microsoft.com/office/drawing/2014/main" id="{B68EB045-321B-1F4A-8064-097BEBEB8E57}"/>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3" name="Parallelogram 112">
              <a:extLst>
                <a:ext uri="{FF2B5EF4-FFF2-40B4-BE49-F238E27FC236}">
                  <a16:creationId xmlns:a16="http://schemas.microsoft.com/office/drawing/2014/main" id="{3A0488EF-385D-D34D-9A37-34E8F5202D9C}"/>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4" name="Parallelogram 113">
              <a:extLst>
                <a:ext uri="{FF2B5EF4-FFF2-40B4-BE49-F238E27FC236}">
                  <a16:creationId xmlns:a16="http://schemas.microsoft.com/office/drawing/2014/main" id="{CAB05A8A-7E4A-C14B-9EB6-ED97C0DD0E72}"/>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3" name="Picture Placeholder 2">
            <a:extLst>
              <a:ext uri="{FF2B5EF4-FFF2-40B4-BE49-F238E27FC236}">
                <a16:creationId xmlns:a16="http://schemas.microsoft.com/office/drawing/2014/main" id="{77CA2E45-4F15-A142-9D09-989E80D6F47C}"/>
              </a:ext>
            </a:extLst>
          </p:cNvPr>
          <p:cNvSpPr>
            <a:spLocks noGrp="1"/>
          </p:cNvSpPr>
          <p:nvPr>
            <p:ph type="pic" sz="quarter" idx="12"/>
          </p:nvPr>
        </p:nvSpPr>
        <p:spPr/>
      </p:sp>
      <p:sp>
        <p:nvSpPr>
          <p:cNvPr id="15" name="Picture Placeholder 14">
            <a:extLst>
              <a:ext uri="{FF2B5EF4-FFF2-40B4-BE49-F238E27FC236}">
                <a16:creationId xmlns:a16="http://schemas.microsoft.com/office/drawing/2014/main" id="{0E205F81-8D3E-7E4C-AC19-F672255D5180}"/>
              </a:ext>
            </a:extLst>
          </p:cNvPr>
          <p:cNvSpPr>
            <a:spLocks noGrp="1"/>
          </p:cNvSpPr>
          <p:nvPr>
            <p:ph type="pic" sz="quarter" idx="11"/>
          </p:nvPr>
        </p:nvSpPr>
        <p:spPr/>
      </p:sp>
      <p:sp>
        <p:nvSpPr>
          <p:cNvPr id="17" name="Picture Placeholder 16">
            <a:extLst>
              <a:ext uri="{FF2B5EF4-FFF2-40B4-BE49-F238E27FC236}">
                <a16:creationId xmlns:a16="http://schemas.microsoft.com/office/drawing/2014/main" id="{B07E117C-3FE2-BC4A-BB0A-2BD87C2FA8A2}"/>
              </a:ext>
            </a:extLst>
          </p:cNvPr>
          <p:cNvSpPr>
            <a:spLocks noGrp="1"/>
          </p:cNvSpPr>
          <p:nvPr>
            <p:ph type="pic" sz="quarter" idx="10"/>
          </p:nvPr>
        </p:nvSpPr>
        <p:spPr/>
      </p:sp>
    </p:spTree>
    <p:extLst>
      <p:ext uri="{BB962C8B-B14F-4D97-AF65-F5344CB8AC3E}">
        <p14:creationId xmlns:p14="http://schemas.microsoft.com/office/powerpoint/2010/main" val="93534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arallelogram 141">
            <a:extLst>
              <a:ext uri="{FF2B5EF4-FFF2-40B4-BE49-F238E27FC236}">
                <a16:creationId xmlns:a16="http://schemas.microsoft.com/office/drawing/2014/main" id="{74773F02-1489-F44D-BFF2-2FE3A130E0D9}"/>
              </a:ext>
            </a:extLst>
          </p:cNvPr>
          <p:cNvSpPr>
            <a:spLocks noChangeAspect="1"/>
          </p:cNvSpPr>
          <p:nvPr/>
        </p:nvSpPr>
        <p:spPr>
          <a:xfrm flipH="1">
            <a:off x="8731747" y="2005808"/>
            <a:ext cx="2912023" cy="1943037"/>
          </a:xfrm>
          <a:prstGeom prst="parallelogram">
            <a:avLst>
              <a:gd name="adj" fmla="val 29994"/>
            </a:avLst>
          </a:prstGeom>
          <a:solidFill>
            <a:schemeClr val="accent1">
              <a:alpha val="60000"/>
            </a:schemeClr>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arallelogram 25">
            <a:extLst>
              <a:ext uri="{FF2B5EF4-FFF2-40B4-BE49-F238E27FC236}">
                <a16:creationId xmlns:a16="http://schemas.microsoft.com/office/drawing/2014/main" id="{30710FBF-7E07-DC42-9BCB-6065AAD6019C}"/>
              </a:ext>
            </a:extLst>
          </p:cNvPr>
          <p:cNvSpPr>
            <a:spLocks noChangeAspect="1"/>
          </p:cNvSpPr>
          <p:nvPr/>
        </p:nvSpPr>
        <p:spPr>
          <a:xfrm flipH="1">
            <a:off x="6011316" y="2006922"/>
            <a:ext cx="2912023" cy="1943037"/>
          </a:xfrm>
          <a:prstGeom prst="parallelogram">
            <a:avLst>
              <a:gd name="adj" fmla="val 29994"/>
            </a:avLst>
          </a:prstGeom>
          <a:solidFill>
            <a:schemeClr val="accent1">
              <a:alpha val="60000"/>
            </a:schemeClr>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Parallelogram 1">
            <a:extLst>
              <a:ext uri="{FF2B5EF4-FFF2-40B4-BE49-F238E27FC236}">
                <a16:creationId xmlns:a16="http://schemas.microsoft.com/office/drawing/2014/main" id="{A01A9427-59BA-C34A-9583-0E2486199363}"/>
              </a:ext>
            </a:extLst>
          </p:cNvPr>
          <p:cNvSpPr>
            <a:spLocks noChangeAspect="1"/>
          </p:cNvSpPr>
          <p:nvPr/>
        </p:nvSpPr>
        <p:spPr>
          <a:xfrm flipH="1">
            <a:off x="3290884" y="2005808"/>
            <a:ext cx="2912023" cy="1943037"/>
          </a:xfrm>
          <a:prstGeom prst="parallelogram">
            <a:avLst>
              <a:gd name="adj" fmla="val 29994"/>
            </a:avLst>
          </a:prstGeom>
          <a:solidFill>
            <a:schemeClr val="accent1">
              <a:alpha val="60000"/>
            </a:schemeClr>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Parallelogram 114">
            <a:extLst>
              <a:ext uri="{FF2B5EF4-FFF2-40B4-BE49-F238E27FC236}">
                <a16:creationId xmlns:a16="http://schemas.microsoft.com/office/drawing/2014/main" id="{32AAAE1F-C76D-BE44-960A-BC26F22B6BBF}"/>
              </a:ext>
            </a:extLst>
          </p:cNvPr>
          <p:cNvSpPr>
            <a:spLocks noChangeAspect="1"/>
          </p:cNvSpPr>
          <p:nvPr/>
        </p:nvSpPr>
        <p:spPr>
          <a:xfrm flipH="1">
            <a:off x="570452" y="2005808"/>
            <a:ext cx="2912023" cy="1943037"/>
          </a:xfrm>
          <a:prstGeom prst="parallelogram">
            <a:avLst>
              <a:gd name="adj" fmla="val 29994"/>
            </a:avLst>
          </a:prstGeom>
          <a:solidFill>
            <a:schemeClr val="accent1">
              <a:alpha val="60000"/>
            </a:schemeClr>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B28A529F-E0A1-F245-A948-8B9E97F0E2F2}"/>
              </a:ext>
            </a:extLst>
          </p:cNvPr>
          <p:cNvSpPr/>
          <p:nvPr/>
        </p:nvSpPr>
        <p:spPr>
          <a:xfrm flipH="1">
            <a:off x="4367334" y="642443"/>
            <a:ext cx="3390899"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DBDDD49-11C1-C249-90CD-BEA34AF3E5CF}"/>
              </a:ext>
            </a:extLst>
          </p:cNvPr>
          <p:cNvSpPr txBox="1"/>
          <p:nvPr/>
        </p:nvSpPr>
        <p:spPr>
          <a:xfrm>
            <a:off x="4471664" y="979799"/>
            <a:ext cx="3182238" cy="553998"/>
          </a:xfrm>
          <a:prstGeom prst="rect">
            <a:avLst/>
          </a:prstGeom>
          <a:noFill/>
        </p:spPr>
        <p:txBody>
          <a:bodyPr wrap="square" lIns="0" tIns="0" rIns="0" bIns="0" rtlCol="0">
            <a:spAutoFit/>
          </a:bodyPr>
          <a:lstStyle/>
          <a:p>
            <a:pPr algn="ctr"/>
            <a:r>
              <a:rPr lang="en-US" sz="36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Meet Our </a:t>
            </a:r>
            <a:r>
              <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rPr>
              <a:t>Team</a:t>
            </a:r>
          </a:p>
        </p:txBody>
      </p:sp>
      <p:grpSp>
        <p:nvGrpSpPr>
          <p:cNvPr id="6" name="Group 5">
            <a:extLst>
              <a:ext uri="{FF2B5EF4-FFF2-40B4-BE49-F238E27FC236}">
                <a16:creationId xmlns:a16="http://schemas.microsoft.com/office/drawing/2014/main" id="{F71984AF-8FFF-5E44-8C90-E7F67635630E}"/>
              </a:ext>
            </a:extLst>
          </p:cNvPr>
          <p:cNvGrpSpPr/>
          <p:nvPr/>
        </p:nvGrpSpPr>
        <p:grpSpPr>
          <a:xfrm flipH="1">
            <a:off x="5224611" y="728067"/>
            <a:ext cx="740840" cy="125521"/>
            <a:chOff x="5842767" y="2436565"/>
            <a:chExt cx="740840" cy="125521"/>
          </a:xfrm>
          <a:solidFill>
            <a:srgbClr val="FFFFFF"/>
          </a:solidFill>
        </p:grpSpPr>
        <p:sp>
          <p:nvSpPr>
            <p:cNvPr id="7" name="Parallelogram 6">
              <a:extLst>
                <a:ext uri="{FF2B5EF4-FFF2-40B4-BE49-F238E27FC236}">
                  <a16:creationId xmlns:a16="http://schemas.microsoft.com/office/drawing/2014/main" id="{6834418A-E235-C14D-B312-11DFC2ED4E12}"/>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8" name="Parallelogram 7">
              <a:extLst>
                <a:ext uri="{FF2B5EF4-FFF2-40B4-BE49-F238E27FC236}">
                  <a16:creationId xmlns:a16="http://schemas.microsoft.com/office/drawing/2014/main" id="{5756952E-32AC-B84B-81DF-141F09A6B563}"/>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9" name="Parallelogram 8">
              <a:extLst>
                <a:ext uri="{FF2B5EF4-FFF2-40B4-BE49-F238E27FC236}">
                  <a16:creationId xmlns:a16="http://schemas.microsoft.com/office/drawing/2014/main" id="{4C6E0A60-12E9-3A4A-BF7C-42C94A021EE4}"/>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 name="Parallelogram 9">
              <a:extLst>
                <a:ext uri="{FF2B5EF4-FFF2-40B4-BE49-F238E27FC236}">
                  <a16:creationId xmlns:a16="http://schemas.microsoft.com/office/drawing/2014/main" id="{D7E67E7B-E458-3649-98F5-7FEED2B5A8DE}"/>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 name="Parallelogram 10">
              <a:extLst>
                <a:ext uri="{FF2B5EF4-FFF2-40B4-BE49-F238E27FC236}">
                  <a16:creationId xmlns:a16="http://schemas.microsoft.com/office/drawing/2014/main" id="{2D038A02-4332-F94E-A5F3-221E1B60F1ED}"/>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2" name="Parallelogram 11">
              <a:extLst>
                <a:ext uri="{FF2B5EF4-FFF2-40B4-BE49-F238E27FC236}">
                  <a16:creationId xmlns:a16="http://schemas.microsoft.com/office/drawing/2014/main" id="{38D52DE1-F30C-7B4B-8573-929013104FED}"/>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3" name="TextBox 12">
            <a:extLst>
              <a:ext uri="{FF2B5EF4-FFF2-40B4-BE49-F238E27FC236}">
                <a16:creationId xmlns:a16="http://schemas.microsoft.com/office/drawing/2014/main" id="{D0C7C4C2-5A95-3242-AEA4-94DE35D11573}"/>
              </a:ext>
            </a:extLst>
          </p:cNvPr>
          <p:cNvSpPr txBox="1"/>
          <p:nvPr/>
        </p:nvSpPr>
        <p:spPr>
          <a:xfrm>
            <a:off x="6060981" y="698494"/>
            <a:ext cx="839974" cy="184666"/>
          </a:xfrm>
          <a:prstGeom prst="rect">
            <a:avLst/>
          </a:prstGeom>
          <a:noFill/>
        </p:spPr>
        <p:txBody>
          <a:bodyPr wrap="none" lIns="0" tIns="0" rIns="0" bIns="0" rtlCol="0" anchor="ctr">
            <a:spAutoFit/>
          </a:bodyPr>
          <a:lstStyle/>
          <a:p>
            <a:pPr algn="ct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Team</a:t>
            </a:r>
          </a:p>
        </p:txBody>
      </p:sp>
      <p:sp>
        <p:nvSpPr>
          <p:cNvPr id="16" name="Parallelogram 15">
            <a:extLst>
              <a:ext uri="{FF2B5EF4-FFF2-40B4-BE49-F238E27FC236}">
                <a16:creationId xmlns:a16="http://schemas.microsoft.com/office/drawing/2014/main" id="{3DCFE15D-E5AF-854C-9474-F32E43E10491}"/>
              </a:ext>
            </a:extLst>
          </p:cNvPr>
          <p:cNvSpPr>
            <a:spLocks noChangeAspect="1"/>
          </p:cNvSpPr>
          <p:nvPr/>
        </p:nvSpPr>
        <p:spPr>
          <a:xfrm flipH="1">
            <a:off x="3724345" y="3452693"/>
            <a:ext cx="2478559" cy="496152"/>
          </a:xfrm>
          <a:prstGeom prst="parallelogram">
            <a:avLst>
              <a:gd name="adj" fmla="val 2999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D275D30C-7AD5-6E44-B473-14F7530BDB6F}"/>
              </a:ext>
            </a:extLst>
          </p:cNvPr>
          <p:cNvGrpSpPr/>
          <p:nvPr/>
        </p:nvGrpSpPr>
        <p:grpSpPr>
          <a:xfrm>
            <a:off x="4338390" y="3531820"/>
            <a:ext cx="1250469" cy="337899"/>
            <a:chOff x="4216569" y="3486528"/>
            <a:chExt cx="1375516" cy="371689"/>
          </a:xfrm>
        </p:grpSpPr>
        <p:sp>
          <p:nvSpPr>
            <p:cNvPr id="17" name="TextBox 16">
              <a:extLst>
                <a:ext uri="{FF2B5EF4-FFF2-40B4-BE49-F238E27FC236}">
                  <a16:creationId xmlns:a16="http://schemas.microsoft.com/office/drawing/2014/main" id="{88CB1F0A-114A-024D-8CC8-98D66A620318}"/>
                </a:ext>
              </a:extLst>
            </p:cNvPr>
            <p:cNvSpPr txBox="1"/>
            <p:nvPr/>
          </p:nvSpPr>
          <p:spPr>
            <a:xfrm>
              <a:off x="4277553" y="3486528"/>
              <a:ext cx="1253548" cy="184666"/>
            </a:xfrm>
            <a:prstGeom prst="rect">
              <a:avLst/>
            </a:prstGeom>
            <a:noFill/>
          </p:spPr>
          <p:txBody>
            <a:bodyPr wrap="none" lIns="0" tIns="0" rIns="0" bIns="0" rtlCol="0" anchor="ctr">
              <a:spAutoFit/>
            </a:bodyPr>
            <a:lstStyle/>
            <a:p>
              <a:pPr algn="ctr"/>
              <a:r>
                <a:rPr lang="en-US" sz="1200" dirty="0">
                  <a:solidFill>
                    <a:srgbClr val="FEFCFF"/>
                  </a:solidFill>
                  <a:latin typeface="Roboto Medium" panose="02000000000000000000" pitchFamily="2" charset="0"/>
                  <a:ea typeface="Roboto Medium" panose="02000000000000000000" pitchFamily="2" charset="0"/>
                </a:rPr>
                <a:t>Insert Name Here</a:t>
              </a:r>
            </a:p>
          </p:txBody>
        </p:sp>
        <p:sp>
          <p:nvSpPr>
            <p:cNvPr id="18" name="Rectangle 17">
              <a:extLst>
                <a:ext uri="{FF2B5EF4-FFF2-40B4-BE49-F238E27FC236}">
                  <a16:creationId xmlns:a16="http://schemas.microsoft.com/office/drawing/2014/main" id="{8DE0E47C-20B4-354B-82A2-A6AEA9C3DD42}"/>
                </a:ext>
              </a:extLst>
            </p:cNvPr>
            <p:cNvSpPr/>
            <p:nvPr/>
          </p:nvSpPr>
          <p:spPr>
            <a:xfrm>
              <a:off x="4216569" y="3704329"/>
              <a:ext cx="1375516" cy="153888"/>
            </a:xfrm>
            <a:prstGeom prst="rect">
              <a:avLst/>
            </a:prstGeom>
          </p:spPr>
          <p:txBody>
            <a:bodyPr wrap="square" lIns="0" tIns="0" rIns="0" bIns="0" anchor="ctr">
              <a:spAutoFit/>
            </a:bodyPr>
            <a:lstStyle/>
            <a:p>
              <a:pPr algn="ctr"/>
              <a:r>
                <a:rPr lang="en-US" sz="1000" dirty="0">
                  <a:solidFill>
                    <a:srgbClr val="FEFCFF"/>
                  </a:solidFill>
                  <a:latin typeface="Roboto" panose="02000000000000000000" pitchFamily="2" charset="0"/>
                  <a:ea typeface="Roboto" panose="02000000000000000000" pitchFamily="2" charset="0"/>
                  <a:cs typeface="Open Sans" panose="020B0606030504020204" pitchFamily="34" charset="0"/>
                </a:rPr>
                <a:t>Running Back</a:t>
              </a:r>
            </a:p>
          </p:txBody>
        </p:sp>
      </p:grpSp>
      <p:sp>
        <p:nvSpPr>
          <p:cNvPr id="27" name="Parallelogram 26">
            <a:extLst>
              <a:ext uri="{FF2B5EF4-FFF2-40B4-BE49-F238E27FC236}">
                <a16:creationId xmlns:a16="http://schemas.microsoft.com/office/drawing/2014/main" id="{FF475F6B-5A4A-A04E-9E17-F4F7BB9DC2CD}"/>
              </a:ext>
            </a:extLst>
          </p:cNvPr>
          <p:cNvSpPr>
            <a:spLocks noChangeAspect="1"/>
          </p:cNvSpPr>
          <p:nvPr/>
        </p:nvSpPr>
        <p:spPr>
          <a:xfrm flipH="1">
            <a:off x="6444777" y="3453807"/>
            <a:ext cx="2478559" cy="496152"/>
          </a:xfrm>
          <a:prstGeom prst="parallelogram">
            <a:avLst>
              <a:gd name="adj" fmla="val 2999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2353FF16-C746-C747-9BF7-EC1C2D9905CC}"/>
              </a:ext>
            </a:extLst>
          </p:cNvPr>
          <p:cNvGrpSpPr/>
          <p:nvPr/>
        </p:nvGrpSpPr>
        <p:grpSpPr>
          <a:xfrm>
            <a:off x="7058822" y="3532934"/>
            <a:ext cx="1250469" cy="337899"/>
            <a:chOff x="4216569" y="3486528"/>
            <a:chExt cx="1375516" cy="371689"/>
          </a:xfrm>
        </p:grpSpPr>
        <p:sp>
          <p:nvSpPr>
            <p:cNvPr id="29" name="TextBox 28">
              <a:extLst>
                <a:ext uri="{FF2B5EF4-FFF2-40B4-BE49-F238E27FC236}">
                  <a16:creationId xmlns:a16="http://schemas.microsoft.com/office/drawing/2014/main" id="{31C8DFC5-5A2E-A444-BC66-4496D42B7998}"/>
                </a:ext>
              </a:extLst>
            </p:cNvPr>
            <p:cNvSpPr txBox="1"/>
            <p:nvPr/>
          </p:nvSpPr>
          <p:spPr>
            <a:xfrm>
              <a:off x="4277553" y="3486528"/>
              <a:ext cx="1253548" cy="184666"/>
            </a:xfrm>
            <a:prstGeom prst="rect">
              <a:avLst/>
            </a:prstGeom>
            <a:noFill/>
          </p:spPr>
          <p:txBody>
            <a:bodyPr wrap="none" lIns="0" tIns="0" rIns="0" bIns="0" rtlCol="0" anchor="ctr">
              <a:spAutoFit/>
            </a:bodyPr>
            <a:lstStyle/>
            <a:p>
              <a:pPr algn="ctr"/>
              <a:r>
                <a:rPr lang="en-US" sz="1200" dirty="0">
                  <a:solidFill>
                    <a:srgbClr val="FEFCFF"/>
                  </a:solidFill>
                  <a:latin typeface="Roboto Medium" panose="02000000000000000000" pitchFamily="2" charset="0"/>
                  <a:ea typeface="Roboto Medium" panose="02000000000000000000" pitchFamily="2" charset="0"/>
                </a:rPr>
                <a:t>Insert Name Here</a:t>
              </a:r>
            </a:p>
          </p:txBody>
        </p:sp>
        <p:sp>
          <p:nvSpPr>
            <p:cNvPr id="30" name="Rectangle 29">
              <a:extLst>
                <a:ext uri="{FF2B5EF4-FFF2-40B4-BE49-F238E27FC236}">
                  <a16:creationId xmlns:a16="http://schemas.microsoft.com/office/drawing/2014/main" id="{DAC4A76B-CBAC-2948-89D4-1C75DF09CC6E}"/>
                </a:ext>
              </a:extLst>
            </p:cNvPr>
            <p:cNvSpPr/>
            <p:nvPr/>
          </p:nvSpPr>
          <p:spPr>
            <a:xfrm>
              <a:off x="4216569" y="3704329"/>
              <a:ext cx="1375516" cy="153888"/>
            </a:xfrm>
            <a:prstGeom prst="rect">
              <a:avLst/>
            </a:prstGeom>
          </p:spPr>
          <p:txBody>
            <a:bodyPr wrap="square" lIns="0" tIns="0" rIns="0" bIns="0" anchor="ctr">
              <a:spAutoFit/>
            </a:bodyPr>
            <a:lstStyle/>
            <a:p>
              <a:pPr algn="ctr"/>
              <a:r>
                <a:rPr lang="en-US" sz="1000" dirty="0">
                  <a:solidFill>
                    <a:srgbClr val="FEFCFF"/>
                  </a:solidFill>
                  <a:latin typeface="Roboto" panose="02000000000000000000" pitchFamily="2" charset="0"/>
                  <a:ea typeface="Roboto" panose="02000000000000000000" pitchFamily="2" charset="0"/>
                  <a:cs typeface="Open Sans" panose="020B0606030504020204" pitchFamily="34" charset="0"/>
                </a:rPr>
                <a:t>Running Back</a:t>
              </a:r>
            </a:p>
          </p:txBody>
        </p:sp>
      </p:grpSp>
      <p:sp>
        <p:nvSpPr>
          <p:cNvPr id="116" name="Parallelogram 115">
            <a:extLst>
              <a:ext uri="{FF2B5EF4-FFF2-40B4-BE49-F238E27FC236}">
                <a16:creationId xmlns:a16="http://schemas.microsoft.com/office/drawing/2014/main" id="{96221399-6D6F-3544-A24C-F63547BA0D3E}"/>
              </a:ext>
            </a:extLst>
          </p:cNvPr>
          <p:cNvSpPr>
            <a:spLocks noChangeAspect="1"/>
          </p:cNvSpPr>
          <p:nvPr/>
        </p:nvSpPr>
        <p:spPr>
          <a:xfrm flipH="1">
            <a:off x="1003913" y="3452693"/>
            <a:ext cx="2478559" cy="496152"/>
          </a:xfrm>
          <a:prstGeom prst="parallelogram">
            <a:avLst>
              <a:gd name="adj" fmla="val 2999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7" name="Group 116">
            <a:extLst>
              <a:ext uri="{FF2B5EF4-FFF2-40B4-BE49-F238E27FC236}">
                <a16:creationId xmlns:a16="http://schemas.microsoft.com/office/drawing/2014/main" id="{B87E8BF4-081B-C24E-9CE3-0CE4820324A8}"/>
              </a:ext>
            </a:extLst>
          </p:cNvPr>
          <p:cNvGrpSpPr/>
          <p:nvPr/>
        </p:nvGrpSpPr>
        <p:grpSpPr>
          <a:xfrm>
            <a:off x="1617958" y="3531820"/>
            <a:ext cx="1250469" cy="337899"/>
            <a:chOff x="4216569" y="3486528"/>
            <a:chExt cx="1375516" cy="371689"/>
          </a:xfrm>
        </p:grpSpPr>
        <p:sp>
          <p:nvSpPr>
            <p:cNvPr id="118" name="TextBox 117">
              <a:extLst>
                <a:ext uri="{FF2B5EF4-FFF2-40B4-BE49-F238E27FC236}">
                  <a16:creationId xmlns:a16="http://schemas.microsoft.com/office/drawing/2014/main" id="{5E605DAF-5E1B-2649-88DB-7F400AC87D64}"/>
                </a:ext>
              </a:extLst>
            </p:cNvPr>
            <p:cNvSpPr txBox="1"/>
            <p:nvPr/>
          </p:nvSpPr>
          <p:spPr>
            <a:xfrm>
              <a:off x="4277553" y="3486528"/>
              <a:ext cx="1253548" cy="184666"/>
            </a:xfrm>
            <a:prstGeom prst="rect">
              <a:avLst/>
            </a:prstGeom>
            <a:noFill/>
          </p:spPr>
          <p:txBody>
            <a:bodyPr wrap="none" lIns="0" tIns="0" rIns="0" bIns="0" rtlCol="0" anchor="ctr">
              <a:spAutoFit/>
            </a:bodyPr>
            <a:lstStyle/>
            <a:p>
              <a:pPr algn="ctr"/>
              <a:r>
                <a:rPr lang="en-US" sz="1200" dirty="0">
                  <a:solidFill>
                    <a:srgbClr val="FEFCFF"/>
                  </a:solidFill>
                  <a:latin typeface="Roboto Medium" panose="02000000000000000000" pitchFamily="2" charset="0"/>
                  <a:ea typeface="Roboto Medium" panose="02000000000000000000" pitchFamily="2" charset="0"/>
                </a:rPr>
                <a:t>Insert Name Here</a:t>
              </a:r>
            </a:p>
          </p:txBody>
        </p:sp>
        <p:sp>
          <p:nvSpPr>
            <p:cNvPr id="119" name="Rectangle 118">
              <a:extLst>
                <a:ext uri="{FF2B5EF4-FFF2-40B4-BE49-F238E27FC236}">
                  <a16:creationId xmlns:a16="http://schemas.microsoft.com/office/drawing/2014/main" id="{50BFDA16-7029-8C44-8EE8-7E26EE72D80A}"/>
                </a:ext>
              </a:extLst>
            </p:cNvPr>
            <p:cNvSpPr/>
            <p:nvPr/>
          </p:nvSpPr>
          <p:spPr>
            <a:xfrm>
              <a:off x="4216569" y="3704329"/>
              <a:ext cx="1375516" cy="153888"/>
            </a:xfrm>
            <a:prstGeom prst="rect">
              <a:avLst/>
            </a:prstGeom>
          </p:spPr>
          <p:txBody>
            <a:bodyPr wrap="square" lIns="0" tIns="0" rIns="0" bIns="0" anchor="ctr">
              <a:spAutoFit/>
            </a:bodyPr>
            <a:lstStyle/>
            <a:p>
              <a:pPr algn="ctr"/>
              <a:r>
                <a:rPr lang="en-US" sz="1000" dirty="0">
                  <a:solidFill>
                    <a:srgbClr val="FEFCFF"/>
                  </a:solidFill>
                  <a:latin typeface="Roboto" panose="02000000000000000000" pitchFamily="2" charset="0"/>
                  <a:ea typeface="Roboto" panose="02000000000000000000" pitchFamily="2" charset="0"/>
                  <a:cs typeface="Open Sans" panose="020B0606030504020204" pitchFamily="34" charset="0"/>
                </a:rPr>
                <a:t>Running Back</a:t>
              </a:r>
            </a:p>
          </p:txBody>
        </p:sp>
      </p:grpSp>
      <p:sp>
        <p:nvSpPr>
          <p:cNvPr id="143" name="Parallelogram 142">
            <a:extLst>
              <a:ext uri="{FF2B5EF4-FFF2-40B4-BE49-F238E27FC236}">
                <a16:creationId xmlns:a16="http://schemas.microsoft.com/office/drawing/2014/main" id="{D51D4F25-D669-D848-B9EC-C8834EFCE414}"/>
              </a:ext>
            </a:extLst>
          </p:cNvPr>
          <p:cNvSpPr>
            <a:spLocks noChangeAspect="1"/>
          </p:cNvSpPr>
          <p:nvPr/>
        </p:nvSpPr>
        <p:spPr>
          <a:xfrm flipH="1">
            <a:off x="9165208" y="3452693"/>
            <a:ext cx="2478559" cy="496152"/>
          </a:xfrm>
          <a:prstGeom prst="parallelogram">
            <a:avLst>
              <a:gd name="adj" fmla="val 2999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4" name="Group 143">
            <a:extLst>
              <a:ext uri="{FF2B5EF4-FFF2-40B4-BE49-F238E27FC236}">
                <a16:creationId xmlns:a16="http://schemas.microsoft.com/office/drawing/2014/main" id="{B7F4C541-1765-C148-8827-0ABA8015BF1A}"/>
              </a:ext>
            </a:extLst>
          </p:cNvPr>
          <p:cNvGrpSpPr/>
          <p:nvPr/>
        </p:nvGrpSpPr>
        <p:grpSpPr>
          <a:xfrm>
            <a:off x="9779253" y="3531820"/>
            <a:ext cx="1250469" cy="337899"/>
            <a:chOff x="4216569" y="3486528"/>
            <a:chExt cx="1375516" cy="371689"/>
          </a:xfrm>
        </p:grpSpPr>
        <p:sp>
          <p:nvSpPr>
            <p:cNvPr id="145" name="TextBox 144">
              <a:extLst>
                <a:ext uri="{FF2B5EF4-FFF2-40B4-BE49-F238E27FC236}">
                  <a16:creationId xmlns:a16="http://schemas.microsoft.com/office/drawing/2014/main" id="{7370E29E-A59B-1A46-8142-F4A35C511714}"/>
                </a:ext>
              </a:extLst>
            </p:cNvPr>
            <p:cNvSpPr txBox="1"/>
            <p:nvPr/>
          </p:nvSpPr>
          <p:spPr>
            <a:xfrm>
              <a:off x="4277553" y="3486528"/>
              <a:ext cx="1253548" cy="184666"/>
            </a:xfrm>
            <a:prstGeom prst="rect">
              <a:avLst/>
            </a:prstGeom>
            <a:noFill/>
          </p:spPr>
          <p:txBody>
            <a:bodyPr wrap="none" lIns="0" tIns="0" rIns="0" bIns="0" rtlCol="0" anchor="ctr">
              <a:spAutoFit/>
            </a:bodyPr>
            <a:lstStyle/>
            <a:p>
              <a:pPr algn="ctr"/>
              <a:r>
                <a:rPr lang="en-US" sz="1200" dirty="0">
                  <a:solidFill>
                    <a:srgbClr val="FEFCFF"/>
                  </a:solidFill>
                  <a:latin typeface="Roboto Medium" panose="02000000000000000000" pitchFamily="2" charset="0"/>
                  <a:ea typeface="Roboto Medium" panose="02000000000000000000" pitchFamily="2" charset="0"/>
                </a:rPr>
                <a:t>Insert Name Here</a:t>
              </a:r>
            </a:p>
          </p:txBody>
        </p:sp>
        <p:sp>
          <p:nvSpPr>
            <p:cNvPr id="146" name="Rectangle 145">
              <a:extLst>
                <a:ext uri="{FF2B5EF4-FFF2-40B4-BE49-F238E27FC236}">
                  <a16:creationId xmlns:a16="http://schemas.microsoft.com/office/drawing/2014/main" id="{7DE161E7-D503-0244-8A6E-765713305D6A}"/>
                </a:ext>
              </a:extLst>
            </p:cNvPr>
            <p:cNvSpPr/>
            <p:nvPr/>
          </p:nvSpPr>
          <p:spPr>
            <a:xfrm>
              <a:off x="4216569" y="3704329"/>
              <a:ext cx="1375516" cy="153888"/>
            </a:xfrm>
            <a:prstGeom prst="rect">
              <a:avLst/>
            </a:prstGeom>
          </p:spPr>
          <p:txBody>
            <a:bodyPr wrap="square" lIns="0" tIns="0" rIns="0" bIns="0" anchor="ctr">
              <a:spAutoFit/>
            </a:bodyPr>
            <a:lstStyle/>
            <a:p>
              <a:pPr algn="ctr"/>
              <a:r>
                <a:rPr lang="en-US" sz="1000" dirty="0">
                  <a:solidFill>
                    <a:srgbClr val="FEFCFF"/>
                  </a:solidFill>
                  <a:latin typeface="Roboto" panose="02000000000000000000" pitchFamily="2" charset="0"/>
                  <a:ea typeface="Roboto" panose="02000000000000000000" pitchFamily="2" charset="0"/>
                  <a:cs typeface="Open Sans" panose="020B0606030504020204" pitchFamily="34" charset="0"/>
                </a:rPr>
                <a:t>Running Back</a:t>
              </a:r>
            </a:p>
          </p:txBody>
        </p:sp>
      </p:grpSp>
      <p:grpSp>
        <p:nvGrpSpPr>
          <p:cNvPr id="52" name="Group 51">
            <a:extLst>
              <a:ext uri="{FF2B5EF4-FFF2-40B4-BE49-F238E27FC236}">
                <a16:creationId xmlns:a16="http://schemas.microsoft.com/office/drawing/2014/main" id="{AC4719D5-DE84-9346-9683-E7193628AEF1}"/>
              </a:ext>
            </a:extLst>
          </p:cNvPr>
          <p:cNvGrpSpPr/>
          <p:nvPr/>
        </p:nvGrpSpPr>
        <p:grpSpPr>
          <a:xfrm>
            <a:off x="3692680" y="4221835"/>
            <a:ext cx="2337309" cy="399112"/>
            <a:chOff x="1426432" y="5057726"/>
            <a:chExt cx="2571040" cy="439023"/>
          </a:xfrm>
        </p:grpSpPr>
        <p:sp>
          <p:nvSpPr>
            <p:cNvPr id="53" name="TextBox 52">
              <a:extLst>
                <a:ext uri="{FF2B5EF4-FFF2-40B4-BE49-F238E27FC236}">
                  <a16:creationId xmlns:a16="http://schemas.microsoft.com/office/drawing/2014/main" id="{5C6A92A7-3A2F-0849-AF73-ED3CBDDE93D3}"/>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54" name="Group 53">
              <a:extLst>
                <a:ext uri="{FF2B5EF4-FFF2-40B4-BE49-F238E27FC236}">
                  <a16:creationId xmlns:a16="http://schemas.microsoft.com/office/drawing/2014/main" id="{B54714F0-2D8A-E24C-B9E6-5AE80C1A2DC6}"/>
                </a:ext>
              </a:extLst>
            </p:cNvPr>
            <p:cNvGrpSpPr>
              <a:grpSpLocks noChangeAspect="1"/>
            </p:cNvGrpSpPr>
            <p:nvPr/>
          </p:nvGrpSpPr>
          <p:grpSpPr>
            <a:xfrm>
              <a:off x="1631907" y="5078434"/>
              <a:ext cx="221211" cy="143250"/>
              <a:chOff x="786355" y="3830972"/>
              <a:chExt cx="573765" cy="371550"/>
            </a:xfrm>
          </p:grpSpPr>
          <p:sp>
            <p:nvSpPr>
              <p:cNvPr id="60" name="Parallelogram 59">
                <a:extLst>
                  <a:ext uri="{FF2B5EF4-FFF2-40B4-BE49-F238E27FC236}">
                    <a16:creationId xmlns:a16="http://schemas.microsoft.com/office/drawing/2014/main" id="{CA33F126-BC76-7543-AAD2-F6FD0BF32736}"/>
                  </a:ext>
                </a:extLst>
              </p:cNvPr>
              <p:cNvSpPr/>
              <p:nvPr/>
            </p:nvSpPr>
            <p:spPr>
              <a:xfrm>
                <a:off x="786355" y="3830972"/>
                <a:ext cx="573765" cy="371550"/>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1" name="Chevron 60">
                <a:extLst>
                  <a:ext uri="{FF2B5EF4-FFF2-40B4-BE49-F238E27FC236}">
                    <a16:creationId xmlns:a16="http://schemas.microsoft.com/office/drawing/2014/main" id="{FA0C63C3-84DC-AA4D-8F06-B402099702DC}"/>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55" name="Group 54">
              <a:extLst>
                <a:ext uri="{FF2B5EF4-FFF2-40B4-BE49-F238E27FC236}">
                  <a16:creationId xmlns:a16="http://schemas.microsoft.com/office/drawing/2014/main" id="{271E3347-58E9-6D4B-9714-B15ADD4748FD}"/>
                </a:ext>
              </a:extLst>
            </p:cNvPr>
            <p:cNvGrpSpPr/>
            <p:nvPr/>
          </p:nvGrpSpPr>
          <p:grpSpPr>
            <a:xfrm>
              <a:off x="1426432" y="5311193"/>
              <a:ext cx="2288029" cy="185556"/>
              <a:chOff x="551177" y="5310999"/>
              <a:chExt cx="2288029" cy="271672"/>
            </a:xfrm>
          </p:grpSpPr>
          <p:sp>
            <p:nvSpPr>
              <p:cNvPr id="57" name="Rectangle 56">
                <a:extLst>
                  <a:ext uri="{FF2B5EF4-FFF2-40B4-BE49-F238E27FC236}">
                    <a16:creationId xmlns:a16="http://schemas.microsoft.com/office/drawing/2014/main" id="{AD2FD85F-E061-154F-B6B8-1EC8913516AB}"/>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58" name="Parallelogram 57">
                <a:extLst>
                  <a:ext uri="{FF2B5EF4-FFF2-40B4-BE49-F238E27FC236}">
                    <a16:creationId xmlns:a16="http://schemas.microsoft.com/office/drawing/2014/main" id="{9EF70DBD-E795-314A-A515-B869F9DDD53E}"/>
                  </a:ext>
                </a:extLst>
              </p:cNvPr>
              <p:cNvSpPr/>
              <p:nvPr/>
            </p:nvSpPr>
            <p:spPr>
              <a:xfrm>
                <a:off x="658167" y="5338919"/>
                <a:ext cx="1326936" cy="208062"/>
              </a:xfrm>
              <a:prstGeom prst="parallelogram">
                <a:avLst>
                  <a:gd name="adj" fmla="val 65366"/>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59" name="Freeform 58">
                <a:extLst>
                  <a:ext uri="{FF2B5EF4-FFF2-40B4-BE49-F238E27FC236}">
                    <a16:creationId xmlns:a16="http://schemas.microsoft.com/office/drawing/2014/main" id="{E2E0AFC9-0973-F944-881F-6C934BF4CCD8}"/>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56" name="TextBox 55">
              <a:extLst>
                <a:ext uri="{FF2B5EF4-FFF2-40B4-BE49-F238E27FC236}">
                  <a16:creationId xmlns:a16="http://schemas.microsoft.com/office/drawing/2014/main" id="{CCC007A1-8F4C-4F40-BFA0-2D9CD9E04B5F}"/>
                </a:ext>
              </a:extLst>
            </p:cNvPr>
            <p:cNvSpPr txBox="1"/>
            <p:nvPr/>
          </p:nvSpPr>
          <p:spPr>
            <a:xfrm>
              <a:off x="3734740" y="5327027"/>
              <a:ext cx="262732" cy="169277"/>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60%</a:t>
              </a:r>
            </a:p>
          </p:txBody>
        </p:sp>
      </p:grpSp>
      <p:grpSp>
        <p:nvGrpSpPr>
          <p:cNvPr id="62" name="Group 61">
            <a:extLst>
              <a:ext uri="{FF2B5EF4-FFF2-40B4-BE49-F238E27FC236}">
                <a16:creationId xmlns:a16="http://schemas.microsoft.com/office/drawing/2014/main" id="{70D57E7D-8592-EF42-8AB7-4BE0E9F87D14}"/>
              </a:ext>
            </a:extLst>
          </p:cNvPr>
          <p:cNvGrpSpPr/>
          <p:nvPr/>
        </p:nvGrpSpPr>
        <p:grpSpPr>
          <a:xfrm>
            <a:off x="3692680" y="4974329"/>
            <a:ext cx="2337311" cy="399112"/>
            <a:chOff x="1426432" y="5057726"/>
            <a:chExt cx="2571042" cy="439023"/>
          </a:xfrm>
        </p:grpSpPr>
        <p:sp>
          <p:nvSpPr>
            <p:cNvPr id="63" name="TextBox 62">
              <a:extLst>
                <a:ext uri="{FF2B5EF4-FFF2-40B4-BE49-F238E27FC236}">
                  <a16:creationId xmlns:a16="http://schemas.microsoft.com/office/drawing/2014/main" id="{83724623-4F30-CC4E-926A-D2540F08FD3F}"/>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64" name="Group 63">
              <a:extLst>
                <a:ext uri="{FF2B5EF4-FFF2-40B4-BE49-F238E27FC236}">
                  <a16:creationId xmlns:a16="http://schemas.microsoft.com/office/drawing/2014/main" id="{3D31134C-C9A6-C842-A05B-DE87BB99065A}"/>
                </a:ext>
              </a:extLst>
            </p:cNvPr>
            <p:cNvGrpSpPr>
              <a:grpSpLocks noChangeAspect="1"/>
            </p:cNvGrpSpPr>
            <p:nvPr/>
          </p:nvGrpSpPr>
          <p:grpSpPr>
            <a:xfrm>
              <a:off x="1631907" y="5078434"/>
              <a:ext cx="221211" cy="143250"/>
              <a:chOff x="786355" y="3830972"/>
              <a:chExt cx="573765" cy="371550"/>
            </a:xfrm>
          </p:grpSpPr>
          <p:sp>
            <p:nvSpPr>
              <p:cNvPr id="70" name="Parallelogram 69">
                <a:extLst>
                  <a:ext uri="{FF2B5EF4-FFF2-40B4-BE49-F238E27FC236}">
                    <a16:creationId xmlns:a16="http://schemas.microsoft.com/office/drawing/2014/main" id="{0E81E43E-A3A5-FF43-AF68-F8492315C915}"/>
                  </a:ext>
                </a:extLst>
              </p:cNvPr>
              <p:cNvSpPr/>
              <p:nvPr/>
            </p:nvSpPr>
            <p:spPr>
              <a:xfrm>
                <a:off x="786355" y="3830972"/>
                <a:ext cx="573765" cy="371550"/>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71" name="Chevron 70">
                <a:extLst>
                  <a:ext uri="{FF2B5EF4-FFF2-40B4-BE49-F238E27FC236}">
                    <a16:creationId xmlns:a16="http://schemas.microsoft.com/office/drawing/2014/main" id="{ECA23956-5621-DC4C-BD50-53BF9886BADF}"/>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65" name="Group 64">
              <a:extLst>
                <a:ext uri="{FF2B5EF4-FFF2-40B4-BE49-F238E27FC236}">
                  <a16:creationId xmlns:a16="http://schemas.microsoft.com/office/drawing/2014/main" id="{77026428-3EDE-0046-9566-85BDE332BADE}"/>
                </a:ext>
              </a:extLst>
            </p:cNvPr>
            <p:cNvGrpSpPr/>
            <p:nvPr/>
          </p:nvGrpSpPr>
          <p:grpSpPr>
            <a:xfrm>
              <a:off x="1426432" y="5311193"/>
              <a:ext cx="2288029" cy="185556"/>
              <a:chOff x="551177" y="5310999"/>
              <a:chExt cx="2288029" cy="271672"/>
            </a:xfrm>
          </p:grpSpPr>
          <p:sp>
            <p:nvSpPr>
              <p:cNvPr id="67" name="Rectangle 66">
                <a:extLst>
                  <a:ext uri="{FF2B5EF4-FFF2-40B4-BE49-F238E27FC236}">
                    <a16:creationId xmlns:a16="http://schemas.microsoft.com/office/drawing/2014/main" id="{9EE5A0A1-9F9F-3541-AE8E-CA31AAD84355}"/>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8" name="Parallelogram 67">
                <a:extLst>
                  <a:ext uri="{FF2B5EF4-FFF2-40B4-BE49-F238E27FC236}">
                    <a16:creationId xmlns:a16="http://schemas.microsoft.com/office/drawing/2014/main" id="{D2D78FF8-0B09-9644-B3D1-0C0CB67A7C5E}"/>
                  </a:ext>
                </a:extLst>
              </p:cNvPr>
              <p:cNvSpPr/>
              <p:nvPr/>
            </p:nvSpPr>
            <p:spPr>
              <a:xfrm>
                <a:off x="658167" y="5338918"/>
                <a:ext cx="1933250" cy="208061"/>
              </a:xfrm>
              <a:prstGeom prst="parallelogram">
                <a:avLst>
                  <a:gd name="adj" fmla="val 65366"/>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69" name="Freeform 68">
                <a:extLst>
                  <a:ext uri="{FF2B5EF4-FFF2-40B4-BE49-F238E27FC236}">
                    <a16:creationId xmlns:a16="http://schemas.microsoft.com/office/drawing/2014/main" id="{58B2085B-2421-C446-BB77-182D106E5CEF}"/>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66" name="TextBox 65">
              <a:extLst>
                <a:ext uri="{FF2B5EF4-FFF2-40B4-BE49-F238E27FC236}">
                  <a16:creationId xmlns:a16="http://schemas.microsoft.com/office/drawing/2014/main" id="{EF79FC07-029D-684C-91A6-AAE03AFC4A3F}"/>
                </a:ext>
              </a:extLst>
            </p:cNvPr>
            <p:cNvSpPr txBox="1"/>
            <p:nvPr/>
          </p:nvSpPr>
          <p:spPr>
            <a:xfrm>
              <a:off x="3734741" y="5327027"/>
              <a:ext cx="262733" cy="169277"/>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90%</a:t>
              </a:r>
            </a:p>
          </p:txBody>
        </p:sp>
      </p:grpSp>
      <p:grpSp>
        <p:nvGrpSpPr>
          <p:cNvPr id="72" name="Group 71">
            <a:extLst>
              <a:ext uri="{FF2B5EF4-FFF2-40B4-BE49-F238E27FC236}">
                <a16:creationId xmlns:a16="http://schemas.microsoft.com/office/drawing/2014/main" id="{80F825D9-19BB-1B4B-9875-8F2CDC1C64B9}"/>
              </a:ext>
            </a:extLst>
          </p:cNvPr>
          <p:cNvGrpSpPr/>
          <p:nvPr/>
        </p:nvGrpSpPr>
        <p:grpSpPr>
          <a:xfrm>
            <a:off x="6444777" y="4245239"/>
            <a:ext cx="2337309" cy="399112"/>
            <a:chOff x="1426432" y="5057726"/>
            <a:chExt cx="2571040" cy="439023"/>
          </a:xfrm>
        </p:grpSpPr>
        <p:sp>
          <p:nvSpPr>
            <p:cNvPr id="73" name="TextBox 72">
              <a:extLst>
                <a:ext uri="{FF2B5EF4-FFF2-40B4-BE49-F238E27FC236}">
                  <a16:creationId xmlns:a16="http://schemas.microsoft.com/office/drawing/2014/main" id="{428A7F45-49CB-8643-BA92-D6E3CDE96196}"/>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74" name="Group 73">
              <a:extLst>
                <a:ext uri="{FF2B5EF4-FFF2-40B4-BE49-F238E27FC236}">
                  <a16:creationId xmlns:a16="http://schemas.microsoft.com/office/drawing/2014/main" id="{051567A1-5F6A-7043-B349-1F04272EC272}"/>
                </a:ext>
              </a:extLst>
            </p:cNvPr>
            <p:cNvGrpSpPr>
              <a:grpSpLocks noChangeAspect="1"/>
            </p:cNvGrpSpPr>
            <p:nvPr/>
          </p:nvGrpSpPr>
          <p:grpSpPr>
            <a:xfrm>
              <a:off x="1631907" y="5078434"/>
              <a:ext cx="221211" cy="143250"/>
              <a:chOff x="786355" y="3830972"/>
              <a:chExt cx="573765" cy="371550"/>
            </a:xfrm>
          </p:grpSpPr>
          <p:sp>
            <p:nvSpPr>
              <p:cNvPr id="80" name="Parallelogram 79">
                <a:extLst>
                  <a:ext uri="{FF2B5EF4-FFF2-40B4-BE49-F238E27FC236}">
                    <a16:creationId xmlns:a16="http://schemas.microsoft.com/office/drawing/2014/main" id="{61B87C19-816B-3F4F-AF7A-A752A5F3AA45}"/>
                  </a:ext>
                </a:extLst>
              </p:cNvPr>
              <p:cNvSpPr/>
              <p:nvPr/>
            </p:nvSpPr>
            <p:spPr>
              <a:xfrm>
                <a:off x="786355" y="3830972"/>
                <a:ext cx="573765" cy="371550"/>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81" name="Chevron 80">
                <a:extLst>
                  <a:ext uri="{FF2B5EF4-FFF2-40B4-BE49-F238E27FC236}">
                    <a16:creationId xmlns:a16="http://schemas.microsoft.com/office/drawing/2014/main" id="{A19882C7-2CAA-3540-94C6-2630021F0CEB}"/>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75" name="Group 74">
              <a:extLst>
                <a:ext uri="{FF2B5EF4-FFF2-40B4-BE49-F238E27FC236}">
                  <a16:creationId xmlns:a16="http://schemas.microsoft.com/office/drawing/2014/main" id="{62EE9054-89EE-6D47-AABB-4C52FCC6ED44}"/>
                </a:ext>
              </a:extLst>
            </p:cNvPr>
            <p:cNvGrpSpPr/>
            <p:nvPr/>
          </p:nvGrpSpPr>
          <p:grpSpPr>
            <a:xfrm>
              <a:off x="1426432" y="5311193"/>
              <a:ext cx="2288029" cy="185556"/>
              <a:chOff x="551177" y="5310999"/>
              <a:chExt cx="2288029" cy="271672"/>
            </a:xfrm>
          </p:grpSpPr>
          <p:sp>
            <p:nvSpPr>
              <p:cNvPr id="77" name="Rectangle 76">
                <a:extLst>
                  <a:ext uri="{FF2B5EF4-FFF2-40B4-BE49-F238E27FC236}">
                    <a16:creationId xmlns:a16="http://schemas.microsoft.com/office/drawing/2014/main" id="{3A01F8C6-47F6-354E-B12F-3E1A5AD0871F}"/>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78" name="Parallelogram 77">
                <a:extLst>
                  <a:ext uri="{FF2B5EF4-FFF2-40B4-BE49-F238E27FC236}">
                    <a16:creationId xmlns:a16="http://schemas.microsoft.com/office/drawing/2014/main" id="{4A94EC2C-0C77-B749-82DA-3C078963A438}"/>
                  </a:ext>
                </a:extLst>
              </p:cNvPr>
              <p:cNvSpPr/>
              <p:nvPr/>
            </p:nvSpPr>
            <p:spPr>
              <a:xfrm>
                <a:off x="658167" y="5338919"/>
                <a:ext cx="1652429" cy="208062"/>
              </a:xfrm>
              <a:prstGeom prst="parallelogram">
                <a:avLst>
                  <a:gd name="adj" fmla="val 65366"/>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79" name="Freeform 78">
                <a:extLst>
                  <a:ext uri="{FF2B5EF4-FFF2-40B4-BE49-F238E27FC236}">
                    <a16:creationId xmlns:a16="http://schemas.microsoft.com/office/drawing/2014/main" id="{0185BD4B-E7D1-2946-92CF-E266345119C6}"/>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76" name="TextBox 75">
              <a:extLst>
                <a:ext uri="{FF2B5EF4-FFF2-40B4-BE49-F238E27FC236}">
                  <a16:creationId xmlns:a16="http://schemas.microsoft.com/office/drawing/2014/main" id="{C4F06E9F-E682-1F4C-AF83-9231448F55CD}"/>
                </a:ext>
              </a:extLst>
            </p:cNvPr>
            <p:cNvSpPr txBox="1"/>
            <p:nvPr/>
          </p:nvSpPr>
          <p:spPr>
            <a:xfrm>
              <a:off x="3734740" y="5327027"/>
              <a:ext cx="262732" cy="169277"/>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75%</a:t>
              </a:r>
            </a:p>
          </p:txBody>
        </p:sp>
      </p:grpSp>
      <p:grpSp>
        <p:nvGrpSpPr>
          <p:cNvPr id="82" name="Group 81">
            <a:extLst>
              <a:ext uri="{FF2B5EF4-FFF2-40B4-BE49-F238E27FC236}">
                <a16:creationId xmlns:a16="http://schemas.microsoft.com/office/drawing/2014/main" id="{AE46A0B2-C53C-3046-902B-F2085019F859}"/>
              </a:ext>
            </a:extLst>
          </p:cNvPr>
          <p:cNvGrpSpPr/>
          <p:nvPr/>
        </p:nvGrpSpPr>
        <p:grpSpPr>
          <a:xfrm>
            <a:off x="6444777" y="4997733"/>
            <a:ext cx="2337309" cy="399112"/>
            <a:chOff x="1426432" y="5057726"/>
            <a:chExt cx="2571040" cy="439023"/>
          </a:xfrm>
        </p:grpSpPr>
        <p:sp>
          <p:nvSpPr>
            <p:cNvPr id="83" name="TextBox 82">
              <a:extLst>
                <a:ext uri="{FF2B5EF4-FFF2-40B4-BE49-F238E27FC236}">
                  <a16:creationId xmlns:a16="http://schemas.microsoft.com/office/drawing/2014/main" id="{C4A0F373-A034-B34D-9CCB-AA4F8A2C345B}"/>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84" name="Group 83">
              <a:extLst>
                <a:ext uri="{FF2B5EF4-FFF2-40B4-BE49-F238E27FC236}">
                  <a16:creationId xmlns:a16="http://schemas.microsoft.com/office/drawing/2014/main" id="{76C6E2C2-31F8-004A-9A29-E3B96DC9053D}"/>
                </a:ext>
              </a:extLst>
            </p:cNvPr>
            <p:cNvGrpSpPr>
              <a:grpSpLocks noChangeAspect="1"/>
            </p:cNvGrpSpPr>
            <p:nvPr/>
          </p:nvGrpSpPr>
          <p:grpSpPr>
            <a:xfrm>
              <a:off x="1631907" y="5078434"/>
              <a:ext cx="221211" cy="143250"/>
              <a:chOff x="786355" y="3830972"/>
              <a:chExt cx="573765" cy="371550"/>
            </a:xfrm>
          </p:grpSpPr>
          <p:sp>
            <p:nvSpPr>
              <p:cNvPr id="90" name="Parallelogram 89">
                <a:extLst>
                  <a:ext uri="{FF2B5EF4-FFF2-40B4-BE49-F238E27FC236}">
                    <a16:creationId xmlns:a16="http://schemas.microsoft.com/office/drawing/2014/main" id="{BB3BA251-3FC0-0C44-8A4D-416A806BF285}"/>
                  </a:ext>
                </a:extLst>
              </p:cNvPr>
              <p:cNvSpPr/>
              <p:nvPr/>
            </p:nvSpPr>
            <p:spPr>
              <a:xfrm>
                <a:off x="786355" y="3830972"/>
                <a:ext cx="573765" cy="371550"/>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91" name="Chevron 90">
                <a:extLst>
                  <a:ext uri="{FF2B5EF4-FFF2-40B4-BE49-F238E27FC236}">
                    <a16:creationId xmlns:a16="http://schemas.microsoft.com/office/drawing/2014/main" id="{9CF1A6D1-9A9C-344A-83FE-F4F8D5F2A804}"/>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85" name="Group 84">
              <a:extLst>
                <a:ext uri="{FF2B5EF4-FFF2-40B4-BE49-F238E27FC236}">
                  <a16:creationId xmlns:a16="http://schemas.microsoft.com/office/drawing/2014/main" id="{2F49E73F-35A2-5C4D-9D18-122605F97BA4}"/>
                </a:ext>
              </a:extLst>
            </p:cNvPr>
            <p:cNvGrpSpPr/>
            <p:nvPr/>
          </p:nvGrpSpPr>
          <p:grpSpPr>
            <a:xfrm>
              <a:off x="1426432" y="5311193"/>
              <a:ext cx="2288029" cy="185556"/>
              <a:chOff x="551177" y="5310999"/>
              <a:chExt cx="2288029" cy="271672"/>
            </a:xfrm>
          </p:grpSpPr>
          <p:sp>
            <p:nvSpPr>
              <p:cNvPr id="87" name="Rectangle 86">
                <a:extLst>
                  <a:ext uri="{FF2B5EF4-FFF2-40B4-BE49-F238E27FC236}">
                    <a16:creationId xmlns:a16="http://schemas.microsoft.com/office/drawing/2014/main" id="{277CF5AD-3BE1-3B4E-8079-6F499641630A}"/>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88" name="Parallelogram 87">
                <a:extLst>
                  <a:ext uri="{FF2B5EF4-FFF2-40B4-BE49-F238E27FC236}">
                    <a16:creationId xmlns:a16="http://schemas.microsoft.com/office/drawing/2014/main" id="{6FF3211D-9C16-C64D-82A7-964BF594C869}"/>
                  </a:ext>
                </a:extLst>
              </p:cNvPr>
              <p:cNvSpPr/>
              <p:nvPr/>
            </p:nvSpPr>
            <p:spPr>
              <a:xfrm>
                <a:off x="658167" y="5338919"/>
                <a:ext cx="1847253" cy="208062"/>
              </a:xfrm>
              <a:prstGeom prst="parallelogram">
                <a:avLst>
                  <a:gd name="adj" fmla="val 65366"/>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89" name="Freeform 88">
                <a:extLst>
                  <a:ext uri="{FF2B5EF4-FFF2-40B4-BE49-F238E27FC236}">
                    <a16:creationId xmlns:a16="http://schemas.microsoft.com/office/drawing/2014/main" id="{5C62F7AD-5F07-5242-B21A-A4C18ECC30DA}"/>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86" name="TextBox 85">
              <a:extLst>
                <a:ext uri="{FF2B5EF4-FFF2-40B4-BE49-F238E27FC236}">
                  <a16:creationId xmlns:a16="http://schemas.microsoft.com/office/drawing/2014/main" id="{51F857ED-6645-D74A-8B97-5B9D6EE14FB3}"/>
                </a:ext>
              </a:extLst>
            </p:cNvPr>
            <p:cNvSpPr txBox="1"/>
            <p:nvPr/>
          </p:nvSpPr>
          <p:spPr>
            <a:xfrm>
              <a:off x="3734740" y="5327027"/>
              <a:ext cx="262732" cy="169277"/>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85%</a:t>
              </a:r>
            </a:p>
          </p:txBody>
        </p:sp>
      </p:grpSp>
      <p:grpSp>
        <p:nvGrpSpPr>
          <p:cNvPr id="95" name="Group 94">
            <a:extLst>
              <a:ext uri="{FF2B5EF4-FFF2-40B4-BE49-F238E27FC236}">
                <a16:creationId xmlns:a16="http://schemas.microsoft.com/office/drawing/2014/main" id="{90362C72-E4C0-0C4E-9147-0BA20979090D}"/>
              </a:ext>
            </a:extLst>
          </p:cNvPr>
          <p:cNvGrpSpPr/>
          <p:nvPr/>
        </p:nvGrpSpPr>
        <p:grpSpPr>
          <a:xfrm>
            <a:off x="972248" y="4221835"/>
            <a:ext cx="2337309" cy="399112"/>
            <a:chOff x="1426432" y="5057726"/>
            <a:chExt cx="2571040" cy="439023"/>
          </a:xfrm>
        </p:grpSpPr>
        <p:sp>
          <p:nvSpPr>
            <p:cNvPr id="106" name="TextBox 105">
              <a:extLst>
                <a:ext uri="{FF2B5EF4-FFF2-40B4-BE49-F238E27FC236}">
                  <a16:creationId xmlns:a16="http://schemas.microsoft.com/office/drawing/2014/main" id="{BC31D79C-887B-AE44-9C7A-7378CEA4273B}"/>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107" name="Group 106">
              <a:extLst>
                <a:ext uri="{FF2B5EF4-FFF2-40B4-BE49-F238E27FC236}">
                  <a16:creationId xmlns:a16="http://schemas.microsoft.com/office/drawing/2014/main" id="{F964AA15-F518-8447-AB82-E988EE5B8190}"/>
                </a:ext>
              </a:extLst>
            </p:cNvPr>
            <p:cNvGrpSpPr>
              <a:grpSpLocks noChangeAspect="1"/>
            </p:cNvGrpSpPr>
            <p:nvPr/>
          </p:nvGrpSpPr>
          <p:grpSpPr>
            <a:xfrm>
              <a:off x="1631907" y="5078434"/>
              <a:ext cx="221211" cy="143250"/>
              <a:chOff x="786355" y="3830972"/>
              <a:chExt cx="573765" cy="371550"/>
            </a:xfrm>
          </p:grpSpPr>
          <p:sp>
            <p:nvSpPr>
              <p:cNvPr id="113" name="Parallelogram 112">
                <a:extLst>
                  <a:ext uri="{FF2B5EF4-FFF2-40B4-BE49-F238E27FC236}">
                    <a16:creationId xmlns:a16="http://schemas.microsoft.com/office/drawing/2014/main" id="{AC3D6C82-A15A-4643-BEAB-9F9EC58346CB}"/>
                  </a:ext>
                </a:extLst>
              </p:cNvPr>
              <p:cNvSpPr/>
              <p:nvPr/>
            </p:nvSpPr>
            <p:spPr>
              <a:xfrm>
                <a:off x="786355" y="3830972"/>
                <a:ext cx="573765" cy="371550"/>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14" name="Chevron 113">
                <a:extLst>
                  <a:ext uri="{FF2B5EF4-FFF2-40B4-BE49-F238E27FC236}">
                    <a16:creationId xmlns:a16="http://schemas.microsoft.com/office/drawing/2014/main" id="{5467FFBA-51CB-C447-AF9C-4F125CFE60EF}"/>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108" name="Group 107">
              <a:extLst>
                <a:ext uri="{FF2B5EF4-FFF2-40B4-BE49-F238E27FC236}">
                  <a16:creationId xmlns:a16="http://schemas.microsoft.com/office/drawing/2014/main" id="{DE9AA0D6-92D9-6646-B197-81E1A869311F}"/>
                </a:ext>
              </a:extLst>
            </p:cNvPr>
            <p:cNvGrpSpPr/>
            <p:nvPr/>
          </p:nvGrpSpPr>
          <p:grpSpPr>
            <a:xfrm>
              <a:off x="1426432" y="5311193"/>
              <a:ext cx="2288029" cy="185556"/>
              <a:chOff x="551177" y="5310999"/>
              <a:chExt cx="2288029" cy="271672"/>
            </a:xfrm>
          </p:grpSpPr>
          <p:sp>
            <p:nvSpPr>
              <p:cNvPr id="110" name="Rectangle 109">
                <a:extLst>
                  <a:ext uri="{FF2B5EF4-FFF2-40B4-BE49-F238E27FC236}">
                    <a16:creationId xmlns:a16="http://schemas.microsoft.com/office/drawing/2014/main" id="{EE36B5CD-9CDF-154B-A465-19FD8E1B517C}"/>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11" name="Parallelogram 110">
                <a:extLst>
                  <a:ext uri="{FF2B5EF4-FFF2-40B4-BE49-F238E27FC236}">
                    <a16:creationId xmlns:a16="http://schemas.microsoft.com/office/drawing/2014/main" id="{40C8C293-85A8-234B-A5CB-2FB8080E14AD}"/>
                  </a:ext>
                </a:extLst>
              </p:cNvPr>
              <p:cNvSpPr/>
              <p:nvPr/>
            </p:nvSpPr>
            <p:spPr>
              <a:xfrm>
                <a:off x="658167" y="5338919"/>
                <a:ext cx="1555616" cy="208062"/>
              </a:xfrm>
              <a:prstGeom prst="parallelogram">
                <a:avLst>
                  <a:gd name="adj" fmla="val 65366"/>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12" name="Freeform 111">
                <a:extLst>
                  <a:ext uri="{FF2B5EF4-FFF2-40B4-BE49-F238E27FC236}">
                    <a16:creationId xmlns:a16="http://schemas.microsoft.com/office/drawing/2014/main" id="{49F63519-8F30-A742-B782-2E2E79433A54}"/>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109" name="TextBox 108">
              <a:extLst>
                <a:ext uri="{FF2B5EF4-FFF2-40B4-BE49-F238E27FC236}">
                  <a16:creationId xmlns:a16="http://schemas.microsoft.com/office/drawing/2014/main" id="{B8776B6A-414E-1842-8143-326A8E8A9F03}"/>
                </a:ext>
              </a:extLst>
            </p:cNvPr>
            <p:cNvSpPr txBox="1"/>
            <p:nvPr/>
          </p:nvSpPr>
          <p:spPr>
            <a:xfrm>
              <a:off x="3734740" y="5327027"/>
              <a:ext cx="262732" cy="169277"/>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70%</a:t>
              </a:r>
            </a:p>
          </p:txBody>
        </p:sp>
      </p:grpSp>
      <p:grpSp>
        <p:nvGrpSpPr>
          <p:cNvPr id="96" name="Group 95">
            <a:extLst>
              <a:ext uri="{FF2B5EF4-FFF2-40B4-BE49-F238E27FC236}">
                <a16:creationId xmlns:a16="http://schemas.microsoft.com/office/drawing/2014/main" id="{F337BB35-6503-B04B-9A5B-27CDBBBB29BB}"/>
              </a:ext>
            </a:extLst>
          </p:cNvPr>
          <p:cNvGrpSpPr/>
          <p:nvPr/>
        </p:nvGrpSpPr>
        <p:grpSpPr>
          <a:xfrm>
            <a:off x="972248" y="4974329"/>
            <a:ext cx="2337309" cy="399112"/>
            <a:chOff x="1426432" y="5057726"/>
            <a:chExt cx="2571040" cy="439023"/>
          </a:xfrm>
        </p:grpSpPr>
        <p:sp>
          <p:nvSpPr>
            <p:cNvPr id="97" name="TextBox 96">
              <a:extLst>
                <a:ext uri="{FF2B5EF4-FFF2-40B4-BE49-F238E27FC236}">
                  <a16:creationId xmlns:a16="http://schemas.microsoft.com/office/drawing/2014/main" id="{5EF644D2-AF58-9A46-A378-20F9BD14940A}"/>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98" name="Group 97">
              <a:extLst>
                <a:ext uri="{FF2B5EF4-FFF2-40B4-BE49-F238E27FC236}">
                  <a16:creationId xmlns:a16="http://schemas.microsoft.com/office/drawing/2014/main" id="{09278C75-E037-344A-A3B2-236D5B341C61}"/>
                </a:ext>
              </a:extLst>
            </p:cNvPr>
            <p:cNvGrpSpPr>
              <a:grpSpLocks noChangeAspect="1"/>
            </p:cNvGrpSpPr>
            <p:nvPr/>
          </p:nvGrpSpPr>
          <p:grpSpPr>
            <a:xfrm>
              <a:off x="1631907" y="5078434"/>
              <a:ext cx="221211" cy="143250"/>
              <a:chOff x="786355" y="3830972"/>
              <a:chExt cx="573765" cy="371550"/>
            </a:xfrm>
          </p:grpSpPr>
          <p:sp>
            <p:nvSpPr>
              <p:cNvPr id="104" name="Parallelogram 103">
                <a:extLst>
                  <a:ext uri="{FF2B5EF4-FFF2-40B4-BE49-F238E27FC236}">
                    <a16:creationId xmlns:a16="http://schemas.microsoft.com/office/drawing/2014/main" id="{88C420B8-A61B-4B4B-AB15-E884E2CF7FAB}"/>
                  </a:ext>
                </a:extLst>
              </p:cNvPr>
              <p:cNvSpPr/>
              <p:nvPr/>
            </p:nvSpPr>
            <p:spPr>
              <a:xfrm>
                <a:off x="786355" y="3830972"/>
                <a:ext cx="573765" cy="371550"/>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05" name="Chevron 104">
                <a:extLst>
                  <a:ext uri="{FF2B5EF4-FFF2-40B4-BE49-F238E27FC236}">
                    <a16:creationId xmlns:a16="http://schemas.microsoft.com/office/drawing/2014/main" id="{B7B1B638-2C63-4148-A9F2-0E13103B6BFC}"/>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99" name="Group 98">
              <a:extLst>
                <a:ext uri="{FF2B5EF4-FFF2-40B4-BE49-F238E27FC236}">
                  <a16:creationId xmlns:a16="http://schemas.microsoft.com/office/drawing/2014/main" id="{E29EDC2B-2391-CA49-A3A9-88C3202056C7}"/>
                </a:ext>
              </a:extLst>
            </p:cNvPr>
            <p:cNvGrpSpPr/>
            <p:nvPr/>
          </p:nvGrpSpPr>
          <p:grpSpPr>
            <a:xfrm>
              <a:off x="1426432" y="5311193"/>
              <a:ext cx="2288029" cy="185556"/>
              <a:chOff x="551177" y="5310999"/>
              <a:chExt cx="2288029" cy="271672"/>
            </a:xfrm>
          </p:grpSpPr>
          <p:sp>
            <p:nvSpPr>
              <p:cNvPr id="101" name="Rectangle 100">
                <a:extLst>
                  <a:ext uri="{FF2B5EF4-FFF2-40B4-BE49-F238E27FC236}">
                    <a16:creationId xmlns:a16="http://schemas.microsoft.com/office/drawing/2014/main" id="{57D2A167-14BC-5A4C-B1C4-6E5696A92F1F}"/>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02" name="Parallelogram 101">
                <a:extLst>
                  <a:ext uri="{FF2B5EF4-FFF2-40B4-BE49-F238E27FC236}">
                    <a16:creationId xmlns:a16="http://schemas.microsoft.com/office/drawing/2014/main" id="{2517715C-A8B3-7E4C-8E72-6CCD14D4F72B}"/>
                  </a:ext>
                </a:extLst>
              </p:cNvPr>
              <p:cNvSpPr/>
              <p:nvPr/>
            </p:nvSpPr>
            <p:spPr>
              <a:xfrm>
                <a:off x="658167" y="5338919"/>
                <a:ext cx="1732068" cy="208062"/>
              </a:xfrm>
              <a:prstGeom prst="parallelogram">
                <a:avLst>
                  <a:gd name="adj" fmla="val 65366"/>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03" name="Freeform 102">
                <a:extLst>
                  <a:ext uri="{FF2B5EF4-FFF2-40B4-BE49-F238E27FC236}">
                    <a16:creationId xmlns:a16="http://schemas.microsoft.com/office/drawing/2014/main" id="{6388A0D3-749C-5645-91B7-834CF7CBF8D2}"/>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100" name="TextBox 99">
              <a:extLst>
                <a:ext uri="{FF2B5EF4-FFF2-40B4-BE49-F238E27FC236}">
                  <a16:creationId xmlns:a16="http://schemas.microsoft.com/office/drawing/2014/main" id="{BCDFA650-B873-3E48-A6C7-E21DC1D0E6DF}"/>
                </a:ext>
              </a:extLst>
            </p:cNvPr>
            <p:cNvSpPr txBox="1"/>
            <p:nvPr/>
          </p:nvSpPr>
          <p:spPr>
            <a:xfrm>
              <a:off x="3734740" y="5327027"/>
              <a:ext cx="262732" cy="169277"/>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80%</a:t>
              </a:r>
            </a:p>
          </p:txBody>
        </p:sp>
      </p:grpSp>
      <p:grpSp>
        <p:nvGrpSpPr>
          <p:cNvPr id="122" name="Group 121">
            <a:extLst>
              <a:ext uri="{FF2B5EF4-FFF2-40B4-BE49-F238E27FC236}">
                <a16:creationId xmlns:a16="http://schemas.microsoft.com/office/drawing/2014/main" id="{E36A8C85-F612-3345-BFF1-361517FDAEDF}"/>
              </a:ext>
            </a:extLst>
          </p:cNvPr>
          <p:cNvGrpSpPr/>
          <p:nvPr/>
        </p:nvGrpSpPr>
        <p:grpSpPr>
          <a:xfrm>
            <a:off x="9133543" y="4221835"/>
            <a:ext cx="2337309" cy="399112"/>
            <a:chOff x="1426432" y="5057726"/>
            <a:chExt cx="2571040" cy="439023"/>
          </a:xfrm>
        </p:grpSpPr>
        <p:sp>
          <p:nvSpPr>
            <p:cNvPr id="133" name="TextBox 132">
              <a:extLst>
                <a:ext uri="{FF2B5EF4-FFF2-40B4-BE49-F238E27FC236}">
                  <a16:creationId xmlns:a16="http://schemas.microsoft.com/office/drawing/2014/main" id="{23E94C2E-D83C-A842-B042-5D5A75829014}"/>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134" name="Group 133">
              <a:extLst>
                <a:ext uri="{FF2B5EF4-FFF2-40B4-BE49-F238E27FC236}">
                  <a16:creationId xmlns:a16="http://schemas.microsoft.com/office/drawing/2014/main" id="{9971827D-B0BA-AA44-A17F-0ECF2DED0556}"/>
                </a:ext>
              </a:extLst>
            </p:cNvPr>
            <p:cNvGrpSpPr>
              <a:grpSpLocks noChangeAspect="1"/>
            </p:cNvGrpSpPr>
            <p:nvPr/>
          </p:nvGrpSpPr>
          <p:grpSpPr>
            <a:xfrm>
              <a:off x="1631907" y="5078434"/>
              <a:ext cx="221211" cy="143250"/>
              <a:chOff x="786355" y="3830972"/>
              <a:chExt cx="573765" cy="371550"/>
            </a:xfrm>
          </p:grpSpPr>
          <p:sp>
            <p:nvSpPr>
              <p:cNvPr id="140" name="Parallelogram 139">
                <a:extLst>
                  <a:ext uri="{FF2B5EF4-FFF2-40B4-BE49-F238E27FC236}">
                    <a16:creationId xmlns:a16="http://schemas.microsoft.com/office/drawing/2014/main" id="{B634790B-F101-1942-AEDC-91C378875ABA}"/>
                  </a:ext>
                </a:extLst>
              </p:cNvPr>
              <p:cNvSpPr/>
              <p:nvPr/>
            </p:nvSpPr>
            <p:spPr>
              <a:xfrm>
                <a:off x="786355" y="3830972"/>
                <a:ext cx="573765" cy="371550"/>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1" name="Chevron 140">
                <a:extLst>
                  <a:ext uri="{FF2B5EF4-FFF2-40B4-BE49-F238E27FC236}">
                    <a16:creationId xmlns:a16="http://schemas.microsoft.com/office/drawing/2014/main" id="{A80D2F5D-4A2A-5C4B-9353-75D9DFB9BE40}"/>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135" name="Group 134">
              <a:extLst>
                <a:ext uri="{FF2B5EF4-FFF2-40B4-BE49-F238E27FC236}">
                  <a16:creationId xmlns:a16="http://schemas.microsoft.com/office/drawing/2014/main" id="{21163BBE-7E6C-6840-A374-A88706FF5E06}"/>
                </a:ext>
              </a:extLst>
            </p:cNvPr>
            <p:cNvGrpSpPr/>
            <p:nvPr/>
          </p:nvGrpSpPr>
          <p:grpSpPr>
            <a:xfrm>
              <a:off x="1426432" y="5311193"/>
              <a:ext cx="2288029" cy="185556"/>
              <a:chOff x="551177" y="5310999"/>
              <a:chExt cx="2288029" cy="271672"/>
            </a:xfrm>
          </p:grpSpPr>
          <p:sp>
            <p:nvSpPr>
              <p:cNvPr id="137" name="Rectangle 136">
                <a:extLst>
                  <a:ext uri="{FF2B5EF4-FFF2-40B4-BE49-F238E27FC236}">
                    <a16:creationId xmlns:a16="http://schemas.microsoft.com/office/drawing/2014/main" id="{786BE257-4B5B-D448-8659-2764216C558F}"/>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38" name="Parallelogram 137">
                <a:extLst>
                  <a:ext uri="{FF2B5EF4-FFF2-40B4-BE49-F238E27FC236}">
                    <a16:creationId xmlns:a16="http://schemas.microsoft.com/office/drawing/2014/main" id="{910E4504-8231-E14A-BCDD-C23B8805B5EC}"/>
                  </a:ext>
                </a:extLst>
              </p:cNvPr>
              <p:cNvSpPr/>
              <p:nvPr/>
            </p:nvSpPr>
            <p:spPr>
              <a:xfrm>
                <a:off x="658167" y="5338919"/>
                <a:ext cx="1526536" cy="208062"/>
              </a:xfrm>
              <a:prstGeom prst="parallelogram">
                <a:avLst>
                  <a:gd name="adj" fmla="val 65366"/>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9" name="Freeform 138">
                <a:extLst>
                  <a:ext uri="{FF2B5EF4-FFF2-40B4-BE49-F238E27FC236}">
                    <a16:creationId xmlns:a16="http://schemas.microsoft.com/office/drawing/2014/main" id="{D8E75535-BEEF-024E-9389-8A697CEF1140}"/>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136" name="TextBox 135">
              <a:extLst>
                <a:ext uri="{FF2B5EF4-FFF2-40B4-BE49-F238E27FC236}">
                  <a16:creationId xmlns:a16="http://schemas.microsoft.com/office/drawing/2014/main" id="{6AE6ECD6-DC2B-704D-9635-9B54723714D4}"/>
                </a:ext>
              </a:extLst>
            </p:cNvPr>
            <p:cNvSpPr txBox="1"/>
            <p:nvPr/>
          </p:nvSpPr>
          <p:spPr>
            <a:xfrm>
              <a:off x="3734740" y="5327027"/>
              <a:ext cx="262732" cy="169277"/>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70%</a:t>
              </a:r>
            </a:p>
          </p:txBody>
        </p:sp>
      </p:grpSp>
      <p:grpSp>
        <p:nvGrpSpPr>
          <p:cNvPr id="123" name="Group 122">
            <a:extLst>
              <a:ext uri="{FF2B5EF4-FFF2-40B4-BE49-F238E27FC236}">
                <a16:creationId xmlns:a16="http://schemas.microsoft.com/office/drawing/2014/main" id="{C05A596C-F0F7-FC49-8D3E-B06DBDD4C947}"/>
              </a:ext>
            </a:extLst>
          </p:cNvPr>
          <p:cNvGrpSpPr/>
          <p:nvPr/>
        </p:nvGrpSpPr>
        <p:grpSpPr>
          <a:xfrm>
            <a:off x="9133543" y="4974329"/>
            <a:ext cx="2337311" cy="399112"/>
            <a:chOff x="1426432" y="5057726"/>
            <a:chExt cx="2571042" cy="439023"/>
          </a:xfrm>
        </p:grpSpPr>
        <p:sp>
          <p:nvSpPr>
            <p:cNvPr id="124" name="TextBox 123">
              <a:extLst>
                <a:ext uri="{FF2B5EF4-FFF2-40B4-BE49-F238E27FC236}">
                  <a16:creationId xmlns:a16="http://schemas.microsoft.com/office/drawing/2014/main" id="{A1D33F1F-3633-E347-842C-7CA6119281F0}"/>
                </a:ext>
              </a:extLst>
            </p:cNvPr>
            <p:cNvSpPr txBox="1"/>
            <p:nvPr/>
          </p:nvSpPr>
          <p:spPr>
            <a:xfrm>
              <a:off x="1934906" y="5057726"/>
              <a:ext cx="1029128" cy="184666"/>
            </a:xfrm>
            <a:prstGeom prst="rect">
              <a:avLst/>
            </a:prstGeom>
            <a:noFill/>
          </p:spPr>
          <p:txBody>
            <a:bodyPr wrap="none" lIns="0" tIns="0" rIns="0" bIns="0" rtlCol="0" anchor="ctr">
              <a:spAutoFit/>
            </a:bodyPr>
            <a:lstStyle/>
            <a:p>
              <a:r>
                <a:rPr lang="en-US" sz="1200" dirty="0">
                  <a:solidFill>
                    <a:schemeClr val="tx2"/>
                  </a:solidFill>
                  <a:latin typeface="Roboto" panose="02000000000000000000" pitchFamily="2" charset="0"/>
                  <a:ea typeface="Roboto" panose="02000000000000000000" pitchFamily="2" charset="0"/>
                </a:rPr>
                <a:t>Insert Position </a:t>
              </a:r>
            </a:p>
          </p:txBody>
        </p:sp>
        <p:grpSp>
          <p:nvGrpSpPr>
            <p:cNvPr id="125" name="Group 124">
              <a:extLst>
                <a:ext uri="{FF2B5EF4-FFF2-40B4-BE49-F238E27FC236}">
                  <a16:creationId xmlns:a16="http://schemas.microsoft.com/office/drawing/2014/main" id="{3F0DC20E-DF68-C24D-96ED-095EA4EEFACF}"/>
                </a:ext>
              </a:extLst>
            </p:cNvPr>
            <p:cNvGrpSpPr>
              <a:grpSpLocks noChangeAspect="1"/>
            </p:cNvGrpSpPr>
            <p:nvPr/>
          </p:nvGrpSpPr>
          <p:grpSpPr>
            <a:xfrm>
              <a:off x="1631907" y="5078434"/>
              <a:ext cx="221211" cy="143250"/>
              <a:chOff x="786355" y="3830972"/>
              <a:chExt cx="573765" cy="371550"/>
            </a:xfrm>
          </p:grpSpPr>
          <p:sp>
            <p:nvSpPr>
              <p:cNvPr id="131" name="Parallelogram 130">
                <a:extLst>
                  <a:ext uri="{FF2B5EF4-FFF2-40B4-BE49-F238E27FC236}">
                    <a16:creationId xmlns:a16="http://schemas.microsoft.com/office/drawing/2014/main" id="{C8BF81DC-6F5E-654F-91F7-6DF439E6A101}"/>
                  </a:ext>
                </a:extLst>
              </p:cNvPr>
              <p:cNvSpPr/>
              <p:nvPr/>
            </p:nvSpPr>
            <p:spPr>
              <a:xfrm>
                <a:off x="786355" y="3830972"/>
                <a:ext cx="573765" cy="371550"/>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32" name="Chevron 131">
                <a:extLst>
                  <a:ext uri="{FF2B5EF4-FFF2-40B4-BE49-F238E27FC236}">
                    <a16:creationId xmlns:a16="http://schemas.microsoft.com/office/drawing/2014/main" id="{67B7D752-006D-0946-ACED-E722F3228B81}"/>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grpSp>
          <p:nvGrpSpPr>
            <p:cNvPr id="126" name="Group 125">
              <a:extLst>
                <a:ext uri="{FF2B5EF4-FFF2-40B4-BE49-F238E27FC236}">
                  <a16:creationId xmlns:a16="http://schemas.microsoft.com/office/drawing/2014/main" id="{33700888-AFEE-6140-A8BD-08C68328BC8A}"/>
                </a:ext>
              </a:extLst>
            </p:cNvPr>
            <p:cNvGrpSpPr/>
            <p:nvPr/>
          </p:nvGrpSpPr>
          <p:grpSpPr>
            <a:xfrm>
              <a:off x="1426432" y="5311193"/>
              <a:ext cx="2288029" cy="185556"/>
              <a:chOff x="551177" y="5310999"/>
              <a:chExt cx="2288029" cy="271672"/>
            </a:xfrm>
          </p:grpSpPr>
          <p:sp>
            <p:nvSpPr>
              <p:cNvPr id="128" name="Rectangle 127">
                <a:extLst>
                  <a:ext uri="{FF2B5EF4-FFF2-40B4-BE49-F238E27FC236}">
                    <a16:creationId xmlns:a16="http://schemas.microsoft.com/office/drawing/2014/main" id="{BED1B51E-A06F-894E-BE4C-6223AEA955F0}"/>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29" name="Parallelogram 128">
                <a:extLst>
                  <a:ext uri="{FF2B5EF4-FFF2-40B4-BE49-F238E27FC236}">
                    <a16:creationId xmlns:a16="http://schemas.microsoft.com/office/drawing/2014/main" id="{CA3CCBFF-8EB2-A64D-B2CD-4173488982E2}"/>
                  </a:ext>
                </a:extLst>
              </p:cNvPr>
              <p:cNvSpPr/>
              <p:nvPr/>
            </p:nvSpPr>
            <p:spPr>
              <a:xfrm>
                <a:off x="658167" y="5338918"/>
                <a:ext cx="1933250" cy="208061"/>
              </a:xfrm>
              <a:prstGeom prst="parallelogram">
                <a:avLst>
                  <a:gd name="adj" fmla="val 65366"/>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30" name="Freeform 129">
                <a:extLst>
                  <a:ext uri="{FF2B5EF4-FFF2-40B4-BE49-F238E27FC236}">
                    <a16:creationId xmlns:a16="http://schemas.microsoft.com/office/drawing/2014/main" id="{C9DE58D3-41A9-324B-BF93-A16A385AF6CC}"/>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127" name="TextBox 126">
              <a:extLst>
                <a:ext uri="{FF2B5EF4-FFF2-40B4-BE49-F238E27FC236}">
                  <a16:creationId xmlns:a16="http://schemas.microsoft.com/office/drawing/2014/main" id="{1805E6B6-504C-5B4B-8CA3-5A8A65C89E22}"/>
                </a:ext>
              </a:extLst>
            </p:cNvPr>
            <p:cNvSpPr txBox="1"/>
            <p:nvPr/>
          </p:nvSpPr>
          <p:spPr>
            <a:xfrm>
              <a:off x="3734741" y="5327027"/>
              <a:ext cx="262733" cy="169277"/>
            </a:xfrm>
            <a:prstGeom prst="rect">
              <a:avLst/>
            </a:prstGeom>
            <a:noFill/>
          </p:spPr>
          <p:txBody>
            <a:bodyPr wrap="none" lIns="0" tIns="0" rIns="0" bIns="0" rtlCol="0">
              <a:spAutoFit/>
            </a:bodyPr>
            <a:lstStyle/>
            <a:p>
              <a:pPr algn="ctr"/>
              <a:r>
                <a:rPr lang="en-US" sz="1000" dirty="0">
                  <a:solidFill>
                    <a:schemeClr val="tx2"/>
                  </a:solidFill>
                  <a:latin typeface="Roboto Medium" panose="02000000000000000000" pitchFamily="2" charset="0"/>
                  <a:ea typeface="Roboto Medium" panose="02000000000000000000" pitchFamily="2" charset="0"/>
                </a:rPr>
                <a:t>90%</a:t>
              </a:r>
            </a:p>
          </p:txBody>
        </p:sp>
      </p:grpSp>
      <p:grpSp>
        <p:nvGrpSpPr>
          <p:cNvPr id="148" name="Group 147">
            <a:extLst>
              <a:ext uri="{FF2B5EF4-FFF2-40B4-BE49-F238E27FC236}">
                <a16:creationId xmlns:a16="http://schemas.microsoft.com/office/drawing/2014/main" id="{4AB27D41-1AE6-5D46-84DA-642D99B7E476}"/>
              </a:ext>
            </a:extLst>
          </p:cNvPr>
          <p:cNvGrpSpPr>
            <a:grpSpLocks noChangeAspect="1"/>
          </p:cNvGrpSpPr>
          <p:nvPr/>
        </p:nvGrpSpPr>
        <p:grpSpPr>
          <a:xfrm flipH="1">
            <a:off x="10618567" y="437905"/>
            <a:ext cx="986058" cy="167068"/>
            <a:chOff x="5842767" y="2436565"/>
            <a:chExt cx="740840" cy="125521"/>
          </a:xfrm>
          <a:solidFill>
            <a:schemeClr val="accent1"/>
          </a:solidFill>
        </p:grpSpPr>
        <p:sp>
          <p:nvSpPr>
            <p:cNvPr id="149" name="Parallelogram 148">
              <a:extLst>
                <a:ext uri="{FF2B5EF4-FFF2-40B4-BE49-F238E27FC236}">
                  <a16:creationId xmlns:a16="http://schemas.microsoft.com/office/drawing/2014/main" id="{F9AE957A-A7FF-A746-A805-C19CAE7D5516}"/>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50" name="Parallelogram 149">
              <a:extLst>
                <a:ext uri="{FF2B5EF4-FFF2-40B4-BE49-F238E27FC236}">
                  <a16:creationId xmlns:a16="http://schemas.microsoft.com/office/drawing/2014/main" id="{0AB79E2C-0E32-9F43-A348-8ACCD9B0CB26}"/>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51" name="Parallelogram 150">
              <a:extLst>
                <a:ext uri="{FF2B5EF4-FFF2-40B4-BE49-F238E27FC236}">
                  <a16:creationId xmlns:a16="http://schemas.microsoft.com/office/drawing/2014/main" id="{9648483F-6600-A147-BE0B-9894CB7F7581}"/>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52" name="Parallelogram 151">
              <a:extLst>
                <a:ext uri="{FF2B5EF4-FFF2-40B4-BE49-F238E27FC236}">
                  <a16:creationId xmlns:a16="http://schemas.microsoft.com/office/drawing/2014/main" id="{077F8FBA-262B-514E-ADF8-4C54E64F9704}"/>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53" name="Parallelogram 152">
              <a:extLst>
                <a:ext uri="{FF2B5EF4-FFF2-40B4-BE49-F238E27FC236}">
                  <a16:creationId xmlns:a16="http://schemas.microsoft.com/office/drawing/2014/main" id="{0BB318A2-ADE5-CA40-B709-803A46990C63}"/>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54" name="Parallelogram 153">
              <a:extLst>
                <a:ext uri="{FF2B5EF4-FFF2-40B4-BE49-F238E27FC236}">
                  <a16:creationId xmlns:a16="http://schemas.microsoft.com/office/drawing/2014/main" id="{3758F971-D048-CD4C-8C4B-0BDE637C74A3}"/>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4" name="Picture Placeholder 13">
            <a:extLst>
              <a:ext uri="{FF2B5EF4-FFF2-40B4-BE49-F238E27FC236}">
                <a16:creationId xmlns:a16="http://schemas.microsoft.com/office/drawing/2014/main" id="{9F435BB5-C56B-8841-8060-EC2EFE85C73E}"/>
              </a:ext>
            </a:extLst>
          </p:cNvPr>
          <p:cNvSpPr>
            <a:spLocks noGrp="1"/>
          </p:cNvSpPr>
          <p:nvPr>
            <p:ph type="pic" sz="quarter" idx="10"/>
          </p:nvPr>
        </p:nvSpPr>
        <p:spPr/>
      </p:sp>
      <p:sp>
        <p:nvSpPr>
          <p:cNvPr id="20" name="Picture Placeholder 19">
            <a:extLst>
              <a:ext uri="{FF2B5EF4-FFF2-40B4-BE49-F238E27FC236}">
                <a16:creationId xmlns:a16="http://schemas.microsoft.com/office/drawing/2014/main" id="{672A68E7-F257-0A48-A8DD-B7A39A6B0FB5}"/>
              </a:ext>
            </a:extLst>
          </p:cNvPr>
          <p:cNvSpPr>
            <a:spLocks noGrp="1"/>
          </p:cNvSpPr>
          <p:nvPr>
            <p:ph type="pic" sz="quarter" idx="11"/>
          </p:nvPr>
        </p:nvSpPr>
        <p:spPr/>
      </p:sp>
      <p:sp>
        <p:nvSpPr>
          <p:cNvPr id="22" name="Picture Placeholder 21">
            <a:extLst>
              <a:ext uri="{FF2B5EF4-FFF2-40B4-BE49-F238E27FC236}">
                <a16:creationId xmlns:a16="http://schemas.microsoft.com/office/drawing/2014/main" id="{5305DEEB-1905-264B-97C1-477888159AD1}"/>
              </a:ext>
            </a:extLst>
          </p:cNvPr>
          <p:cNvSpPr>
            <a:spLocks noGrp="1"/>
          </p:cNvSpPr>
          <p:nvPr>
            <p:ph type="pic" sz="quarter" idx="12"/>
          </p:nvPr>
        </p:nvSpPr>
        <p:spPr/>
      </p:sp>
      <p:sp>
        <p:nvSpPr>
          <p:cNvPr id="24" name="Picture Placeholder 23">
            <a:extLst>
              <a:ext uri="{FF2B5EF4-FFF2-40B4-BE49-F238E27FC236}">
                <a16:creationId xmlns:a16="http://schemas.microsoft.com/office/drawing/2014/main" id="{093F78B3-43A1-0149-95C5-3EFC008401E7}"/>
              </a:ext>
            </a:extLst>
          </p:cNvPr>
          <p:cNvSpPr>
            <a:spLocks noGrp="1"/>
          </p:cNvSpPr>
          <p:nvPr>
            <p:ph type="pic" sz="quarter" idx="13"/>
          </p:nvPr>
        </p:nvSpPr>
        <p:spPr/>
      </p:sp>
    </p:spTree>
    <p:extLst>
      <p:ext uri="{BB962C8B-B14F-4D97-AF65-F5344CB8AC3E}">
        <p14:creationId xmlns:p14="http://schemas.microsoft.com/office/powerpoint/2010/main" val="153653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34AAE-54DD-5643-A297-2DC68371FD10}"/>
              </a:ext>
            </a:extLst>
          </p:cNvPr>
          <p:cNvSpPr/>
          <p:nvPr/>
        </p:nvSpPr>
        <p:spPr>
          <a:xfrm>
            <a:off x="1" y="0"/>
            <a:ext cx="12192000" cy="3519237"/>
          </a:xfrm>
          <a:prstGeom prst="rect">
            <a:avLst/>
          </a:prstGeom>
          <a:solidFill>
            <a:srgbClr val="243C4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02705171-FE86-5247-A2AA-6265A26DBBEA}"/>
              </a:ext>
            </a:extLst>
          </p:cNvPr>
          <p:cNvSpPr>
            <a:spLocks noChangeAspect="1"/>
          </p:cNvSpPr>
          <p:nvPr/>
        </p:nvSpPr>
        <p:spPr>
          <a:xfrm>
            <a:off x="608509" y="2844800"/>
            <a:ext cx="3194788" cy="1711635"/>
          </a:xfrm>
          <a:prstGeom prst="parallelogram">
            <a:avLst>
              <a:gd name="adj" fmla="val 37541"/>
            </a:avLst>
          </a:prstGeom>
          <a:solidFill>
            <a:schemeClr val="accent1">
              <a:alpha val="60000"/>
            </a:schemeClr>
          </a:solidFill>
          <a:ln>
            <a:noFill/>
          </a:ln>
          <a:effectLst>
            <a:outerShdw blurRad="1524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Parallelogram 45">
            <a:extLst>
              <a:ext uri="{FF2B5EF4-FFF2-40B4-BE49-F238E27FC236}">
                <a16:creationId xmlns:a16="http://schemas.microsoft.com/office/drawing/2014/main" id="{2CA07089-8596-3046-A5E7-380C4FF1C6F9}"/>
              </a:ext>
            </a:extLst>
          </p:cNvPr>
          <p:cNvSpPr>
            <a:spLocks noChangeAspect="1"/>
          </p:cNvSpPr>
          <p:nvPr/>
        </p:nvSpPr>
        <p:spPr>
          <a:xfrm>
            <a:off x="8082812" y="2844800"/>
            <a:ext cx="3194788" cy="1711635"/>
          </a:xfrm>
          <a:prstGeom prst="parallelogram">
            <a:avLst>
              <a:gd name="adj" fmla="val 37541"/>
            </a:avLst>
          </a:prstGeom>
          <a:solidFill>
            <a:schemeClr val="accent1">
              <a:alpha val="60000"/>
            </a:schemeClr>
          </a:solidFill>
          <a:ln>
            <a:noFill/>
          </a:ln>
          <a:effectLst>
            <a:outerShdw blurRad="1524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arallelogram 39">
            <a:extLst>
              <a:ext uri="{FF2B5EF4-FFF2-40B4-BE49-F238E27FC236}">
                <a16:creationId xmlns:a16="http://schemas.microsoft.com/office/drawing/2014/main" id="{CF003E3A-052C-5F4E-9677-D15E4E6BE645}"/>
              </a:ext>
            </a:extLst>
          </p:cNvPr>
          <p:cNvSpPr>
            <a:spLocks noChangeAspect="1"/>
          </p:cNvSpPr>
          <p:nvPr/>
        </p:nvSpPr>
        <p:spPr>
          <a:xfrm>
            <a:off x="4345660" y="2844800"/>
            <a:ext cx="3194788" cy="1711635"/>
          </a:xfrm>
          <a:prstGeom prst="parallelogram">
            <a:avLst>
              <a:gd name="adj" fmla="val 37541"/>
            </a:avLst>
          </a:prstGeom>
          <a:solidFill>
            <a:srgbClr val="243C4D">
              <a:alpha val="50000"/>
            </a:srgbClr>
          </a:solidFill>
          <a:ln>
            <a:noFill/>
          </a:ln>
          <a:effectLst>
            <a:outerShdw blurRad="1524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B30ECA1E-C73A-4349-A245-DBF9B488F638}"/>
              </a:ext>
            </a:extLst>
          </p:cNvPr>
          <p:cNvGrpSpPr/>
          <p:nvPr/>
        </p:nvGrpSpPr>
        <p:grpSpPr>
          <a:xfrm>
            <a:off x="627206" y="4667061"/>
            <a:ext cx="10434358" cy="1059490"/>
            <a:chOff x="627206" y="4667061"/>
            <a:chExt cx="10434358" cy="1059490"/>
          </a:xfrm>
        </p:grpSpPr>
        <p:grpSp>
          <p:nvGrpSpPr>
            <p:cNvPr id="2" name="Group 1">
              <a:extLst>
                <a:ext uri="{FF2B5EF4-FFF2-40B4-BE49-F238E27FC236}">
                  <a16:creationId xmlns:a16="http://schemas.microsoft.com/office/drawing/2014/main" id="{90F14427-748F-D44F-8297-6DBB92C12216}"/>
                </a:ext>
              </a:extLst>
            </p:cNvPr>
            <p:cNvGrpSpPr/>
            <p:nvPr/>
          </p:nvGrpSpPr>
          <p:grpSpPr>
            <a:xfrm>
              <a:off x="627206" y="4667061"/>
              <a:ext cx="2960055" cy="1059490"/>
              <a:chOff x="596438" y="3378306"/>
              <a:chExt cx="2960055" cy="1059490"/>
            </a:xfrm>
          </p:grpSpPr>
          <p:sp>
            <p:nvSpPr>
              <p:cNvPr id="4" name="TextBox 3">
                <a:extLst>
                  <a:ext uri="{FF2B5EF4-FFF2-40B4-BE49-F238E27FC236}">
                    <a16:creationId xmlns:a16="http://schemas.microsoft.com/office/drawing/2014/main" id="{2F2BBF33-C026-2C40-AC36-A05093E754CC}"/>
                  </a:ext>
                </a:extLst>
              </p:cNvPr>
              <p:cNvSpPr txBox="1"/>
              <p:nvPr/>
            </p:nvSpPr>
            <p:spPr>
              <a:xfrm>
                <a:off x="596438" y="3770796"/>
                <a:ext cx="2301382" cy="184666"/>
              </a:xfrm>
              <a:prstGeom prst="rect">
                <a:avLst/>
              </a:prstGeom>
              <a:noFill/>
            </p:spPr>
            <p:txBody>
              <a:bodyPr wrap="squar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Amazing Service Here</a:t>
                </a:r>
              </a:p>
            </p:txBody>
          </p:sp>
          <p:sp>
            <p:nvSpPr>
              <p:cNvPr id="5" name="Rectangle 4">
                <a:extLst>
                  <a:ext uri="{FF2B5EF4-FFF2-40B4-BE49-F238E27FC236}">
                    <a16:creationId xmlns:a16="http://schemas.microsoft.com/office/drawing/2014/main" id="{F5D42F6F-CFA3-B641-8FFD-F5FE9D42D138}"/>
                  </a:ext>
                </a:extLst>
              </p:cNvPr>
              <p:cNvSpPr/>
              <p:nvPr/>
            </p:nvSpPr>
            <p:spPr>
              <a:xfrm>
                <a:off x="596438" y="4001779"/>
                <a:ext cx="2960055" cy="436017"/>
              </a:xfrm>
              <a:prstGeom prst="rect">
                <a:avLst/>
              </a:prstGeom>
            </p:spPr>
            <p:txBody>
              <a:bodyPr wrap="square" lIns="0" tIns="0" rIns="0" bIns="0" anchor="t">
                <a:spAutoFit/>
              </a:bodyPr>
              <a:lstStyle/>
              <a:p>
                <a:pPr>
                  <a:lnSpc>
                    <a:spcPct val="150000"/>
                  </a:lnSpc>
                </a:pPr>
                <a:r>
                  <a:rPr lang="en-US" sz="1000" dirty="0">
                    <a:solidFill>
                      <a:schemeClr val="tx2"/>
                    </a:solidFill>
                    <a:latin typeface="Roboto" panose="02000000000000000000" pitchFamily="2" charset="0"/>
                    <a:ea typeface="Roboto" panose="02000000000000000000" pitchFamily="2" charset="0"/>
                    <a:cs typeface="Open Sans" panose="020B0606030504020204" pitchFamily="34" charset="0"/>
                  </a:rPr>
                  <a:t>Flexible. One of the most important characteristics of a good personal trainer is the ability to be flexible. </a:t>
                </a:r>
              </a:p>
            </p:txBody>
          </p:sp>
          <p:sp>
            <p:nvSpPr>
              <p:cNvPr id="8" name="TextBox 7">
                <a:extLst>
                  <a:ext uri="{FF2B5EF4-FFF2-40B4-BE49-F238E27FC236}">
                    <a16:creationId xmlns:a16="http://schemas.microsoft.com/office/drawing/2014/main" id="{2315618A-3C64-CC4F-A005-A853779ADAAC}"/>
                  </a:ext>
                </a:extLst>
              </p:cNvPr>
              <p:cNvSpPr txBox="1"/>
              <p:nvPr/>
            </p:nvSpPr>
            <p:spPr>
              <a:xfrm>
                <a:off x="596438" y="3378306"/>
                <a:ext cx="1423284" cy="369332"/>
              </a:xfrm>
              <a:prstGeom prst="rect">
                <a:avLst/>
              </a:prstGeom>
              <a:noFill/>
            </p:spPr>
            <p:txBody>
              <a:bodyPr wrap="square" lIns="0" tIns="0" rIns="0" bIns="0" rtlCol="0" anchor="ctr">
                <a:spAutoFit/>
              </a:bodyPr>
              <a:lstStyle/>
              <a:p>
                <a:r>
                  <a:rPr lang="en-US" sz="2400" b="1" dirty="0">
                    <a:solidFill>
                      <a:schemeClr val="accent1"/>
                    </a:solidFill>
                    <a:latin typeface="Roboto" panose="02000000000000000000" pitchFamily="2" charset="0"/>
                    <a:ea typeface="Roboto" panose="02000000000000000000" pitchFamily="2" charset="0"/>
                  </a:rPr>
                  <a:t>01</a:t>
                </a:r>
              </a:p>
            </p:txBody>
          </p:sp>
        </p:grpSp>
        <p:grpSp>
          <p:nvGrpSpPr>
            <p:cNvPr id="41" name="Group 40">
              <a:extLst>
                <a:ext uri="{FF2B5EF4-FFF2-40B4-BE49-F238E27FC236}">
                  <a16:creationId xmlns:a16="http://schemas.microsoft.com/office/drawing/2014/main" id="{33B51F89-C6F5-3141-A843-03A20F67690E}"/>
                </a:ext>
              </a:extLst>
            </p:cNvPr>
            <p:cNvGrpSpPr/>
            <p:nvPr/>
          </p:nvGrpSpPr>
          <p:grpSpPr>
            <a:xfrm>
              <a:off x="4364357" y="4667061"/>
              <a:ext cx="2960055" cy="1059490"/>
              <a:chOff x="596438" y="3378306"/>
              <a:chExt cx="2960055" cy="1059490"/>
            </a:xfrm>
          </p:grpSpPr>
          <p:sp>
            <p:nvSpPr>
              <p:cNvPr id="42" name="TextBox 41">
                <a:extLst>
                  <a:ext uri="{FF2B5EF4-FFF2-40B4-BE49-F238E27FC236}">
                    <a16:creationId xmlns:a16="http://schemas.microsoft.com/office/drawing/2014/main" id="{E458F541-FE31-FC4B-A2C5-FFC4CDD850D0}"/>
                  </a:ext>
                </a:extLst>
              </p:cNvPr>
              <p:cNvSpPr txBox="1"/>
              <p:nvPr/>
            </p:nvSpPr>
            <p:spPr>
              <a:xfrm>
                <a:off x="596438" y="3770796"/>
                <a:ext cx="2301382" cy="184666"/>
              </a:xfrm>
              <a:prstGeom prst="rect">
                <a:avLst/>
              </a:prstGeom>
              <a:noFill/>
            </p:spPr>
            <p:txBody>
              <a:bodyPr wrap="squar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Amazing Service Here</a:t>
                </a:r>
              </a:p>
            </p:txBody>
          </p:sp>
          <p:sp>
            <p:nvSpPr>
              <p:cNvPr id="43" name="Rectangle 42">
                <a:extLst>
                  <a:ext uri="{FF2B5EF4-FFF2-40B4-BE49-F238E27FC236}">
                    <a16:creationId xmlns:a16="http://schemas.microsoft.com/office/drawing/2014/main" id="{6E1B916F-F88E-6D45-B863-D352F97BC83D}"/>
                  </a:ext>
                </a:extLst>
              </p:cNvPr>
              <p:cNvSpPr/>
              <p:nvPr/>
            </p:nvSpPr>
            <p:spPr>
              <a:xfrm>
                <a:off x="596438" y="4001779"/>
                <a:ext cx="2960055" cy="436017"/>
              </a:xfrm>
              <a:prstGeom prst="rect">
                <a:avLst/>
              </a:prstGeom>
            </p:spPr>
            <p:txBody>
              <a:bodyPr wrap="square" lIns="0" tIns="0" rIns="0" bIns="0" anchor="t">
                <a:spAutoFit/>
              </a:bodyPr>
              <a:lstStyle/>
              <a:p>
                <a:pPr>
                  <a:lnSpc>
                    <a:spcPct val="150000"/>
                  </a:lnSpc>
                </a:pPr>
                <a:r>
                  <a:rPr lang="en-US" sz="1000" dirty="0">
                    <a:solidFill>
                      <a:schemeClr val="tx2"/>
                    </a:solidFill>
                    <a:latin typeface="Roboto" panose="02000000000000000000" pitchFamily="2" charset="0"/>
                    <a:ea typeface="Roboto" panose="02000000000000000000" pitchFamily="2" charset="0"/>
                    <a:cs typeface="Open Sans" panose="020B0606030504020204" pitchFamily="34" charset="0"/>
                  </a:rPr>
                  <a:t>Flexible. One of the most important characteristics of a good personal trainer is the ability to be flexible. </a:t>
                </a:r>
              </a:p>
            </p:txBody>
          </p:sp>
          <p:sp>
            <p:nvSpPr>
              <p:cNvPr id="44" name="TextBox 43">
                <a:extLst>
                  <a:ext uri="{FF2B5EF4-FFF2-40B4-BE49-F238E27FC236}">
                    <a16:creationId xmlns:a16="http://schemas.microsoft.com/office/drawing/2014/main" id="{AC8753BA-D5D8-5E46-AAB5-EDB19F34F2C2}"/>
                  </a:ext>
                </a:extLst>
              </p:cNvPr>
              <p:cNvSpPr txBox="1"/>
              <p:nvPr/>
            </p:nvSpPr>
            <p:spPr>
              <a:xfrm>
                <a:off x="596438" y="3378306"/>
                <a:ext cx="1423284" cy="369332"/>
              </a:xfrm>
              <a:prstGeom prst="rect">
                <a:avLst/>
              </a:prstGeom>
              <a:noFill/>
            </p:spPr>
            <p:txBody>
              <a:bodyPr wrap="square" lIns="0" tIns="0" rIns="0" bIns="0" rtlCol="0" anchor="ctr">
                <a:spAutoFit/>
              </a:bodyPr>
              <a:lstStyle/>
              <a:p>
                <a:r>
                  <a:rPr lang="en-US" sz="2400" b="1" dirty="0">
                    <a:solidFill>
                      <a:schemeClr val="accent2"/>
                    </a:solidFill>
                    <a:latin typeface="Roboto" panose="02000000000000000000" pitchFamily="2" charset="0"/>
                    <a:ea typeface="Roboto" panose="02000000000000000000" pitchFamily="2" charset="0"/>
                  </a:rPr>
                  <a:t>02</a:t>
                </a:r>
              </a:p>
            </p:txBody>
          </p:sp>
        </p:grpSp>
        <p:grpSp>
          <p:nvGrpSpPr>
            <p:cNvPr id="47" name="Group 46">
              <a:extLst>
                <a:ext uri="{FF2B5EF4-FFF2-40B4-BE49-F238E27FC236}">
                  <a16:creationId xmlns:a16="http://schemas.microsoft.com/office/drawing/2014/main" id="{20F239CB-31C1-C848-AC68-56AFEF453BFD}"/>
                </a:ext>
              </a:extLst>
            </p:cNvPr>
            <p:cNvGrpSpPr/>
            <p:nvPr/>
          </p:nvGrpSpPr>
          <p:grpSpPr>
            <a:xfrm>
              <a:off x="8101509" y="4667061"/>
              <a:ext cx="2960055" cy="1059490"/>
              <a:chOff x="596438" y="3378306"/>
              <a:chExt cx="2960055" cy="1059490"/>
            </a:xfrm>
          </p:grpSpPr>
          <p:sp>
            <p:nvSpPr>
              <p:cNvPr id="48" name="TextBox 47">
                <a:extLst>
                  <a:ext uri="{FF2B5EF4-FFF2-40B4-BE49-F238E27FC236}">
                    <a16:creationId xmlns:a16="http://schemas.microsoft.com/office/drawing/2014/main" id="{9104CE98-7CC5-9D4F-AA44-B510B3EF1E97}"/>
                  </a:ext>
                </a:extLst>
              </p:cNvPr>
              <p:cNvSpPr txBox="1"/>
              <p:nvPr/>
            </p:nvSpPr>
            <p:spPr>
              <a:xfrm>
                <a:off x="596438" y="3770796"/>
                <a:ext cx="2301382" cy="184666"/>
              </a:xfrm>
              <a:prstGeom prst="rect">
                <a:avLst/>
              </a:prstGeom>
              <a:noFill/>
            </p:spPr>
            <p:txBody>
              <a:bodyPr wrap="squar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Amazing Service Here</a:t>
                </a:r>
              </a:p>
            </p:txBody>
          </p:sp>
          <p:sp>
            <p:nvSpPr>
              <p:cNvPr id="49" name="Rectangle 48">
                <a:extLst>
                  <a:ext uri="{FF2B5EF4-FFF2-40B4-BE49-F238E27FC236}">
                    <a16:creationId xmlns:a16="http://schemas.microsoft.com/office/drawing/2014/main" id="{2FE54E65-214E-C740-A047-7004288FF040}"/>
                  </a:ext>
                </a:extLst>
              </p:cNvPr>
              <p:cNvSpPr/>
              <p:nvPr/>
            </p:nvSpPr>
            <p:spPr>
              <a:xfrm>
                <a:off x="596438" y="4001779"/>
                <a:ext cx="2960055" cy="436017"/>
              </a:xfrm>
              <a:prstGeom prst="rect">
                <a:avLst/>
              </a:prstGeom>
            </p:spPr>
            <p:txBody>
              <a:bodyPr wrap="square" lIns="0" tIns="0" rIns="0" bIns="0" anchor="t">
                <a:spAutoFit/>
              </a:bodyPr>
              <a:lstStyle/>
              <a:p>
                <a:pPr>
                  <a:lnSpc>
                    <a:spcPct val="150000"/>
                  </a:lnSpc>
                </a:pPr>
                <a:r>
                  <a:rPr lang="en-US" sz="1000" dirty="0">
                    <a:solidFill>
                      <a:schemeClr val="tx2"/>
                    </a:solidFill>
                    <a:latin typeface="Roboto" panose="02000000000000000000" pitchFamily="2" charset="0"/>
                    <a:ea typeface="Roboto" panose="02000000000000000000" pitchFamily="2" charset="0"/>
                    <a:cs typeface="Open Sans" panose="020B0606030504020204" pitchFamily="34" charset="0"/>
                  </a:rPr>
                  <a:t>Flexible. One of the most important characteristics of a good personal trainer is the ability to be flexible. </a:t>
                </a:r>
              </a:p>
            </p:txBody>
          </p:sp>
          <p:sp>
            <p:nvSpPr>
              <p:cNvPr id="50" name="TextBox 49">
                <a:extLst>
                  <a:ext uri="{FF2B5EF4-FFF2-40B4-BE49-F238E27FC236}">
                    <a16:creationId xmlns:a16="http://schemas.microsoft.com/office/drawing/2014/main" id="{8878E44C-54F1-1A42-91B8-89CC44680AEE}"/>
                  </a:ext>
                </a:extLst>
              </p:cNvPr>
              <p:cNvSpPr txBox="1"/>
              <p:nvPr/>
            </p:nvSpPr>
            <p:spPr>
              <a:xfrm>
                <a:off x="596438" y="3378306"/>
                <a:ext cx="1423284" cy="369332"/>
              </a:xfrm>
              <a:prstGeom prst="rect">
                <a:avLst/>
              </a:prstGeom>
              <a:noFill/>
            </p:spPr>
            <p:txBody>
              <a:bodyPr wrap="square" lIns="0" tIns="0" rIns="0" bIns="0" rtlCol="0" anchor="ctr">
                <a:spAutoFit/>
              </a:bodyPr>
              <a:lstStyle/>
              <a:p>
                <a:r>
                  <a:rPr lang="en-US" sz="2400" b="1" dirty="0">
                    <a:solidFill>
                      <a:schemeClr val="accent3"/>
                    </a:solidFill>
                    <a:latin typeface="Roboto" panose="02000000000000000000" pitchFamily="2" charset="0"/>
                    <a:ea typeface="Roboto" panose="02000000000000000000" pitchFamily="2" charset="0"/>
                  </a:rPr>
                  <a:t>03</a:t>
                </a:r>
              </a:p>
            </p:txBody>
          </p:sp>
        </p:grpSp>
      </p:grpSp>
      <p:sp>
        <p:nvSpPr>
          <p:cNvPr id="53" name="TextBox 52">
            <a:extLst>
              <a:ext uri="{FF2B5EF4-FFF2-40B4-BE49-F238E27FC236}">
                <a16:creationId xmlns:a16="http://schemas.microsoft.com/office/drawing/2014/main" id="{64AC50AA-D8B8-7440-8611-4F3D77A09E1D}"/>
              </a:ext>
            </a:extLst>
          </p:cNvPr>
          <p:cNvSpPr txBox="1"/>
          <p:nvPr/>
        </p:nvSpPr>
        <p:spPr>
          <a:xfrm>
            <a:off x="4504881" y="1017284"/>
            <a:ext cx="3182238" cy="553998"/>
          </a:xfrm>
          <a:prstGeom prst="rect">
            <a:avLst/>
          </a:prstGeom>
          <a:noFill/>
        </p:spPr>
        <p:txBody>
          <a:bodyPr wrap="square" lIns="0" tIns="0" rIns="0" bIns="0" rtlCol="0">
            <a:spAutoFit/>
          </a:bodyPr>
          <a:lstStyle/>
          <a:p>
            <a:pPr algn="ctr"/>
            <a:r>
              <a:rPr lang="en-US" sz="3600" dirty="0">
                <a:solidFill>
                  <a:srgbClr val="FFFFFF"/>
                </a:solidFill>
                <a:latin typeface="Roboto Medium" panose="02000000000000000000" pitchFamily="2" charset="0"/>
                <a:ea typeface="Roboto Medium" panose="02000000000000000000" pitchFamily="2" charset="0"/>
                <a:cs typeface="Gill Sans" panose="020B0502020104020203" pitchFamily="34" charset="-79"/>
              </a:rPr>
              <a:t>Our </a:t>
            </a:r>
            <a:r>
              <a:rPr lang="en-US" sz="3600" b="1" dirty="0">
                <a:solidFill>
                  <a:srgbClr val="FFFFFF"/>
                </a:solidFill>
                <a:latin typeface="Roboto" panose="02000000000000000000" pitchFamily="2" charset="0"/>
                <a:ea typeface="Roboto" panose="02000000000000000000" pitchFamily="2" charset="0"/>
                <a:cs typeface="Gill Sans" panose="020B0502020104020203" pitchFamily="34" charset="-79"/>
              </a:rPr>
              <a:t>Services</a:t>
            </a:r>
          </a:p>
        </p:txBody>
      </p:sp>
      <p:sp>
        <p:nvSpPr>
          <p:cNvPr id="54" name="TextBox 53">
            <a:extLst>
              <a:ext uri="{FF2B5EF4-FFF2-40B4-BE49-F238E27FC236}">
                <a16:creationId xmlns:a16="http://schemas.microsoft.com/office/drawing/2014/main" id="{ADF76554-F778-824C-B1B5-0D899FE9971F}"/>
              </a:ext>
            </a:extLst>
          </p:cNvPr>
          <p:cNvSpPr txBox="1"/>
          <p:nvPr/>
        </p:nvSpPr>
        <p:spPr>
          <a:xfrm>
            <a:off x="6040498" y="632034"/>
            <a:ext cx="947375"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Service</a:t>
            </a:r>
          </a:p>
        </p:txBody>
      </p:sp>
      <p:grpSp>
        <p:nvGrpSpPr>
          <p:cNvPr id="55" name="Group 54">
            <a:extLst>
              <a:ext uri="{FF2B5EF4-FFF2-40B4-BE49-F238E27FC236}">
                <a16:creationId xmlns:a16="http://schemas.microsoft.com/office/drawing/2014/main" id="{01FCC61E-068B-9247-9EE4-9403A9D5AF19}"/>
              </a:ext>
            </a:extLst>
          </p:cNvPr>
          <p:cNvGrpSpPr/>
          <p:nvPr/>
        </p:nvGrpSpPr>
        <p:grpSpPr>
          <a:xfrm>
            <a:off x="5204128" y="661607"/>
            <a:ext cx="740840" cy="125521"/>
            <a:chOff x="5842767" y="2436565"/>
            <a:chExt cx="740840" cy="125521"/>
          </a:xfrm>
          <a:solidFill>
            <a:srgbClr val="FFFFFF"/>
          </a:solidFill>
        </p:grpSpPr>
        <p:sp>
          <p:nvSpPr>
            <p:cNvPr id="56" name="Parallelogram 55">
              <a:extLst>
                <a:ext uri="{FF2B5EF4-FFF2-40B4-BE49-F238E27FC236}">
                  <a16:creationId xmlns:a16="http://schemas.microsoft.com/office/drawing/2014/main" id="{7992DBDF-43FC-F442-B500-AFC15E444D4B}"/>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57" name="Parallelogram 56">
              <a:extLst>
                <a:ext uri="{FF2B5EF4-FFF2-40B4-BE49-F238E27FC236}">
                  <a16:creationId xmlns:a16="http://schemas.microsoft.com/office/drawing/2014/main" id="{CF3DC7B8-3091-A84B-AA93-0A17FAC72FD4}"/>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58" name="Parallelogram 57">
              <a:extLst>
                <a:ext uri="{FF2B5EF4-FFF2-40B4-BE49-F238E27FC236}">
                  <a16:creationId xmlns:a16="http://schemas.microsoft.com/office/drawing/2014/main" id="{10BAD119-66EE-A442-B49F-82E6C5C0EABD}"/>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59" name="Parallelogram 58">
              <a:extLst>
                <a:ext uri="{FF2B5EF4-FFF2-40B4-BE49-F238E27FC236}">
                  <a16:creationId xmlns:a16="http://schemas.microsoft.com/office/drawing/2014/main" id="{B4F810BB-3E1A-C14A-B89D-9DA0F89CBC4B}"/>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60" name="Parallelogram 59">
              <a:extLst>
                <a:ext uri="{FF2B5EF4-FFF2-40B4-BE49-F238E27FC236}">
                  <a16:creationId xmlns:a16="http://schemas.microsoft.com/office/drawing/2014/main" id="{FA42E5E2-2D19-AB47-BC8B-52CA1068C23E}"/>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61" name="Parallelogram 60">
              <a:extLst>
                <a:ext uri="{FF2B5EF4-FFF2-40B4-BE49-F238E27FC236}">
                  <a16:creationId xmlns:a16="http://schemas.microsoft.com/office/drawing/2014/main" id="{6A32DEDE-5F05-DC43-B3F9-B12327660EEB}"/>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grpSp>
      <p:sp>
        <p:nvSpPr>
          <p:cNvPr id="63" name="TextBox 62">
            <a:extLst>
              <a:ext uri="{FF2B5EF4-FFF2-40B4-BE49-F238E27FC236}">
                <a16:creationId xmlns:a16="http://schemas.microsoft.com/office/drawing/2014/main" id="{4E3E5507-700C-894A-BF2C-2BAC8FC903DB}"/>
              </a:ext>
            </a:extLst>
          </p:cNvPr>
          <p:cNvSpPr txBox="1"/>
          <p:nvPr/>
        </p:nvSpPr>
        <p:spPr>
          <a:xfrm>
            <a:off x="3086102" y="1621313"/>
            <a:ext cx="6019798" cy="800219"/>
          </a:xfrm>
          <a:prstGeom prst="rect">
            <a:avLst/>
          </a:prstGeom>
          <a:noFill/>
        </p:spPr>
        <p:txBody>
          <a:bodyPr wrap="square" lIns="0" tIns="0" rIns="0" bIns="0" rtlCol="0">
            <a:spAutoFit/>
          </a:bodyPr>
          <a:lstStyle/>
          <a:p>
            <a:pPr algn="ctr">
              <a:lnSpc>
                <a:spcPct val="150000"/>
              </a:lnSpc>
            </a:pP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a:t>
            </a:r>
          </a:p>
        </p:txBody>
      </p:sp>
      <p:sp>
        <p:nvSpPr>
          <p:cNvPr id="10" name="Picture Placeholder 9">
            <a:extLst>
              <a:ext uri="{FF2B5EF4-FFF2-40B4-BE49-F238E27FC236}">
                <a16:creationId xmlns:a16="http://schemas.microsoft.com/office/drawing/2014/main" id="{A5D76915-090C-1847-BF9D-A88C96C2D6C1}"/>
              </a:ext>
            </a:extLst>
          </p:cNvPr>
          <p:cNvSpPr>
            <a:spLocks noGrp="1"/>
          </p:cNvSpPr>
          <p:nvPr>
            <p:ph type="pic" sz="quarter" idx="11"/>
          </p:nvPr>
        </p:nvSpPr>
        <p:spPr/>
      </p:sp>
      <p:sp>
        <p:nvSpPr>
          <p:cNvPr id="12" name="Picture Placeholder 11">
            <a:extLst>
              <a:ext uri="{FF2B5EF4-FFF2-40B4-BE49-F238E27FC236}">
                <a16:creationId xmlns:a16="http://schemas.microsoft.com/office/drawing/2014/main" id="{BFBE42DF-B8A3-9343-8077-BD44C8B2FAD8}"/>
              </a:ext>
            </a:extLst>
          </p:cNvPr>
          <p:cNvSpPr>
            <a:spLocks noGrp="1"/>
          </p:cNvSpPr>
          <p:nvPr>
            <p:ph type="pic" sz="quarter" idx="12"/>
          </p:nvPr>
        </p:nvSpPr>
        <p:spPr/>
      </p:sp>
      <p:sp>
        <p:nvSpPr>
          <p:cNvPr id="14" name="Picture Placeholder 13">
            <a:extLst>
              <a:ext uri="{FF2B5EF4-FFF2-40B4-BE49-F238E27FC236}">
                <a16:creationId xmlns:a16="http://schemas.microsoft.com/office/drawing/2014/main" id="{846F2414-2E2C-6048-B3F6-6E9E466DDE26}"/>
              </a:ext>
            </a:extLst>
          </p:cNvPr>
          <p:cNvSpPr>
            <a:spLocks noGrp="1"/>
          </p:cNvSpPr>
          <p:nvPr>
            <p:ph type="pic" sz="quarter" idx="10"/>
          </p:nvPr>
        </p:nvSpPr>
        <p:spPr/>
      </p:sp>
      <p:sp>
        <p:nvSpPr>
          <p:cNvPr id="16" name="Picture Placeholder 15">
            <a:extLst>
              <a:ext uri="{FF2B5EF4-FFF2-40B4-BE49-F238E27FC236}">
                <a16:creationId xmlns:a16="http://schemas.microsoft.com/office/drawing/2014/main" id="{9A3F4122-949A-2A47-94B8-4ADBE3054C94}"/>
              </a:ext>
            </a:extLst>
          </p:cNvPr>
          <p:cNvSpPr>
            <a:spLocks noGrp="1"/>
          </p:cNvSpPr>
          <p:nvPr>
            <p:ph type="pic" sz="quarter" idx="13"/>
          </p:nvPr>
        </p:nvSpPr>
        <p:spPr/>
      </p:sp>
    </p:spTree>
    <p:extLst>
      <p:ext uri="{BB962C8B-B14F-4D97-AF65-F5344CB8AC3E}">
        <p14:creationId xmlns:p14="http://schemas.microsoft.com/office/powerpoint/2010/main" val="54339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rallelogram 35">
            <a:extLst>
              <a:ext uri="{FF2B5EF4-FFF2-40B4-BE49-F238E27FC236}">
                <a16:creationId xmlns:a16="http://schemas.microsoft.com/office/drawing/2014/main" id="{FD356252-6A66-A14B-BC5B-A39A76A7F4A0}"/>
              </a:ext>
            </a:extLst>
          </p:cNvPr>
          <p:cNvSpPr>
            <a:spLocks noChangeAspect="1"/>
          </p:cNvSpPr>
          <p:nvPr/>
        </p:nvSpPr>
        <p:spPr>
          <a:xfrm>
            <a:off x="7508231" y="4006704"/>
            <a:ext cx="4121056" cy="2137341"/>
          </a:xfrm>
          <a:prstGeom prst="parallelogram">
            <a:avLst>
              <a:gd name="adj" fmla="val 42818"/>
            </a:avLst>
          </a:prstGeom>
          <a:solidFill>
            <a:schemeClr val="accent1">
              <a:alpha val="60000"/>
            </a:schemeClr>
          </a:solidFill>
          <a:ln>
            <a:noFill/>
          </a:ln>
          <a:effectLst>
            <a:outerShdw blurRad="1524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arallelogram 36">
            <a:extLst>
              <a:ext uri="{FF2B5EF4-FFF2-40B4-BE49-F238E27FC236}">
                <a16:creationId xmlns:a16="http://schemas.microsoft.com/office/drawing/2014/main" id="{428D0361-E98B-8949-B85C-6059815ABEE5}"/>
              </a:ext>
            </a:extLst>
          </p:cNvPr>
          <p:cNvSpPr>
            <a:spLocks noChangeAspect="1"/>
          </p:cNvSpPr>
          <p:nvPr/>
        </p:nvSpPr>
        <p:spPr>
          <a:xfrm>
            <a:off x="7508231" y="713954"/>
            <a:ext cx="4121056" cy="2137341"/>
          </a:xfrm>
          <a:prstGeom prst="parallelogram">
            <a:avLst>
              <a:gd name="adj" fmla="val 42818"/>
            </a:avLst>
          </a:prstGeom>
          <a:solidFill>
            <a:schemeClr val="accent1">
              <a:alpha val="60000"/>
            </a:schemeClr>
          </a:solidFill>
          <a:ln>
            <a:noFill/>
          </a:ln>
          <a:effectLst>
            <a:outerShdw blurRad="1524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D0B17CB2-E4E3-EE4D-A4C4-54CF8299A72C}"/>
              </a:ext>
            </a:extLst>
          </p:cNvPr>
          <p:cNvSpPr/>
          <p:nvPr/>
        </p:nvSpPr>
        <p:spPr>
          <a:xfrm>
            <a:off x="-125260" y="937930"/>
            <a:ext cx="2940028" cy="269789"/>
          </a:xfrm>
          <a:prstGeom prst="parallelogram">
            <a:avLst>
              <a:gd name="adj" fmla="val 4060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A673EFB9-4381-7C42-9292-5F9E26D5F7E0}"/>
              </a:ext>
            </a:extLst>
          </p:cNvPr>
          <p:cNvSpPr txBox="1"/>
          <p:nvPr/>
        </p:nvSpPr>
        <p:spPr>
          <a:xfrm>
            <a:off x="586061" y="1408242"/>
            <a:ext cx="3182238" cy="553998"/>
          </a:xfrm>
          <a:prstGeom prst="rect">
            <a:avLst/>
          </a:prstGeom>
          <a:noFill/>
        </p:spPr>
        <p:txBody>
          <a:bodyPr wrap="square" lIns="0" tIns="0" rIns="0" bIns="0" rtlCol="0">
            <a:spAutoFit/>
          </a:bodyPr>
          <a:lstStyle/>
          <a:p>
            <a:r>
              <a:rPr lang="en-US" sz="36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Our </a:t>
            </a:r>
            <a:r>
              <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rPr>
              <a:t>Services</a:t>
            </a:r>
          </a:p>
        </p:txBody>
      </p:sp>
      <p:sp>
        <p:nvSpPr>
          <p:cNvPr id="15" name="TextBox 14">
            <a:extLst>
              <a:ext uri="{FF2B5EF4-FFF2-40B4-BE49-F238E27FC236}">
                <a16:creationId xmlns:a16="http://schemas.microsoft.com/office/drawing/2014/main" id="{18478AB7-A8A1-7F4F-94DC-FBC71DD8EDA6}"/>
              </a:ext>
            </a:extLst>
          </p:cNvPr>
          <p:cNvSpPr txBox="1"/>
          <p:nvPr/>
        </p:nvSpPr>
        <p:spPr>
          <a:xfrm>
            <a:off x="1435241" y="980491"/>
            <a:ext cx="947375"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Service</a:t>
            </a:r>
          </a:p>
        </p:txBody>
      </p:sp>
      <p:grpSp>
        <p:nvGrpSpPr>
          <p:cNvPr id="16" name="Group 15">
            <a:extLst>
              <a:ext uri="{FF2B5EF4-FFF2-40B4-BE49-F238E27FC236}">
                <a16:creationId xmlns:a16="http://schemas.microsoft.com/office/drawing/2014/main" id="{2EA59874-896B-4B4F-BA13-0C5C4361D3AA}"/>
              </a:ext>
            </a:extLst>
          </p:cNvPr>
          <p:cNvGrpSpPr/>
          <p:nvPr/>
        </p:nvGrpSpPr>
        <p:grpSpPr>
          <a:xfrm>
            <a:off x="598871" y="1010064"/>
            <a:ext cx="740840" cy="125521"/>
            <a:chOff x="5842767" y="2436565"/>
            <a:chExt cx="740840" cy="125521"/>
          </a:xfrm>
          <a:solidFill>
            <a:srgbClr val="FFFFFF"/>
          </a:solidFill>
        </p:grpSpPr>
        <p:sp>
          <p:nvSpPr>
            <p:cNvPr id="17" name="Parallelogram 16">
              <a:extLst>
                <a:ext uri="{FF2B5EF4-FFF2-40B4-BE49-F238E27FC236}">
                  <a16:creationId xmlns:a16="http://schemas.microsoft.com/office/drawing/2014/main" id="{42C83946-2C08-B541-BF6C-C82027AE84D2}"/>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8" name="Parallelogram 17">
              <a:extLst>
                <a:ext uri="{FF2B5EF4-FFF2-40B4-BE49-F238E27FC236}">
                  <a16:creationId xmlns:a16="http://schemas.microsoft.com/office/drawing/2014/main" id="{9F28E2B3-2CA6-564F-95EC-372AD7E84B82}"/>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9" name="Parallelogram 18">
              <a:extLst>
                <a:ext uri="{FF2B5EF4-FFF2-40B4-BE49-F238E27FC236}">
                  <a16:creationId xmlns:a16="http://schemas.microsoft.com/office/drawing/2014/main" id="{F5B0E63B-6CE3-2947-B03C-726503355C30}"/>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0" name="Parallelogram 19">
              <a:extLst>
                <a:ext uri="{FF2B5EF4-FFF2-40B4-BE49-F238E27FC236}">
                  <a16:creationId xmlns:a16="http://schemas.microsoft.com/office/drawing/2014/main" id="{CB6C98C2-F575-5D46-BB40-AE880CF65DB4}"/>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1" name="Parallelogram 20">
              <a:extLst>
                <a:ext uri="{FF2B5EF4-FFF2-40B4-BE49-F238E27FC236}">
                  <a16:creationId xmlns:a16="http://schemas.microsoft.com/office/drawing/2014/main" id="{870FA4DF-9BD4-E145-BEAB-85B27450AFF3}"/>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2" name="Parallelogram 21">
              <a:extLst>
                <a:ext uri="{FF2B5EF4-FFF2-40B4-BE49-F238E27FC236}">
                  <a16:creationId xmlns:a16="http://schemas.microsoft.com/office/drawing/2014/main" id="{D4E3C5B0-9901-5D4F-84D4-A53759DC83B7}"/>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23" name="TextBox 22">
            <a:extLst>
              <a:ext uri="{FF2B5EF4-FFF2-40B4-BE49-F238E27FC236}">
                <a16:creationId xmlns:a16="http://schemas.microsoft.com/office/drawing/2014/main" id="{AD18935C-36F0-C74F-9E0D-B3E0CE4F497A}"/>
              </a:ext>
            </a:extLst>
          </p:cNvPr>
          <p:cNvSpPr txBox="1"/>
          <p:nvPr/>
        </p:nvSpPr>
        <p:spPr>
          <a:xfrm>
            <a:off x="586061" y="2038253"/>
            <a:ext cx="3953129" cy="1354217"/>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 moderate-vigorous physical exercise, and sufficient rest.</a:t>
            </a:r>
          </a:p>
        </p:txBody>
      </p:sp>
      <p:grpSp>
        <p:nvGrpSpPr>
          <p:cNvPr id="49" name="Group 48">
            <a:extLst>
              <a:ext uri="{FF2B5EF4-FFF2-40B4-BE49-F238E27FC236}">
                <a16:creationId xmlns:a16="http://schemas.microsoft.com/office/drawing/2014/main" id="{E89D9C08-BA88-2F45-ACE0-B96AAB936A44}"/>
              </a:ext>
            </a:extLst>
          </p:cNvPr>
          <p:cNvGrpSpPr/>
          <p:nvPr/>
        </p:nvGrpSpPr>
        <p:grpSpPr>
          <a:xfrm>
            <a:off x="1782196" y="3957182"/>
            <a:ext cx="1986103" cy="513342"/>
            <a:chOff x="1782196" y="3941726"/>
            <a:chExt cx="1986103" cy="513342"/>
          </a:xfrm>
        </p:grpSpPr>
        <p:sp>
          <p:nvSpPr>
            <p:cNvPr id="26" name="TextBox 25">
              <a:extLst>
                <a:ext uri="{FF2B5EF4-FFF2-40B4-BE49-F238E27FC236}">
                  <a16:creationId xmlns:a16="http://schemas.microsoft.com/office/drawing/2014/main" id="{33DA75AC-6FE5-034E-A9FE-96AE10155712}"/>
                </a:ext>
              </a:extLst>
            </p:cNvPr>
            <p:cNvSpPr txBox="1"/>
            <p:nvPr/>
          </p:nvSpPr>
          <p:spPr>
            <a:xfrm>
              <a:off x="1782196" y="3941726"/>
              <a:ext cx="1354538"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services</a:t>
              </a:r>
            </a:p>
          </p:txBody>
        </p:sp>
        <p:sp>
          <p:nvSpPr>
            <p:cNvPr id="27" name="Rectangle 26">
              <a:extLst>
                <a:ext uri="{FF2B5EF4-FFF2-40B4-BE49-F238E27FC236}">
                  <a16:creationId xmlns:a16="http://schemas.microsoft.com/office/drawing/2014/main" id="{BD2CCB71-9020-704A-92A1-DD1F7809D868}"/>
                </a:ext>
              </a:extLst>
            </p:cNvPr>
            <p:cNvSpPr/>
            <p:nvPr/>
          </p:nvSpPr>
          <p:spPr>
            <a:xfrm>
              <a:off x="1782196" y="4147291"/>
              <a:ext cx="1986103" cy="307777"/>
            </a:xfrm>
            <a:prstGeom prst="rect">
              <a:avLst/>
            </a:prstGeom>
          </p:spPr>
          <p:txBody>
            <a:bodyPr wrap="square" lIns="0" tIns="0" rIns="0" bIns="0" anchor="ctr">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sp>
        <p:nvSpPr>
          <p:cNvPr id="28" name="TextBox 27">
            <a:extLst>
              <a:ext uri="{FF2B5EF4-FFF2-40B4-BE49-F238E27FC236}">
                <a16:creationId xmlns:a16="http://schemas.microsoft.com/office/drawing/2014/main" id="{9F3DFF58-F4D9-244A-9529-6842036CD23B}"/>
              </a:ext>
            </a:extLst>
          </p:cNvPr>
          <p:cNvSpPr txBox="1"/>
          <p:nvPr/>
        </p:nvSpPr>
        <p:spPr>
          <a:xfrm>
            <a:off x="480466" y="3829133"/>
            <a:ext cx="1189749" cy="769441"/>
          </a:xfrm>
          <a:prstGeom prst="rect">
            <a:avLst/>
          </a:prstGeom>
          <a:noFill/>
        </p:spPr>
        <p:txBody>
          <a:bodyPr wrap="none" rtlCol="0" anchor="ctr">
            <a:spAutoFit/>
          </a:bodyPr>
          <a:lstStyle/>
          <a:p>
            <a:r>
              <a:rPr lang="en-US" sz="4400" b="1" dirty="0">
                <a:solidFill>
                  <a:schemeClr val="accent1"/>
                </a:solidFill>
                <a:latin typeface="Roboto" panose="02000000000000000000" pitchFamily="2" charset="0"/>
                <a:ea typeface="Roboto" panose="02000000000000000000" pitchFamily="2" charset="0"/>
                <a:cs typeface="Open Sans" panose="020B0606030504020204" pitchFamily="34" charset="0"/>
              </a:rPr>
              <a:t>60K</a:t>
            </a:r>
          </a:p>
        </p:txBody>
      </p:sp>
      <p:grpSp>
        <p:nvGrpSpPr>
          <p:cNvPr id="50" name="Group 49">
            <a:extLst>
              <a:ext uri="{FF2B5EF4-FFF2-40B4-BE49-F238E27FC236}">
                <a16:creationId xmlns:a16="http://schemas.microsoft.com/office/drawing/2014/main" id="{EB8C959B-817A-E54D-A238-E3F2B2099469}"/>
              </a:ext>
            </a:extLst>
          </p:cNvPr>
          <p:cNvGrpSpPr/>
          <p:nvPr/>
        </p:nvGrpSpPr>
        <p:grpSpPr>
          <a:xfrm>
            <a:off x="1782196" y="5074782"/>
            <a:ext cx="1986103" cy="513342"/>
            <a:chOff x="1782196" y="5059326"/>
            <a:chExt cx="1986103" cy="513342"/>
          </a:xfrm>
        </p:grpSpPr>
        <p:sp>
          <p:nvSpPr>
            <p:cNvPr id="30" name="TextBox 29">
              <a:extLst>
                <a:ext uri="{FF2B5EF4-FFF2-40B4-BE49-F238E27FC236}">
                  <a16:creationId xmlns:a16="http://schemas.microsoft.com/office/drawing/2014/main" id="{8DF903BF-B12C-A847-965D-097617A80DDB}"/>
                </a:ext>
              </a:extLst>
            </p:cNvPr>
            <p:cNvSpPr txBox="1"/>
            <p:nvPr/>
          </p:nvSpPr>
          <p:spPr>
            <a:xfrm>
              <a:off x="1782196" y="5059326"/>
              <a:ext cx="1354538"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services</a:t>
              </a:r>
            </a:p>
          </p:txBody>
        </p:sp>
        <p:sp>
          <p:nvSpPr>
            <p:cNvPr id="31" name="Rectangle 30">
              <a:extLst>
                <a:ext uri="{FF2B5EF4-FFF2-40B4-BE49-F238E27FC236}">
                  <a16:creationId xmlns:a16="http://schemas.microsoft.com/office/drawing/2014/main" id="{B6D8273D-BACA-2849-97C5-DB3DA8087295}"/>
                </a:ext>
              </a:extLst>
            </p:cNvPr>
            <p:cNvSpPr/>
            <p:nvPr/>
          </p:nvSpPr>
          <p:spPr>
            <a:xfrm>
              <a:off x="1782196" y="5264891"/>
              <a:ext cx="1986103" cy="307777"/>
            </a:xfrm>
            <a:prstGeom prst="rect">
              <a:avLst/>
            </a:prstGeom>
          </p:spPr>
          <p:txBody>
            <a:bodyPr wrap="square" lIns="0" tIns="0" rIns="0" bIns="0" anchor="ctr">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sp>
        <p:nvSpPr>
          <p:cNvPr id="32" name="TextBox 31">
            <a:extLst>
              <a:ext uri="{FF2B5EF4-FFF2-40B4-BE49-F238E27FC236}">
                <a16:creationId xmlns:a16="http://schemas.microsoft.com/office/drawing/2014/main" id="{7967B727-AB5B-A240-A001-E79C24B4674E}"/>
              </a:ext>
            </a:extLst>
          </p:cNvPr>
          <p:cNvSpPr txBox="1"/>
          <p:nvPr/>
        </p:nvSpPr>
        <p:spPr>
          <a:xfrm>
            <a:off x="480466" y="4946733"/>
            <a:ext cx="1173719" cy="769441"/>
          </a:xfrm>
          <a:prstGeom prst="rect">
            <a:avLst/>
          </a:prstGeom>
          <a:noFill/>
        </p:spPr>
        <p:txBody>
          <a:bodyPr wrap="none" rtlCol="0" anchor="ctr">
            <a:spAutoFit/>
          </a:bodyPr>
          <a:lstStyle/>
          <a:p>
            <a:r>
              <a:rPr lang="en-US" sz="4400" b="1" dirty="0">
                <a:solidFill>
                  <a:schemeClr val="accent2"/>
                </a:solidFill>
                <a:latin typeface="Roboto" panose="02000000000000000000" pitchFamily="2" charset="0"/>
                <a:ea typeface="Roboto" panose="02000000000000000000" pitchFamily="2" charset="0"/>
                <a:cs typeface="Open Sans" panose="020B0606030504020204" pitchFamily="34" charset="0"/>
              </a:rPr>
              <a:t>+20</a:t>
            </a:r>
          </a:p>
        </p:txBody>
      </p:sp>
      <p:sp>
        <p:nvSpPr>
          <p:cNvPr id="3" name="Picture Placeholder 2">
            <a:extLst>
              <a:ext uri="{FF2B5EF4-FFF2-40B4-BE49-F238E27FC236}">
                <a16:creationId xmlns:a16="http://schemas.microsoft.com/office/drawing/2014/main" id="{0909EFDC-7C97-3E4A-BBD9-56A3A1ABE65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A83C7AA6-2C7D-0143-84FE-7F4A2638AB78}"/>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F4890191-9BCD-4449-B96A-8DF5BABD6D0F}"/>
              </a:ext>
            </a:extLst>
          </p:cNvPr>
          <p:cNvSpPr>
            <a:spLocks noGrp="1"/>
          </p:cNvSpPr>
          <p:nvPr>
            <p:ph type="pic" sz="quarter" idx="12"/>
          </p:nvPr>
        </p:nvSpPr>
        <p:spPr/>
      </p:sp>
    </p:spTree>
    <p:extLst>
      <p:ext uri="{BB962C8B-B14F-4D97-AF65-F5344CB8AC3E}">
        <p14:creationId xmlns:p14="http://schemas.microsoft.com/office/powerpoint/2010/main" val="301831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ACE90253-0D59-C843-94CC-11AFCFEE9301}"/>
              </a:ext>
            </a:extLst>
          </p:cNvPr>
          <p:cNvSpPr>
            <a:spLocks noChangeAspect="1"/>
          </p:cNvSpPr>
          <p:nvPr/>
        </p:nvSpPr>
        <p:spPr>
          <a:xfrm>
            <a:off x="945463" y="584200"/>
            <a:ext cx="4369616" cy="5689600"/>
          </a:xfrm>
          <a:prstGeom prst="parallelogram">
            <a:avLst>
              <a:gd name="adj" fmla="val 18512"/>
            </a:avLst>
          </a:prstGeom>
          <a:solidFill>
            <a:srgbClr val="243C4D">
              <a:alpha val="70000"/>
            </a:srgbClr>
          </a:solidFill>
          <a:ln>
            <a:noFill/>
          </a:ln>
          <a:effectLst>
            <a:outerShdw blurRad="1524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arallelogram 2">
            <a:extLst>
              <a:ext uri="{FF2B5EF4-FFF2-40B4-BE49-F238E27FC236}">
                <a16:creationId xmlns:a16="http://schemas.microsoft.com/office/drawing/2014/main" id="{246D50FC-C44F-F64A-B459-5C2A6C042EA8}"/>
              </a:ext>
            </a:extLst>
          </p:cNvPr>
          <p:cNvSpPr>
            <a:spLocks noChangeAspect="1"/>
          </p:cNvSpPr>
          <p:nvPr/>
        </p:nvSpPr>
        <p:spPr>
          <a:xfrm>
            <a:off x="6204700" y="842818"/>
            <a:ext cx="1874806" cy="1527782"/>
          </a:xfrm>
          <a:prstGeom prst="parallelogram">
            <a:avLst>
              <a:gd name="adj" fmla="val 14451"/>
            </a:avLst>
          </a:prstGeom>
          <a:gradFill>
            <a:gsLst>
              <a:gs pos="100000">
                <a:schemeClr val="accent1">
                  <a:lumMod val="75000"/>
                </a:schemeClr>
              </a:gs>
              <a:gs pos="0">
                <a:schemeClr val="accent1"/>
              </a:gs>
            </a:gsLst>
            <a:lin ang="0" scaled="0"/>
          </a:gradFill>
          <a:ln>
            <a:noFill/>
          </a:ln>
          <a:effectLst>
            <a:outerShdw blurRad="317500" dist="1143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0BFDFFCF-DD55-F347-9177-CDE7C1D31376}"/>
              </a:ext>
            </a:extLst>
          </p:cNvPr>
          <p:cNvSpPr>
            <a:spLocks noChangeAspect="1"/>
          </p:cNvSpPr>
          <p:nvPr/>
        </p:nvSpPr>
        <p:spPr>
          <a:xfrm>
            <a:off x="8698518" y="842818"/>
            <a:ext cx="1874806" cy="1527782"/>
          </a:xfrm>
          <a:prstGeom prst="parallelogram">
            <a:avLst>
              <a:gd name="adj" fmla="val 14451"/>
            </a:avLst>
          </a:prstGeom>
          <a:solidFill>
            <a:schemeClr val="bg2"/>
          </a:solidFill>
          <a:ln>
            <a:noFill/>
          </a:ln>
          <a:effectLst>
            <a:outerShdw blurRad="762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arallelogram 9">
            <a:extLst>
              <a:ext uri="{FF2B5EF4-FFF2-40B4-BE49-F238E27FC236}">
                <a16:creationId xmlns:a16="http://schemas.microsoft.com/office/drawing/2014/main" id="{753D975D-DB72-F242-922B-727610780FD0}"/>
              </a:ext>
            </a:extLst>
          </p:cNvPr>
          <p:cNvSpPr>
            <a:spLocks noChangeAspect="1"/>
          </p:cNvSpPr>
          <p:nvPr/>
        </p:nvSpPr>
        <p:spPr>
          <a:xfrm>
            <a:off x="6204700" y="2665109"/>
            <a:ext cx="1874806" cy="1527782"/>
          </a:xfrm>
          <a:prstGeom prst="parallelogram">
            <a:avLst>
              <a:gd name="adj" fmla="val 14451"/>
            </a:avLst>
          </a:prstGeom>
          <a:solidFill>
            <a:schemeClr val="bg2"/>
          </a:solidFill>
          <a:ln>
            <a:noFill/>
          </a:ln>
          <a:effectLst>
            <a:outerShdw blurRad="762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arallelogram 10">
            <a:extLst>
              <a:ext uri="{FF2B5EF4-FFF2-40B4-BE49-F238E27FC236}">
                <a16:creationId xmlns:a16="http://schemas.microsoft.com/office/drawing/2014/main" id="{D2BE443D-DB88-A746-91D0-3A453E45170C}"/>
              </a:ext>
            </a:extLst>
          </p:cNvPr>
          <p:cNvSpPr>
            <a:spLocks noChangeAspect="1"/>
          </p:cNvSpPr>
          <p:nvPr/>
        </p:nvSpPr>
        <p:spPr>
          <a:xfrm>
            <a:off x="8698518" y="2665109"/>
            <a:ext cx="1874806" cy="1527782"/>
          </a:xfrm>
          <a:prstGeom prst="parallelogram">
            <a:avLst>
              <a:gd name="adj" fmla="val 14451"/>
            </a:avLst>
          </a:prstGeom>
          <a:solidFill>
            <a:schemeClr val="bg2"/>
          </a:solidFill>
          <a:ln>
            <a:noFill/>
          </a:ln>
          <a:effectLst>
            <a:outerShdw blurRad="762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a:extLst>
              <a:ext uri="{FF2B5EF4-FFF2-40B4-BE49-F238E27FC236}">
                <a16:creationId xmlns:a16="http://schemas.microsoft.com/office/drawing/2014/main" id="{22E5BC68-1766-2848-949C-B13B8E6C8714}"/>
              </a:ext>
            </a:extLst>
          </p:cNvPr>
          <p:cNvSpPr>
            <a:spLocks noChangeAspect="1"/>
          </p:cNvSpPr>
          <p:nvPr/>
        </p:nvSpPr>
        <p:spPr>
          <a:xfrm>
            <a:off x="8698518" y="4487401"/>
            <a:ext cx="1874806" cy="1527782"/>
          </a:xfrm>
          <a:prstGeom prst="parallelogram">
            <a:avLst>
              <a:gd name="adj" fmla="val 14451"/>
            </a:avLst>
          </a:prstGeom>
          <a:solidFill>
            <a:schemeClr val="bg2"/>
          </a:solidFill>
          <a:ln>
            <a:noFill/>
          </a:ln>
          <a:effectLst>
            <a:outerShdw blurRad="762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04DAD32D-EB83-514E-9FC0-F1685FCE65A6}"/>
              </a:ext>
            </a:extLst>
          </p:cNvPr>
          <p:cNvSpPr txBox="1"/>
          <p:nvPr/>
        </p:nvSpPr>
        <p:spPr>
          <a:xfrm>
            <a:off x="1603681" y="2663783"/>
            <a:ext cx="3182238" cy="553998"/>
          </a:xfrm>
          <a:prstGeom prst="rect">
            <a:avLst/>
          </a:prstGeom>
          <a:noFill/>
        </p:spPr>
        <p:txBody>
          <a:bodyPr wrap="square" lIns="0" tIns="0" rIns="0" bIns="0" rtlCol="0">
            <a:spAutoFit/>
          </a:bodyPr>
          <a:lstStyle/>
          <a:p>
            <a:pPr algn="ctr"/>
            <a:r>
              <a:rPr lang="en-US" sz="3600" dirty="0">
                <a:solidFill>
                  <a:srgbClr val="FFFFFF"/>
                </a:solidFill>
                <a:latin typeface="Roboto Medium" panose="02000000000000000000" pitchFamily="2" charset="0"/>
                <a:ea typeface="Roboto Medium" panose="02000000000000000000" pitchFamily="2" charset="0"/>
                <a:cs typeface="Gill Sans" panose="020B0502020104020203" pitchFamily="34" charset="-79"/>
              </a:rPr>
              <a:t>Our </a:t>
            </a:r>
            <a:r>
              <a:rPr lang="en-US" sz="3600" b="1" dirty="0">
                <a:solidFill>
                  <a:srgbClr val="FFFFFF"/>
                </a:solidFill>
                <a:latin typeface="Roboto" panose="02000000000000000000" pitchFamily="2" charset="0"/>
                <a:ea typeface="Roboto" panose="02000000000000000000" pitchFamily="2" charset="0"/>
                <a:cs typeface="Gill Sans" panose="020B0502020104020203" pitchFamily="34" charset="-79"/>
              </a:rPr>
              <a:t>Services</a:t>
            </a:r>
          </a:p>
        </p:txBody>
      </p:sp>
      <p:sp>
        <p:nvSpPr>
          <p:cNvPr id="25" name="TextBox 24">
            <a:extLst>
              <a:ext uri="{FF2B5EF4-FFF2-40B4-BE49-F238E27FC236}">
                <a16:creationId xmlns:a16="http://schemas.microsoft.com/office/drawing/2014/main" id="{7D34F65F-AA28-B846-9A1C-62E2C5C64C56}"/>
              </a:ext>
            </a:extLst>
          </p:cNvPr>
          <p:cNvSpPr txBox="1"/>
          <p:nvPr/>
        </p:nvSpPr>
        <p:spPr>
          <a:xfrm>
            <a:off x="3139298" y="2278533"/>
            <a:ext cx="947375"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Service</a:t>
            </a:r>
          </a:p>
        </p:txBody>
      </p:sp>
      <p:grpSp>
        <p:nvGrpSpPr>
          <p:cNvPr id="26" name="Group 25">
            <a:extLst>
              <a:ext uri="{FF2B5EF4-FFF2-40B4-BE49-F238E27FC236}">
                <a16:creationId xmlns:a16="http://schemas.microsoft.com/office/drawing/2014/main" id="{FED79067-397D-B743-9923-03DCA3678A1A}"/>
              </a:ext>
            </a:extLst>
          </p:cNvPr>
          <p:cNvGrpSpPr/>
          <p:nvPr/>
        </p:nvGrpSpPr>
        <p:grpSpPr>
          <a:xfrm>
            <a:off x="2302928" y="2308106"/>
            <a:ext cx="740840" cy="125521"/>
            <a:chOff x="5842767" y="2436565"/>
            <a:chExt cx="740840" cy="125521"/>
          </a:xfrm>
          <a:solidFill>
            <a:srgbClr val="FFFFFF"/>
          </a:solidFill>
        </p:grpSpPr>
        <p:sp>
          <p:nvSpPr>
            <p:cNvPr id="27" name="Parallelogram 26">
              <a:extLst>
                <a:ext uri="{FF2B5EF4-FFF2-40B4-BE49-F238E27FC236}">
                  <a16:creationId xmlns:a16="http://schemas.microsoft.com/office/drawing/2014/main" id="{EE5890CA-9532-C24A-A7AF-1C6BB738EFBB}"/>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28" name="Parallelogram 27">
              <a:extLst>
                <a:ext uri="{FF2B5EF4-FFF2-40B4-BE49-F238E27FC236}">
                  <a16:creationId xmlns:a16="http://schemas.microsoft.com/office/drawing/2014/main" id="{F999CA6E-9E41-AC42-AEA0-07182B9DBB26}"/>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29" name="Parallelogram 28">
              <a:extLst>
                <a:ext uri="{FF2B5EF4-FFF2-40B4-BE49-F238E27FC236}">
                  <a16:creationId xmlns:a16="http://schemas.microsoft.com/office/drawing/2014/main" id="{E90DF6D7-9D42-1B45-8099-9C2B0680F433}"/>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30" name="Parallelogram 29">
              <a:extLst>
                <a:ext uri="{FF2B5EF4-FFF2-40B4-BE49-F238E27FC236}">
                  <a16:creationId xmlns:a16="http://schemas.microsoft.com/office/drawing/2014/main" id="{B70E96EF-2DAE-4242-950B-F42D72B344D2}"/>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31" name="Parallelogram 30">
              <a:extLst>
                <a:ext uri="{FF2B5EF4-FFF2-40B4-BE49-F238E27FC236}">
                  <a16:creationId xmlns:a16="http://schemas.microsoft.com/office/drawing/2014/main" id="{BA59BA91-7D68-194A-A1AF-7F5EDAEF5F0F}"/>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32" name="Parallelogram 31">
              <a:extLst>
                <a:ext uri="{FF2B5EF4-FFF2-40B4-BE49-F238E27FC236}">
                  <a16:creationId xmlns:a16="http://schemas.microsoft.com/office/drawing/2014/main" id="{C9BAF788-73FB-B94E-B704-3588600A594E}"/>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grpSp>
      <p:sp>
        <p:nvSpPr>
          <p:cNvPr id="33" name="TextBox 32">
            <a:extLst>
              <a:ext uri="{FF2B5EF4-FFF2-40B4-BE49-F238E27FC236}">
                <a16:creationId xmlns:a16="http://schemas.microsoft.com/office/drawing/2014/main" id="{8F78B723-D098-2247-A84C-A1904ADB5CDF}"/>
              </a:ext>
            </a:extLst>
          </p:cNvPr>
          <p:cNvSpPr txBox="1"/>
          <p:nvPr/>
        </p:nvSpPr>
        <p:spPr>
          <a:xfrm>
            <a:off x="1603683" y="3267812"/>
            <a:ext cx="3182236" cy="1354217"/>
          </a:xfrm>
          <a:prstGeom prst="rect">
            <a:avLst/>
          </a:prstGeom>
          <a:noFill/>
        </p:spPr>
        <p:txBody>
          <a:bodyPr wrap="square" lIns="0" tIns="0" rIns="0" bIns="0" rtlCol="0">
            <a:spAutoFit/>
          </a:bodyPr>
          <a:lstStyle/>
          <a:p>
            <a:pPr algn="ctr">
              <a:lnSpc>
                <a:spcPct val="150000"/>
              </a:lnSpc>
            </a:pP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a:t>
            </a:r>
          </a:p>
        </p:txBody>
      </p:sp>
      <p:sp>
        <p:nvSpPr>
          <p:cNvPr id="12" name="Parallelogram 11">
            <a:extLst>
              <a:ext uri="{FF2B5EF4-FFF2-40B4-BE49-F238E27FC236}">
                <a16:creationId xmlns:a16="http://schemas.microsoft.com/office/drawing/2014/main" id="{C7614AF7-F1B0-9346-9749-FD06FE7A1EEA}"/>
              </a:ext>
            </a:extLst>
          </p:cNvPr>
          <p:cNvSpPr>
            <a:spLocks noChangeAspect="1"/>
          </p:cNvSpPr>
          <p:nvPr/>
        </p:nvSpPr>
        <p:spPr>
          <a:xfrm>
            <a:off x="6204700" y="4487401"/>
            <a:ext cx="1874806" cy="1527782"/>
          </a:xfrm>
          <a:prstGeom prst="parallelogram">
            <a:avLst>
              <a:gd name="adj" fmla="val 14451"/>
            </a:avLst>
          </a:prstGeom>
          <a:solidFill>
            <a:schemeClr val="bg2"/>
          </a:solidFill>
          <a:ln>
            <a:noFill/>
          </a:ln>
          <a:effectLst>
            <a:outerShdw blurRad="762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EABA0B57-409F-404E-AEF8-07D127111779}"/>
              </a:ext>
            </a:extLst>
          </p:cNvPr>
          <p:cNvGrpSpPr/>
          <p:nvPr/>
        </p:nvGrpSpPr>
        <p:grpSpPr>
          <a:xfrm>
            <a:off x="8927868" y="1423557"/>
            <a:ext cx="1393286" cy="686235"/>
            <a:chOff x="8927868" y="1423557"/>
            <a:chExt cx="1393286" cy="686235"/>
          </a:xfrm>
        </p:grpSpPr>
        <p:sp>
          <p:nvSpPr>
            <p:cNvPr id="35" name="TextBox 34">
              <a:extLst>
                <a:ext uri="{FF2B5EF4-FFF2-40B4-BE49-F238E27FC236}">
                  <a16:creationId xmlns:a16="http://schemas.microsoft.com/office/drawing/2014/main" id="{FEAA0BC6-2D0E-AD4F-8A2C-AFEBF2A1F333}"/>
                </a:ext>
              </a:extLst>
            </p:cNvPr>
            <p:cNvSpPr txBox="1"/>
            <p:nvPr/>
          </p:nvSpPr>
          <p:spPr>
            <a:xfrm>
              <a:off x="8947242" y="1423557"/>
              <a:ext cx="1354538" cy="184666"/>
            </a:xfrm>
            <a:prstGeom prst="rect">
              <a:avLst/>
            </a:prstGeom>
            <a:noFill/>
          </p:spPr>
          <p:txBody>
            <a:bodyPr wrap="none" lIns="0" tIns="0" rIns="0" bIns="0" rtlCol="0" anchor="ctr">
              <a:spAutoFit/>
            </a:bodyPr>
            <a:lstStyle/>
            <a:p>
              <a:pPr algn="ctr"/>
              <a:r>
                <a:rPr lang="en-US" sz="1200" dirty="0">
                  <a:solidFill>
                    <a:schemeClr val="tx2"/>
                  </a:solidFill>
                  <a:latin typeface="Roboto Medium" panose="02000000000000000000" pitchFamily="2" charset="0"/>
                  <a:ea typeface="Roboto Medium" panose="02000000000000000000" pitchFamily="2" charset="0"/>
                </a:rPr>
                <a:t>Insert your services</a:t>
              </a:r>
            </a:p>
          </p:txBody>
        </p:sp>
        <p:sp>
          <p:nvSpPr>
            <p:cNvPr id="36" name="Rectangle 35">
              <a:extLst>
                <a:ext uri="{FF2B5EF4-FFF2-40B4-BE49-F238E27FC236}">
                  <a16:creationId xmlns:a16="http://schemas.microsoft.com/office/drawing/2014/main" id="{C60EDB99-D8A4-194B-B768-8CB3001626C4}"/>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grpSp>
        <p:nvGrpSpPr>
          <p:cNvPr id="38" name="Group 37">
            <a:extLst>
              <a:ext uri="{FF2B5EF4-FFF2-40B4-BE49-F238E27FC236}">
                <a16:creationId xmlns:a16="http://schemas.microsoft.com/office/drawing/2014/main" id="{180982FA-E7E4-124C-8D12-D525B341E8BA}"/>
              </a:ext>
            </a:extLst>
          </p:cNvPr>
          <p:cNvGrpSpPr/>
          <p:nvPr/>
        </p:nvGrpSpPr>
        <p:grpSpPr>
          <a:xfrm>
            <a:off x="6445460" y="1423557"/>
            <a:ext cx="1393286" cy="686235"/>
            <a:chOff x="8927868" y="1423557"/>
            <a:chExt cx="1393286" cy="686235"/>
          </a:xfrm>
        </p:grpSpPr>
        <p:sp>
          <p:nvSpPr>
            <p:cNvPr id="39" name="TextBox 38">
              <a:extLst>
                <a:ext uri="{FF2B5EF4-FFF2-40B4-BE49-F238E27FC236}">
                  <a16:creationId xmlns:a16="http://schemas.microsoft.com/office/drawing/2014/main" id="{B27B0D06-AF66-3E42-9ACF-D38C04C28729}"/>
                </a:ext>
              </a:extLst>
            </p:cNvPr>
            <p:cNvSpPr txBox="1"/>
            <p:nvPr/>
          </p:nvSpPr>
          <p:spPr>
            <a:xfrm>
              <a:off x="8947242" y="1423557"/>
              <a:ext cx="1354538" cy="184666"/>
            </a:xfrm>
            <a:prstGeom prst="rect">
              <a:avLst/>
            </a:prstGeom>
            <a:noFill/>
          </p:spPr>
          <p:txBody>
            <a:bodyPr wrap="none" lIns="0" tIns="0" rIns="0" bIns="0" rtlCol="0" anchor="ctr">
              <a:spAutoFit/>
            </a:bodyPr>
            <a:lstStyle/>
            <a:p>
              <a:pPr algn="ctr"/>
              <a:r>
                <a:rPr lang="en-US" sz="1200" dirty="0">
                  <a:solidFill>
                    <a:srgbClr val="FFFFFF"/>
                  </a:solidFill>
                  <a:latin typeface="Roboto Medium" panose="02000000000000000000" pitchFamily="2" charset="0"/>
                  <a:ea typeface="Roboto Medium" panose="02000000000000000000" pitchFamily="2" charset="0"/>
                </a:rPr>
                <a:t>Insert your services</a:t>
              </a:r>
            </a:p>
          </p:txBody>
        </p:sp>
        <p:sp>
          <p:nvSpPr>
            <p:cNvPr id="40" name="Rectangle 39">
              <a:extLst>
                <a:ext uri="{FF2B5EF4-FFF2-40B4-BE49-F238E27FC236}">
                  <a16:creationId xmlns:a16="http://schemas.microsoft.com/office/drawing/2014/main" id="{32E41451-918F-0347-99C8-2F10095EA0E4}"/>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rgbClr val="FFFFFF"/>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rgbClr val="FFFFFF"/>
                </a:solidFill>
                <a:latin typeface="Roboto" panose="02000000000000000000" pitchFamily="2" charset="0"/>
                <a:ea typeface="Roboto" panose="02000000000000000000" pitchFamily="2" charset="0"/>
              </a:endParaRPr>
            </a:p>
          </p:txBody>
        </p:sp>
      </p:grpSp>
      <p:grpSp>
        <p:nvGrpSpPr>
          <p:cNvPr id="41" name="Group 40">
            <a:extLst>
              <a:ext uri="{FF2B5EF4-FFF2-40B4-BE49-F238E27FC236}">
                <a16:creationId xmlns:a16="http://schemas.microsoft.com/office/drawing/2014/main" id="{8805894C-CF47-1E40-8768-DF6FFBF605B7}"/>
              </a:ext>
            </a:extLst>
          </p:cNvPr>
          <p:cNvGrpSpPr/>
          <p:nvPr/>
        </p:nvGrpSpPr>
        <p:grpSpPr>
          <a:xfrm>
            <a:off x="8927868" y="3255881"/>
            <a:ext cx="1393286" cy="686235"/>
            <a:chOff x="8927868" y="1423557"/>
            <a:chExt cx="1393286" cy="686235"/>
          </a:xfrm>
        </p:grpSpPr>
        <p:sp>
          <p:nvSpPr>
            <p:cNvPr id="42" name="TextBox 41">
              <a:extLst>
                <a:ext uri="{FF2B5EF4-FFF2-40B4-BE49-F238E27FC236}">
                  <a16:creationId xmlns:a16="http://schemas.microsoft.com/office/drawing/2014/main" id="{9F107D71-D7AD-5841-92EC-AB3783311484}"/>
                </a:ext>
              </a:extLst>
            </p:cNvPr>
            <p:cNvSpPr txBox="1"/>
            <p:nvPr/>
          </p:nvSpPr>
          <p:spPr>
            <a:xfrm>
              <a:off x="8947242" y="1423557"/>
              <a:ext cx="1354538" cy="184666"/>
            </a:xfrm>
            <a:prstGeom prst="rect">
              <a:avLst/>
            </a:prstGeom>
            <a:noFill/>
          </p:spPr>
          <p:txBody>
            <a:bodyPr wrap="none" lIns="0" tIns="0" rIns="0" bIns="0" rtlCol="0" anchor="ctr">
              <a:spAutoFit/>
            </a:bodyPr>
            <a:lstStyle/>
            <a:p>
              <a:pPr algn="ctr"/>
              <a:r>
                <a:rPr lang="en-US" sz="1200" dirty="0">
                  <a:solidFill>
                    <a:schemeClr val="tx2"/>
                  </a:solidFill>
                  <a:latin typeface="Roboto Medium" panose="02000000000000000000" pitchFamily="2" charset="0"/>
                  <a:ea typeface="Roboto Medium" panose="02000000000000000000" pitchFamily="2" charset="0"/>
                </a:rPr>
                <a:t>Insert your services</a:t>
              </a:r>
            </a:p>
          </p:txBody>
        </p:sp>
        <p:sp>
          <p:nvSpPr>
            <p:cNvPr id="43" name="Rectangle 42">
              <a:extLst>
                <a:ext uri="{FF2B5EF4-FFF2-40B4-BE49-F238E27FC236}">
                  <a16:creationId xmlns:a16="http://schemas.microsoft.com/office/drawing/2014/main" id="{E4ABB2D9-5B96-244E-9183-F36F8DEC079C}"/>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grpSp>
        <p:nvGrpSpPr>
          <p:cNvPr id="44" name="Group 43">
            <a:extLst>
              <a:ext uri="{FF2B5EF4-FFF2-40B4-BE49-F238E27FC236}">
                <a16:creationId xmlns:a16="http://schemas.microsoft.com/office/drawing/2014/main" id="{99FB6CFD-B79F-C041-BBEA-4FBDFEA7CAB9}"/>
              </a:ext>
            </a:extLst>
          </p:cNvPr>
          <p:cNvGrpSpPr/>
          <p:nvPr/>
        </p:nvGrpSpPr>
        <p:grpSpPr>
          <a:xfrm>
            <a:off x="6445460" y="3255881"/>
            <a:ext cx="1393286" cy="686235"/>
            <a:chOff x="8927868" y="1423557"/>
            <a:chExt cx="1393286" cy="686235"/>
          </a:xfrm>
        </p:grpSpPr>
        <p:sp>
          <p:nvSpPr>
            <p:cNvPr id="45" name="TextBox 44">
              <a:extLst>
                <a:ext uri="{FF2B5EF4-FFF2-40B4-BE49-F238E27FC236}">
                  <a16:creationId xmlns:a16="http://schemas.microsoft.com/office/drawing/2014/main" id="{A511E31D-0472-CA46-995B-FC2755E85239}"/>
                </a:ext>
              </a:extLst>
            </p:cNvPr>
            <p:cNvSpPr txBox="1"/>
            <p:nvPr/>
          </p:nvSpPr>
          <p:spPr>
            <a:xfrm>
              <a:off x="8947242" y="1423557"/>
              <a:ext cx="1354538" cy="184666"/>
            </a:xfrm>
            <a:prstGeom prst="rect">
              <a:avLst/>
            </a:prstGeom>
            <a:noFill/>
          </p:spPr>
          <p:txBody>
            <a:bodyPr wrap="none" lIns="0" tIns="0" rIns="0" bIns="0" rtlCol="0" anchor="ctr">
              <a:spAutoFit/>
            </a:bodyPr>
            <a:lstStyle/>
            <a:p>
              <a:pPr algn="ctr"/>
              <a:r>
                <a:rPr lang="en-US" sz="1200" dirty="0">
                  <a:solidFill>
                    <a:schemeClr val="tx2"/>
                  </a:solidFill>
                  <a:latin typeface="Roboto Medium" panose="02000000000000000000" pitchFamily="2" charset="0"/>
                  <a:ea typeface="Roboto Medium" panose="02000000000000000000" pitchFamily="2" charset="0"/>
                </a:rPr>
                <a:t>Insert your services</a:t>
              </a:r>
            </a:p>
          </p:txBody>
        </p:sp>
        <p:sp>
          <p:nvSpPr>
            <p:cNvPr id="46" name="Rectangle 45">
              <a:extLst>
                <a:ext uri="{FF2B5EF4-FFF2-40B4-BE49-F238E27FC236}">
                  <a16:creationId xmlns:a16="http://schemas.microsoft.com/office/drawing/2014/main" id="{2DC3CC5F-CE0A-E540-B338-EBA07645DB73}"/>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grpSp>
        <p:nvGrpSpPr>
          <p:cNvPr id="47" name="Group 46">
            <a:extLst>
              <a:ext uri="{FF2B5EF4-FFF2-40B4-BE49-F238E27FC236}">
                <a16:creationId xmlns:a16="http://schemas.microsoft.com/office/drawing/2014/main" id="{301BC403-57AD-904E-9152-C9361AEBCBD2}"/>
              </a:ext>
            </a:extLst>
          </p:cNvPr>
          <p:cNvGrpSpPr/>
          <p:nvPr/>
        </p:nvGrpSpPr>
        <p:grpSpPr>
          <a:xfrm>
            <a:off x="8927868" y="5122935"/>
            <a:ext cx="1393286" cy="686235"/>
            <a:chOff x="8927868" y="1423557"/>
            <a:chExt cx="1393286" cy="686235"/>
          </a:xfrm>
        </p:grpSpPr>
        <p:sp>
          <p:nvSpPr>
            <p:cNvPr id="48" name="TextBox 47">
              <a:extLst>
                <a:ext uri="{FF2B5EF4-FFF2-40B4-BE49-F238E27FC236}">
                  <a16:creationId xmlns:a16="http://schemas.microsoft.com/office/drawing/2014/main" id="{7FF12EC6-ECAE-3D43-95E9-BCBA9CB8C9DC}"/>
                </a:ext>
              </a:extLst>
            </p:cNvPr>
            <p:cNvSpPr txBox="1"/>
            <p:nvPr/>
          </p:nvSpPr>
          <p:spPr>
            <a:xfrm>
              <a:off x="8947242" y="1423557"/>
              <a:ext cx="1354538" cy="184666"/>
            </a:xfrm>
            <a:prstGeom prst="rect">
              <a:avLst/>
            </a:prstGeom>
            <a:noFill/>
          </p:spPr>
          <p:txBody>
            <a:bodyPr wrap="none" lIns="0" tIns="0" rIns="0" bIns="0" rtlCol="0" anchor="ctr">
              <a:spAutoFit/>
            </a:bodyPr>
            <a:lstStyle/>
            <a:p>
              <a:pPr algn="ctr"/>
              <a:r>
                <a:rPr lang="en-US" sz="1200" dirty="0">
                  <a:solidFill>
                    <a:schemeClr val="tx2"/>
                  </a:solidFill>
                  <a:latin typeface="Roboto Medium" panose="02000000000000000000" pitchFamily="2" charset="0"/>
                  <a:ea typeface="Roboto Medium" panose="02000000000000000000" pitchFamily="2" charset="0"/>
                </a:rPr>
                <a:t>Insert your services</a:t>
              </a:r>
            </a:p>
          </p:txBody>
        </p:sp>
        <p:sp>
          <p:nvSpPr>
            <p:cNvPr id="49" name="Rectangle 48">
              <a:extLst>
                <a:ext uri="{FF2B5EF4-FFF2-40B4-BE49-F238E27FC236}">
                  <a16:creationId xmlns:a16="http://schemas.microsoft.com/office/drawing/2014/main" id="{07025D69-9313-434D-B090-4131FCBE9C3A}"/>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grpSp>
        <p:nvGrpSpPr>
          <p:cNvPr id="50" name="Group 49">
            <a:extLst>
              <a:ext uri="{FF2B5EF4-FFF2-40B4-BE49-F238E27FC236}">
                <a16:creationId xmlns:a16="http://schemas.microsoft.com/office/drawing/2014/main" id="{73EA30E8-7903-AD4F-861C-FBA4B7EE18D8}"/>
              </a:ext>
            </a:extLst>
          </p:cNvPr>
          <p:cNvGrpSpPr/>
          <p:nvPr/>
        </p:nvGrpSpPr>
        <p:grpSpPr>
          <a:xfrm>
            <a:off x="6445460" y="5122935"/>
            <a:ext cx="1393286" cy="686235"/>
            <a:chOff x="8927868" y="1423557"/>
            <a:chExt cx="1393286" cy="686235"/>
          </a:xfrm>
        </p:grpSpPr>
        <p:sp>
          <p:nvSpPr>
            <p:cNvPr id="51" name="TextBox 50">
              <a:extLst>
                <a:ext uri="{FF2B5EF4-FFF2-40B4-BE49-F238E27FC236}">
                  <a16:creationId xmlns:a16="http://schemas.microsoft.com/office/drawing/2014/main" id="{80623C33-CB6C-CD42-977D-66C7BF3B3A78}"/>
                </a:ext>
              </a:extLst>
            </p:cNvPr>
            <p:cNvSpPr txBox="1"/>
            <p:nvPr/>
          </p:nvSpPr>
          <p:spPr>
            <a:xfrm>
              <a:off x="8947242" y="1423557"/>
              <a:ext cx="1354538" cy="184666"/>
            </a:xfrm>
            <a:prstGeom prst="rect">
              <a:avLst/>
            </a:prstGeom>
            <a:noFill/>
          </p:spPr>
          <p:txBody>
            <a:bodyPr wrap="none" lIns="0" tIns="0" rIns="0" bIns="0" rtlCol="0" anchor="ctr">
              <a:spAutoFit/>
            </a:bodyPr>
            <a:lstStyle/>
            <a:p>
              <a:pPr algn="ctr"/>
              <a:r>
                <a:rPr lang="en-US" sz="1200" dirty="0">
                  <a:solidFill>
                    <a:schemeClr val="tx2"/>
                  </a:solidFill>
                  <a:latin typeface="Roboto Medium" panose="02000000000000000000" pitchFamily="2" charset="0"/>
                  <a:ea typeface="Roboto Medium" panose="02000000000000000000" pitchFamily="2" charset="0"/>
                </a:rPr>
                <a:t>Insert your services</a:t>
              </a:r>
            </a:p>
          </p:txBody>
        </p:sp>
        <p:sp>
          <p:nvSpPr>
            <p:cNvPr id="52" name="Rectangle 51">
              <a:extLst>
                <a:ext uri="{FF2B5EF4-FFF2-40B4-BE49-F238E27FC236}">
                  <a16:creationId xmlns:a16="http://schemas.microsoft.com/office/drawing/2014/main" id="{1F40215F-40FF-3B43-9979-1A1D6D243FA9}"/>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grpSp>
        <p:nvGrpSpPr>
          <p:cNvPr id="55" name="Group 54">
            <a:extLst>
              <a:ext uri="{FF2B5EF4-FFF2-40B4-BE49-F238E27FC236}">
                <a16:creationId xmlns:a16="http://schemas.microsoft.com/office/drawing/2014/main" id="{9EC24043-C4DA-6141-95B2-EAE147E6FCF3}"/>
              </a:ext>
            </a:extLst>
          </p:cNvPr>
          <p:cNvGrpSpPr>
            <a:grpSpLocks noChangeAspect="1"/>
          </p:cNvGrpSpPr>
          <p:nvPr/>
        </p:nvGrpSpPr>
        <p:grpSpPr>
          <a:xfrm>
            <a:off x="9994831" y="4653428"/>
            <a:ext cx="285914" cy="266071"/>
            <a:chOff x="8982002" y="1091469"/>
            <a:chExt cx="259922" cy="241883"/>
          </a:xfrm>
        </p:grpSpPr>
        <p:sp>
          <p:nvSpPr>
            <p:cNvPr id="56" name="Freeform 55">
              <a:extLst>
                <a:ext uri="{FF2B5EF4-FFF2-40B4-BE49-F238E27FC236}">
                  <a16:creationId xmlns:a16="http://schemas.microsoft.com/office/drawing/2014/main" id="{8914F913-7970-8B42-8945-5143CC20E776}"/>
                </a:ext>
              </a:extLst>
            </p:cNvPr>
            <p:cNvSpPr/>
            <p:nvPr/>
          </p:nvSpPr>
          <p:spPr>
            <a:xfrm>
              <a:off x="8982002" y="1225964"/>
              <a:ext cx="106863" cy="64907"/>
            </a:xfrm>
            <a:custGeom>
              <a:avLst/>
              <a:gdLst>
                <a:gd name="connsiteX0" fmla="*/ 9743 w 97148"/>
                <a:gd name="connsiteY0" fmla="*/ 34920 h 59006"/>
                <a:gd name="connsiteX1" fmla="*/ 232 w 97148"/>
                <a:gd name="connsiteY1" fmla="*/ 49383 h 59006"/>
                <a:gd name="connsiteX2" fmla="*/ 12311 w 97148"/>
                <a:gd name="connsiteY2" fmla="*/ 58898 h 59006"/>
                <a:gd name="connsiteX3" fmla="*/ 14689 w 97148"/>
                <a:gd name="connsiteY3" fmla="*/ 58898 h 59006"/>
                <a:gd name="connsiteX4" fmla="*/ 65572 w 97148"/>
                <a:gd name="connsiteY4" fmla="*/ 49383 h 59006"/>
                <a:gd name="connsiteX5" fmla="*/ 72991 w 97148"/>
                <a:gd name="connsiteY5" fmla="*/ 45006 h 59006"/>
                <a:gd name="connsiteX6" fmla="*/ 97149 w 97148"/>
                <a:gd name="connsiteY6" fmla="*/ 15605 h 59006"/>
                <a:gd name="connsiteX7" fmla="*/ 88969 w 97148"/>
                <a:gd name="connsiteY7" fmla="*/ 11228 h 59006"/>
                <a:gd name="connsiteX8" fmla="*/ 77176 w 97148"/>
                <a:gd name="connsiteY8" fmla="*/ 0 h 59006"/>
                <a:gd name="connsiteX9" fmla="*/ 56347 w 97148"/>
                <a:gd name="connsiteY9" fmla="*/ 25976 h 59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148" h="59006">
                  <a:moveTo>
                    <a:pt x="9743" y="34920"/>
                  </a:moveTo>
                  <a:cubicBezTo>
                    <a:pt x="3167" y="36348"/>
                    <a:pt x="-1060" y="42776"/>
                    <a:pt x="232" y="49383"/>
                  </a:cubicBezTo>
                  <a:cubicBezTo>
                    <a:pt x="1494" y="55018"/>
                    <a:pt x="6539" y="58992"/>
                    <a:pt x="12311" y="58898"/>
                  </a:cubicBezTo>
                  <a:cubicBezTo>
                    <a:pt x="13097" y="59043"/>
                    <a:pt x="13903" y="59043"/>
                    <a:pt x="14689" y="58898"/>
                  </a:cubicBezTo>
                  <a:lnTo>
                    <a:pt x="65572" y="49383"/>
                  </a:lnTo>
                  <a:cubicBezTo>
                    <a:pt x="68461" y="48786"/>
                    <a:pt x="71071" y="47247"/>
                    <a:pt x="72991" y="45006"/>
                  </a:cubicBezTo>
                  <a:lnTo>
                    <a:pt x="97149" y="15605"/>
                  </a:lnTo>
                  <a:lnTo>
                    <a:pt x="88969" y="11228"/>
                  </a:lnTo>
                  <a:cubicBezTo>
                    <a:pt x="83548" y="8468"/>
                    <a:pt x="78412" y="6090"/>
                    <a:pt x="77176" y="0"/>
                  </a:cubicBezTo>
                  <a:lnTo>
                    <a:pt x="56347" y="25976"/>
                  </a:lnTo>
                  <a:close/>
                </a:path>
              </a:pathLst>
            </a:custGeom>
            <a:solidFill>
              <a:schemeClr val="tx2"/>
            </a:solidFill>
            <a:ln w="9511" cap="flat">
              <a:noFill/>
              <a:prstDash val="solid"/>
              <a:miter/>
            </a:ln>
          </p:spPr>
          <p:txBody>
            <a:bodyPr rtlCol="0" anchor="ctr"/>
            <a:lstStyle/>
            <a:p>
              <a:endParaRPr lang="en-EG"/>
            </a:p>
          </p:txBody>
        </p:sp>
        <p:sp>
          <p:nvSpPr>
            <p:cNvPr id="57" name="Freeform 56">
              <a:extLst>
                <a:ext uri="{FF2B5EF4-FFF2-40B4-BE49-F238E27FC236}">
                  <a16:creationId xmlns:a16="http://schemas.microsoft.com/office/drawing/2014/main" id="{5B288418-DE96-0D4D-B86F-94E17427782C}"/>
                </a:ext>
              </a:extLst>
            </p:cNvPr>
            <p:cNvSpPr/>
            <p:nvPr/>
          </p:nvSpPr>
          <p:spPr>
            <a:xfrm>
              <a:off x="9154151" y="1091469"/>
              <a:ext cx="59842" cy="59867"/>
            </a:xfrm>
            <a:custGeom>
              <a:avLst/>
              <a:gdLst>
                <a:gd name="connsiteX0" fmla="*/ 54401 w 54402"/>
                <a:gd name="connsiteY0" fmla="*/ 27498 h 54425"/>
                <a:gd name="connsiteX1" fmla="*/ 27487 w 54402"/>
                <a:gd name="connsiteY1" fmla="*/ 2 h 54425"/>
                <a:gd name="connsiteX2" fmla="*/ 2 w 54402"/>
                <a:gd name="connsiteY2" fmla="*/ 26928 h 54425"/>
                <a:gd name="connsiteX3" fmla="*/ 26916 w 54402"/>
                <a:gd name="connsiteY3" fmla="*/ 54424 h 54425"/>
                <a:gd name="connsiteX4" fmla="*/ 27105 w 54402"/>
                <a:gd name="connsiteY4" fmla="*/ 54426 h 54425"/>
                <a:gd name="connsiteX5" fmla="*/ 54401 w 54402"/>
                <a:gd name="connsiteY5" fmla="*/ 27498 h 5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02" h="54425">
                  <a:moveTo>
                    <a:pt x="54401" y="27498"/>
                  </a:moveTo>
                  <a:cubicBezTo>
                    <a:pt x="54558" y="12470"/>
                    <a:pt x="42508" y="159"/>
                    <a:pt x="27487" y="2"/>
                  </a:cubicBezTo>
                  <a:cubicBezTo>
                    <a:pt x="12464" y="-156"/>
                    <a:pt x="159" y="11899"/>
                    <a:pt x="2" y="26928"/>
                  </a:cubicBezTo>
                  <a:cubicBezTo>
                    <a:pt x="-156" y="41956"/>
                    <a:pt x="11894" y="54267"/>
                    <a:pt x="26916" y="54424"/>
                  </a:cubicBezTo>
                  <a:cubicBezTo>
                    <a:pt x="26979" y="54425"/>
                    <a:pt x="27042" y="54425"/>
                    <a:pt x="27105" y="54426"/>
                  </a:cubicBezTo>
                  <a:cubicBezTo>
                    <a:pt x="42054" y="54479"/>
                    <a:pt x="54244" y="42453"/>
                    <a:pt x="54401" y="27498"/>
                  </a:cubicBezTo>
                  <a:close/>
                </a:path>
              </a:pathLst>
            </a:custGeom>
            <a:solidFill>
              <a:schemeClr val="tx2"/>
            </a:solidFill>
            <a:ln w="9511"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6E49CA30-8BDA-4943-88F0-EF561B6FE75A}"/>
                </a:ext>
              </a:extLst>
            </p:cNvPr>
            <p:cNvSpPr/>
            <p:nvPr/>
          </p:nvSpPr>
          <p:spPr>
            <a:xfrm>
              <a:off x="9045152" y="1109250"/>
              <a:ext cx="196772" cy="224102"/>
            </a:xfrm>
            <a:custGeom>
              <a:avLst/>
              <a:gdLst>
                <a:gd name="connsiteX0" fmla="*/ 67132 w 178884"/>
                <a:gd name="connsiteY0" fmla="*/ 4197 h 203729"/>
                <a:gd name="connsiteX1" fmla="*/ 58857 w 178884"/>
                <a:gd name="connsiteY1" fmla="*/ 106 h 203729"/>
                <a:gd name="connsiteX2" fmla="*/ 55529 w 178884"/>
                <a:gd name="connsiteY2" fmla="*/ 106 h 203729"/>
                <a:gd name="connsiteX3" fmla="*/ 9400 w 178884"/>
                <a:gd name="connsiteY3" fmla="*/ 11334 h 203729"/>
                <a:gd name="connsiteX4" fmla="*/ 285 w 178884"/>
                <a:gd name="connsiteY4" fmla="*/ 25627 h 203729"/>
                <a:gd name="connsiteX5" fmla="*/ 12254 w 178884"/>
                <a:gd name="connsiteY5" fmla="*/ 35026 h 203729"/>
                <a:gd name="connsiteX6" fmla="*/ 15012 w 178884"/>
                <a:gd name="connsiteY6" fmla="*/ 35026 h 203729"/>
                <a:gd name="connsiteX7" fmla="*/ 54577 w 178884"/>
                <a:gd name="connsiteY7" fmla="*/ 25511 h 203729"/>
                <a:gd name="connsiteX8" fmla="*/ 72363 w 178884"/>
                <a:gd name="connsiteY8" fmla="*/ 44541 h 203729"/>
                <a:gd name="connsiteX9" fmla="*/ 72363 w 178884"/>
                <a:gd name="connsiteY9" fmla="*/ 44541 h 203729"/>
                <a:gd name="connsiteX10" fmla="*/ 23287 w 178884"/>
                <a:gd name="connsiteY10" fmla="*/ 97254 h 203729"/>
                <a:gd name="connsiteX11" fmla="*/ 22526 w 178884"/>
                <a:gd name="connsiteY11" fmla="*/ 98015 h 203729"/>
                <a:gd name="connsiteX12" fmla="*/ 24645 w 178884"/>
                <a:gd name="connsiteY12" fmla="*/ 115921 h 203729"/>
                <a:gd name="connsiteX13" fmla="*/ 26330 w 178884"/>
                <a:gd name="connsiteY13" fmla="*/ 117045 h 203729"/>
                <a:gd name="connsiteX14" fmla="*/ 35080 w 178884"/>
                <a:gd name="connsiteY14" fmla="*/ 121422 h 203729"/>
                <a:gd name="connsiteX15" fmla="*/ 76452 w 178884"/>
                <a:gd name="connsiteY15" fmla="*/ 142831 h 203729"/>
                <a:gd name="connsiteX16" fmla="*/ 50488 w 178884"/>
                <a:gd name="connsiteY16" fmla="*/ 184982 h 203729"/>
                <a:gd name="connsiteX17" fmla="*/ 54335 w 178884"/>
                <a:gd name="connsiteY17" fmla="*/ 201771 h 203729"/>
                <a:gd name="connsiteX18" fmla="*/ 54577 w 178884"/>
                <a:gd name="connsiteY18" fmla="*/ 201919 h 203729"/>
                <a:gd name="connsiteX19" fmla="*/ 61045 w 178884"/>
                <a:gd name="connsiteY19" fmla="*/ 203727 h 203729"/>
                <a:gd name="connsiteX20" fmla="*/ 61045 w 178884"/>
                <a:gd name="connsiteY20" fmla="*/ 203727 h 203729"/>
                <a:gd name="connsiteX21" fmla="*/ 71602 w 178884"/>
                <a:gd name="connsiteY21" fmla="*/ 197827 h 203729"/>
                <a:gd name="connsiteX22" fmla="*/ 104510 w 178884"/>
                <a:gd name="connsiteY22" fmla="*/ 144543 h 203729"/>
                <a:gd name="connsiteX23" fmla="*/ 105841 w 178884"/>
                <a:gd name="connsiteY23" fmla="*/ 135028 h 203729"/>
                <a:gd name="connsiteX24" fmla="*/ 99374 w 178884"/>
                <a:gd name="connsiteY24" fmla="*/ 127512 h 203729"/>
                <a:gd name="connsiteX25" fmla="*/ 65515 w 178884"/>
                <a:gd name="connsiteY25" fmla="*/ 110004 h 203729"/>
                <a:gd name="connsiteX26" fmla="*/ 101181 w 178884"/>
                <a:gd name="connsiteY26" fmla="*/ 71944 h 203729"/>
                <a:gd name="connsiteX27" fmla="*/ 128192 w 178884"/>
                <a:gd name="connsiteY27" fmla="*/ 94875 h 203729"/>
                <a:gd name="connsiteX28" fmla="*/ 135896 w 178884"/>
                <a:gd name="connsiteY28" fmla="*/ 97730 h 203729"/>
                <a:gd name="connsiteX29" fmla="*/ 144170 w 178884"/>
                <a:gd name="connsiteY29" fmla="*/ 94399 h 203729"/>
                <a:gd name="connsiteX30" fmla="*/ 174986 w 178884"/>
                <a:gd name="connsiteY30" fmla="*/ 65855 h 203729"/>
                <a:gd name="connsiteX31" fmla="*/ 175746 w 178884"/>
                <a:gd name="connsiteY31" fmla="*/ 48917 h 203729"/>
                <a:gd name="connsiteX32" fmla="*/ 166996 w 178884"/>
                <a:gd name="connsiteY32" fmla="*/ 45017 h 203729"/>
                <a:gd name="connsiteX33" fmla="*/ 158817 w 178884"/>
                <a:gd name="connsiteY33" fmla="*/ 48347 h 203729"/>
                <a:gd name="connsiteX34" fmla="*/ 135706 w 178884"/>
                <a:gd name="connsiteY34" fmla="*/ 69946 h 203729"/>
                <a:gd name="connsiteX35" fmla="*/ 67322 w 178884"/>
                <a:gd name="connsiteY35" fmla="*/ 4863 h 20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8884" h="203729">
                  <a:moveTo>
                    <a:pt x="67132" y="4197"/>
                  </a:moveTo>
                  <a:cubicBezTo>
                    <a:pt x="65120" y="1669"/>
                    <a:pt x="62087" y="169"/>
                    <a:pt x="58857" y="106"/>
                  </a:cubicBezTo>
                  <a:cubicBezTo>
                    <a:pt x="57752" y="-35"/>
                    <a:pt x="56634" y="-35"/>
                    <a:pt x="55529" y="106"/>
                  </a:cubicBezTo>
                  <a:lnTo>
                    <a:pt x="9400" y="11334"/>
                  </a:lnTo>
                  <a:cubicBezTo>
                    <a:pt x="2938" y="12762"/>
                    <a:pt x="-1143" y="19162"/>
                    <a:pt x="285" y="25627"/>
                  </a:cubicBezTo>
                  <a:cubicBezTo>
                    <a:pt x="1520" y="31217"/>
                    <a:pt x="6533" y="35154"/>
                    <a:pt x="12254" y="35026"/>
                  </a:cubicBezTo>
                  <a:cubicBezTo>
                    <a:pt x="13168" y="35160"/>
                    <a:pt x="14097" y="35160"/>
                    <a:pt x="15012" y="35026"/>
                  </a:cubicBezTo>
                  <a:lnTo>
                    <a:pt x="54577" y="25511"/>
                  </a:lnTo>
                  <a:cubicBezTo>
                    <a:pt x="57146" y="28365"/>
                    <a:pt x="70080" y="42448"/>
                    <a:pt x="72363" y="44541"/>
                  </a:cubicBezTo>
                  <a:lnTo>
                    <a:pt x="72363" y="44541"/>
                  </a:lnTo>
                  <a:cubicBezTo>
                    <a:pt x="55909" y="61953"/>
                    <a:pt x="39740" y="79461"/>
                    <a:pt x="23287" y="97254"/>
                  </a:cubicBezTo>
                  <a:lnTo>
                    <a:pt x="22526" y="98015"/>
                  </a:lnTo>
                  <a:cubicBezTo>
                    <a:pt x="18168" y="103545"/>
                    <a:pt x="19117" y="111562"/>
                    <a:pt x="24645" y="115921"/>
                  </a:cubicBezTo>
                  <a:cubicBezTo>
                    <a:pt x="25176" y="116340"/>
                    <a:pt x="25739" y="116716"/>
                    <a:pt x="26330" y="117045"/>
                  </a:cubicBezTo>
                  <a:lnTo>
                    <a:pt x="35080" y="121422"/>
                  </a:lnTo>
                  <a:lnTo>
                    <a:pt x="76452" y="142831"/>
                  </a:lnTo>
                  <a:lnTo>
                    <a:pt x="50488" y="184982"/>
                  </a:lnTo>
                  <a:cubicBezTo>
                    <a:pt x="46916" y="190681"/>
                    <a:pt x="48638" y="198197"/>
                    <a:pt x="54335" y="201771"/>
                  </a:cubicBezTo>
                  <a:cubicBezTo>
                    <a:pt x="54415" y="201821"/>
                    <a:pt x="54496" y="201870"/>
                    <a:pt x="54577" y="201919"/>
                  </a:cubicBezTo>
                  <a:cubicBezTo>
                    <a:pt x="56506" y="203151"/>
                    <a:pt x="58758" y="203781"/>
                    <a:pt x="61045" y="203727"/>
                  </a:cubicBezTo>
                  <a:lnTo>
                    <a:pt x="61045" y="203727"/>
                  </a:lnTo>
                  <a:cubicBezTo>
                    <a:pt x="65360" y="203771"/>
                    <a:pt x="69377" y="201527"/>
                    <a:pt x="71602" y="197827"/>
                  </a:cubicBezTo>
                  <a:lnTo>
                    <a:pt x="104510" y="144543"/>
                  </a:lnTo>
                  <a:cubicBezTo>
                    <a:pt x="106260" y="141696"/>
                    <a:pt x="106743" y="138247"/>
                    <a:pt x="105841" y="135028"/>
                  </a:cubicBezTo>
                  <a:cubicBezTo>
                    <a:pt x="104860" y="131712"/>
                    <a:pt x="102506" y="128976"/>
                    <a:pt x="99374" y="127512"/>
                  </a:cubicBezTo>
                  <a:lnTo>
                    <a:pt x="65515" y="110004"/>
                  </a:lnTo>
                  <a:lnTo>
                    <a:pt x="101181" y="71944"/>
                  </a:lnTo>
                  <a:lnTo>
                    <a:pt x="128192" y="94875"/>
                  </a:lnTo>
                  <a:cubicBezTo>
                    <a:pt x="130389" y="96627"/>
                    <a:pt x="133088" y="97627"/>
                    <a:pt x="135896" y="97730"/>
                  </a:cubicBezTo>
                  <a:cubicBezTo>
                    <a:pt x="138963" y="97645"/>
                    <a:pt x="141899" y="96463"/>
                    <a:pt x="144170" y="94399"/>
                  </a:cubicBezTo>
                  <a:lnTo>
                    <a:pt x="174986" y="65855"/>
                  </a:lnTo>
                  <a:cubicBezTo>
                    <a:pt x="179871" y="61387"/>
                    <a:pt x="180211" y="53804"/>
                    <a:pt x="175746" y="48917"/>
                  </a:cubicBezTo>
                  <a:cubicBezTo>
                    <a:pt x="173498" y="46456"/>
                    <a:pt x="170328" y="45043"/>
                    <a:pt x="166996" y="45017"/>
                  </a:cubicBezTo>
                  <a:cubicBezTo>
                    <a:pt x="163932" y="44973"/>
                    <a:pt x="160980" y="46175"/>
                    <a:pt x="158817" y="48347"/>
                  </a:cubicBezTo>
                  <a:lnTo>
                    <a:pt x="135706" y="69946"/>
                  </a:lnTo>
                  <a:cubicBezTo>
                    <a:pt x="135706" y="69946"/>
                    <a:pt x="77594" y="15140"/>
                    <a:pt x="67322" y="4863"/>
                  </a:cubicBezTo>
                  <a:close/>
                </a:path>
              </a:pathLst>
            </a:custGeom>
            <a:solidFill>
              <a:schemeClr val="tx2"/>
            </a:solidFill>
            <a:ln w="9511" cap="flat">
              <a:noFill/>
              <a:prstDash val="solid"/>
              <a:miter/>
            </a:ln>
          </p:spPr>
          <p:txBody>
            <a:bodyPr rtlCol="0" anchor="ctr"/>
            <a:lstStyle/>
            <a:p>
              <a:endParaRPr lang="en-EG"/>
            </a:p>
          </p:txBody>
        </p:sp>
      </p:grpSp>
      <p:sp>
        <p:nvSpPr>
          <p:cNvPr id="59" name="Freeform 58">
            <a:extLst>
              <a:ext uri="{FF2B5EF4-FFF2-40B4-BE49-F238E27FC236}">
                <a16:creationId xmlns:a16="http://schemas.microsoft.com/office/drawing/2014/main" id="{B77899FB-5F4C-6245-A4B5-FFEFCB0B440C}"/>
              </a:ext>
            </a:extLst>
          </p:cNvPr>
          <p:cNvSpPr>
            <a:spLocks noChangeAspect="1"/>
          </p:cNvSpPr>
          <p:nvPr/>
        </p:nvSpPr>
        <p:spPr>
          <a:xfrm>
            <a:off x="10044746" y="1005384"/>
            <a:ext cx="186084" cy="266814"/>
          </a:xfrm>
          <a:custGeom>
            <a:avLst/>
            <a:gdLst>
              <a:gd name="connsiteX0" fmla="*/ 138381 w 153788"/>
              <a:gd name="connsiteY0" fmla="*/ 145104 h 220507"/>
              <a:gd name="connsiteX1" fmla="*/ 147130 w 153788"/>
              <a:gd name="connsiteY1" fmla="*/ 161279 h 220507"/>
              <a:gd name="connsiteX2" fmla="*/ 130201 w 153788"/>
              <a:gd name="connsiteY2" fmla="*/ 168701 h 220507"/>
              <a:gd name="connsiteX3" fmla="*/ 133815 w 153788"/>
              <a:gd name="connsiteY3" fmla="*/ 161755 h 220507"/>
              <a:gd name="connsiteX4" fmla="*/ 136383 w 153788"/>
              <a:gd name="connsiteY4" fmla="*/ 145104 h 220507"/>
              <a:gd name="connsiteX5" fmla="*/ 100337 w 153788"/>
              <a:gd name="connsiteY5" fmla="*/ 171555 h 220507"/>
              <a:gd name="connsiteX6" fmla="*/ 100337 w 153788"/>
              <a:gd name="connsiteY6" fmla="*/ 212755 h 220507"/>
              <a:gd name="connsiteX7" fmla="*/ 90824 w 153788"/>
              <a:gd name="connsiteY7" fmla="*/ 220460 h 220507"/>
              <a:gd name="connsiteX8" fmla="*/ 83122 w 153788"/>
              <a:gd name="connsiteY8" fmla="*/ 212755 h 220507"/>
              <a:gd name="connsiteX9" fmla="*/ 83122 w 153788"/>
              <a:gd name="connsiteY9" fmla="*/ 175647 h 220507"/>
              <a:gd name="connsiteX10" fmla="*/ 63054 w 153788"/>
              <a:gd name="connsiteY10" fmla="*/ 161184 h 220507"/>
              <a:gd name="connsiteX11" fmla="*/ 57157 w 153788"/>
              <a:gd name="connsiteY11" fmla="*/ 162135 h 220507"/>
              <a:gd name="connsiteX12" fmla="*/ 57157 w 153788"/>
              <a:gd name="connsiteY12" fmla="*/ 162135 h 220507"/>
              <a:gd name="connsiteX13" fmla="*/ 49454 w 153788"/>
              <a:gd name="connsiteY13" fmla="*/ 186303 h 220507"/>
              <a:gd name="connsiteX14" fmla="*/ 46125 w 153788"/>
              <a:gd name="connsiteY14" fmla="*/ 190966 h 220507"/>
              <a:gd name="connsiteX15" fmla="*/ 13502 w 153788"/>
              <a:gd name="connsiteY15" fmla="*/ 213611 h 220507"/>
              <a:gd name="connsiteX16" fmla="*/ 8556 w 153788"/>
              <a:gd name="connsiteY16" fmla="*/ 214848 h 220507"/>
              <a:gd name="connsiteX17" fmla="*/ 1613 w 153788"/>
              <a:gd name="connsiteY17" fmla="*/ 211328 h 220507"/>
              <a:gd name="connsiteX18" fmla="*/ 3431 w 153788"/>
              <a:gd name="connsiteY18" fmla="*/ 199627 h 220507"/>
              <a:gd name="connsiteX19" fmla="*/ 3706 w 153788"/>
              <a:gd name="connsiteY19" fmla="*/ 199434 h 220507"/>
              <a:gd name="connsiteX20" fmla="*/ 34046 w 153788"/>
              <a:gd name="connsiteY20" fmla="*/ 178406 h 220507"/>
              <a:gd name="connsiteX21" fmla="*/ 42035 w 153788"/>
              <a:gd name="connsiteY21" fmla="*/ 152906 h 220507"/>
              <a:gd name="connsiteX22" fmla="*/ 40228 w 153788"/>
              <a:gd name="connsiteY22" fmla="*/ 143391 h 220507"/>
              <a:gd name="connsiteX23" fmla="*/ 46600 w 153788"/>
              <a:gd name="connsiteY23" fmla="*/ 84017 h 220507"/>
              <a:gd name="connsiteX24" fmla="*/ 30432 w 153788"/>
              <a:gd name="connsiteY24" fmla="*/ 92771 h 220507"/>
              <a:gd name="connsiteX25" fmla="*/ 39943 w 153788"/>
              <a:gd name="connsiteY25" fmla="*/ 117700 h 220507"/>
              <a:gd name="connsiteX26" fmla="*/ 35199 w 153788"/>
              <a:gd name="connsiteY26" fmla="*/ 128696 h 220507"/>
              <a:gd name="connsiteX27" fmla="*/ 35093 w 153788"/>
              <a:gd name="connsiteY27" fmla="*/ 128738 h 220507"/>
              <a:gd name="connsiteX28" fmla="*/ 32049 w 153788"/>
              <a:gd name="connsiteY28" fmla="*/ 129309 h 220507"/>
              <a:gd name="connsiteX29" fmla="*/ 24060 w 153788"/>
              <a:gd name="connsiteY29" fmla="*/ 123600 h 220507"/>
              <a:gd name="connsiteX30" fmla="*/ 12171 w 153788"/>
              <a:gd name="connsiteY30" fmla="*/ 91724 h 220507"/>
              <a:gd name="connsiteX31" fmla="*/ 16070 w 153788"/>
              <a:gd name="connsiteY31" fmla="*/ 81163 h 220507"/>
              <a:gd name="connsiteX32" fmla="*/ 50024 w 153788"/>
              <a:gd name="connsiteY32" fmla="*/ 61657 h 220507"/>
              <a:gd name="connsiteX33" fmla="*/ 83883 w 153788"/>
              <a:gd name="connsiteY33" fmla="*/ 67842 h 220507"/>
              <a:gd name="connsiteX34" fmla="*/ 103761 w 153788"/>
              <a:gd name="connsiteY34" fmla="*/ 91439 h 220507"/>
              <a:gd name="connsiteX35" fmla="*/ 133245 w 153788"/>
              <a:gd name="connsiteY35" fmla="*/ 91439 h 220507"/>
              <a:gd name="connsiteX36" fmla="*/ 141900 w 153788"/>
              <a:gd name="connsiteY36" fmla="*/ 100098 h 220507"/>
              <a:gd name="connsiteX37" fmla="*/ 133245 w 153788"/>
              <a:gd name="connsiteY37" fmla="*/ 108756 h 220507"/>
              <a:gd name="connsiteX38" fmla="*/ 100147 w 153788"/>
              <a:gd name="connsiteY38" fmla="*/ 108756 h 220507"/>
              <a:gd name="connsiteX39" fmla="*/ 93680 w 153788"/>
              <a:gd name="connsiteY39" fmla="*/ 105902 h 220507"/>
              <a:gd name="connsiteX40" fmla="*/ 80840 w 153788"/>
              <a:gd name="connsiteY40" fmla="*/ 91724 h 220507"/>
              <a:gd name="connsiteX41" fmla="*/ 74372 w 153788"/>
              <a:gd name="connsiteY41" fmla="*/ 147292 h 220507"/>
              <a:gd name="connsiteX42" fmla="*/ 74372 w 153788"/>
              <a:gd name="connsiteY42" fmla="*/ 148053 h 220507"/>
              <a:gd name="connsiteX43" fmla="*/ 97579 w 153788"/>
              <a:gd name="connsiteY43" fmla="*/ 165275 h 220507"/>
              <a:gd name="connsiteX44" fmla="*/ 100907 w 153788"/>
              <a:gd name="connsiteY44" fmla="*/ 172221 h 220507"/>
              <a:gd name="connsiteX45" fmla="*/ 68951 w 153788"/>
              <a:gd name="connsiteY45" fmla="*/ 48907 h 220507"/>
              <a:gd name="connsiteX46" fmla="*/ 93394 w 153788"/>
              <a:gd name="connsiteY46" fmla="*/ 24454 h 220507"/>
              <a:gd name="connsiteX47" fmla="*/ 68951 w 153788"/>
              <a:gd name="connsiteY47" fmla="*/ 0 h 220507"/>
              <a:gd name="connsiteX48" fmla="*/ 44508 w 153788"/>
              <a:gd name="connsiteY48" fmla="*/ 24454 h 220507"/>
              <a:gd name="connsiteX49" fmla="*/ 68951 w 153788"/>
              <a:gd name="connsiteY49" fmla="*/ 48907 h 220507"/>
              <a:gd name="connsiteX50" fmla="*/ 129916 w 153788"/>
              <a:gd name="connsiteY50" fmla="*/ 119889 h 220507"/>
              <a:gd name="connsiteX51" fmla="*/ 146846 w 153788"/>
              <a:gd name="connsiteY51" fmla="*/ 127120 h 220507"/>
              <a:gd name="connsiteX52" fmla="*/ 138096 w 153788"/>
              <a:gd name="connsiteY52" fmla="*/ 143296 h 220507"/>
              <a:gd name="connsiteX53" fmla="*/ 136098 w 153788"/>
              <a:gd name="connsiteY53" fmla="*/ 143296 h 220507"/>
              <a:gd name="connsiteX54" fmla="*/ 133720 w 153788"/>
              <a:gd name="connsiteY54" fmla="*/ 127311 h 220507"/>
              <a:gd name="connsiteX55" fmla="*/ 129916 w 153788"/>
              <a:gd name="connsiteY55" fmla="*/ 119889 h 220507"/>
              <a:gd name="connsiteX56" fmla="*/ 126777 w 153788"/>
              <a:gd name="connsiteY56" fmla="*/ 119889 h 220507"/>
              <a:gd name="connsiteX57" fmla="*/ 126777 w 153788"/>
              <a:gd name="connsiteY57" fmla="*/ 119889 h 220507"/>
              <a:gd name="connsiteX58" fmla="*/ 131913 w 153788"/>
              <a:gd name="connsiteY58" fmla="*/ 127881 h 220507"/>
              <a:gd name="connsiteX59" fmla="*/ 134291 w 153788"/>
              <a:gd name="connsiteY59" fmla="*/ 143296 h 220507"/>
              <a:gd name="connsiteX60" fmla="*/ 130106 w 153788"/>
              <a:gd name="connsiteY60" fmla="*/ 143296 h 220507"/>
              <a:gd name="connsiteX61" fmla="*/ 112891 w 153788"/>
              <a:gd name="connsiteY61" fmla="*/ 126074 h 220507"/>
              <a:gd name="connsiteX62" fmla="*/ 126777 w 153788"/>
              <a:gd name="connsiteY62" fmla="*/ 120174 h 220507"/>
              <a:gd name="connsiteX63" fmla="*/ 111370 w 153788"/>
              <a:gd name="connsiteY63" fmla="*/ 127596 h 220507"/>
              <a:gd name="connsiteX64" fmla="*/ 128109 w 153788"/>
              <a:gd name="connsiteY64" fmla="*/ 143010 h 220507"/>
              <a:gd name="connsiteX65" fmla="*/ 104998 w 153788"/>
              <a:gd name="connsiteY65" fmla="*/ 140727 h 220507"/>
              <a:gd name="connsiteX66" fmla="*/ 111370 w 153788"/>
              <a:gd name="connsiteY66" fmla="*/ 127596 h 220507"/>
              <a:gd name="connsiteX67" fmla="*/ 148177 w 153788"/>
              <a:gd name="connsiteY67" fmla="*/ 128643 h 220507"/>
              <a:gd name="connsiteX68" fmla="*/ 153503 w 153788"/>
              <a:gd name="connsiteY68" fmla="*/ 142249 h 220507"/>
              <a:gd name="connsiteX69" fmla="*/ 140188 w 153788"/>
              <a:gd name="connsiteY69" fmla="*/ 143010 h 220507"/>
              <a:gd name="connsiteX70" fmla="*/ 148177 w 153788"/>
              <a:gd name="connsiteY70" fmla="*/ 128643 h 220507"/>
              <a:gd name="connsiteX71" fmla="*/ 104712 w 153788"/>
              <a:gd name="connsiteY71" fmla="*/ 142725 h 220507"/>
              <a:gd name="connsiteX72" fmla="*/ 128109 w 153788"/>
              <a:gd name="connsiteY72" fmla="*/ 145104 h 220507"/>
              <a:gd name="connsiteX73" fmla="*/ 111845 w 153788"/>
              <a:gd name="connsiteY73" fmla="*/ 161184 h 220507"/>
              <a:gd name="connsiteX74" fmla="*/ 105187 w 153788"/>
              <a:gd name="connsiteY74" fmla="*/ 144533 h 220507"/>
              <a:gd name="connsiteX75" fmla="*/ 105187 w 153788"/>
              <a:gd name="connsiteY75" fmla="*/ 142915 h 220507"/>
              <a:gd name="connsiteX76" fmla="*/ 153788 w 153788"/>
              <a:gd name="connsiteY76" fmla="*/ 144342 h 220507"/>
              <a:gd name="connsiteX77" fmla="*/ 148176 w 153788"/>
              <a:gd name="connsiteY77" fmla="*/ 160042 h 220507"/>
              <a:gd name="connsiteX78" fmla="*/ 140187 w 153788"/>
              <a:gd name="connsiteY78" fmla="*/ 145103 h 220507"/>
              <a:gd name="connsiteX79" fmla="*/ 153788 w 153788"/>
              <a:gd name="connsiteY79" fmla="*/ 144342 h 220507"/>
              <a:gd name="connsiteX80" fmla="*/ 130106 w 153788"/>
              <a:gd name="connsiteY80" fmla="*/ 145104 h 220507"/>
              <a:gd name="connsiteX81" fmla="*/ 134291 w 153788"/>
              <a:gd name="connsiteY81" fmla="*/ 145104 h 220507"/>
              <a:gd name="connsiteX82" fmla="*/ 131723 w 153788"/>
              <a:gd name="connsiteY82" fmla="*/ 161279 h 220507"/>
              <a:gd name="connsiteX83" fmla="*/ 126587 w 153788"/>
              <a:gd name="connsiteY83" fmla="*/ 168701 h 220507"/>
              <a:gd name="connsiteX84" fmla="*/ 112891 w 153788"/>
              <a:gd name="connsiteY84" fmla="*/ 162611 h 220507"/>
              <a:gd name="connsiteX85" fmla="*/ 130106 w 153788"/>
              <a:gd name="connsiteY85" fmla="*/ 145104 h 22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3788" h="220507">
                <a:moveTo>
                  <a:pt x="138381" y="145104"/>
                </a:moveTo>
                <a:cubicBezTo>
                  <a:pt x="138843" y="151501"/>
                  <a:pt x="142030" y="157392"/>
                  <a:pt x="147130" y="161279"/>
                </a:cubicBezTo>
                <a:cubicBezTo>
                  <a:pt x="142725" y="165945"/>
                  <a:pt x="136616" y="168623"/>
                  <a:pt x="130201" y="168701"/>
                </a:cubicBezTo>
                <a:cubicBezTo>
                  <a:pt x="131928" y="166698"/>
                  <a:pt x="133166" y="164319"/>
                  <a:pt x="133815" y="161755"/>
                </a:cubicBezTo>
                <a:cubicBezTo>
                  <a:pt x="135564" y="156379"/>
                  <a:pt x="136431" y="150756"/>
                  <a:pt x="136383" y="145104"/>
                </a:cubicBezTo>
                <a:close/>
                <a:moveTo>
                  <a:pt x="100337" y="171555"/>
                </a:moveTo>
                <a:lnTo>
                  <a:pt x="100337" y="212755"/>
                </a:lnTo>
                <a:cubicBezTo>
                  <a:pt x="99836" y="217511"/>
                  <a:pt x="95577" y="220960"/>
                  <a:pt x="90824" y="220460"/>
                </a:cubicBezTo>
                <a:cubicBezTo>
                  <a:pt x="86761" y="220032"/>
                  <a:pt x="83550" y="216820"/>
                  <a:pt x="83122" y="212755"/>
                </a:cubicBezTo>
                <a:lnTo>
                  <a:pt x="83122" y="175647"/>
                </a:lnTo>
                <a:lnTo>
                  <a:pt x="63054" y="161184"/>
                </a:lnTo>
                <a:cubicBezTo>
                  <a:pt x="61138" y="161754"/>
                  <a:pt x="59155" y="162074"/>
                  <a:pt x="57157" y="162135"/>
                </a:cubicBezTo>
                <a:lnTo>
                  <a:pt x="57157" y="162135"/>
                </a:lnTo>
                <a:lnTo>
                  <a:pt x="49454" y="186303"/>
                </a:lnTo>
                <a:cubicBezTo>
                  <a:pt x="48905" y="188190"/>
                  <a:pt x="47731" y="189835"/>
                  <a:pt x="46125" y="190966"/>
                </a:cubicBezTo>
                <a:lnTo>
                  <a:pt x="13502" y="213611"/>
                </a:lnTo>
                <a:cubicBezTo>
                  <a:pt x="12036" y="214560"/>
                  <a:pt x="10296" y="214995"/>
                  <a:pt x="8556" y="214848"/>
                </a:cubicBezTo>
                <a:cubicBezTo>
                  <a:pt x="5811" y="214856"/>
                  <a:pt x="3229" y="213547"/>
                  <a:pt x="1613" y="211328"/>
                </a:cubicBezTo>
                <a:cubicBezTo>
                  <a:pt x="-1114" y="207595"/>
                  <a:pt x="-301" y="202356"/>
                  <a:pt x="3431" y="199627"/>
                </a:cubicBezTo>
                <a:cubicBezTo>
                  <a:pt x="3521" y="199561"/>
                  <a:pt x="3613" y="199496"/>
                  <a:pt x="3706" y="199434"/>
                </a:cubicBezTo>
                <a:lnTo>
                  <a:pt x="34046" y="178406"/>
                </a:lnTo>
                <a:lnTo>
                  <a:pt x="42035" y="152906"/>
                </a:lnTo>
                <a:cubicBezTo>
                  <a:pt x="40386" y="150026"/>
                  <a:pt x="39750" y="146675"/>
                  <a:pt x="40228" y="143391"/>
                </a:cubicBezTo>
                <a:lnTo>
                  <a:pt x="46600" y="84017"/>
                </a:lnTo>
                <a:lnTo>
                  <a:pt x="30432" y="92771"/>
                </a:lnTo>
                <a:lnTo>
                  <a:pt x="39943" y="117700"/>
                </a:lnTo>
                <a:cubicBezTo>
                  <a:pt x="41668" y="122047"/>
                  <a:pt x="39544" y="126970"/>
                  <a:pt x="35199" y="128696"/>
                </a:cubicBezTo>
                <a:cubicBezTo>
                  <a:pt x="35164" y="128710"/>
                  <a:pt x="35128" y="128724"/>
                  <a:pt x="35093" y="128738"/>
                </a:cubicBezTo>
                <a:cubicBezTo>
                  <a:pt x="34106" y="129057"/>
                  <a:pt x="33083" y="129249"/>
                  <a:pt x="32049" y="129309"/>
                </a:cubicBezTo>
                <a:cubicBezTo>
                  <a:pt x="28423" y="129362"/>
                  <a:pt x="25185" y="127048"/>
                  <a:pt x="24060" y="123600"/>
                </a:cubicBezTo>
                <a:lnTo>
                  <a:pt x="12171" y="91724"/>
                </a:lnTo>
                <a:cubicBezTo>
                  <a:pt x="10605" y="87724"/>
                  <a:pt x="12281" y="83184"/>
                  <a:pt x="16070" y="81163"/>
                </a:cubicBezTo>
                <a:cubicBezTo>
                  <a:pt x="16070" y="81163"/>
                  <a:pt x="42320" y="64702"/>
                  <a:pt x="50024" y="61657"/>
                </a:cubicBezTo>
                <a:cubicBezTo>
                  <a:pt x="61636" y="57953"/>
                  <a:pt x="74329" y="60271"/>
                  <a:pt x="83883" y="67842"/>
                </a:cubicBezTo>
                <a:cubicBezTo>
                  <a:pt x="88068" y="71458"/>
                  <a:pt x="103761" y="91439"/>
                  <a:pt x="103761" y="91439"/>
                </a:cubicBezTo>
                <a:lnTo>
                  <a:pt x="133245" y="91439"/>
                </a:lnTo>
                <a:cubicBezTo>
                  <a:pt x="138025" y="91439"/>
                  <a:pt x="141900" y="95316"/>
                  <a:pt x="141900" y="100098"/>
                </a:cubicBezTo>
                <a:cubicBezTo>
                  <a:pt x="141900" y="104880"/>
                  <a:pt x="138025" y="108756"/>
                  <a:pt x="133245" y="108756"/>
                </a:cubicBezTo>
                <a:lnTo>
                  <a:pt x="100147" y="108756"/>
                </a:lnTo>
                <a:cubicBezTo>
                  <a:pt x="97676" y="108807"/>
                  <a:pt x="95308" y="107762"/>
                  <a:pt x="93680" y="105902"/>
                </a:cubicBezTo>
                <a:lnTo>
                  <a:pt x="80840" y="91724"/>
                </a:lnTo>
                <a:lnTo>
                  <a:pt x="74372" y="147292"/>
                </a:lnTo>
                <a:lnTo>
                  <a:pt x="74372" y="148053"/>
                </a:lnTo>
                <a:lnTo>
                  <a:pt x="97579" y="165275"/>
                </a:lnTo>
                <a:cubicBezTo>
                  <a:pt x="99702" y="166951"/>
                  <a:pt x="100931" y="169516"/>
                  <a:pt x="100907" y="172221"/>
                </a:cubicBezTo>
                <a:close/>
                <a:moveTo>
                  <a:pt x="68951" y="48907"/>
                </a:moveTo>
                <a:cubicBezTo>
                  <a:pt x="82450" y="48907"/>
                  <a:pt x="93394" y="37959"/>
                  <a:pt x="93394" y="24454"/>
                </a:cubicBezTo>
                <a:cubicBezTo>
                  <a:pt x="93394" y="10948"/>
                  <a:pt x="82450" y="0"/>
                  <a:pt x="68951" y="0"/>
                </a:cubicBezTo>
                <a:cubicBezTo>
                  <a:pt x="55451" y="0"/>
                  <a:pt x="44508" y="10948"/>
                  <a:pt x="44508" y="24454"/>
                </a:cubicBezTo>
                <a:cubicBezTo>
                  <a:pt x="44508" y="37959"/>
                  <a:pt x="55451" y="48907"/>
                  <a:pt x="68951" y="48907"/>
                </a:cubicBezTo>
                <a:close/>
                <a:moveTo>
                  <a:pt x="129916" y="119889"/>
                </a:moveTo>
                <a:cubicBezTo>
                  <a:pt x="136299" y="119938"/>
                  <a:pt x="142396" y="122543"/>
                  <a:pt x="146846" y="127120"/>
                </a:cubicBezTo>
                <a:cubicBezTo>
                  <a:pt x="141846" y="131092"/>
                  <a:pt x="138684" y="136935"/>
                  <a:pt x="138096" y="143296"/>
                </a:cubicBezTo>
                <a:lnTo>
                  <a:pt x="136098" y="143296"/>
                </a:lnTo>
                <a:cubicBezTo>
                  <a:pt x="136191" y="137873"/>
                  <a:pt x="135388" y="132471"/>
                  <a:pt x="133720" y="127311"/>
                </a:cubicBezTo>
                <a:cubicBezTo>
                  <a:pt x="133016" y="124586"/>
                  <a:pt x="131717" y="122051"/>
                  <a:pt x="129916" y="119889"/>
                </a:cubicBezTo>
                <a:close/>
                <a:moveTo>
                  <a:pt x="126777" y="119889"/>
                </a:moveTo>
                <a:lnTo>
                  <a:pt x="126777" y="119889"/>
                </a:lnTo>
                <a:cubicBezTo>
                  <a:pt x="129346" y="121893"/>
                  <a:pt x="131157" y="124712"/>
                  <a:pt x="131913" y="127881"/>
                </a:cubicBezTo>
                <a:cubicBezTo>
                  <a:pt x="133354" y="132898"/>
                  <a:pt x="134153" y="138078"/>
                  <a:pt x="134291" y="143296"/>
                </a:cubicBezTo>
                <a:cubicBezTo>
                  <a:pt x="132674" y="143296"/>
                  <a:pt x="131438" y="143296"/>
                  <a:pt x="130106" y="143296"/>
                </a:cubicBezTo>
                <a:cubicBezTo>
                  <a:pt x="128410" y="134583"/>
                  <a:pt x="121601" y="127770"/>
                  <a:pt x="112891" y="126074"/>
                </a:cubicBezTo>
                <a:cubicBezTo>
                  <a:pt x="116840" y="122785"/>
                  <a:pt x="121670" y="120734"/>
                  <a:pt x="126777" y="120174"/>
                </a:cubicBezTo>
                <a:close/>
                <a:moveTo>
                  <a:pt x="111370" y="127596"/>
                </a:moveTo>
                <a:cubicBezTo>
                  <a:pt x="119615" y="128742"/>
                  <a:pt x="126285" y="134884"/>
                  <a:pt x="128109" y="143010"/>
                </a:cubicBezTo>
                <a:cubicBezTo>
                  <a:pt x="120359" y="142826"/>
                  <a:pt x="112634" y="142063"/>
                  <a:pt x="104998" y="140727"/>
                </a:cubicBezTo>
                <a:cubicBezTo>
                  <a:pt x="105736" y="135803"/>
                  <a:pt x="107959" y="131222"/>
                  <a:pt x="111370" y="127596"/>
                </a:cubicBezTo>
                <a:close/>
                <a:moveTo>
                  <a:pt x="148177" y="128643"/>
                </a:moveTo>
                <a:cubicBezTo>
                  <a:pt x="151370" y="132486"/>
                  <a:pt x="153238" y="137258"/>
                  <a:pt x="153503" y="142249"/>
                </a:cubicBezTo>
                <a:cubicBezTo>
                  <a:pt x="149083" y="142753"/>
                  <a:pt x="144637" y="143008"/>
                  <a:pt x="140188" y="143010"/>
                </a:cubicBezTo>
                <a:cubicBezTo>
                  <a:pt x="140539" y="137258"/>
                  <a:pt x="143477" y="131975"/>
                  <a:pt x="148177" y="128643"/>
                </a:cubicBezTo>
                <a:close/>
                <a:moveTo>
                  <a:pt x="104712" y="142725"/>
                </a:moveTo>
                <a:cubicBezTo>
                  <a:pt x="112437" y="144127"/>
                  <a:pt x="120260" y="144922"/>
                  <a:pt x="128109" y="145104"/>
                </a:cubicBezTo>
                <a:cubicBezTo>
                  <a:pt x="126674" y="153387"/>
                  <a:pt x="120141" y="159845"/>
                  <a:pt x="111845" y="161184"/>
                </a:cubicBezTo>
                <a:cubicBezTo>
                  <a:pt x="107598" y="156677"/>
                  <a:pt x="105219" y="150726"/>
                  <a:pt x="105187" y="144533"/>
                </a:cubicBezTo>
                <a:lnTo>
                  <a:pt x="105187" y="142915"/>
                </a:lnTo>
                <a:close/>
                <a:moveTo>
                  <a:pt x="153788" y="144342"/>
                </a:moveTo>
                <a:cubicBezTo>
                  <a:pt x="153774" y="150065"/>
                  <a:pt x="151793" y="155608"/>
                  <a:pt x="148176" y="160042"/>
                </a:cubicBezTo>
                <a:cubicBezTo>
                  <a:pt x="143441" y="156485"/>
                  <a:pt x="140517" y="151018"/>
                  <a:pt x="140187" y="145103"/>
                </a:cubicBezTo>
                <a:cubicBezTo>
                  <a:pt x="144731" y="145092"/>
                  <a:pt x="149271" y="144838"/>
                  <a:pt x="153788" y="144342"/>
                </a:cubicBezTo>
                <a:close/>
                <a:moveTo>
                  <a:pt x="130106" y="145104"/>
                </a:moveTo>
                <a:lnTo>
                  <a:pt x="134291" y="145104"/>
                </a:lnTo>
                <a:cubicBezTo>
                  <a:pt x="134186" y="150588"/>
                  <a:pt x="133321" y="156032"/>
                  <a:pt x="131723" y="161279"/>
                </a:cubicBezTo>
                <a:cubicBezTo>
                  <a:pt x="131062" y="164336"/>
                  <a:pt x="129214" y="167006"/>
                  <a:pt x="126587" y="168701"/>
                </a:cubicBezTo>
                <a:cubicBezTo>
                  <a:pt x="121495" y="168162"/>
                  <a:pt x="116703" y="166031"/>
                  <a:pt x="112891" y="162611"/>
                </a:cubicBezTo>
                <a:cubicBezTo>
                  <a:pt x="121765" y="161028"/>
                  <a:pt x="128670" y="154006"/>
                  <a:pt x="130106" y="145104"/>
                </a:cubicBezTo>
                <a:close/>
              </a:path>
            </a:pathLst>
          </a:custGeom>
          <a:solidFill>
            <a:schemeClr val="tx2"/>
          </a:solidFill>
          <a:ln w="9511" cap="flat">
            <a:noFill/>
            <a:prstDash val="solid"/>
            <a:miter/>
          </a:ln>
        </p:spPr>
        <p:txBody>
          <a:bodyPr rtlCol="0" anchor="ctr"/>
          <a:lstStyle/>
          <a:p>
            <a:endParaRPr lang="en-EG"/>
          </a:p>
        </p:txBody>
      </p:sp>
      <p:sp>
        <p:nvSpPr>
          <p:cNvPr id="60" name="Freeform 59">
            <a:extLst>
              <a:ext uri="{FF2B5EF4-FFF2-40B4-BE49-F238E27FC236}">
                <a16:creationId xmlns:a16="http://schemas.microsoft.com/office/drawing/2014/main" id="{F1A402C9-B766-8244-B983-19BA5FAB2DCF}"/>
              </a:ext>
            </a:extLst>
          </p:cNvPr>
          <p:cNvSpPr>
            <a:spLocks noChangeAspect="1"/>
          </p:cNvSpPr>
          <p:nvPr/>
        </p:nvSpPr>
        <p:spPr>
          <a:xfrm>
            <a:off x="7483402" y="985780"/>
            <a:ext cx="290172" cy="306023"/>
          </a:xfrm>
          <a:custGeom>
            <a:avLst/>
            <a:gdLst>
              <a:gd name="connsiteX0" fmla="*/ 162215 w 239812"/>
              <a:gd name="connsiteY0" fmla="*/ 56134 h 252912"/>
              <a:gd name="connsiteX1" fmla="*/ 189793 w 239812"/>
              <a:gd name="connsiteY1" fmla="*/ 27593 h 252912"/>
              <a:gd name="connsiteX2" fmla="*/ 161264 w 239812"/>
              <a:gd name="connsiteY2" fmla="*/ 4 h 252912"/>
              <a:gd name="connsiteX3" fmla="*/ 133683 w 239812"/>
              <a:gd name="connsiteY3" fmla="*/ 28160 h 252912"/>
              <a:gd name="connsiteX4" fmla="*/ 162215 w 239812"/>
              <a:gd name="connsiteY4" fmla="*/ 56134 h 252912"/>
              <a:gd name="connsiteX5" fmla="*/ 212623 w 239812"/>
              <a:gd name="connsiteY5" fmla="*/ 60036 h 252912"/>
              <a:gd name="connsiteX6" fmla="*/ 151658 w 239812"/>
              <a:gd name="connsiteY6" fmla="*/ 71644 h 252912"/>
              <a:gd name="connsiteX7" fmla="*/ 141386 w 239812"/>
              <a:gd name="connsiteY7" fmla="*/ 65649 h 252912"/>
              <a:gd name="connsiteX8" fmla="*/ 41902 w 239812"/>
              <a:gd name="connsiteY8" fmla="*/ 87248 h 252912"/>
              <a:gd name="connsiteX9" fmla="*/ 66345 w 239812"/>
              <a:gd name="connsiteY9" fmla="*/ 101711 h 252912"/>
              <a:gd name="connsiteX10" fmla="*/ 113900 w 239812"/>
              <a:gd name="connsiteY10" fmla="*/ 83918 h 252912"/>
              <a:gd name="connsiteX11" fmla="*/ 85367 w 239812"/>
              <a:gd name="connsiteY11" fmla="*/ 138439 h 252912"/>
              <a:gd name="connsiteX12" fmla="*/ 24972 w 239812"/>
              <a:gd name="connsiteY12" fmla="*/ 164986 h 252912"/>
              <a:gd name="connsiteX13" fmla="*/ 4001 w 239812"/>
              <a:gd name="connsiteY13" fmla="*/ 165687 h 252912"/>
              <a:gd name="connsiteX14" fmla="*/ 4702 w 239812"/>
              <a:gd name="connsiteY14" fmla="*/ 186667 h 252912"/>
              <a:gd name="connsiteX15" fmla="*/ 8709 w 239812"/>
              <a:gd name="connsiteY15" fmla="*/ 189344 h 252912"/>
              <a:gd name="connsiteX16" fmla="*/ 100014 w 239812"/>
              <a:gd name="connsiteY16" fmla="*/ 171551 h 252912"/>
              <a:gd name="connsiteX17" fmla="*/ 102106 w 239812"/>
              <a:gd name="connsiteY17" fmla="*/ 172598 h 252912"/>
              <a:gd name="connsiteX18" fmla="*/ 145761 w 239812"/>
              <a:gd name="connsiteY18" fmla="*/ 198859 h 252912"/>
              <a:gd name="connsiteX19" fmla="*/ 169634 w 239812"/>
              <a:gd name="connsiteY19" fmla="*/ 244626 h 252912"/>
              <a:gd name="connsiteX20" fmla="*/ 188656 w 239812"/>
              <a:gd name="connsiteY20" fmla="*/ 251572 h 252912"/>
              <a:gd name="connsiteX21" fmla="*/ 195599 w 239812"/>
              <a:gd name="connsiteY21" fmla="*/ 232542 h 252912"/>
              <a:gd name="connsiteX22" fmla="*/ 166020 w 239812"/>
              <a:gd name="connsiteY22" fmla="*/ 178783 h 252912"/>
              <a:gd name="connsiteX23" fmla="*/ 130259 w 239812"/>
              <a:gd name="connsiteY23" fmla="*/ 154424 h 252912"/>
              <a:gd name="connsiteX24" fmla="*/ 157555 w 239812"/>
              <a:gd name="connsiteY24" fmla="*/ 104471 h 252912"/>
              <a:gd name="connsiteX25" fmla="*/ 237256 w 239812"/>
              <a:gd name="connsiteY25" fmla="*/ 74118 h 252912"/>
              <a:gd name="connsiteX26" fmla="*/ 212813 w 239812"/>
              <a:gd name="connsiteY26" fmla="*/ 59750 h 25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9812" h="252912">
                <a:moveTo>
                  <a:pt x="162215" y="56134"/>
                </a:moveTo>
                <a:cubicBezTo>
                  <a:pt x="177709" y="55872"/>
                  <a:pt x="190055" y="43093"/>
                  <a:pt x="189793" y="27593"/>
                </a:cubicBezTo>
                <a:cubicBezTo>
                  <a:pt x="189530" y="12093"/>
                  <a:pt x="176757" y="-259"/>
                  <a:pt x="161264" y="4"/>
                </a:cubicBezTo>
                <a:cubicBezTo>
                  <a:pt x="145921" y="264"/>
                  <a:pt x="133633" y="12808"/>
                  <a:pt x="133683" y="28160"/>
                </a:cubicBezTo>
                <a:cubicBezTo>
                  <a:pt x="133993" y="43702"/>
                  <a:pt x="146677" y="56138"/>
                  <a:pt x="162215" y="56134"/>
                </a:cubicBezTo>
                <a:close/>
                <a:moveTo>
                  <a:pt x="212623" y="60036"/>
                </a:moveTo>
                <a:cubicBezTo>
                  <a:pt x="196455" y="82681"/>
                  <a:pt x="174579" y="85250"/>
                  <a:pt x="151658" y="71644"/>
                </a:cubicBezTo>
                <a:cubicBezTo>
                  <a:pt x="150136" y="70597"/>
                  <a:pt x="142908" y="66696"/>
                  <a:pt x="141386" y="65649"/>
                </a:cubicBezTo>
                <a:cubicBezTo>
                  <a:pt x="104103" y="43575"/>
                  <a:pt x="66821" y="52328"/>
                  <a:pt x="41902" y="87248"/>
                </a:cubicBezTo>
                <a:cubicBezTo>
                  <a:pt x="31345" y="102187"/>
                  <a:pt x="55788" y="116364"/>
                  <a:pt x="66345" y="101711"/>
                </a:cubicBezTo>
                <a:cubicBezTo>
                  <a:pt x="75828" y="85077"/>
                  <a:pt x="95833" y="77592"/>
                  <a:pt x="113900" y="83918"/>
                </a:cubicBezTo>
                <a:cubicBezTo>
                  <a:pt x="104389" y="99903"/>
                  <a:pt x="96685" y="115793"/>
                  <a:pt x="85367" y="138439"/>
                </a:cubicBezTo>
                <a:cubicBezTo>
                  <a:pt x="74049" y="161085"/>
                  <a:pt x="48845" y="178878"/>
                  <a:pt x="24972" y="164986"/>
                </a:cubicBezTo>
                <a:cubicBezTo>
                  <a:pt x="18988" y="159386"/>
                  <a:pt x="9599" y="159700"/>
                  <a:pt x="4001" y="165687"/>
                </a:cubicBezTo>
                <a:cubicBezTo>
                  <a:pt x="-1596" y="171673"/>
                  <a:pt x="-1283" y="181067"/>
                  <a:pt x="4702" y="186667"/>
                </a:cubicBezTo>
                <a:cubicBezTo>
                  <a:pt x="5883" y="187772"/>
                  <a:pt x="7236" y="188676"/>
                  <a:pt x="8709" y="189344"/>
                </a:cubicBezTo>
                <a:cubicBezTo>
                  <a:pt x="39355" y="206812"/>
                  <a:pt x="78162" y="199250"/>
                  <a:pt x="100014" y="171551"/>
                </a:cubicBezTo>
                <a:cubicBezTo>
                  <a:pt x="100576" y="172123"/>
                  <a:pt x="101312" y="172491"/>
                  <a:pt x="102106" y="172598"/>
                </a:cubicBezTo>
                <a:cubicBezTo>
                  <a:pt x="117786" y="179322"/>
                  <a:pt x="132473" y="188157"/>
                  <a:pt x="145761" y="198859"/>
                </a:cubicBezTo>
                <a:cubicBezTo>
                  <a:pt x="152229" y="204188"/>
                  <a:pt x="163261" y="231210"/>
                  <a:pt x="169634" y="244626"/>
                </a:cubicBezTo>
                <a:cubicBezTo>
                  <a:pt x="172969" y="251799"/>
                  <a:pt x="181486" y="254909"/>
                  <a:pt x="188656" y="251572"/>
                </a:cubicBezTo>
                <a:cubicBezTo>
                  <a:pt x="195826" y="248235"/>
                  <a:pt x="198934" y="239715"/>
                  <a:pt x="195599" y="232542"/>
                </a:cubicBezTo>
                <a:cubicBezTo>
                  <a:pt x="188085" y="217128"/>
                  <a:pt x="175816" y="186490"/>
                  <a:pt x="166020" y="178783"/>
                </a:cubicBezTo>
                <a:cubicBezTo>
                  <a:pt x="154897" y="169549"/>
                  <a:pt x="142923" y="161393"/>
                  <a:pt x="130259" y="154424"/>
                </a:cubicBezTo>
                <a:cubicBezTo>
                  <a:pt x="138723" y="137392"/>
                  <a:pt x="148044" y="120932"/>
                  <a:pt x="157555" y="104471"/>
                </a:cubicBezTo>
                <a:cubicBezTo>
                  <a:pt x="187895" y="113986"/>
                  <a:pt x="216618" y="102948"/>
                  <a:pt x="237256" y="74118"/>
                </a:cubicBezTo>
                <a:cubicBezTo>
                  <a:pt x="247718" y="59274"/>
                  <a:pt x="223370" y="45097"/>
                  <a:pt x="212813" y="59750"/>
                </a:cubicBezTo>
                <a:close/>
              </a:path>
            </a:pathLst>
          </a:custGeom>
          <a:solidFill>
            <a:srgbClr val="FFFFFF"/>
          </a:solidFill>
          <a:ln w="9511" cap="flat">
            <a:noFill/>
            <a:prstDash val="solid"/>
            <a:miter/>
          </a:ln>
        </p:spPr>
        <p:txBody>
          <a:bodyPr rtlCol="0" anchor="ctr"/>
          <a:lstStyle/>
          <a:p>
            <a:endParaRPr lang="en-EG"/>
          </a:p>
        </p:txBody>
      </p:sp>
      <p:sp>
        <p:nvSpPr>
          <p:cNvPr id="61" name="Freeform 60">
            <a:extLst>
              <a:ext uri="{FF2B5EF4-FFF2-40B4-BE49-F238E27FC236}">
                <a16:creationId xmlns:a16="http://schemas.microsoft.com/office/drawing/2014/main" id="{DD503C6C-8681-E14D-AB43-33CA87D2D638}"/>
              </a:ext>
            </a:extLst>
          </p:cNvPr>
          <p:cNvSpPr>
            <a:spLocks noChangeAspect="1"/>
          </p:cNvSpPr>
          <p:nvPr/>
        </p:nvSpPr>
        <p:spPr>
          <a:xfrm>
            <a:off x="7448097" y="4628203"/>
            <a:ext cx="360782" cy="316520"/>
          </a:xfrm>
          <a:custGeom>
            <a:avLst/>
            <a:gdLst>
              <a:gd name="connsiteX0" fmla="*/ 214091 w 298167"/>
              <a:gd name="connsiteY0" fmla="*/ 21413 h 261586"/>
              <a:gd name="connsiteX1" fmla="*/ 235009 w 298167"/>
              <a:gd name="connsiteY1" fmla="*/ 42731 h 261586"/>
              <a:gd name="connsiteX2" fmla="*/ 235681 w 298167"/>
              <a:gd name="connsiteY2" fmla="*/ 42727 h 261586"/>
              <a:gd name="connsiteX3" fmla="*/ 251089 w 298167"/>
              <a:gd name="connsiteY3" fmla="*/ 36542 h 261586"/>
              <a:gd name="connsiteX4" fmla="*/ 257271 w 298167"/>
              <a:gd name="connsiteY4" fmla="*/ 21413 h 261586"/>
              <a:gd name="connsiteX5" fmla="*/ 251089 w 298167"/>
              <a:gd name="connsiteY5" fmla="*/ 6475 h 261586"/>
              <a:gd name="connsiteX6" fmla="*/ 235681 w 298167"/>
              <a:gd name="connsiteY6" fmla="*/ 5 h 261586"/>
              <a:gd name="connsiteX7" fmla="*/ 220273 w 298167"/>
              <a:gd name="connsiteY7" fmla="*/ 6475 h 261586"/>
              <a:gd name="connsiteX8" fmla="*/ 214091 w 298167"/>
              <a:gd name="connsiteY8" fmla="*/ 21413 h 261586"/>
              <a:gd name="connsiteX9" fmla="*/ 288942 w 298167"/>
              <a:gd name="connsiteY9" fmla="*/ 245111 h 261586"/>
              <a:gd name="connsiteX10" fmla="*/ 285803 w 298167"/>
              <a:gd name="connsiteY10" fmla="*/ 252342 h 261586"/>
              <a:gd name="connsiteX11" fmla="*/ 278860 w 298167"/>
              <a:gd name="connsiteY11" fmla="*/ 255387 h 261586"/>
              <a:gd name="connsiteX12" fmla="*/ 110041 w 298167"/>
              <a:gd name="connsiteY12" fmla="*/ 255387 h 261586"/>
              <a:gd name="connsiteX13" fmla="*/ 110041 w 298167"/>
              <a:gd name="connsiteY13" fmla="*/ 261572 h 261586"/>
              <a:gd name="connsiteX14" fmla="*/ 278670 w 298167"/>
              <a:gd name="connsiteY14" fmla="*/ 261572 h 261586"/>
              <a:gd name="connsiteX15" fmla="*/ 290749 w 298167"/>
              <a:gd name="connsiteY15" fmla="*/ 257004 h 261586"/>
              <a:gd name="connsiteX16" fmla="*/ 295695 w 298167"/>
              <a:gd name="connsiteY16" fmla="*/ 244635 h 261586"/>
              <a:gd name="connsiteX17" fmla="*/ 161686 w 298167"/>
              <a:gd name="connsiteY17" fmla="*/ 58712 h 261586"/>
              <a:gd name="connsiteX18" fmla="*/ 128493 w 298167"/>
              <a:gd name="connsiteY18" fmla="*/ 97248 h 261586"/>
              <a:gd name="connsiteX19" fmla="*/ 120503 w 298167"/>
              <a:gd name="connsiteY19" fmla="*/ 101149 h 261586"/>
              <a:gd name="connsiteX20" fmla="*/ 109478 w 298167"/>
              <a:gd name="connsiteY20" fmla="*/ 91078 h 261586"/>
              <a:gd name="connsiteX21" fmla="*/ 109471 w 298167"/>
              <a:gd name="connsiteY21" fmla="*/ 90302 h 261586"/>
              <a:gd name="connsiteX22" fmla="*/ 112800 w 298167"/>
              <a:gd name="connsiteY22" fmla="*/ 82309 h 261586"/>
              <a:gd name="connsiteX23" fmla="*/ 148561 w 298167"/>
              <a:gd name="connsiteY23" fmla="*/ 40919 h 261586"/>
              <a:gd name="connsiteX24" fmla="*/ 157311 w 298167"/>
              <a:gd name="connsiteY24" fmla="*/ 37113 h 261586"/>
              <a:gd name="connsiteX25" fmla="*/ 209240 w 298167"/>
              <a:gd name="connsiteY25" fmla="*/ 37113 h 261586"/>
              <a:gd name="connsiteX26" fmla="*/ 218751 w 298167"/>
              <a:gd name="connsiteY26" fmla="*/ 40919 h 261586"/>
              <a:gd name="connsiteX27" fmla="*/ 252135 w 298167"/>
              <a:gd name="connsiteY27" fmla="*/ 74412 h 261586"/>
              <a:gd name="connsiteX28" fmla="*/ 279907 w 298167"/>
              <a:gd name="connsiteY28" fmla="*/ 46628 h 261586"/>
              <a:gd name="connsiteX29" fmla="*/ 286564 w 298167"/>
              <a:gd name="connsiteY29" fmla="*/ 44249 h 261586"/>
              <a:gd name="connsiteX30" fmla="*/ 294553 w 298167"/>
              <a:gd name="connsiteY30" fmla="*/ 47675 h 261586"/>
              <a:gd name="connsiteX31" fmla="*/ 298168 w 298167"/>
              <a:gd name="connsiteY31" fmla="*/ 55096 h 261586"/>
              <a:gd name="connsiteX32" fmla="*/ 295314 w 298167"/>
              <a:gd name="connsiteY32" fmla="*/ 62518 h 261586"/>
              <a:gd name="connsiteX33" fmla="*/ 262407 w 298167"/>
              <a:gd name="connsiteY33" fmla="*/ 96011 h 261586"/>
              <a:gd name="connsiteX34" fmla="*/ 252896 w 298167"/>
              <a:gd name="connsiteY34" fmla="*/ 100864 h 261586"/>
              <a:gd name="connsiteX35" fmla="*/ 246238 w 298167"/>
              <a:gd name="connsiteY35" fmla="*/ 99341 h 261586"/>
              <a:gd name="connsiteX36" fmla="*/ 243860 w 298167"/>
              <a:gd name="connsiteY36" fmla="*/ 97248 h 261586"/>
              <a:gd name="connsiteX37" fmla="*/ 223602 w 298167"/>
              <a:gd name="connsiteY37" fmla="*/ 76695 h 261586"/>
              <a:gd name="connsiteX38" fmla="*/ 191740 w 298167"/>
              <a:gd name="connsiteY38" fmla="*/ 113709 h 261586"/>
              <a:gd name="connsiteX39" fmla="*/ 221319 w 298167"/>
              <a:gd name="connsiteY39" fmla="*/ 143015 h 261586"/>
              <a:gd name="connsiteX40" fmla="*/ 222556 w 298167"/>
              <a:gd name="connsiteY40" fmla="*/ 144823 h 261586"/>
              <a:gd name="connsiteX41" fmla="*/ 224648 w 298167"/>
              <a:gd name="connsiteY41" fmla="*/ 150532 h 261586"/>
              <a:gd name="connsiteX42" fmla="*/ 223602 w 298167"/>
              <a:gd name="connsiteY42" fmla="*/ 160047 h 261586"/>
              <a:gd name="connsiteX43" fmla="*/ 207624 w 298167"/>
              <a:gd name="connsiteY43" fmla="*/ 232836 h 261586"/>
              <a:gd name="connsiteX44" fmla="*/ 202488 w 298167"/>
              <a:gd name="connsiteY44" fmla="*/ 241019 h 261586"/>
              <a:gd name="connsiteX45" fmla="*/ 194023 w 298167"/>
              <a:gd name="connsiteY45" fmla="*/ 244159 h 261586"/>
              <a:gd name="connsiteX46" fmla="*/ 184037 w 298167"/>
              <a:gd name="connsiteY46" fmla="*/ 239782 h 261586"/>
              <a:gd name="connsiteX47" fmla="*/ 179852 w 298167"/>
              <a:gd name="connsiteY47" fmla="*/ 230267 h 261586"/>
              <a:gd name="connsiteX48" fmla="*/ 180422 w 298167"/>
              <a:gd name="connsiteY48" fmla="*/ 226937 h 261586"/>
              <a:gd name="connsiteX49" fmla="*/ 194023 w 298167"/>
              <a:gd name="connsiteY49" fmla="*/ 167278 h 261586"/>
              <a:gd name="connsiteX50" fmla="*/ 160640 w 298167"/>
              <a:gd name="connsiteY50" fmla="*/ 134832 h 261586"/>
              <a:gd name="connsiteX51" fmla="*/ 132107 w 298167"/>
              <a:gd name="connsiteY51" fmla="*/ 166707 h 261586"/>
              <a:gd name="connsiteX52" fmla="*/ 130490 w 298167"/>
              <a:gd name="connsiteY52" fmla="*/ 168039 h 261586"/>
              <a:gd name="connsiteX53" fmla="*/ 125164 w 298167"/>
              <a:gd name="connsiteY53" fmla="*/ 170608 h 261586"/>
              <a:gd name="connsiteX54" fmla="*/ 115653 w 298167"/>
              <a:gd name="connsiteY54" fmla="*/ 171845 h 261586"/>
              <a:gd name="connsiteX55" fmla="*/ 57826 w 298167"/>
              <a:gd name="connsiteY55" fmla="*/ 171845 h 261586"/>
              <a:gd name="connsiteX56" fmla="*/ 49076 w 298167"/>
              <a:gd name="connsiteY56" fmla="*/ 169276 h 261586"/>
              <a:gd name="connsiteX57" fmla="*/ 44416 w 298167"/>
              <a:gd name="connsiteY57" fmla="*/ 161093 h 261586"/>
              <a:gd name="connsiteX58" fmla="*/ 45652 w 298167"/>
              <a:gd name="connsiteY58" fmla="*/ 150532 h 261586"/>
              <a:gd name="connsiteX59" fmla="*/ 54403 w 298167"/>
              <a:gd name="connsiteY59" fmla="*/ 144632 h 261586"/>
              <a:gd name="connsiteX60" fmla="*/ 107949 w 298167"/>
              <a:gd name="connsiteY60" fmla="*/ 144633 h 261586"/>
              <a:gd name="connsiteX61" fmla="*/ 180898 w 298167"/>
              <a:gd name="connsiteY61" fmla="*/ 58998 h 261586"/>
              <a:gd name="connsiteX62" fmla="*/ 71427 w 298167"/>
              <a:gd name="connsiteY62" fmla="*/ 213236 h 261586"/>
              <a:gd name="connsiteX63" fmla="*/ 0 w 298167"/>
              <a:gd name="connsiteY63" fmla="*/ 141778 h 261586"/>
              <a:gd name="connsiteX64" fmla="*/ 0 w 298167"/>
              <a:gd name="connsiteY64" fmla="*/ 154147 h 261586"/>
              <a:gd name="connsiteX65" fmla="*/ 66577 w 298167"/>
              <a:gd name="connsiteY65" fmla="*/ 221228 h 261586"/>
              <a:gd name="connsiteX66" fmla="*/ 75327 w 298167"/>
              <a:gd name="connsiteY66" fmla="*/ 224273 h 261586"/>
              <a:gd name="connsiteX67" fmla="*/ 83791 w 298167"/>
              <a:gd name="connsiteY67" fmla="*/ 221704 h 261586"/>
              <a:gd name="connsiteX68" fmla="*/ 87405 w 298167"/>
              <a:gd name="connsiteY68" fmla="*/ 219420 h 261586"/>
              <a:gd name="connsiteX69" fmla="*/ 80938 w 298167"/>
              <a:gd name="connsiteY69" fmla="*/ 213236 h 261586"/>
              <a:gd name="connsiteX70" fmla="*/ 78846 w 298167"/>
              <a:gd name="connsiteY70" fmla="*/ 214282 h 261586"/>
              <a:gd name="connsiteX71" fmla="*/ 75327 w 298167"/>
              <a:gd name="connsiteY71" fmla="*/ 215234 h 261586"/>
              <a:gd name="connsiteX72" fmla="*/ 71521 w 298167"/>
              <a:gd name="connsiteY72" fmla="*/ 213528 h 261586"/>
              <a:gd name="connsiteX73" fmla="*/ 71427 w 298167"/>
              <a:gd name="connsiteY73" fmla="*/ 213236 h 26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98167" h="261586">
                <a:moveTo>
                  <a:pt x="214091" y="21413"/>
                </a:moveTo>
                <a:cubicBezTo>
                  <a:pt x="213983" y="33079"/>
                  <a:pt x="223348" y="42623"/>
                  <a:pt x="235009" y="42731"/>
                </a:cubicBezTo>
                <a:cubicBezTo>
                  <a:pt x="235233" y="42734"/>
                  <a:pt x="235457" y="42732"/>
                  <a:pt x="235681" y="42727"/>
                </a:cubicBezTo>
                <a:cubicBezTo>
                  <a:pt x="241437" y="42813"/>
                  <a:pt x="246988" y="40585"/>
                  <a:pt x="251089" y="36542"/>
                </a:cubicBezTo>
                <a:cubicBezTo>
                  <a:pt x="255123" y="32552"/>
                  <a:pt x="257355" y="27088"/>
                  <a:pt x="257271" y="21413"/>
                </a:cubicBezTo>
                <a:cubicBezTo>
                  <a:pt x="257406" y="15785"/>
                  <a:pt x="255161" y="10361"/>
                  <a:pt x="251089" y="6475"/>
                </a:cubicBezTo>
                <a:cubicBezTo>
                  <a:pt x="247067" y="2281"/>
                  <a:pt x="241490" y="-61"/>
                  <a:pt x="235681" y="5"/>
                </a:cubicBezTo>
                <a:cubicBezTo>
                  <a:pt x="229861" y="-120"/>
                  <a:pt x="224261" y="2232"/>
                  <a:pt x="220273" y="6475"/>
                </a:cubicBezTo>
                <a:cubicBezTo>
                  <a:pt x="216240" y="10387"/>
                  <a:pt x="214003" y="15794"/>
                  <a:pt x="214091" y="21413"/>
                </a:cubicBezTo>
                <a:close/>
                <a:moveTo>
                  <a:pt x="288942" y="245111"/>
                </a:moveTo>
                <a:cubicBezTo>
                  <a:pt x="288990" y="247862"/>
                  <a:pt x="287846" y="250499"/>
                  <a:pt x="285803" y="252342"/>
                </a:cubicBezTo>
                <a:cubicBezTo>
                  <a:pt x="284011" y="254276"/>
                  <a:pt x="281496" y="255378"/>
                  <a:pt x="278860" y="255387"/>
                </a:cubicBezTo>
                <a:lnTo>
                  <a:pt x="110041" y="255387"/>
                </a:lnTo>
                <a:lnTo>
                  <a:pt x="110041" y="261572"/>
                </a:lnTo>
                <a:lnTo>
                  <a:pt x="278670" y="261572"/>
                </a:lnTo>
                <a:cubicBezTo>
                  <a:pt x="283150" y="261759"/>
                  <a:pt x="287513" y="260110"/>
                  <a:pt x="290749" y="257004"/>
                </a:cubicBezTo>
                <a:cubicBezTo>
                  <a:pt x="294027" y="253737"/>
                  <a:pt x="295816" y="249263"/>
                  <a:pt x="295695" y="244635"/>
                </a:cubicBezTo>
                <a:close/>
                <a:moveTo>
                  <a:pt x="161686" y="58712"/>
                </a:moveTo>
                <a:lnTo>
                  <a:pt x="128493" y="97248"/>
                </a:lnTo>
                <a:cubicBezTo>
                  <a:pt x="126638" y="99790"/>
                  <a:pt x="123647" y="101250"/>
                  <a:pt x="120503" y="101149"/>
                </a:cubicBezTo>
                <a:cubicBezTo>
                  <a:pt x="114679" y="101414"/>
                  <a:pt x="109742" y="96905"/>
                  <a:pt x="109478" y="91078"/>
                </a:cubicBezTo>
                <a:cubicBezTo>
                  <a:pt x="109466" y="90820"/>
                  <a:pt x="109464" y="90561"/>
                  <a:pt x="109471" y="90302"/>
                </a:cubicBezTo>
                <a:cubicBezTo>
                  <a:pt x="109528" y="87312"/>
                  <a:pt x="110718" y="84455"/>
                  <a:pt x="112800" y="82309"/>
                </a:cubicBezTo>
                <a:lnTo>
                  <a:pt x="148561" y="40919"/>
                </a:lnTo>
                <a:cubicBezTo>
                  <a:pt x="150750" y="38389"/>
                  <a:pt x="153968" y="36989"/>
                  <a:pt x="157311" y="37113"/>
                </a:cubicBezTo>
                <a:lnTo>
                  <a:pt x="209240" y="37113"/>
                </a:lnTo>
                <a:cubicBezTo>
                  <a:pt x="212793" y="37052"/>
                  <a:pt x="216221" y="38423"/>
                  <a:pt x="218751" y="40919"/>
                </a:cubicBezTo>
                <a:lnTo>
                  <a:pt x="252135" y="74412"/>
                </a:lnTo>
                <a:lnTo>
                  <a:pt x="279907" y="46628"/>
                </a:lnTo>
                <a:cubicBezTo>
                  <a:pt x="281738" y="45009"/>
                  <a:pt x="284122" y="44157"/>
                  <a:pt x="286564" y="44249"/>
                </a:cubicBezTo>
                <a:cubicBezTo>
                  <a:pt x="289608" y="44125"/>
                  <a:pt x="292544" y="45384"/>
                  <a:pt x="294553" y="47675"/>
                </a:cubicBezTo>
                <a:cubicBezTo>
                  <a:pt x="296824" y="49470"/>
                  <a:pt x="298154" y="52201"/>
                  <a:pt x="298168" y="55096"/>
                </a:cubicBezTo>
                <a:cubicBezTo>
                  <a:pt x="298128" y="57831"/>
                  <a:pt x="297116" y="60462"/>
                  <a:pt x="295314" y="62518"/>
                </a:cubicBezTo>
                <a:lnTo>
                  <a:pt x="262407" y="96011"/>
                </a:lnTo>
                <a:cubicBezTo>
                  <a:pt x="259926" y="98724"/>
                  <a:pt x="256548" y="100448"/>
                  <a:pt x="252896" y="100864"/>
                </a:cubicBezTo>
                <a:cubicBezTo>
                  <a:pt x="250562" y="101257"/>
                  <a:pt x="248168" y="100710"/>
                  <a:pt x="246238" y="99341"/>
                </a:cubicBezTo>
                <a:lnTo>
                  <a:pt x="243860" y="97248"/>
                </a:lnTo>
                <a:lnTo>
                  <a:pt x="223602" y="76695"/>
                </a:lnTo>
                <a:lnTo>
                  <a:pt x="191740" y="113709"/>
                </a:lnTo>
                <a:lnTo>
                  <a:pt x="221319" y="143015"/>
                </a:lnTo>
                <a:cubicBezTo>
                  <a:pt x="221677" y="143653"/>
                  <a:pt x="222091" y="144258"/>
                  <a:pt x="222556" y="144823"/>
                </a:cubicBezTo>
                <a:cubicBezTo>
                  <a:pt x="223660" y="146551"/>
                  <a:pt x="224375" y="148499"/>
                  <a:pt x="224648" y="150532"/>
                </a:cubicBezTo>
                <a:cubicBezTo>
                  <a:pt x="225279" y="153736"/>
                  <a:pt x="224914" y="157056"/>
                  <a:pt x="223602" y="160047"/>
                </a:cubicBezTo>
                <a:lnTo>
                  <a:pt x="207624" y="232836"/>
                </a:lnTo>
                <a:cubicBezTo>
                  <a:pt x="206915" y="236078"/>
                  <a:pt x="205099" y="238972"/>
                  <a:pt x="202488" y="241019"/>
                </a:cubicBezTo>
                <a:cubicBezTo>
                  <a:pt x="200135" y="243049"/>
                  <a:pt x="197130" y="244164"/>
                  <a:pt x="194023" y="244159"/>
                </a:cubicBezTo>
                <a:cubicBezTo>
                  <a:pt x="190235" y="244134"/>
                  <a:pt x="186623" y="242552"/>
                  <a:pt x="184037" y="239782"/>
                </a:cubicBezTo>
                <a:cubicBezTo>
                  <a:pt x="181429" y="237296"/>
                  <a:pt x="179922" y="233870"/>
                  <a:pt x="179852" y="230267"/>
                </a:cubicBezTo>
                <a:cubicBezTo>
                  <a:pt x="179739" y="229126"/>
                  <a:pt x="179936" y="227976"/>
                  <a:pt x="180422" y="226937"/>
                </a:cubicBezTo>
                <a:lnTo>
                  <a:pt x="194023" y="167278"/>
                </a:lnTo>
                <a:lnTo>
                  <a:pt x="160640" y="134832"/>
                </a:lnTo>
                <a:lnTo>
                  <a:pt x="132107" y="166707"/>
                </a:lnTo>
                <a:cubicBezTo>
                  <a:pt x="131618" y="167209"/>
                  <a:pt x="131076" y="167656"/>
                  <a:pt x="130490" y="168039"/>
                </a:cubicBezTo>
                <a:cubicBezTo>
                  <a:pt x="128801" y="169065"/>
                  <a:pt x="127017" y="169925"/>
                  <a:pt x="125164" y="170608"/>
                </a:cubicBezTo>
                <a:cubicBezTo>
                  <a:pt x="122151" y="171827"/>
                  <a:pt x="118877" y="172253"/>
                  <a:pt x="115653" y="171845"/>
                </a:cubicBezTo>
                <a:lnTo>
                  <a:pt x="57826" y="171845"/>
                </a:lnTo>
                <a:cubicBezTo>
                  <a:pt x="54680" y="172243"/>
                  <a:pt x="51510" y="171312"/>
                  <a:pt x="49076" y="169276"/>
                </a:cubicBezTo>
                <a:cubicBezTo>
                  <a:pt x="46572" y="167213"/>
                  <a:pt x="44913" y="164301"/>
                  <a:pt x="44416" y="161093"/>
                </a:cubicBezTo>
                <a:cubicBezTo>
                  <a:pt x="43113" y="157578"/>
                  <a:pt x="43573" y="153651"/>
                  <a:pt x="45652" y="150532"/>
                </a:cubicBezTo>
                <a:cubicBezTo>
                  <a:pt x="47624" y="147436"/>
                  <a:pt x="50794" y="145299"/>
                  <a:pt x="54403" y="144632"/>
                </a:cubicBezTo>
                <a:lnTo>
                  <a:pt x="107949" y="144633"/>
                </a:lnTo>
                <a:lnTo>
                  <a:pt x="180898" y="58998"/>
                </a:lnTo>
                <a:close/>
                <a:moveTo>
                  <a:pt x="71427" y="213236"/>
                </a:moveTo>
                <a:lnTo>
                  <a:pt x="0" y="141778"/>
                </a:lnTo>
                <a:lnTo>
                  <a:pt x="0" y="154147"/>
                </a:lnTo>
                <a:lnTo>
                  <a:pt x="66577" y="221228"/>
                </a:lnTo>
                <a:cubicBezTo>
                  <a:pt x="68769" y="223692"/>
                  <a:pt x="72080" y="224844"/>
                  <a:pt x="75327" y="224273"/>
                </a:cubicBezTo>
                <a:cubicBezTo>
                  <a:pt x="78248" y="223788"/>
                  <a:pt x="81093" y="222925"/>
                  <a:pt x="83791" y="221704"/>
                </a:cubicBezTo>
                <a:cubicBezTo>
                  <a:pt x="86359" y="220752"/>
                  <a:pt x="87405" y="219896"/>
                  <a:pt x="87405" y="219420"/>
                </a:cubicBezTo>
                <a:lnTo>
                  <a:pt x="80938" y="213236"/>
                </a:lnTo>
                <a:cubicBezTo>
                  <a:pt x="80177" y="213236"/>
                  <a:pt x="79702" y="213997"/>
                  <a:pt x="78846" y="214282"/>
                </a:cubicBezTo>
                <a:cubicBezTo>
                  <a:pt x="77780" y="214912"/>
                  <a:pt x="76564" y="215240"/>
                  <a:pt x="75327" y="215234"/>
                </a:cubicBezTo>
                <a:cubicBezTo>
                  <a:pt x="73805" y="215814"/>
                  <a:pt x="72101" y="215050"/>
                  <a:pt x="71521" y="213528"/>
                </a:cubicBezTo>
                <a:cubicBezTo>
                  <a:pt x="71485" y="213432"/>
                  <a:pt x="71453" y="213335"/>
                  <a:pt x="71427" y="213236"/>
                </a:cubicBezTo>
                <a:close/>
              </a:path>
            </a:pathLst>
          </a:custGeom>
          <a:solidFill>
            <a:schemeClr val="tx2"/>
          </a:solidFill>
          <a:ln w="9511" cap="flat">
            <a:noFill/>
            <a:prstDash val="solid"/>
            <a:miter/>
          </a:ln>
        </p:spPr>
        <p:txBody>
          <a:bodyPr rtlCol="0" anchor="ctr"/>
          <a:lstStyle/>
          <a:p>
            <a:endParaRPr lang="en-EG"/>
          </a:p>
        </p:txBody>
      </p:sp>
      <p:sp>
        <p:nvSpPr>
          <p:cNvPr id="62" name="Freeform 61">
            <a:extLst>
              <a:ext uri="{FF2B5EF4-FFF2-40B4-BE49-F238E27FC236}">
                <a16:creationId xmlns:a16="http://schemas.microsoft.com/office/drawing/2014/main" id="{7890773D-BB0E-6245-83F0-EB76613C3975}"/>
              </a:ext>
            </a:extLst>
          </p:cNvPr>
          <p:cNvSpPr>
            <a:spLocks noChangeAspect="1"/>
          </p:cNvSpPr>
          <p:nvPr/>
        </p:nvSpPr>
        <p:spPr>
          <a:xfrm>
            <a:off x="9999632" y="2863282"/>
            <a:ext cx="276312" cy="186586"/>
          </a:xfrm>
          <a:custGeom>
            <a:avLst/>
            <a:gdLst>
              <a:gd name="connsiteX0" fmla="*/ 48316 w 228357"/>
              <a:gd name="connsiteY0" fmla="*/ 28186 h 154204"/>
              <a:gd name="connsiteX1" fmla="*/ 95870 w 228357"/>
              <a:gd name="connsiteY1" fmla="*/ 34371 h 154204"/>
              <a:gd name="connsiteX2" fmla="*/ 107474 w 228357"/>
              <a:gd name="connsiteY2" fmla="*/ 62916 h 154204"/>
              <a:gd name="connsiteX3" fmla="*/ 107474 w 228357"/>
              <a:gd name="connsiteY3" fmla="*/ 62916 h 154204"/>
              <a:gd name="connsiteX4" fmla="*/ 86454 w 228357"/>
              <a:gd name="connsiteY4" fmla="*/ 73953 h 154204"/>
              <a:gd name="connsiteX5" fmla="*/ 80748 w 228357"/>
              <a:gd name="connsiteY5" fmla="*/ 81946 h 154204"/>
              <a:gd name="connsiteX6" fmla="*/ 99294 w 228357"/>
              <a:gd name="connsiteY6" fmla="*/ 84229 h 154204"/>
              <a:gd name="connsiteX7" fmla="*/ 132678 w 228357"/>
              <a:gd name="connsiteY7" fmla="*/ 96884 h 154204"/>
              <a:gd name="connsiteX8" fmla="*/ 159689 w 228357"/>
              <a:gd name="connsiteY8" fmla="*/ 107446 h 154204"/>
              <a:gd name="connsiteX9" fmla="*/ 151985 w 228357"/>
              <a:gd name="connsiteY9" fmla="*/ 99929 h 154204"/>
              <a:gd name="connsiteX10" fmla="*/ 119077 w 228357"/>
              <a:gd name="connsiteY10" fmla="*/ 16863 h 154204"/>
              <a:gd name="connsiteX11" fmla="*/ 107759 w 228357"/>
              <a:gd name="connsiteY11" fmla="*/ 7348 h 154204"/>
              <a:gd name="connsiteX12" fmla="*/ 51930 w 228357"/>
              <a:gd name="connsiteY12" fmla="*/ 117 h 154204"/>
              <a:gd name="connsiteX13" fmla="*/ 36271 w 228357"/>
              <a:gd name="connsiteY13" fmla="*/ 12195 h 154204"/>
              <a:gd name="connsiteX14" fmla="*/ 36237 w 228357"/>
              <a:gd name="connsiteY14" fmla="*/ 12486 h 154204"/>
              <a:gd name="connsiteX15" fmla="*/ 47891 w 228357"/>
              <a:gd name="connsiteY15" fmla="*/ 28131 h 154204"/>
              <a:gd name="connsiteX16" fmla="*/ 48316 w 228357"/>
              <a:gd name="connsiteY16" fmla="*/ 28186 h 154204"/>
              <a:gd name="connsiteX17" fmla="*/ 165585 w 228357"/>
              <a:gd name="connsiteY17" fmla="*/ 116105 h 154204"/>
              <a:gd name="connsiteX18" fmla="*/ 65530 w 228357"/>
              <a:gd name="connsiteY18" fmla="*/ 135135 h 154204"/>
              <a:gd name="connsiteX19" fmla="*/ 0 w 228357"/>
              <a:gd name="connsiteY19" fmla="*/ 116105 h 154204"/>
              <a:gd name="connsiteX20" fmla="*/ 72283 w 228357"/>
              <a:gd name="connsiteY20" fmla="*/ 154165 h 154204"/>
              <a:gd name="connsiteX21" fmla="*/ 176903 w 228357"/>
              <a:gd name="connsiteY21" fmla="*/ 135135 h 154204"/>
              <a:gd name="connsiteX22" fmla="*/ 228357 w 228357"/>
              <a:gd name="connsiteY22" fmla="*/ 154165 h 154204"/>
              <a:gd name="connsiteX23" fmla="*/ 165395 w 228357"/>
              <a:gd name="connsiteY23" fmla="*/ 116105 h 154204"/>
              <a:gd name="connsiteX24" fmla="*/ 214376 w 228357"/>
              <a:gd name="connsiteY24" fmla="*/ 57207 h 154204"/>
              <a:gd name="connsiteX25" fmla="*/ 183656 w 228357"/>
              <a:gd name="connsiteY25" fmla="*/ 26474 h 154204"/>
              <a:gd name="connsiteX26" fmla="*/ 152936 w 228357"/>
              <a:gd name="connsiteY26" fmla="*/ 57207 h 154204"/>
              <a:gd name="connsiteX27" fmla="*/ 183656 w 228357"/>
              <a:gd name="connsiteY27" fmla="*/ 87940 h 154204"/>
              <a:gd name="connsiteX28" fmla="*/ 214376 w 228357"/>
              <a:gd name="connsiteY28" fmla="*/ 57207 h 15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8357" h="154204">
                <a:moveTo>
                  <a:pt x="48316" y="28186"/>
                </a:moveTo>
                <a:lnTo>
                  <a:pt x="95870" y="34371"/>
                </a:lnTo>
                <a:cubicBezTo>
                  <a:pt x="97487" y="38462"/>
                  <a:pt x="105381" y="59300"/>
                  <a:pt x="107474" y="62916"/>
                </a:cubicBezTo>
                <a:lnTo>
                  <a:pt x="107474" y="62916"/>
                </a:lnTo>
                <a:cubicBezTo>
                  <a:pt x="93873" y="69862"/>
                  <a:pt x="100340" y="67007"/>
                  <a:pt x="86454" y="73953"/>
                </a:cubicBezTo>
                <a:cubicBezTo>
                  <a:pt x="84647" y="73953"/>
                  <a:pt x="75897" y="81946"/>
                  <a:pt x="80748" y="81946"/>
                </a:cubicBezTo>
                <a:cubicBezTo>
                  <a:pt x="87002" y="81919"/>
                  <a:pt x="93234" y="82686"/>
                  <a:pt x="99294" y="84229"/>
                </a:cubicBezTo>
                <a:cubicBezTo>
                  <a:pt x="110751" y="87522"/>
                  <a:pt x="121916" y="91755"/>
                  <a:pt x="132678" y="96884"/>
                </a:cubicBezTo>
                <a:cubicBezTo>
                  <a:pt x="141357" y="101185"/>
                  <a:pt x="150395" y="104719"/>
                  <a:pt x="159689" y="107446"/>
                </a:cubicBezTo>
                <a:cubicBezTo>
                  <a:pt x="160925" y="107922"/>
                  <a:pt x="150178" y="99644"/>
                  <a:pt x="151985" y="99929"/>
                </a:cubicBezTo>
                <a:cubicBezTo>
                  <a:pt x="141142" y="78616"/>
                  <a:pt x="124403" y="29233"/>
                  <a:pt x="119077" y="16863"/>
                </a:cubicBezTo>
                <a:cubicBezTo>
                  <a:pt x="117572" y="11695"/>
                  <a:pt x="113107" y="7941"/>
                  <a:pt x="107759" y="7348"/>
                </a:cubicBezTo>
                <a:lnTo>
                  <a:pt x="51930" y="117"/>
                </a:lnTo>
                <a:cubicBezTo>
                  <a:pt x="44272" y="-874"/>
                  <a:pt x="37261" y="4534"/>
                  <a:pt x="36271" y="12195"/>
                </a:cubicBezTo>
                <a:cubicBezTo>
                  <a:pt x="36259" y="12292"/>
                  <a:pt x="36247" y="12389"/>
                  <a:pt x="36237" y="12486"/>
                </a:cubicBezTo>
                <a:cubicBezTo>
                  <a:pt x="35137" y="20026"/>
                  <a:pt x="40355" y="27031"/>
                  <a:pt x="47891" y="28131"/>
                </a:cubicBezTo>
                <a:cubicBezTo>
                  <a:pt x="48032" y="28152"/>
                  <a:pt x="48174" y="28170"/>
                  <a:pt x="48316" y="28186"/>
                </a:cubicBezTo>
                <a:close/>
                <a:moveTo>
                  <a:pt x="165585" y="116105"/>
                </a:moveTo>
                <a:cubicBezTo>
                  <a:pt x="137053" y="116105"/>
                  <a:pt x="112324" y="135135"/>
                  <a:pt x="65530" y="135135"/>
                </a:cubicBezTo>
                <a:cubicBezTo>
                  <a:pt x="18737" y="135135"/>
                  <a:pt x="0" y="116105"/>
                  <a:pt x="0" y="116105"/>
                </a:cubicBezTo>
                <a:cubicBezTo>
                  <a:pt x="15733" y="140620"/>
                  <a:pt x="43177" y="155070"/>
                  <a:pt x="72283" y="154165"/>
                </a:cubicBezTo>
                <a:cubicBezTo>
                  <a:pt x="118031" y="154165"/>
                  <a:pt x="145803" y="135135"/>
                  <a:pt x="176903" y="135135"/>
                </a:cubicBezTo>
                <a:cubicBezTo>
                  <a:pt x="214947" y="135135"/>
                  <a:pt x="228357" y="154165"/>
                  <a:pt x="228357" y="154165"/>
                </a:cubicBezTo>
                <a:cubicBezTo>
                  <a:pt x="215410" y="131391"/>
                  <a:pt x="191569" y="116979"/>
                  <a:pt x="165395" y="116105"/>
                </a:cubicBezTo>
                <a:close/>
                <a:moveTo>
                  <a:pt x="214376" y="57207"/>
                </a:moveTo>
                <a:cubicBezTo>
                  <a:pt x="214376" y="40233"/>
                  <a:pt x="200622" y="26474"/>
                  <a:pt x="183656" y="26474"/>
                </a:cubicBezTo>
                <a:cubicBezTo>
                  <a:pt x="166690" y="26474"/>
                  <a:pt x="152936" y="40233"/>
                  <a:pt x="152936" y="57207"/>
                </a:cubicBezTo>
                <a:cubicBezTo>
                  <a:pt x="152936" y="74181"/>
                  <a:pt x="166690" y="87940"/>
                  <a:pt x="183656" y="87940"/>
                </a:cubicBezTo>
                <a:cubicBezTo>
                  <a:pt x="200622" y="87940"/>
                  <a:pt x="214376" y="74181"/>
                  <a:pt x="214376" y="57207"/>
                </a:cubicBezTo>
                <a:close/>
              </a:path>
            </a:pathLst>
          </a:custGeom>
          <a:solidFill>
            <a:schemeClr val="tx2"/>
          </a:solidFill>
          <a:ln w="9511" cap="flat">
            <a:noFill/>
            <a:prstDash val="solid"/>
            <a:miter/>
          </a:ln>
        </p:spPr>
        <p:txBody>
          <a:bodyPr rtlCol="0" anchor="ctr"/>
          <a:lstStyle/>
          <a:p>
            <a:endParaRPr lang="en-EG"/>
          </a:p>
        </p:txBody>
      </p:sp>
      <p:sp>
        <p:nvSpPr>
          <p:cNvPr id="63" name="Freeform 62">
            <a:extLst>
              <a:ext uri="{FF2B5EF4-FFF2-40B4-BE49-F238E27FC236}">
                <a16:creationId xmlns:a16="http://schemas.microsoft.com/office/drawing/2014/main" id="{4AF5A83F-A93D-2942-B1E9-9B3C3DD6657C}"/>
              </a:ext>
            </a:extLst>
          </p:cNvPr>
          <p:cNvSpPr>
            <a:spLocks noChangeAspect="1"/>
          </p:cNvSpPr>
          <p:nvPr/>
        </p:nvSpPr>
        <p:spPr>
          <a:xfrm>
            <a:off x="7459631" y="2849699"/>
            <a:ext cx="337715" cy="213752"/>
          </a:xfrm>
          <a:custGeom>
            <a:avLst/>
            <a:gdLst>
              <a:gd name="connsiteX0" fmla="*/ 719 w 279104"/>
              <a:gd name="connsiteY0" fmla="*/ 176577 h 176655"/>
              <a:gd name="connsiteX1" fmla="*/ 20502 w 279104"/>
              <a:gd name="connsiteY1" fmla="*/ 158117 h 176655"/>
              <a:gd name="connsiteX2" fmla="*/ 21548 w 279104"/>
              <a:gd name="connsiteY2" fmla="*/ 158117 h 176655"/>
              <a:gd name="connsiteX3" fmla="*/ 27921 w 279104"/>
              <a:gd name="connsiteY3" fmla="*/ 154216 h 176655"/>
              <a:gd name="connsiteX4" fmla="*/ 54171 w 279104"/>
              <a:gd name="connsiteY4" fmla="*/ 135757 h 176655"/>
              <a:gd name="connsiteX5" fmla="*/ 73193 w 279104"/>
              <a:gd name="connsiteY5" fmla="*/ 132617 h 176655"/>
              <a:gd name="connsiteX6" fmla="*/ 137201 w 279104"/>
              <a:gd name="connsiteY6" fmla="*/ 154216 h 176655"/>
              <a:gd name="connsiteX7" fmla="*/ 172962 w 279104"/>
              <a:gd name="connsiteY7" fmla="*/ 161733 h 176655"/>
              <a:gd name="connsiteX8" fmla="*/ 189416 w 279104"/>
              <a:gd name="connsiteY8" fmla="*/ 159925 h 176655"/>
              <a:gd name="connsiteX9" fmla="*/ 222800 w 279104"/>
              <a:gd name="connsiteY9" fmla="*/ 142132 h 176655"/>
              <a:gd name="connsiteX10" fmla="*/ 238968 w 279104"/>
              <a:gd name="connsiteY10" fmla="*/ 123102 h 176655"/>
              <a:gd name="connsiteX11" fmla="*/ 236400 w 279104"/>
              <a:gd name="connsiteY11" fmla="*/ 110257 h 176655"/>
              <a:gd name="connsiteX12" fmla="*/ 231264 w 279104"/>
              <a:gd name="connsiteY12" fmla="*/ 108735 h 176655"/>
              <a:gd name="connsiteX13" fmla="*/ 223561 w 279104"/>
              <a:gd name="connsiteY13" fmla="*/ 112826 h 176655"/>
              <a:gd name="connsiteX14" fmla="*/ 221278 w 279104"/>
              <a:gd name="connsiteY14" fmla="*/ 115966 h 176655"/>
              <a:gd name="connsiteX15" fmla="*/ 185517 w 279104"/>
              <a:gd name="connsiteY15" fmla="*/ 142132 h 176655"/>
              <a:gd name="connsiteX16" fmla="*/ 155748 w 279104"/>
              <a:gd name="connsiteY16" fmla="*/ 141086 h 176655"/>
              <a:gd name="connsiteX17" fmla="*/ 125598 w 279104"/>
              <a:gd name="connsiteY17" fmla="*/ 129477 h 176655"/>
              <a:gd name="connsiteX18" fmla="*/ 91454 w 279104"/>
              <a:gd name="connsiteY18" fmla="*/ 116156 h 176655"/>
              <a:gd name="connsiteX19" fmla="*/ 73193 w 279104"/>
              <a:gd name="connsiteY19" fmla="*/ 113587 h 176655"/>
              <a:gd name="connsiteX20" fmla="*/ 48274 w 279104"/>
              <a:gd name="connsiteY20" fmla="*/ 117679 h 176655"/>
              <a:gd name="connsiteX21" fmla="*/ 28682 w 279104"/>
              <a:gd name="connsiteY21" fmla="*/ 127194 h 176655"/>
              <a:gd name="connsiteX22" fmla="*/ 12798 w 279104"/>
              <a:gd name="connsiteY22" fmla="*/ 142893 h 176655"/>
              <a:gd name="connsiteX23" fmla="*/ 12038 w 279104"/>
              <a:gd name="connsiteY23" fmla="*/ 144130 h 176655"/>
              <a:gd name="connsiteX24" fmla="*/ 719 w 279104"/>
              <a:gd name="connsiteY24" fmla="*/ 176006 h 176655"/>
              <a:gd name="connsiteX25" fmla="*/ 214050 w 279104"/>
              <a:gd name="connsiteY25" fmla="*/ 40322 h 176655"/>
              <a:gd name="connsiteX26" fmla="*/ 246672 w 279104"/>
              <a:gd name="connsiteY26" fmla="*/ 7876 h 176655"/>
              <a:gd name="connsiteX27" fmla="*/ 279104 w 279104"/>
              <a:gd name="connsiteY27" fmla="*/ 40513 h 176655"/>
              <a:gd name="connsiteX28" fmla="*/ 246672 w 279104"/>
              <a:gd name="connsiteY28" fmla="*/ 72958 h 176655"/>
              <a:gd name="connsiteX29" fmla="*/ 214050 w 279104"/>
              <a:gd name="connsiteY29" fmla="*/ 40513 h 176655"/>
              <a:gd name="connsiteX30" fmla="*/ 214050 w 279104"/>
              <a:gd name="connsiteY30" fmla="*/ 40322 h 176655"/>
              <a:gd name="connsiteX31" fmla="*/ 90408 w 279104"/>
              <a:gd name="connsiteY31" fmla="*/ 36230 h 176655"/>
              <a:gd name="connsiteX32" fmla="*/ 152133 w 279104"/>
              <a:gd name="connsiteY32" fmla="*/ 23576 h 176655"/>
              <a:gd name="connsiteX33" fmla="*/ 153180 w 279104"/>
              <a:gd name="connsiteY33" fmla="*/ 27477 h 176655"/>
              <a:gd name="connsiteX34" fmla="*/ 156223 w 279104"/>
              <a:gd name="connsiteY34" fmla="*/ 61921 h 176655"/>
              <a:gd name="connsiteX35" fmla="*/ 70625 w 279104"/>
              <a:gd name="connsiteY35" fmla="*/ 85042 h 176655"/>
              <a:gd name="connsiteX36" fmla="*/ 101250 w 279104"/>
              <a:gd name="connsiteY36" fmla="*/ 96651 h 176655"/>
              <a:gd name="connsiteX37" fmla="*/ 198642 w 279104"/>
              <a:gd name="connsiteY37" fmla="*/ 102835 h 176655"/>
              <a:gd name="connsiteX38" fmla="*/ 170109 w 279104"/>
              <a:gd name="connsiteY38" fmla="*/ 7686 h 176655"/>
              <a:gd name="connsiteX39" fmla="*/ 170109 w 279104"/>
              <a:gd name="connsiteY39" fmla="*/ 7686 h 176655"/>
              <a:gd name="connsiteX40" fmla="*/ 170109 w 279104"/>
              <a:gd name="connsiteY40" fmla="*/ 7115 h 176655"/>
              <a:gd name="connsiteX41" fmla="*/ 158030 w 279104"/>
              <a:gd name="connsiteY41" fmla="*/ 169 h 176655"/>
              <a:gd name="connsiteX42" fmla="*/ 86033 w 279104"/>
              <a:gd name="connsiteY42" fmla="*/ 14822 h 176655"/>
              <a:gd name="connsiteX43" fmla="*/ 77400 w 279104"/>
              <a:gd name="connsiteY43" fmla="*/ 27173 h 176655"/>
              <a:gd name="connsiteX44" fmla="*/ 77568 w 279104"/>
              <a:gd name="connsiteY44" fmla="*/ 27952 h 176655"/>
              <a:gd name="connsiteX45" fmla="*/ 90408 w 279104"/>
              <a:gd name="connsiteY45" fmla="*/ 36516 h 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9104" h="176655">
                <a:moveTo>
                  <a:pt x="719" y="176577"/>
                </a:moveTo>
                <a:cubicBezTo>
                  <a:pt x="2241" y="177909"/>
                  <a:pt x="18695" y="161923"/>
                  <a:pt x="20502" y="158117"/>
                </a:cubicBezTo>
                <a:lnTo>
                  <a:pt x="21548" y="158117"/>
                </a:lnTo>
                <a:cubicBezTo>
                  <a:pt x="24115" y="157741"/>
                  <a:pt x="26417" y="156332"/>
                  <a:pt x="27921" y="154216"/>
                </a:cubicBezTo>
                <a:cubicBezTo>
                  <a:pt x="34462" y="145402"/>
                  <a:pt x="43666" y="138929"/>
                  <a:pt x="54171" y="135757"/>
                </a:cubicBezTo>
                <a:cubicBezTo>
                  <a:pt x="60297" y="133675"/>
                  <a:pt x="66723" y="132615"/>
                  <a:pt x="73193" y="132617"/>
                </a:cubicBezTo>
                <a:cubicBezTo>
                  <a:pt x="96304" y="132617"/>
                  <a:pt x="116372" y="146224"/>
                  <a:pt x="137201" y="154216"/>
                </a:cubicBezTo>
                <a:cubicBezTo>
                  <a:pt x="148544" y="158948"/>
                  <a:pt x="160676" y="161498"/>
                  <a:pt x="172962" y="161733"/>
                </a:cubicBezTo>
                <a:cubicBezTo>
                  <a:pt x="178496" y="161723"/>
                  <a:pt x="184012" y="161117"/>
                  <a:pt x="189416" y="159925"/>
                </a:cubicBezTo>
                <a:cubicBezTo>
                  <a:pt x="202121" y="157605"/>
                  <a:pt x="213788" y="151386"/>
                  <a:pt x="222800" y="142132"/>
                </a:cubicBezTo>
                <a:cubicBezTo>
                  <a:pt x="224892" y="139754"/>
                  <a:pt x="237447" y="125671"/>
                  <a:pt x="238968" y="123102"/>
                </a:cubicBezTo>
                <a:cubicBezTo>
                  <a:pt x="241664" y="118819"/>
                  <a:pt x="240535" y="113174"/>
                  <a:pt x="236400" y="110257"/>
                </a:cubicBezTo>
                <a:cubicBezTo>
                  <a:pt x="234922" y="109159"/>
                  <a:pt x="233102" y="108620"/>
                  <a:pt x="231264" y="108735"/>
                </a:cubicBezTo>
                <a:cubicBezTo>
                  <a:pt x="228161" y="108668"/>
                  <a:pt x="225244" y="110217"/>
                  <a:pt x="223561" y="112826"/>
                </a:cubicBezTo>
                <a:lnTo>
                  <a:pt x="221278" y="115966"/>
                </a:lnTo>
                <a:cubicBezTo>
                  <a:pt x="215096" y="123102"/>
                  <a:pt x="196074" y="139563"/>
                  <a:pt x="185517" y="142132"/>
                </a:cubicBezTo>
                <a:cubicBezTo>
                  <a:pt x="175634" y="143930"/>
                  <a:pt x="165480" y="143573"/>
                  <a:pt x="155748" y="141086"/>
                </a:cubicBezTo>
                <a:cubicBezTo>
                  <a:pt x="145378" y="138104"/>
                  <a:pt x="135290" y="134219"/>
                  <a:pt x="125598" y="129477"/>
                </a:cubicBezTo>
                <a:cubicBezTo>
                  <a:pt x="114616" y="124074"/>
                  <a:pt x="103193" y="119617"/>
                  <a:pt x="91454" y="116156"/>
                </a:cubicBezTo>
                <a:cubicBezTo>
                  <a:pt x="85499" y="114535"/>
                  <a:pt x="79364" y="113671"/>
                  <a:pt x="73193" y="113587"/>
                </a:cubicBezTo>
                <a:cubicBezTo>
                  <a:pt x="64716" y="113537"/>
                  <a:pt x="56291" y="114920"/>
                  <a:pt x="48274" y="117679"/>
                </a:cubicBezTo>
                <a:cubicBezTo>
                  <a:pt x="41310" y="119868"/>
                  <a:pt x="34708" y="123074"/>
                  <a:pt x="28682" y="127194"/>
                </a:cubicBezTo>
                <a:cubicBezTo>
                  <a:pt x="22551" y="131506"/>
                  <a:pt x="17183" y="136812"/>
                  <a:pt x="12798" y="142893"/>
                </a:cubicBezTo>
                <a:cubicBezTo>
                  <a:pt x="12449" y="143238"/>
                  <a:pt x="12188" y="143663"/>
                  <a:pt x="12038" y="144130"/>
                </a:cubicBezTo>
                <a:cubicBezTo>
                  <a:pt x="9945" y="148032"/>
                  <a:pt x="-3180" y="173246"/>
                  <a:pt x="719" y="176006"/>
                </a:cubicBezTo>
                <a:close/>
                <a:moveTo>
                  <a:pt x="214050" y="40322"/>
                </a:moveTo>
                <a:cubicBezTo>
                  <a:pt x="214102" y="22350"/>
                  <a:pt x="228708" y="7823"/>
                  <a:pt x="246672" y="7876"/>
                </a:cubicBezTo>
                <a:cubicBezTo>
                  <a:pt x="264636" y="7929"/>
                  <a:pt x="279157" y="22541"/>
                  <a:pt x="279104" y="40513"/>
                </a:cubicBezTo>
                <a:cubicBezTo>
                  <a:pt x="279052" y="58410"/>
                  <a:pt x="264562" y="72906"/>
                  <a:pt x="246672" y="72958"/>
                </a:cubicBezTo>
                <a:cubicBezTo>
                  <a:pt x="228708" y="73011"/>
                  <a:pt x="214102" y="58484"/>
                  <a:pt x="214050" y="40513"/>
                </a:cubicBezTo>
                <a:cubicBezTo>
                  <a:pt x="214049" y="40449"/>
                  <a:pt x="214049" y="40385"/>
                  <a:pt x="214050" y="40322"/>
                </a:cubicBezTo>
                <a:close/>
                <a:moveTo>
                  <a:pt x="90408" y="36230"/>
                </a:moveTo>
                <a:lnTo>
                  <a:pt x="152133" y="23576"/>
                </a:lnTo>
                <a:lnTo>
                  <a:pt x="153180" y="27477"/>
                </a:lnTo>
                <a:lnTo>
                  <a:pt x="156223" y="61921"/>
                </a:lnTo>
                <a:cubicBezTo>
                  <a:pt x="155177" y="61350"/>
                  <a:pt x="85557" y="80951"/>
                  <a:pt x="70625" y="85042"/>
                </a:cubicBezTo>
                <a:cubicBezTo>
                  <a:pt x="80312" y="90169"/>
                  <a:pt x="90599" y="94069"/>
                  <a:pt x="101250" y="96651"/>
                </a:cubicBezTo>
                <a:cubicBezTo>
                  <a:pt x="142147" y="107688"/>
                  <a:pt x="172202" y="101218"/>
                  <a:pt x="198642" y="102835"/>
                </a:cubicBezTo>
                <a:lnTo>
                  <a:pt x="170109" y="7686"/>
                </a:lnTo>
                <a:lnTo>
                  <a:pt x="170109" y="7686"/>
                </a:lnTo>
                <a:lnTo>
                  <a:pt x="170109" y="7115"/>
                </a:lnTo>
                <a:cubicBezTo>
                  <a:pt x="168299" y="2175"/>
                  <a:pt x="163207" y="-753"/>
                  <a:pt x="158030" y="169"/>
                </a:cubicBezTo>
                <a:lnTo>
                  <a:pt x="86033" y="14822"/>
                </a:lnTo>
                <a:cubicBezTo>
                  <a:pt x="80239" y="15847"/>
                  <a:pt x="76374" y="21377"/>
                  <a:pt x="77400" y="27173"/>
                </a:cubicBezTo>
                <a:cubicBezTo>
                  <a:pt x="77446" y="27435"/>
                  <a:pt x="77502" y="27695"/>
                  <a:pt x="77568" y="27952"/>
                </a:cubicBezTo>
                <a:cubicBezTo>
                  <a:pt x="78938" y="33736"/>
                  <a:pt x="84544" y="37475"/>
                  <a:pt x="90408" y="36516"/>
                </a:cubicBezTo>
                <a:close/>
              </a:path>
            </a:pathLst>
          </a:custGeom>
          <a:solidFill>
            <a:schemeClr val="tx2"/>
          </a:solidFill>
          <a:ln w="9511" cap="flat">
            <a:noFill/>
            <a:prstDash val="solid"/>
            <a:miter/>
          </a:ln>
        </p:spPr>
        <p:txBody>
          <a:bodyPr rtlCol="0" anchor="ctr"/>
          <a:lstStyle/>
          <a:p>
            <a:endParaRPr lang="en-EG"/>
          </a:p>
        </p:txBody>
      </p:sp>
      <p:sp>
        <p:nvSpPr>
          <p:cNvPr id="64" name="TextBox 63">
            <a:extLst>
              <a:ext uri="{FF2B5EF4-FFF2-40B4-BE49-F238E27FC236}">
                <a16:creationId xmlns:a16="http://schemas.microsoft.com/office/drawing/2014/main" id="{935C1A08-8ED0-8243-BCAF-A848ED795282}"/>
              </a:ext>
            </a:extLst>
          </p:cNvPr>
          <p:cNvSpPr txBox="1"/>
          <p:nvPr/>
        </p:nvSpPr>
        <p:spPr>
          <a:xfrm>
            <a:off x="6595966" y="950317"/>
            <a:ext cx="428644" cy="369332"/>
          </a:xfrm>
          <a:prstGeom prst="rect">
            <a:avLst/>
          </a:prstGeom>
          <a:noFill/>
        </p:spPr>
        <p:txBody>
          <a:bodyPr wrap="square" lIns="0" tIns="0" rIns="0" bIns="0" rtlCol="0" anchor="ctr">
            <a:spAutoFit/>
          </a:bodyPr>
          <a:lstStyle/>
          <a:p>
            <a:r>
              <a:rPr lang="en-US" sz="2400" b="1" dirty="0">
                <a:solidFill>
                  <a:srgbClr val="FFFFFF"/>
                </a:solidFill>
                <a:latin typeface="Roboto" panose="02000000000000000000" pitchFamily="2" charset="0"/>
                <a:ea typeface="Roboto" panose="02000000000000000000" pitchFamily="2" charset="0"/>
              </a:rPr>
              <a:t>01</a:t>
            </a:r>
          </a:p>
        </p:txBody>
      </p:sp>
      <p:sp>
        <p:nvSpPr>
          <p:cNvPr id="65" name="TextBox 64">
            <a:extLst>
              <a:ext uri="{FF2B5EF4-FFF2-40B4-BE49-F238E27FC236}">
                <a16:creationId xmlns:a16="http://schemas.microsoft.com/office/drawing/2014/main" id="{25D8DE18-12E6-4E49-AB28-312DAA095217}"/>
              </a:ext>
            </a:extLst>
          </p:cNvPr>
          <p:cNvSpPr txBox="1"/>
          <p:nvPr/>
        </p:nvSpPr>
        <p:spPr>
          <a:xfrm>
            <a:off x="9052276" y="950317"/>
            <a:ext cx="428644" cy="369332"/>
          </a:xfrm>
          <a:prstGeom prst="rect">
            <a:avLst/>
          </a:prstGeom>
          <a:noFill/>
        </p:spPr>
        <p:txBody>
          <a:bodyPr wrap="square" lIns="0" tIns="0" rIns="0" bIns="0" rtlCol="0" anchor="ctr">
            <a:spAutoFit/>
          </a:bodyPr>
          <a:lstStyle/>
          <a:p>
            <a:r>
              <a:rPr lang="en-US" sz="2400" b="1" dirty="0">
                <a:solidFill>
                  <a:schemeClr val="accent1"/>
                </a:solidFill>
                <a:latin typeface="Roboto" panose="02000000000000000000" pitchFamily="2" charset="0"/>
                <a:ea typeface="Roboto" panose="02000000000000000000" pitchFamily="2" charset="0"/>
              </a:rPr>
              <a:t>04</a:t>
            </a:r>
          </a:p>
        </p:txBody>
      </p:sp>
      <p:sp>
        <p:nvSpPr>
          <p:cNvPr id="66" name="TextBox 65">
            <a:extLst>
              <a:ext uri="{FF2B5EF4-FFF2-40B4-BE49-F238E27FC236}">
                <a16:creationId xmlns:a16="http://schemas.microsoft.com/office/drawing/2014/main" id="{91D7E695-D379-4C46-8958-8D16DD0E6AE5}"/>
              </a:ext>
            </a:extLst>
          </p:cNvPr>
          <p:cNvSpPr txBox="1"/>
          <p:nvPr/>
        </p:nvSpPr>
        <p:spPr>
          <a:xfrm>
            <a:off x="6595966" y="2775829"/>
            <a:ext cx="428644" cy="369332"/>
          </a:xfrm>
          <a:prstGeom prst="rect">
            <a:avLst/>
          </a:prstGeom>
          <a:noFill/>
        </p:spPr>
        <p:txBody>
          <a:bodyPr wrap="square" lIns="0" tIns="0" rIns="0" bIns="0" rtlCol="0" anchor="ctr">
            <a:spAutoFit/>
          </a:bodyPr>
          <a:lstStyle/>
          <a:p>
            <a:r>
              <a:rPr lang="en-US" sz="2400" b="1" dirty="0">
                <a:solidFill>
                  <a:schemeClr val="accent1"/>
                </a:solidFill>
                <a:latin typeface="Roboto" panose="02000000000000000000" pitchFamily="2" charset="0"/>
                <a:ea typeface="Roboto" panose="02000000000000000000" pitchFamily="2" charset="0"/>
              </a:rPr>
              <a:t>02</a:t>
            </a:r>
          </a:p>
        </p:txBody>
      </p:sp>
      <p:sp>
        <p:nvSpPr>
          <p:cNvPr id="67" name="TextBox 66">
            <a:extLst>
              <a:ext uri="{FF2B5EF4-FFF2-40B4-BE49-F238E27FC236}">
                <a16:creationId xmlns:a16="http://schemas.microsoft.com/office/drawing/2014/main" id="{BE8DBAF1-5585-CE4B-85C8-16D2B4CEB9FF}"/>
              </a:ext>
            </a:extLst>
          </p:cNvPr>
          <p:cNvSpPr txBox="1"/>
          <p:nvPr/>
        </p:nvSpPr>
        <p:spPr>
          <a:xfrm>
            <a:off x="9052276" y="2775829"/>
            <a:ext cx="428644" cy="369332"/>
          </a:xfrm>
          <a:prstGeom prst="rect">
            <a:avLst/>
          </a:prstGeom>
          <a:noFill/>
        </p:spPr>
        <p:txBody>
          <a:bodyPr wrap="square" lIns="0" tIns="0" rIns="0" bIns="0" rtlCol="0" anchor="ctr">
            <a:spAutoFit/>
          </a:bodyPr>
          <a:lstStyle/>
          <a:p>
            <a:r>
              <a:rPr lang="en-US" sz="2400" b="1" dirty="0">
                <a:solidFill>
                  <a:schemeClr val="accent1"/>
                </a:solidFill>
                <a:latin typeface="Roboto" panose="02000000000000000000" pitchFamily="2" charset="0"/>
                <a:ea typeface="Roboto" panose="02000000000000000000" pitchFamily="2" charset="0"/>
              </a:rPr>
              <a:t>05</a:t>
            </a:r>
          </a:p>
        </p:txBody>
      </p:sp>
      <p:sp>
        <p:nvSpPr>
          <p:cNvPr id="68" name="TextBox 67">
            <a:extLst>
              <a:ext uri="{FF2B5EF4-FFF2-40B4-BE49-F238E27FC236}">
                <a16:creationId xmlns:a16="http://schemas.microsoft.com/office/drawing/2014/main" id="{78083BC9-B2C9-B744-9B7D-86A63203439A}"/>
              </a:ext>
            </a:extLst>
          </p:cNvPr>
          <p:cNvSpPr txBox="1"/>
          <p:nvPr/>
        </p:nvSpPr>
        <p:spPr>
          <a:xfrm>
            <a:off x="6595966" y="4581536"/>
            <a:ext cx="428644" cy="369332"/>
          </a:xfrm>
          <a:prstGeom prst="rect">
            <a:avLst/>
          </a:prstGeom>
          <a:noFill/>
        </p:spPr>
        <p:txBody>
          <a:bodyPr wrap="square" lIns="0" tIns="0" rIns="0" bIns="0" rtlCol="0" anchor="ctr">
            <a:spAutoFit/>
          </a:bodyPr>
          <a:lstStyle/>
          <a:p>
            <a:r>
              <a:rPr lang="en-US" sz="2400" b="1" dirty="0">
                <a:solidFill>
                  <a:schemeClr val="accent1"/>
                </a:solidFill>
                <a:latin typeface="Roboto" panose="02000000000000000000" pitchFamily="2" charset="0"/>
                <a:ea typeface="Roboto" panose="02000000000000000000" pitchFamily="2" charset="0"/>
              </a:rPr>
              <a:t>03</a:t>
            </a:r>
          </a:p>
        </p:txBody>
      </p:sp>
      <p:sp>
        <p:nvSpPr>
          <p:cNvPr id="69" name="TextBox 68">
            <a:extLst>
              <a:ext uri="{FF2B5EF4-FFF2-40B4-BE49-F238E27FC236}">
                <a16:creationId xmlns:a16="http://schemas.microsoft.com/office/drawing/2014/main" id="{06D65737-C502-B04A-B815-472392C0375A}"/>
              </a:ext>
            </a:extLst>
          </p:cNvPr>
          <p:cNvSpPr txBox="1"/>
          <p:nvPr/>
        </p:nvSpPr>
        <p:spPr>
          <a:xfrm>
            <a:off x="9052276" y="4581536"/>
            <a:ext cx="428644" cy="369332"/>
          </a:xfrm>
          <a:prstGeom prst="rect">
            <a:avLst/>
          </a:prstGeom>
          <a:noFill/>
        </p:spPr>
        <p:txBody>
          <a:bodyPr wrap="square" lIns="0" tIns="0" rIns="0" bIns="0" rtlCol="0" anchor="ctr">
            <a:spAutoFit/>
          </a:bodyPr>
          <a:lstStyle/>
          <a:p>
            <a:r>
              <a:rPr lang="en-US" sz="2400" b="1" dirty="0">
                <a:solidFill>
                  <a:schemeClr val="accent1"/>
                </a:solidFill>
                <a:latin typeface="Roboto" panose="02000000000000000000" pitchFamily="2" charset="0"/>
                <a:ea typeface="Roboto" panose="02000000000000000000" pitchFamily="2" charset="0"/>
              </a:rPr>
              <a:t>06</a:t>
            </a:r>
          </a:p>
        </p:txBody>
      </p:sp>
      <p:grpSp>
        <p:nvGrpSpPr>
          <p:cNvPr id="71" name="Group 70">
            <a:extLst>
              <a:ext uri="{FF2B5EF4-FFF2-40B4-BE49-F238E27FC236}">
                <a16:creationId xmlns:a16="http://schemas.microsoft.com/office/drawing/2014/main" id="{A3FE9FC4-0836-8E4C-9338-42ABA9A15881}"/>
              </a:ext>
            </a:extLst>
          </p:cNvPr>
          <p:cNvGrpSpPr>
            <a:grpSpLocks noChangeAspect="1"/>
          </p:cNvGrpSpPr>
          <p:nvPr/>
        </p:nvGrpSpPr>
        <p:grpSpPr>
          <a:xfrm flipH="1" flipV="1">
            <a:off x="10618567" y="437905"/>
            <a:ext cx="986058" cy="167068"/>
            <a:chOff x="5842767" y="2436565"/>
            <a:chExt cx="740840" cy="125521"/>
          </a:xfrm>
          <a:solidFill>
            <a:schemeClr val="accent1"/>
          </a:solidFill>
        </p:grpSpPr>
        <p:sp>
          <p:nvSpPr>
            <p:cNvPr id="72" name="Parallelogram 71">
              <a:extLst>
                <a:ext uri="{FF2B5EF4-FFF2-40B4-BE49-F238E27FC236}">
                  <a16:creationId xmlns:a16="http://schemas.microsoft.com/office/drawing/2014/main" id="{1D9CBEB8-2A9C-3847-8A59-EBE085249601}"/>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3" name="Parallelogram 72">
              <a:extLst>
                <a:ext uri="{FF2B5EF4-FFF2-40B4-BE49-F238E27FC236}">
                  <a16:creationId xmlns:a16="http://schemas.microsoft.com/office/drawing/2014/main" id="{43366381-3279-2B4A-BE70-37B96BFD0051}"/>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4" name="Parallelogram 73">
              <a:extLst>
                <a:ext uri="{FF2B5EF4-FFF2-40B4-BE49-F238E27FC236}">
                  <a16:creationId xmlns:a16="http://schemas.microsoft.com/office/drawing/2014/main" id="{D19EC80A-F95B-924F-9C0A-CE99E64BF188}"/>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5" name="Parallelogram 74">
              <a:extLst>
                <a:ext uri="{FF2B5EF4-FFF2-40B4-BE49-F238E27FC236}">
                  <a16:creationId xmlns:a16="http://schemas.microsoft.com/office/drawing/2014/main" id="{ECD8F70B-834B-954C-89B1-310323EE5CC5}"/>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6" name="Parallelogram 75">
              <a:extLst>
                <a:ext uri="{FF2B5EF4-FFF2-40B4-BE49-F238E27FC236}">
                  <a16:creationId xmlns:a16="http://schemas.microsoft.com/office/drawing/2014/main" id="{8BEC1BA0-58F5-594D-A87E-DD2D118EEE77}"/>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7" name="Parallelogram 76">
              <a:extLst>
                <a:ext uri="{FF2B5EF4-FFF2-40B4-BE49-F238E27FC236}">
                  <a16:creationId xmlns:a16="http://schemas.microsoft.com/office/drawing/2014/main" id="{5A47B642-EE77-8844-AE60-06DA60651F5A}"/>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5" name="Picture Placeholder 4">
            <a:extLst>
              <a:ext uri="{FF2B5EF4-FFF2-40B4-BE49-F238E27FC236}">
                <a16:creationId xmlns:a16="http://schemas.microsoft.com/office/drawing/2014/main" id="{CCC61438-4BA4-D440-B8AF-B0C4BE1AA803}"/>
              </a:ext>
            </a:extLst>
          </p:cNvPr>
          <p:cNvSpPr>
            <a:spLocks noGrp="1"/>
          </p:cNvSpPr>
          <p:nvPr>
            <p:ph type="pic" sz="quarter" idx="10"/>
          </p:nvPr>
        </p:nvSpPr>
        <p:spPr/>
      </p:sp>
    </p:spTree>
    <p:extLst>
      <p:ext uri="{BB962C8B-B14F-4D97-AF65-F5344CB8AC3E}">
        <p14:creationId xmlns:p14="http://schemas.microsoft.com/office/powerpoint/2010/main" val="180816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2E02AE22-C2A9-D441-AEFE-BB46C539B0A3}"/>
              </a:ext>
            </a:extLst>
          </p:cNvPr>
          <p:cNvSpPr>
            <a:spLocks noChangeAspect="1"/>
          </p:cNvSpPr>
          <p:nvPr/>
        </p:nvSpPr>
        <p:spPr>
          <a:xfrm>
            <a:off x="742628" y="4138435"/>
            <a:ext cx="3105049" cy="1996685"/>
          </a:xfrm>
          <a:custGeom>
            <a:avLst/>
            <a:gdLst>
              <a:gd name="connsiteX0" fmla="*/ 0 w 3415554"/>
              <a:gd name="connsiteY0" fmla="*/ 0 h 2196353"/>
              <a:gd name="connsiteX1" fmla="*/ 2777426 w 3415554"/>
              <a:gd name="connsiteY1" fmla="*/ 0 h 2196353"/>
              <a:gd name="connsiteX2" fmla="*/ 3415554 w 3415554"/>
              <a:gd name="connsiteY2" fmla="*/ 2196353 h 2196353"/>
              <a:gd name="connsiteX3" fmla="*/ 638128 w 3415554"/>
              <a:gd name="connsiteY3" fmla="*/ 2196353 h 2196353"/>
            </a:gdLst>
            <a:ahLst/>
            <a:cxnLst>
              <a:cxn ang="0">
                <a:pos x="connsiteX0" y="connsiteY0"/>
              </a:cxn>
              <a:cxn ang="0">
                <a:pos x="connsiteX1" y="connsiteY1"/>
              </a:cxn>
              <a:cxn ang="0">
                <a:pos x="connsiteX2" y="connsiteY2"/>
              </a:cxn>
              <a:cxn ang="0">
                <a:pos x="connsiteX3" y="connsiteY3"/>
              </a:cxn>
            </a:cxnLst>
            <a:rect l="l" t="t" r="r" b="b"/>
            <a:pathLst>
              <a:path w="3415554" h="2196353">
                <a:moveTo>
                  <a:pt x="0" y="0"/>
                </a:moveTo>
                <a:lnTo>
                  <a:pt x="2777426" y="0"/>
                </a:lnTo>
                <a:lnTo>
                  <a:pt x="3415554" y="2196353"/>
                </a:lnTo>
                <a:lnTo>
                  <a:pt x="638128" y="2196353"/>
                </a:lnTo>
                <a:close/>
              </a:path>
            </a:pathLst>
          </a:custGeom>
          <a:solidFill>
            <a:srgbClr val="243C4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7" name="Freeform 16">
            <a:extLst>
              <a:ext uri="{FF2B5EF4-FFF2-40B4-BE49-F238E27FC236}">
                <a16:creationId xmlns:a16="http://schemas.microsoft.com/office/drawing/2014/main" id="{9E263730-A7F0-FF45-866F-C63DD08689BD}"/>
              </a:ext>
            </a:extLst>
          </p:cNvPr>
          <p:cNvSpPr>
            <a:spLocks noChangeAspect="1"/>
          </p:cNvSpPr>
          <p:nvPr/>
        </p:nvSpPr>
        <p:spPr>
          <a:xfrm>
            <a:off x="3804384" y="4138436"/>
            <a:ext cx="3105049" cy="1996685"/>
          </a:xfrm>
          <a:custGeom>
            <a:avLst/>
            <a:gdLst>
              <a:gd name="connsiteX0" fmla="*/ 0 w 3415554"/>
              <a:gd name="connsiteY0" fmla="*/ 0 h 2196353"/>
              <a:gd name="connsiteX1" fmla="*/ 2777426 w 3415554"/>
              <a:gd name="connsiteY1" fmla="*/ 0 h 2196353"/>
              <a:gd name="connsiteX2" fmla="*/ 3415554 w 3415554"/>
              <a:gd name="connsiteY2" fmla="*/ 2196353 h 2196353"/>
              <a:gd name="connsiteX3" fmla="*/ 638128 w 3415554"/>
              <a:gd name="connsiteY3" fmla="*/ 2196353 h 2196353"/>
            </a:gdLst>
            <a:ahLst/>
            <a:cxnLst>
              <a:cxn ang="0">
                <a:pos x="connsiteX0" y="connsiteY0"/>
              </a:cxn>
              <a:cxn ang="0">
                <a:pos x="connsiteX1" y="connsiteY1"/>
              </a:cxn>
              <a:cxn ang="0">
                <a:pos x="connsiteX2" y="connsiteY2"/>
              </a:cxn>
              <a:cxn ang="0">
                <a:pos x="connsiteX3" y="connsiteY3"/>
              </a:cxn>
            </a:cxnLst>
            <a:rect l="l" t="t" r="r" b="b"/>
            <a:pathLst>
              <a:path w="3415554" h="2196353">
                <a:moveTo>
                  <a:pt x="0" y="0"/>
                </a:moveTo>
                <a:lnTo>
                  <a:pt x="2777426" y="0"/>
                </a:lnTo>
                <a:lnTo>
                  <a:pt x="3415554" y="2196353"/>
                </a:lnTo>
                <a:lnTo>
                  <a:pt x="638128" y="2196353"/>
                </a:lnTo>
                <a:close/>
              </a:path>
            </a:pathLst>
          </a:custGeom>
          <a:solidFill>
            <a:srgbClr val="243C4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3" name="Freeform 12">
            <a:extLst>
              <a:ext uri="{FF2B5EF4-FFF2-40B4-BE49-F238E27FC236}">
                <a16:creationId xmlns:a16="http://schemas.microsoft.com/office/drawing/2014/main" id="{0856F014-B121-1746-AF95-C71B125EBDD3}"/>
              </a:ext>
            </a:extLst>
          </p:cNvPr>
          <p:cNvSpPr>
            <a:spLocks noChangeAspect="1"/>
          </p:cNvSpPr>
          <p:nvPr/>
        </p:nvSpPr>
        <p:spPr>
          <a:xfrm>
            <a:off x="881798" y="757110"/>
            <a:ext cx="5888464" cy="2950204"/>
          </a:xfrm>
          <a:custGeom>
            <a:avLst/>
            <a:gdLst>
              <a:gd name="connsiteX0" fmla="*/ 0 w 6477310"/>
              <a:gd name="connsiteY0" fmla="*/ 0 h 3245224"/>
              <a:gd name="connsiteX1" fmla="*/ 5534443 w 6477310"/>
              <a:gd name="connsiteY1" fmla="*/ 0 h 3245224"/>
              <a:gd name="connsiteX2" fmla="*/ 6477310 w 6477310"/>
              <a:gd name="connsiteY2" fmla="*/ 3245224 h 3245224"/>
              <a:gd name="connsiteX3" fmla="*/ 942867 w 6477310"/>
              <a:gd name="connsiteY3" fmla="*/ 3245224 h 3245224"/>
            </a:gdLst>
            <a:ahLst/>
            <a:cxnLst>
              <a:cxn ang="0">
                <a:pos x="connsiteX0" y="connsiteY0"/>
              </a:cxn>
              <a:cxn ang="0">
                <a:pos x="connsiteX1" y="connsiteY1"/>
              </a:cxn>
              <a:cxn ang="0">
                <a:pos x="connsiteX2" y="connsiteY2"/>
              </a:cxn>
              <a:cxn ang="0">
                <a:pos x="connsiteX3" y="connsiteY3"/>
              </a:cxn>
            </a:cxnLst>
            <a:rect l="l" t="t" r="r" b="b"/>
            <a:pathLst>
              <a:path w="6477310" h="3245224">
                <a:moveTo>
                  <a:pt x="0" y="0"/>
                </a:moveTo>
                <a:lnTo>
                  <a:pt x="5534443" y="0"/>
                </a:lnTo>
                <a:lnTo>
                  <a:pt x="6477310" y="3245224"/>
                </a:lnTo>
                <a:lnTo>
                  <a:pt x="942867" y="32452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21" name="Parallelogram 20">
            <a:extLst>
              <a:ext uri="{FF2B5EF4-FFF2-40B4-BE49-F238E27FC236}">
                <a16:creationId xmlns:a16="http://schemas.microsoft.com/office/drawing/2014/main" id="{B477A268-32D4-684E-B684-25ABAA320814}"/>
              </a:ext>
            </a:extLst>
          </p:cNvPr>
          <p:cNvSpPr/>
          <p:nvPr/>
        </p:nvSpPr>
        <p:spPr>
          <a:xfrm flipV="1">
            <a:off x="5894832" y="980290"/>
            <a:ext cx="3969345" cy="269789"/>
          </a:xfrm>
          <a:prstGeom prst="parallelogram">
            <a:avLst>
              <a:gd name="adj" fmla="val 31567"/>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065FDBD8-7A69-2746-A317-9DF312C42166}"/>
              </a:ext>
            </a:extLst>
          </p:cNvPr>
          <p:cNvSpPr txBox="1"/>
          <p:nvPr/>
        </p:nvSpPr>
        <p:spPr>
          <a:xfrm>
            <a:off x="7393261" y="1450605"/>
            <a:ext cx="3182238" cy="553998"/>
          </a:xfrm>
          <a:prstGeom prst="rect">
            <a:avLst/>
          </a:prstGeom>
          <a:noFill/>
        </p:spPr>
        <p:txBody>
          <a:bodyPr wrap="square" lIns="0" tIns="0" rIns="0" bIns="0" rtlCol="0">
            <a:spAutoFit/>
          </a:bodyPr>
          <a:lstStyle/>
          <a:p>
            <a:r>
              <a:rPr lang="en-US" sz="36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Our </a:t>
            </a:r>
            <a:r>
              <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rPr>
              <a:t>Services</a:t>
            </a:r>
          </a:p>
        </p:txBody>
      </p:sp>
      <p:sp>
        <p:nvSpPr>
          <p:cNvPr id="23" name="TextBox 22">
            <a:extLst>
              <a:ext uri="{FF2B5EF4-FFF2-40B4-BE49-F238E27FC236}">
                <a16:creationId xmlns:a16="http://schemas.microsoft.com/office/drawing/2014/main" id="{FEA6EE56-73DC-9945-B552-62BF8B63EEE0}"/>
              </a:ext>
            </a:extLst>
          </p:cNvPr>
          <p:cNvSpPr txBox="1"/>
          <p:nvPr/>
        </p:nvSpPr>
        <p:spPr>
          <a:xfrm>
            <a:off x="8267731" y="1022854"/>
            <a:ext cx="947375"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Service</a:t>
            </a:r>
          </a:p>
        </p:txBody>
      </p:sp>
      <p:grpSp>
        <p:nvGrpSpPr>
          <p:cNvPr id="24" name="Group 23">
            <a:extLst>
              <a:ext uri="{FF2B5EF4-FFF2-40B4-BE49-F238E27FC236}">
                <a16:creationId xmlns:a16="http://schemas.microsoft.com/office/drawing/2014/main" id="{F60FEFE9-E122-8845-831A-B130AE2B82A0}"/>
              </a:ext>
            </a:extLst>
          </p:cNvPr>
          <p:cNvGrpSpPr/>
          <p:nvPr/>
        </p:nvGrpSpPr>
        <p:grpSpPr>
          <a:xfrm flipH="1">
            <a:off x="7393261" y="1052427"/>
            <a:ext cx="740840" cy="125521"/>
            <a:chOff x="5842767" y="2436565"/>
            <a:chExt cx="740840" cy="125521"/>
          </a:xfrm>
          <a:solidFill>
            <a:srgbClr val="FFFFFF"/>
          </a:solidFill>
        </p:grpSpPr>
        <p:sp>
          <p:nvSpPr>
            <p:cNvPr id="25" name="Parallelogram 24">
              <a:extLst>
                <a:ext uri="{FF2B5EF4-FFF2-40B4-BE49-F238E27FC236}">
                  <a16:creationId xmlns:a16="http://schemas.microsoft.com/office/drawing/2014/main" id="{6DB16950-804B-E740-844C-4EFFC7DB9EBA}"/>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6" name="Parallelogram 25">
              <a:extLst>
                <a:ext uri="{FF2B5EF4-FFF2-40B4-BE49-F238E27FC236}">
                  <a16:creationId xmlns:a16="http://schemas.microsoft.com/office/drawing/2014/main" id="{BD7FD250-6F42-694A-9DA7-0F93F93BAD2B}"/>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7" name="Parallelogram 26">
              <a:extLst>
                <a:ext uri="{FF2B5EF4-FFF2-40B4-BE49-F238E27FC236}">
                  <a16:creationId xmlns:a16="http://schemas.microsoft.com/office/drawing/2014/main" id="{3CA757F3-4928-554B-A0D2-FE06DC2FBDF1}"/>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8" name="Parallelogram 27">
              <a:extLst>
                <a:ext uri="{FF2B5EF4-FFF2-40B4-BE49-F238E27FC236}">
                  <a16:creationId xmlns:a16="http://schemas.microsoft.com/office/drawing/2014/main" id="{F9E3ABE4-AFAC-554D-9470-66B97B0678EB}"/>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9" name="Parallelogram 28">
              <a:extLst>
                <a:ext uri="{FF2B5EF4-FFF2-40B4-BE49-F238E27FC236}">
                  <a16:creationId xmlns:a16="http://schemas.microsoft.com/office/drawing/2014/main" id="{088F094E-5ABC-C142-9BEC-BB7FBA53F308}"/>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0" name="Parallelogram 29">
              <a:extLst>
                <a:ext uri="{FF2B5EF4-FFF2-40B4-BE49-F238E27FC236}">
                  <a16:creationId xmlns:a16="http://schemas.microsoft.com/office/drawing/2014/main" id="{1B8DF9AF-593B-A647-AD57-773EE330BB7E}"/>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31" name="TextBox 30">
            <a:extLst>
              <a:ext uri="{FF2B5EF4-FFF2-40B4-BE49-F238E27FC236}">
                <a16:creationId xmlns:a16="http://schemas.microsoft.com/office/drawing/2014/main" id="{E9E5DC03-E031-3E40-ABE3-313FD2F096F9}"/>
              </a:ext>
            </a:extLst>
          </p:cNvPr>
          <p:cNvSpPr txBox="1"/>
          <p:nvPr/>
        </p:nvSpPr>
        <p:spPr>
          <a:xfrm>
            <a:off x="7393261" y="2080616"/>
            <a:ext cx="4048327" cy="1354217"/>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 moderate-vigorous physical exercise, and sufficient rest.</a:t>
            </a:r>
          </a:p>
        </p:txBody>
      </p:sp>
      <p:sp>
        <p:nvSpPr>
          <p:cNvPr id="32" name="Parallelogram 31">
            <a:extLst>
              <a:ext uri="{FF2B5EF4-FFF2-40B4-BE49-F238E27FC236}">
                <a16:creationId xmlns:a16="http://schemas.microsoft.com/office/drawing/2014/main" id="{6E6B9EC3-DB92-B041-8694-28B8C1B54CEB}"/>
              </a:ext>
            </a:extLst>
          </p:cNvPr>
          <p:cNvSpPr>
            <a:spLocks noChangeAspect="1"/>
          </p:cNvSpPr>
          <p:nvPr/>
        </p:nvSpPr>
        <p:spPr>
          <a:xfrm>
            <a:off x="7466158" y="4072564"/>
            <a:ext cx="694256" cy="449577"/>
          </a:xfrm>
          <a:prstGeom prst="parallelogram">
            <a:avLst>
              <a:gd name="adj" fmla="val 28050"/>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50" name="Freeform 49">
            <a:extLst>
              <a:ext uri="{FF2B5EF4-FFF2-40B4-BE49-F238E27FC236}">
                <a16:creationId xmlns:a16="http://schemas.microsoft.com/office/drawing/2014/main" id="{186F4C76-A35F-9F44-BD73-962F1D354822}"/>
              </a:ext>
            </a:extLst>
          </p:cNvPr>
          <p:cNvSpPr>
            <a:spLocks noChangeAspect="1"/>
          </p:cNvSpPr>
          <p:nvPr/>
        </p:nvSpPr>
        <p:spPr>
          <a:xfrm>
            <a:off x="7692226" y="4174371"/>
            <a:ext cx="242121" cy="245962"/>
          </a:xfrm>
          <a:custGeom>
            <a:avLst/>
            <a:gdLst>
              <a:gd name="connsiteX0" fmla="*/ 102802 w 242121"/>
              <a:gd name="connsiteY0" fmla="*/ 183449 h 245962"/>
              <a:gd name="connsiteX1" fmla="*/ 94528 w 242121"/>
              <a:gd name="connsiteY1" fmla="*/ 191632 h 245962"/>
              <a:gd name="connsiteX2" fmla="*/ 94528 w 242121"/>
              <a:gd name="connsiteY2" fmla="*/ 194201 h 245962"/>
              <a:gd name="connsiteX3" fmla="*/ 146743 w 242121"/>
              <a:gd name="connsiteY3" fmla="*/ 194201 h 245962"/>
              <a:gd name="connsiteX4" fmla="*/ 146743 w 242121"/>
              <a:gd name="connsiteY4" fmla="*/ 191632 h 245962"/>
              <a:gd name="connsiteX5" fmla="*/ 138754 w 242121"/>
              <a:gd name="connsiteY5" fmla="*/ 183449 h 245962"/>
              <a:gd name="connsiteX6" fmla="*/ 135900 w 242121"/>
              <a:gd name="connsiteY6" fmla="*/ 183449 h 245962"/>
              <a:gd name="connsiteX7" fmla="*/ 135900 w 242121"/>
              <a:gd name="connsiteY7" fmla="*/ 136921 h 245962"/>
              <a:gd name="connsiteX8" fmla="*/ 138754 w 242121"/>
              <a:gd name="connsiteY8" fmla="*/ 136921 h 245962"/>
              <a:gd name="connsiteX9" fmla="*/ 146780 w 242121"/>
              <a:gd name="connsiteY9" fmla="*/ 128587 h 245962"/>
              <a:gd name="connsiteX10" fmla="*/ 144460 w 242121"/>
              <a:gd name="connsiteY10" fmla="*/ 123029 h 245962"/>
              <a:gd name="connsiteX11" fmla="*/ 135900 w 242121"/>
              <a:gd name="connsiteY11" fmla="*/ 124741 h 245962"/>
              <a:gd name="connsiteX12" fmla="*/ 120207 w 242121"/>
              <a:gd name="connsiteY12" fmla="*/ 126074 h 245962"/>
              <a:gd name="connsiteX13" fmla="*/ 104800 w 242121"/>
              <a:gd name="connsiteY13" fmla="*/ 124741 h 245962"/>
              <a:gd name="connsiteX14" fmla="*/ 96335 w 242121"/>
              <a:gd name="connsiteY14" fmla="*/ 123029 h 245962"/>
              <a:gd name="connsiteX15" fmla="*/ 95815 w 242121"/>
              <a:gd name="connsiteY15" fmla="*/ 134320 h 245962"/>
              <a:gd name="connsiteX16" fmla="*/ 102042 w 242121"/>
              <a:gd name="connsiteY16" fmla="*/ 136921 h 245962"/>
              <a:gd name="connsiteX17" fmla="*/ 104800 w 242121"/>
              <a:gd name="connsiteY17" fmla="*/ 136921 h 245962"/>
              <a:gd name="connsiteX18" fmla="*/ 104800 w 242121"/>
              <a:gd name="connsiteY18" fmla="*/ 183449 h 245962"/>
              <a:gd name="connsiteX19" fmla="*/ 130289 w 242121"/>
              <a:gd name="connsiteY19" fmla="*/ 44245 h 245962"/>
              <a:gd name="connsiteX20" fmla="*/ 123061 w 242121"/>
              <a:gd name="connsiteY20" fmla="*/ 19315 h 245962"/>
              <a:gd name="connsiteX21" fmla="*/ 115832 w 242121"/>
              <a:gd name="connsiteY21" fmla="*/ 44245 h 245962"/>
              <a:gd name="connsiteX22" fmla="*/ 115832 w 242121"/>
              <a:gd name="connsiteY22" fmla="*/ 45101 h 245962"/>
              <a:gd name="connsiteX23" fmla="*/ 91675 w 242121"/>
              <a:gd name="connsiteY23" fmla="*/ 45101 h 245962"/>
              <a:gd name="connsiteX24" fmla="*/ 110697 w 242121"/>
              <a:gd name="connsiteY24" fmla="*/ 60515 h 245962"/>
              <a:gd name="connsiteX25" fmla="*/ 111172 w 242121"/>
              <a:gd name="connsiteY25" fmla="*/ 60515 h 245962"/>
              <a:gd name="connsiteX26" fmla="*/ 111172 w 242121"/>
              <a:gd name="connsiteY26" fmla="*/ 61086 h 245962"/>
              <a:gd name="connsiteX27" fmla="*/ 104039 w 242121"/>
              <a:gd name="connsiteY27" fmla="*/ 86016 h 245962"/>
              <a:gd name="connsiteX28" fmla="*/ 123061 w 242121"/>
              <a:gd name="connsiteY28" fmla="*/ 70601 h 245962"/>
              <a:gd name="connsiteX29" fmla="*/ 123536 w 242121"/>
              <a:gd name="connsiteY29" fmla="*/ 70601 h 245962"/>
              <a:gd name="connsiteX30" fmla="*/ 123536 w 242121"/>
              <a:gd name="connsiteY30" fmla="*/ 70601 h 245962"/>
              <a:gd name="connsiteX31" fmla="*/ 142558 w 242121"/>
              <a:gd name="connsiteY31" fmla="*/ 86016 h 245962"/>
              <a:gd name="connsiteX32" fmla="*/ 135425 w 242121"/>
              <a:gd name="connsiteY32" fmla="*/ 61086 h 245962"/>
              <a:gd name="connsiteX33" fmla="*/ 135425 w 242121"/>
              <a:gd name="connsiteY33" fmla="*/ 60515 h 245962"/>
              <a:gd name="connsiteX34" fmla="*/ 135996 w 242121"/>
              <a:gd name="connsiteY34" fmla="*/ 60515 h 245962"/>
              <a:gd name="connsiteX35" fmla="*/ 155017 w 242121"/>
              <a:gd name="connsiteY35" fmla="*/ 45101 h 245962"/>
              <a:gd name="connsiteX36" fmla="*/ 130574 w 242121"/>
              <a:gd name="connsiteY36" fmla="*/ 45101 h 245962"/>
              <a:gd name="connsiteX37" fmla="*/ 241852 w 242121"/>
              <a:gd name="connsiteY37" fmla="*/ 6185 h 245962"/>
              <a:gd name="connsiteX38" fmla="*/ 235195 w 242121"/>
              <a:gd name="connsiteY38" fmla="*/ 0 h 245962"/>
              <a:gd name="connsiteX39" fmla="*/ 6932 w 242121"/>
              <a:gd name="connsiteY39" fmla="*/ 0 h 245962"/>
              <a:gd name="connsiteX40" fmla="*/ 275 w 242121"/>
              <a:gd name="connsiteY40" fmla="*/ 6185 h 245962"/>
              <a:gd name="connsiteX41" fmla="*/ 25954 w 242121"/>
              <a:gd name="connsiteY41" fmla="*/ 76881 h 245962"/>
              <a:gd name="connsiteX42" fmla="*/ 41362 w 242121"/>
              <a:gd name="connsiteY42" fmla="*/ 88965 h 245962"/>
              <a:gd name="connsiteX43" fmla="*/ 57055 w 242121"/>
              <a:gd name="connsiteY43" fmla="*/ 101620 h 245962"/>
              <a:gd name="connsiteX44" fmla="*/ 54417 w 242121"/>
              <a:gd name="connsiteY44" fmla="*/ 111640 h 245962"/>
              <a:gd name="connsiteX45" fmla="*/ 52680 w 242121"/>
              <a:gd name="connsiteY45" fmla="*/ 112372 h 245962"/>
              <a:gd name="connsiteX46" fmla="*/ 51158 w 242121"/>
              <a:gd name="connsiteY46" fmla="*/ 112372 h 245962"/>
              <a:gd name="connsiteX47" fmla="*/ 44215 w 242121"/>
              <a:gd name="connsiteY47" fmla="*/ 104665 h 245962"/>
              <a:gd name="connsiteX48" fmla="*/ 39285 w 242121"/>
              <a:gd name="connsiteY48" fmla="*/ 99513 h 245962"/>
              <a:gd name="connsiteX49" fmla="*/ 38794 w 242121"/>
              <a:gd name="connsiteY49" fmla="*/ 99527 h 245962"/>
              <a:gd name="connsiteX50" fmla="*/ 33196 w 242121"/>
              <a:gd name="connsiteY50" fmla="*/ 104365 h 245962"/>
              <a:gd name="connsiteX51" fmla="*/ 33182 w 242121"/>
              <a:gd name="connsiteY51" fmla="*/ 104665 h 245962"/>
              <a:gd name="connsiteX52" fmla="*/ 45452 w 242121"/>
              <a:gd name="connsiteY52" fmla="*/ 122934 h 245962"/>
              <a:gd name="connsiteX53" fmla="*/ 51348 w 242121"/>
              <a:gd name="connsiteY53" fmla="*/ 123980 h 245962"/>
              <a:gd name="connsiteX54" fmla="*/ 65234 w 242121"/>
              <a:gd name="connsiteY54" fmla="*/ 117225 h 245962"/>
              <a:gd name="connsiteX55" fmla="*/ 69039 w 242121"/>
              <a:gd name="connsiteY55" fmla="*/ 103618 h 245962"/>
              <a:gd name="connsiteX56" fmla="*/ 105561 w 242121"/>
              <a:gd name="connsiteY56" fmla="*/ 119318 h 245962"/>
              <a:gd name="connsiteX57" fmla="*/ 120968 w 242121"/>
              <a:gd name="connsiteY57" fmla="*/ 120840 h 245962"/>
              <a:gd name="connsiteX58" fmla="*/ 136661 w 242121"/>
              <a:gd name="connsiteY58" fmla="*/ 119318 h 245962"/>
              <a:gd name="connsiteX59" fmla="*/ 173183 w 242121"/>
              <a:gd name="connsiteY59" fmla="*/ 103904 h 245962"/>
              <a:gd name="connsiteX60" fmla="*/ 177083 w 242121"/>
              <a:gd name="connsiteY60" fmla="*/ 117510 h 245962"/>
              <a:gd name="connsiteX61" fmla="*/ 190969 w 242121"/>
              <a:gd name="connsiteY61" fmla="*/ 124266 h 245962"/>
              <a:gd name="connsiteX62" fmla="*/ 196865 w 242121"/>
              <a:gd name="connsiteY62" fmla="*/ 123219 h 245962"/>
              <a:gd name="connsiteX63" fmla="*/ 208944 w 242121"/>
              <a:gd name="connsiteY63" fmla="*/ 105711 h 245962"/>
              <a:gd name="connsiteX64" fmla="*/ 203445 w 242121"/>
              <a:gd name="connsiteY64" fmla="*/ 100562 h 245962"/>
              <a:gd name="connsiteX65" fmla="*/ 203238 w 242121"/>
              <a:gd name="connsiteY65" fmla="*/ 100573 h 245962"/>
              <a:gd name="connsiteX66" fmla="*/ 197919 w 242121"/>
              <a:gd name="connsiteY66" fmla="*/ 105322 h 245962"/>
              <a:gd name="connsiteX67" fmla="*/ 197912 w 242121"/>
              <a:gd name="connsiteY67" fmla="*/ 105711 h 245962"/>
              <a:gd name="connsiteX68" fmla="*/ 190969 w 242121"/>
              <a:gd name="connsiteY68" fmla="*/ 113419 h 245962"/>
              <a:gd name="connsiteX69" fmla="*/ 189352 w 242121"/>
              <a:gd name="connsiteY69" fmla="*/ 113419 h 245962"/>
              <a:gd name="connsiteX70" fmla="*/ 184245 w 242121"/>
              <a:gd name="connsiteY70" fmla="*/ 104405 h 245962"/>
              <a:gd name="connsiteX71" fmla="*/ 184977 w 242121"/>
              <a:gd name="connsiteY71" fmla="*/ 102667 h 245962"/>
              <a:gd name="connsiteX72" fmla="*/ 200670 w 242121"/>
              <a:gd name="connsiteY72" fmla="*/ 90012 h 245962"/>
              <a:gd name="connsiteX73" fmla="*/ 215887 w 242121"/>
              <a:gd name="connsiteY73" fmla="*/ 77928 h 245962"/>
              <a:gd name="connsiteX74" fmla="*/ 241852 w 242121"/>
              <a:gd name="connsiteY74" fmla="*/ 7231 h 245962"/>
              <a:gd name="connsiteX75" fmla="*/ 11022 w 242121"/>
              <a:gd name="connsiteY75" fmla="*/ 12655 h 245962"/>
              <a:gd name="connsiteX76" fmla="*/ 11022 w 242121"/>
              <a:gd name="connsiteY76" fmla="*/ 11037 h 245962"/>
              <a:gd name="connsiteX77" fmla="*/ 36511 w 242121"/>
              <a:gd name="connsiteY77" fmla="*/ 11037 h 245962"/>
              <a:gd name="connsiteX78" fmla="*/ 47259 w 242121"/>
              <a:gd name="connsiteY78" fmla="*/ 79736 h 245962"/>
              <a:gd name="connsiteX79" fmla="*/ 10832 w 242121"/>
              <a:gd name="connsiteY79" fmla="*/ 13131 h 245962"/>
              <a:gd name="connsiteX80" fmla="*/ 194773 w 242121"/>
              <a:gd name="connsiteY80" fmla="*/ 79260 h 245962"/>
              <a:gd name="connsiteX81" fmla="*/ 205806 w 242121"/>
              <a:gd name="connsiteY81" fmla="*/ 11323 h 245962"/>
              <a:gd name="connsiteX82" fmla="*/ 231200 w 242121"/>
              <a:gd name="connsiteY82" fmla="*/ 11323 h 245962"/>
              <a:gd name="connsiteX83" fmla="*/ 231200 w 242121"/>
              <a:gd name="connsiteY83" fmla="*/ 12940 h 245962"/>
              <a:gd name="connsiteX84" fmla="*/ 194678 w 242121"/>
              <a:gd name="connsiteY84" fmla="*/ 79545 h 245962"/>
              <a:gd name="connsiteX85" fmla="*/ 177273 w 242121"/>
              <a:gd name="connsiteY85" fmla="*/ 243108 h 245962"/>
              <a:gd name="connsiteX86" fmla="*/ 177273 w 242121"/>
              <a:gd name="connsiteY86" fmla="*/ 213231 h 245962"/>
              <a:gd name="connsiteX87" fmla="*/ 174229 w 242121"/>
              <a:gd name="connsiteY87" fmla="*/ 210471 h 245962"/>
              <a:gd name="connsiteX88" fmla="*/ 166240 w 242121"/>
              <a:gd name="connsiteY88" fmla="*/ 210471 h 245962"/>
              <a:gd name="connsiteX89" fmla="*/ 163102 w 242121"/>
              <a:gd name="connsiteY89" fmla="*/ 207617 h 245962"/>
              <a:gd name="connsiteX90" fmla="*/ 163102 w 242121"/>
              <a:gd name="connsiteY90" fmla="*/ 202479 h 245962"/>
              <a:gd name="connsiteX91" fmla="*/ 160344 w 242121"/>
              <a:gd name="connsiteY91" fmla="*/ 199624 h 245962"/>
              <a:gd name="connsiteX92" fmla="*/ 81118 w 242121"/>
              <a:gd name="connsiteY92" fmla="*/ 199624 h 245962"/>
              <a:gd name="connsiteX93" fmla="*/ 78264 w 242121"/>
              <a:gd name="connsiteY93" fmla="*/ 202479 h 245962"/>
              <a:gd name="connsiteX94" fmla="*/ 78264 w 242121"/>
              <a:gd name="connsiteY94" fmla="*/ 207617 h 245962"/>
              <a:gd name="connsiteX95" fmla="*/ 75224 w 242121"/>
              <a:gd name="connsiteY95" fmla="*/ 210472 h 245962"/>
              <a:gd name="connsiteX96" fmla="*/ 75221 w 242121"/>
              <a:gd name="connsiteY96" fmla="*/ 210472 h 245962"/>
              <a:gd name="connsiteX97" fmla="*/ 67232 w 242121"/>
              <a:gd name="connsiteY97" fmla="*/ 210471 h 245962"/>
              <a:gd name="connsiteX98" fmla="*/ 64188 w 242121"/>
              <a:gd name="connsiteY98" fmla="*/ 213231 h 245962"/>
              <a:gd name="connsiteX99" fmla="*/ 64188 w 242121"/>
              <a:gd name="connsiteY99" fmla="*/ 243108 h 245962"/>
              <a:gd name="connsiteX100" fmla="*/ 67232 w 242121"/>
              <a:gd name="connsiteY100" fmla="*/ 245962 h 245962"/>
              <a:gd name="connsiteX101" fmla="*/ 174229 w 242121"/>
              <a:gd name="connsiteY101" fmla="*/ 245962 h 245962"/>
              <a:gd name="connsiteX102" fmla="*/ 177273 w 242121"/>
              <a:gd name="connsiteY102" fmla="*/ 243108 h 245962"/>
              <a:gd name="connsiteX103" fmla="*/ 124868 w 242121"/>
              <a:gd name="connsiteY103" fmla="*/ 239207 h 245962"/>
              <a:gd name="connsiteX104" fmla="*/ 118400 w 242121"/>
              <a:gd name="connsiteY104" fmla="*/ 239207 h 245962"/>
              <a:gd name="connsiteX105" fmla="*/ 118400 w 242121"/>
              <a:gd name="connsiteY105" fmla="*/ 214277 h 245962"/>
              <a:gd name="connsiteX106" fmla="*/ 109936 w 242121"/>
              <a:gd name="connsiteY106" fmla="*/ 219130 h 245962"/>
              <a:gd name="connsiteX107" fmla="*/ 109936 w 242121"/>
              <a:gd name="connsiteY107" fmla="*/ 213231 h 245962"/>
              <a:gd name="connsiteX108" fmla="*/ 115357 w 242121"/>
              <a:gd name="connsiteY108" fmla="*/ 209901 h 245962"/>
              <a:gd name="connsiteX109" fmla="*/ 119732 w 242121"/>
              <a:gd name="connsiteY109" fmla="*/ 204477 h 245962"/>
              <a:gd name="connsiteX110" fmla="*/ 124868 w 242121"/>
              <a:gd name="connsiteY110" fmla="*/ 204477 h 2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42121" h="245962">
                <a:moveTo>
                  <a:pt x="102802" y="183449"/>
                </a:moveTo>
                <a:cubicBezTo>
                  <a:pt x="98311" y="183547"/>
                  <a:pt x="94678" y="187140"/>
                  <a:pt x="94528" y="191632"/>
                </a:cubicBezTo>
                <a:cubicBezTo>
                  <a:pt x="94437" y="192486"/>
                  <a:pt x="94437" y="193347"/>
                  <a:pt x="94528" y="194201"/>
                </a:cubicBezTo>
                <a:lnTo>
                  <a:pt x="146743" y="194201"/>
                </a:lnTo>
                <a:cubicBezTo>
                  <a:pt x="146883" y="193350"/>
                  <a:pt x="146883" y="192482"/>
                  <a:pt x="146743" y="191632"/>
                </a:cubicBezTo>
                <a:cubicBezTo>
                  <a:pt x="146744" y="187186"/>
                  <a:pt x="143197" y="183552"/>
                  <a:pt x="138754" y="183449"/>
                </a:cubicBezTo>
                <a:lnTo>
                  <a:pt x="135900" y="183449"/>
                </a:lnTo>
                <a:lnTo>
                  <a:pt x="135900" y="136921"/>
                </a:lnTo>
                <a:lnTo>
                  <a:pt x="138754" y="136921"/>
                </a:lnTo>
                <a:cubicBezTo>
                  <a:pt x="143270" y="136837"/>
                  <a:pt x="146864" y="133106"/>
                  <a:pt x="146780" y="128587"/>
                </a:cubicBezTo>
                <a:cubicBezTo>
                  <a:pt x="146741" y="126507"/>
                  <a:pt x="145912" y="124519"/>
                  <a:pt x="144460" y="123029"/>
                </a:cubicBezTo>
                <a:cubicBezTo>
                  <a:pt x="141607" y="123790"/>
                  <a:pt x="138754" y="124266"/>
                  <a:pt x="135900" y="124741"/>
                </a:cubicBezTo>
                <a:cubicBezTo>
                  <a:pt x="130728" y="125716"/>
                  <a:pt x="125470" y="126162"/>
                  <a:pt x="120207" y="126074"/>
                </a:cubicBezTo>
                <a:cubicBezTo>
                  <a:pt x="115040" y="126150"/>
                  <a:pt x="109878" y="125704"/>
                  <a:pt x="104800" y="124741"/>
                </a:cubicBezTo>
                <a:cubicBezTo>
                  <a:pt x="102042" y="124741"/>
                  <a:pt x="99188" y="123790"/>
                  <a:pt x="96335" y="123029"/>
                </a:cubicBezTo>
                <a:cubicBezTo>
                  <a:pt x="93075" y="126003"/>
                  <a:pt x="92842" y="131058"/>
                  <a:pt x="95815" y="134320"/>
                </a:cubicBezTo>
                <a:cubicBezTo>
                  <a:pt x="97405" y="136064"/>
                  <a:pt x="99684" y="137016"/>
                  <a:pt x="102042" y="136921"/>
                </a:cubicBezTo>
                <a:lnTo>
                  <a:pt x="104800" y="136921"/>
                </a:lnTo>
                <a:lnTo>
                  <a:pt x="104800" y="183449"/>
                </a:lnTo>
                <a:close/>
                <a:moveTo>
                  <a:pt x="130289" y="44245"/>
                </a:moveTo>
                <a:lnTo>
                  <a:pt x="123061" y="19315"/>
                </a:lnTo>
                <a:lnTo>
                  <a:pt x="115832" y="44245"/>
                </a:lnTo>
                <a:lnTo>
                  <a:pt x="115832" y="45101"/>
                </a:lnTo>
                <a:lnTo>
                  <a:pt x="91675" y="45101"/>
                </a:lnTo>
                <a:lnTo>
                  <a:pt x="110697" y="60515"/>
                </a:lnTo>
                <a:lnTo>
                  <a:pt x="111172" y="60515"/>
                </a:lnTo>
                <a:lnTo>
                  <a:pt x="111172" y="61086"/>
                </a:lnTo>
                <a:lnTo>
                  <a:pt x="104039" y="86016"/>
                </a:lnTo>
                <a:lnTo>
                  <a:pt x="123061" y="70601"/>
                </a:lnTo>
                <a:lnTo>
                  <a:pt x="123536" y="70601"/>
                </a:lnTo>
                <a:lnTo>
                  <a:pt x="123536" y="70601"/>
                </a:lnTo>
                <a:lnTo>
                  <a:pt x="142558" y="86016"/>
                </a:lnTo>
                <a:lnTo>
                  <a:pt x="135425" y="61086"/>
                </a:lnTo>
                <a:lnTo>
                  <a:pt x="135425" y="60515"/>
                </a:lnTo>
                <a:lnTo>
                  <a:pt x="135996" y="60515"/>
                </a:lnTo>
                <a:lnTo>
                  <a:pt x="155017" y="45101"/>
                </a:lnTo>
                <a:lnTo>
                  <a:pt x="130574" y="45101"/>
                </a:lnTo>
                <a:close/>
                <a:moveTo>
                  <a:pt x="241852" y="6185"/>
                </a:moveTo>
                <a:cubicBezTo>
                  <a:pt x="241476" y="2755"/>
                  <a:pt x="238641" y="121"/>
                  <a:pt x="235195" y="0"/>
                </a:cubicBezTo>
                <a:lnTo>
                  <a:pt x="6932" y="0"/>
                </a:lnTo>
                <a:cubicBezTo>
                  <a:pt x="3451" y="37"/>
                  <a:pt x="569" y="2715"/>
                  <a:pt x="275" y="6185"/>
                </a:cubicBezTo>
                <a:cubicBezTo>
                  <a:pt x="-1762" y="32353"/>
                  <a:pt x="7600" y="58126"/>
                  <a:pt x="25954" y="76881"/>
                </a:cubicBezTo>
                <a:cubicBezTo>
                  <a:pt x="30566" y="81537"/>
                  <a:pt x="35742" y="85596"/>
                  <a:pt x="41362" y="88965"/>
                </a:cubicBezTo>
                <a:cubicBezTo>
                  <a:pt x="46783" y="92866"/>
                  <a:pt x="53726" y="95435"/>
                  <a:pt x="57055" y="101620"/>
                </a:cubicBezTo>
                <a:cubicBezTo>
                  <a:pt x="59092" y="105116"/>
                  <a:pt x="57911" y="109602"/>
                  <a:pt x="54417" y="111640"/>
                </a:cubicBezTo>
                <a:cubicBezTo>
                  <a:pt x="53872" y="111958"/>
                  <a:pt x="53288" y="112204"/>
                  <a:pt x="52680" y="112372"/>
                </a:cubicBezTo>
                <a:lnTo>
                  <a:pt x="51158" y="112372"/>
                </a:lnTo>
                <a:cubicBezTo>
                  <a:pt x="47203" y="111979"/>
                  <a:pt x="44196" y="108641"/>
                  <a:pt x="44215" y="104665"/>
                </a:cubicBezTo>
                <a:cubicBezTo>
                  <a:pt x="44276" y="101880"/>
                  <a:pt x="42069" y="99574"/>
                  <a:pt x="39285" y="99513"/>
                </a:cubicBezTo>
                <a:cubicBezTo>
                  <a:pt x="39121" y="99510"/>
                  <a:pt x="38957" y="99514"/>
                  <a:pt x="38794" y="99527"/>
                </a:cubicBezTo>
                <a:cubicBezTo>
                  <a:pt x="35913" y="99316"/>
                  <a:pt x="33406" y="101482"/>
                  <a:pt x="33196" y="104365"/>
                </a:cubicBezTo>
                <a:cubicBezTo>
                  <a:pt x="33188" y="104465"/>
                  <a:pt x="33184" y="104565"/>
                  <a:pt x="33182" y="104665"/>
                </a:cubicBezTo>
                <a:cubicBezTo>
                  <a:pt x="32980" y="112743"/>
                  <a:pt x="37900" y="120068"/>
                  <a:pt x="45452" y="122934"/>
                </a:cubicBezTo>
                <a:cubicBezTo>
                  <a:pt x="47328" y="123672"/>
                  <a:pt x="49333" y="124028"/>
                  <a:pt x="51348" y="123980"/>
                </a:cubicBezTo>
                <a:cubicBezTo>
                  <a:pt x="56723" y="123794"/>
                  <a:pt x="61768" y="121339"/>
                  <a:pt x="65234" y="117225"/>
                </a:cubicBezTo>
                <a:cubicBezTo>
                  <a:pt x="68482" y="113492"/>
                  <a:pt x="69880" y="108495"/>
                  <a:pt x="69039" y="103618"/>
                </a:cubicBezTo>
                <a:cubicBezTo>
                  <a:pt x="79813" y="111646"/>
                  <a:pt x="92324" y="117024"/>
                  <a:pt x="105561" y="119318"/>
                </a:cubicBezTo>
                <a:cubicBezTo>
                  <a:pt x="110632" y="120342"/>
                  <a:pt x="115794" y="120852"/>
                  <a:pt x="120968" y="120840"/>
                </a:cubicBezTo>
                <a:cubicBezTo>
                  <a:pt x="126237" y="120866"/>
                  <a:pt x="131495" y="120356"/>
                  <a:pt x="136661" y="119318"/>
                </a:cubicBezTo>
                <a:cubicBezTo>
                  <a:pt x="149881" y="117137"/>
                  <a:pt x="162397" y="111855"/>
                  <a:pt x="173183" y="103904"/>
                </a:cubicBezTo>
                <a:cubicBezTo>
                  <a:pt x="172435" y="108791"/>
                  <a:pt x="173860" y="113761"/>
                  <a:pt x="177083" y="117510"/>
                </a:cubicBezTo>
                <a:cubicBezTo>
                  <a:pt x="180477" y="121716"/>
                  <a:pt x="185566" y="124192"/>
                  <a:pt x="190969" y="124266"/>
                </a:cubicBezTo>
                <a:cubicBezTo>
                  <a:pt x="192982" y="124281"/>
                  <a:pt x="194980" y="123926"/>
                  <a:pt x="196865" y="123219"/>
                </a:cubicBezTo>
                <a:cubicBezTo>
                  <a:pt x="204081" y="120390"/>
                  <a:pt x="208859" y="113464"/>
                  <a:pt x="208944" y="105711"/>
                </a:cubicBezTo>
                <a:cubicBezTo>
                  <a:pt x="208847" y="102770"/>
                  <a:pt x="206385" y="100465"/>
                  <a:pt x="203445" y="100562"/>
                </a:cubicBezTo>
                <a:cubicBezTo>
                  <a:pt x="203376" y="100565"/>
                  <a:pt x="203307" y="100568"/>
                  <a:pt x="203238" y="100573"/>
                </a:cubicBezTo>
                <a:cubicBezTo>
                  <a:pt x="200458" y="100415"/>
                  <a:pt x="198077" y="102541"/>
                  <a:pt x="197919" y="105322"/>
                </a:cubicBezTo>
                <a:cubicBezTo>
                  <a:pt x="197911" y="105451"/>
                  <a:pt x="197909" y="105581"/>
                  <a:pt x="197912" y="105711"/>
                </a:cubicBezTo>
                <a:cubicBezTo>
                  <a:pt x="197766" y="109623"/>
                  <a:pt x="194842" y="112869"/>
                  <a:pt x="190969" y="113419"/>
                </a:cubicBezTo>
                <a:cubicBezTo>
                  <a:pt x="190398" y="113419"/>
                  <a:pt x="189923" y="113419"/>
                  <a:pt x="189352" y="113419"/>
                </a:cubicBezTo>
                <a:cubicBezTo>
                  <a:pt x="185454" y="112340"/>
                  <a:pt x="183167" y="108305"/>
                  <a:pt x="184245" y="104405"/>
                </a:cubicBezTo>
                <a:cubicBezTo>
                  <a:pt x="184413" y="103796"/>
                  <a:pt x="184659" y="103212"/>
                  <a:pt x="184977" y="102667"/>
                </a:cubicBezTo>
                <a:cubicBezTo>
                  <a:pt x="189068" y="97202"/>
                  <a:pt x="194463" y="92851"/>
                  <a:pt x="200670" y="90012"/>
                </a:cubicBezTo>
                <a:cubicBezTo>
                  <a:pt x="206297" y="86738"/>
                  <a:pt x="211423" y="82667"/>
                  <a:pt x="215887" y="77928"/>
                </a:cubicBezTo>
                <a:cubicBezTo>
                  <a:pt x="234400" y="59257"/>
                  <a:pt x="243877" y="33452"/>
                  <a:pt x="241852" y="7231"/>
                </a:cubicBezTo>
                <a:close/>
                <a:moveTo>
                  <a:pt x="11022" y="12655"/>
                </a:moveTo>
                <a:cubicBezTo>
                  <a:pt x="10930" y="12120"/>
                  <a:pt x="10930" y="11573"/>
                  <a:pt x="11022" y="11037"/>
                </a:cubicBezTo>
                <a:lnTo>
                  <a:pt x="36511" y="11037"/>
                </a:lnTo>
                <a:cubicBezTo>
                  <a:pt x="30354" y="34434"/>
                  <a:pt x="34250" y="59340"/>
                  <a:pt x="47259" y="79736"/>
                </a:cubicBezTo>
                <a:cubicBezTo>
                  <a:pt x="24704" y="65065"/>
                  <a:pt x="11020" y="40044"/>
                  <a:pt x="10832" y="13131"/>
                </a:cubicBezTo>
                <a:close/>
                <a:moveTo>
                  <a:pt x="194773" y="79260"/>
                </a:moveTo>
                <a:cubicBezTo>
                  <a:pt x="207558" y="59067"/>
                  <a:pt x="211543" y="34526"/>
                  <a:pt x="205806" y="11323"/>
                </a:cubicBezTo>
                <a:lnTo>
                  <a:pt x="231200" y="11323"/>
                </a:lnTo>
                <a:cubicBezTo>
                  <a:pt x="231200" y="11894"/>
                  <a:pt x="231200" y="12369"/>
                  <a:pt x="231200" y="12940"/>
                </a:cubicBezTo>
                <a:cubicBezTo>
                  <a:pt x="231025" y="39881"/>
                  <a:pt x="217295" y="64921"/>
                  <a:pt x="194678" y="79545"/>
                </a:cubicBezTo>
                <a:close/>
                <a:moveTo>
                  <a:pt x="177273" y="243108"/>
                </a:moveTo>
                <a:lnTo>
                  <a:pt x="177273" y="213231"/>
                </a:lnTo>
                <a:cubicBezTo>
                  <a:pt x="177125" y="211662"/>
                  <a:pt x="175805" y="210465"/>
                  <a:pt x="174229" y="210471"/>
                </a:cubicBezTo>
                <a:lnTo>
                  <a:pt x="166240" y="210471"/>
                </a:lnTo>
                <a:cubicBezTo>
                  <a:pt x="164629" y="210435"/>
                  <a:pt x="163291" y="209218"/>
                  <a:pt x="163102" y="207617"/>
                </a:cubicBezTo>
                <a:lnTo>
                  <a:pt x="163102" y="202479"/>
                </a:lnTo>
                <a:cubicBezTo>
                  <a:pt x="163103" y="200939"/>
                  <a:pt x="161882" y="199676"/>
                  <a:pt x="160344" y="199624"/>
                </a:cubicBezTo>
                <a:lnTo>
                  <a:pt x="81118" y="199624"/>
                </a:lnTo>
                <a:cubicBezTo>
                  <a:pt x="79563" y="199674"/>
                  <a:pt x="78314" y="200923"/>
                  <a:pt x="78264" y="202479"/>
                </a:cubicBezTo>
                <a:lnTo>
                  <a:pt x="78264" y="207617"/>
                </a:lnTo>
                <a:cubicBezTo>
                  <a:pt x="78213" y="209245"/>
                  <a:pt x="76851" y="210523"/>
                  <a:pt x="75224" y="210472"/>
                </a:cubicBezTo>
                <a:cubicBezTo>
                  <a:pt x="75223" y="210472"/>
                  <a:pt x="75222" y="210472"/>
                  <a:pt x="75221" y="210472"/>
                </a:cubicBezTo>
                <a:lnTo>
                  <a:pt x="67232" y="210471"/>
                </a:lnTo>
                <a:cubicBezTo>
                  <a:pt x="65656" y="210464"/>
                  <a:pt x="64336" y="211662"/>
                  <a:pt x="64188" y="213231"/>
                </a:cubicBezTo>
                <a:lnTo>
                  <a:pt x="64188" y="243108"/>
                </a:lnTo>
                <a:cubicBezTo>
                  <a:pt x="64332" y="244694"/>
                  <a:pt x="65640" y="245921"/>
                  <a:pt x="67232" y="245962"/>
                </a:cubicBezTo>
                <a:lnTo>
                  <a:pt x="174229" y="245962"/>
                </a:lnTo>
                <a:cubicBezTo>
                  <a:pt x="175821" y="245921"/>
                  <a:pt x="177129" y="244694"/>
                  <a:pt x="177273" y="243108"/>
                </a:cubicBezTo>
                <a:close/>
                <a:moveTo>
                  <a:pt x="124868" y="239207"/>
                </a:moveTo>
                <a:lnTo>
                  <a:pt x="118400" y="239207"/>
                </a:lnTo>
                <a:lnTo>
                  <a:pt x="118400" y="214277"/>
                </a:lnTo>
                <a:cubicBezTo>
                  <a:pt x="115958" y="216482"/>
                  <a:pt x="113071" y="218136"/>
                  <a:pt x="109936" y="219130"/>
                </a:cubicBezTo>
                <a:lnTo>
                  <a:pt x="109936" y="213231"/>
                </a:lnTo>
                <a:cubicBezTo>
                  <a:pt x="111979" y="212562"/>
                  <a:pt x="113836" y="211421"/>
                  <a:pt x="115357" y="209901"/>
                </a:cubicBezTo>
                <a:cubicBezTo>
                  <a:pt x="117301" y="208546"/>
                  <a:pt x="118819" y="206664"/>
                  <a:pt x="119732" y="204477"/>
                </a:cubicBezTo>
                <a:lnTo>
                  <a:pt x="124868" y="204477"/>
                </a:lnTo>
                <a:close/>
              </a:path>
            </a:pathLst>
          </a:custGeom>
          <a:solidFill>
            <a:srgbClr val="FFFFFF"/>
          </a:solidFill>
          <a:ln w="9511" cap="flat">
            <a:noFill/>
            <a:prstDash val="solid"/>
            <a:miter/>
          </a:ln>
        </p:spPr>
        <p:txBody>
          <a:bodyPr rtlCol="0" anchor="ctr"/>
          <a:lstStyle/>
          <a:p>
            <a:endParaRPr lang="en-EG"/>
          </a:p>
        </p:txBody>
      </p:sp>
      <p:sp>
        <p:nvSpPr>
          <p:cNvPr id="41" name="Parallelogram 40">
            <a:extLst>
              <a:ext uri="{FF2B5EF4-FFF2-40B4-BE49-F238E27FC236}">
                <a16:creationId xmlns:a16="http://schemas.microsoft.com/office/drawing/2014/main" id="{BD73F162-6DCA-1547-BBF9-255EE3FCA62D}"/>
              </a:ext>
            </a:extLst>
          </p:cNvPr>
          <p:cNvSpPr>
            <a:spLocks noChangeAspect="1"/>
          </p:cNvSpPr>
          <p:nvPr/>
        </p:nvSpPr>
        <p:spPr>
          <a:xfrm>
            <a:off x="7466158" y="5278158"/>
            <a:ext cx="694256" cy="449577"/>
          </a:xfrm>
          <a:prstGeom prst="parallelogram">
            <a:avLst>
              <a:gd name="adj" fmla="val 28050"/>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nvGrpSpPr>
          <p:cNvPr id="33" name="Group 32">
            <a:extLst>
              <a:ext uri="{FF2B5EF4-FFF2-40B4-BE49-F238E27FC236}">
                <a16:creationId xmlns:a16="http://schemas.microsoft.com/office/drawing/2014/main" id="{3A9187A8-28BF-DF48-AA3F-DFC32396141F}"/>
              </a:ext>
            </a:extLst>
          </p:cNvPr>
          <p:cNvGrpSpPr/>
          <p:nvPr/>
        </p:nvGrpSpPr>
        <p:grpSpPr>
          <a:xfrm>
            <a:off x="8381698" y="3969412"/>
            <a:ext cx="1054135" cy="605080"/>
            <a:chOff x="2164007" y="1134205"/>
            <a:chExt cx="1054135" cy="605080"/>
          </a:xfrm>
        </p:grpSpPr>
        <p:sp>
          <p:nvSpPr>
            <p:cNvPr id="34" name="TextBox 33">
              <a:extLst>
                <a:ext uri="{FF2B5EF4-FFF2-40B4-BE49-F238E27FC236}">
                  <a16:creationId xmlns:a16="http://schemas.microsoft.com/office/drawing/2014/main" id="{E9FAB31A-6470-7F43-8585-5EB333FF8D06}"/>
                </a:ext>
              </a:extLst>
            </p:cNvPr>
            <p:cNvSpPr txBox="1"/>
            <p:nvPr/>
          </p:nvSpPr>
          <p:spPr>
            <a:xfrm>
              <a:off x="2164007" y="1134205"/>
              <a:ext cx="1054135" cy="461665"/>
            </a:xfrm>
            <a:prstGeom prst="rect">
              <a:avLst/>
            </a:prstGeom>
            <a:noFill/>
          </p:spPr>
          <p:txBody>
            <a:bodyPr wrap="none" lIns="0" rtlCol="0">
              <a:spAutoFit/>
            </a:bodyPr>
            <a:lstStyle/>
            <a:p>
              <a:r>
                <a:rPr lang="en-US" sz="2400" b="1" dirty="0">
                  <a:solidFill>
                    <a:schemeClr val="accent1"/>
                  </a:solidFill>
                  <a:latin typeface="Roboto" panose="02000000000000000000" pitchFamily="2" charset="0"/>
                  <a:ea typeface="Roboto" panose="02000000000000000000" pitchFamily="2" charset="0"/>
                </a:rPr>
                <a:t>+ 1900</a:t>
              </a:r>
              <a:endParaRPr lang="en-US" sz="2400" b="1" baseline="30000" dirty="0">
                <a:solidFill>
                  <a:schemeClr val="accent1"/>
                </a:solidFill>
                <a:latin typeface="Roboto" panose="02000000000000000000" pitchFamily="2" charset="0"/>
                <a:ea typeface="Roboto" panose="02000000000000000000" pitchFamily="2" charset="0"/>
              </a:endParaRPr>
            </a:p>
          </p:txBody>
        </p:sp>
        <p:sp>
          <p:nvSpPr>
            <p:cNvPr id="35" name="TextBox 34">
              <a:extLst>
                <a:ext uri="{FF2B5EF4-FFF2-40B4-BE49-F238E27FC236}">
                  <a16:creationId xmlns:a16="http://schemas.microsoft.com/office/drawing/2014/main" id="{43754A50-6325-7846-B9A3-539D26C5C9EF}"/>
                </a:ext>
              </a:extLst>
            </p:cNvPr>
            <p:cNvSpPr txBox="1"/>
            <p:nvPr/>
          </p:nvSpPr>
          <p:spPr>
            <a:xfrm>
              <a:off x="2164007" y="1554619"/>
              <a:ext cx="1021113" cy="184666"/>
            </a:xfrm>
            <a:prstGeom prst="rect">
              <a:avLst/>
            </a:prstGeom>
            <a:noFill/>
          </p:spPr>
          <p:txBody>
            <a:bodyPr wrap="none" lIns="0" tIns="0" rIns="0" bIns="0" rtlCol="0">
              <a:spAutoFit/>
            </a:bodyPr>
            <a:lstStyle/>
            <a:p>
              <a:r>
                <a:rPr lang="en-US" sz="1200" dirty="0">
                  <a:solidFill>
                    <a:schemeClr val="tx2"/>
                  </a:solidFill>
                  <a:latin typeface="Roboto" panose="02000000000000000000" pitchFamily="2" charset="0"/>
                  <a:ea typeface="Roboto" panose="02000000000000000000" pitchFamily="2" charset="0"/>
                </a:rPr>
                <a:t>Insert title here</a:t>
              </a:r>
            </a:p>
          </p:txBody>
        </p:sp>
      </p:grpSp>
      <p:grpSp>
        <p:nvGrpSpPr>
          <p:cNvPr id="36" name="Group 35">
            <a:extLst>
              <a:ext uri="{FF2B5EF4-FFF2-40B4-BE49-F238E27FC236}">
                <a16:creationId xmlns:a16="http://schemas.microsoft.com/office/drawing/2014/main" id="{25884DC5-176A-9F40-858D-1767FBD6A69B}"/>
              </a:ext>
            </a:extLst>
          </p:cNvPr>
          <p:cNvGrpSpPr>
            <a:grpSpLocks noChangeAspect="1"/>
          </p:cNvGrpSpPr>
          <p:nvPr/>
        </p:nvGrpSpPr>
        <p:grpSpPr>
          <a:xfrm>
            <a:off x="9729631" y="3871787"/>
            <a:ext cx="800330" cy="800330"/>
            <a:chOff x="6629717" y="3155681"/>
            <a:chExt cx="546636" cy="546636"/>
          </a:xfrm>
        </p:grpSpPr>
        <p:grpSp>
          <p:nvGrpSpPr>
            <p:cNvPr id="37" name="Group 36">
              <a:extLst>
                <a:ext uri="{FF2B5EF4-FFF2-40B4-BE49-F238E27FC236}">
                  <a16:creationId xmlns:a16="http://schemas.microsoft.com/office/drawing/2014/main" id="{155C30C5-C87D-6247-8660-5123D4EE841C}"/>
                </a:ext>
              </a:extLst>
            </p:cNvPr>
            <p:cNvGrpSpPr>
              <a:grpSpLocks noChangeAspect="1"/>
            </p:cNvGrpSpPr>
            <p:nvPr/>
          </p:nvGrpSpPr>
          <p:grpSpPr>
            <a:xfrm>
              <a:off x="6629717" y="3155681"/>
              <a:ext cx="546636" cy="546636"/>
              <a:chOff x="10737180" y="4137561"/>
              <a:chExt cx="997527" cy="997527"/>
            </a:xfrm>
          </p:grpSpPr>
          <p:sp>
            <p:nvSpPr>
              <p:cNvPr id="39" name="Arc 38">
                <a:extLst>
                  <a:ext uri="{FF2B5EF4-FFF2-40B4-BE49-F238E27FC236}">
                    <a16:creationId xmlns:a16="http://schemas.microsoft.com/office/drawing/2014/main" id="{C5895572-FB45-A748-8298-A2B82148D643}"/>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Roboto" panose="02000000000000000000" pitchFamily="2" charset="0"/>
                  <a:ea typeface="Roboto" panose="02000000000000000000" pitchFamily="2" charset="0"/>
                </a:endParaRPr>
              </a:p>
            </p:txBody>
          </p:sp>
          <p:sp>
            <p:nvSpPr>
              <p:cNvPr id="40" name="Arc 39">
                <a:extLst>
                  <a:ext uri="{FF2B5EF4-FFF2-40B4-BE49-F238E27FC236}">
                    <a16:creationId xmlns:a16="http://schemas.microsoft.com/office/drawing/2014/main" id="{6D97F02A-8F13-0C4E-BB37-E0BA055AD5EC}"/>
                  </a:ext>
                </a:extLst>
              </p:cNvPr>
              <p:cNvSpPr/>
              <p:nvPr/>
            </p:nvSpPr>
            <p:spPr>
              <a:xfrm>
                <a:off x="10737180" y="4137561"/>
                <a:ext cx="997527" cy="997527"/>
              </a:xfrm>
              <a:prstGeom prst="arc">
                <a:avLst>
                  <a:gd name="adj1" fmla="val 16167979"/>
                  <a:gd name="adj2" fmla="val 12446979"/>
                </a:avLst>
              </a:prstGeom>
              <a:ln w="63500" cap="rnd">
                <a:solidFill>
                  <a:schemeClr val="accent1"/>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Roboto" panose="02000000000000000000" pitchFamily="2" charset="0"/>
                  <a:ea typeface="Roboto" panose="02000000000000000000" pitchFamily="2" charset="0"/>
                </a:endParaRPr>
              </a:p>
            </p:txBody>
          </p:sp>
        </p:grpSp>
        <p:sp>
          <p:nvSpPr>
            <p:cNvPr id="38" name="TextBox 37">
              <a:extLst>
                <a:ext uri="{FF2B5EF4-FFF2-40B4-BE49-F238E27FC236}">
                  <a16:creationId xmlns:a16="http://schemas.microsoft.com/office/drawing/2014/main" id="{A710D842-FB25-2141-A7A0-5C01F7479147}"/>
                </a:ext>
              </a:extLst>
            </p:cNvPr>
            <p:cNvSpPr txBox="1"/>
            <p:nvPr/>
          </p:nvSpPr>
          <p:spPr>
            <a:xfrm>
              <a:off x="6675649" y="3292362"/>
              <a:ext cx="454772" cy="273280"/>
            </a:xfrm>
            <a:prstGeom prst="rect">
              <a:avLst/>
            </a:prstGeom>
            <a:noFill/>
          </p:spPr>
          <p:txBody>
            <a:bodyPr wrap="square" lIns="0" rIns="0" rtlCol="0" anchor="ctr">
              <a:spAutoFit/>
            </a:bodyPr>
            <a:lstStyle/>
            <a:p>
              <a:pPr algn="ctr"/>
              <a:r>
                <a:rPr lang="en-US" sz="2000"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80%</a:t>
              </a:r>
            </a:p>
          </p:txBody>
        </p:sp>
      </p:grpSp>
      <p:grpSp>
        <p:nvGrpSpPr>
          <p:cNvPr id="42" name="Group 41">
            <a:extLst>
              <a:ext uri="{FF2B5EF4-FFF2-40B4-BE49-F238E27FC236}">
                <a16:creationId xmlns:a16="http://schemas.microsoft.com/office/drawing/2014/main" id="{871B8D1E-10EE-6447-8858-78233A0D75C7}"/>
              </a:ext>
            </a:extLst>
          </p:cNvPr>
          <p:cNvGrpSpPr/>
          <p:nvPr/>
        </p:nvGrpSpPr>
        <p:grpSpPr>
          <a:xfrm>
            <a:off x="8381698" y="5175006"/>
            <a:ext cx="1021113" cy="605080"/>
            <a:chOff x="2164007" y="1134205"/>
            <a:chExt cx="1021113" cy="605080"/>
          </a:xfrm>
        </p:grpSpPr>
        <p:sp>
          <p:nvSpPr>
            <p:cNvPr id="43" name="TextBox 42">
              <a:extLst>
                <a:ext uri="{FF2B5EF4-FFF2-40B4-BE49-F238E27FC236}">
                  <a16:creationId xmlns:a16="http://schemas.microsoft.com/office/drawing/2014/main" id="{4C49455C-BB76-1045-9287-FED8F191F617}"/>
                </a:ext>
              </a:extLst>
            </p:cNvPr>
            <p:cNvSpPr txBox="1"/>
            <p:nvPr/>
          </p:nvSpPr>
          <p:spPr>
            <a:xfrm>
              <a:off x="2164007" y="1134205"/>
              <a:ext cx="919482" cy="461665"/>
            </a:xfrm>
            <a:prstGeom prst="rect">
              <a:avLst/>
            </a:prstGeom>
            <a:noFill/>
          </p:spPr>
          <p:txBody>
            <a:bodyPr wrap="none" lIns="0" rtlCol="0">
              <a:spAutoFit/>
            </a:bodyPr>
            <a:lstStyle/>
            <a:p>
              <a:r>
                <a:rPr lang="en-US" sz="2400" b="1" dirty="0">
                  <a:solidFill>
                    <a:schemeClr val="accent2"/>
                  </a:solidFill>
                  <a:latin typeface="Roboto" panose="02000000000000000000" pitchFamily="2" charset="0"/>
                  <a:ea typeface="Roboto" panose="02000000000000000000" pitchFamily="2" charset="0"/>
                </a:rPr>
                <a:t>200 K</a:t>
              </a:r>
              <a:endParaRPr lang="en-US" sz="2400" b="1" baseline="30000" dirty="0">
                <a:solidFill>
                  <a:schemeClr val="accent2"/>
                </a:solidFill>
                <a:latin typeface="Roboto" panose="02000000000000000000" pitchFamily="2" charset="0"/>
                <a:ea typeface="Roboto" panose="02000000000000000000" pitchFamily="2" charset="0"/>
              </a:endParaRPr>
            </a:p>
          </p:txBody>
        </p:sp>
        <p:sp>
          <p:nvSpPr>
            <p:cNvPr id="44" name="TextBox 43">
              <a:extLst>
                <a:ext uri="{FF2B5EF4-FFF2-40B4-BE49-F238E27FC236}">
                  <a16:creationId xmlns:a16="http://schemas.microsoft.com/office/drawing/2014/main" id="{6A416882-618E-0842-9CC3-D96297FB5390}"/>
                </a:ext>
              </a:extLst>
            </p:cNvPr>
            <p:cNvSpPr txBox="1"/>
            <p:nvPr/>
          </p:nvSpPr>
          <p:spPr>
            <a:xfrm>
              <a:off x="2164007" y="1554619"/>
              <a:ext cx="1021113" cy="184666"/>
            </a:xfrm>
            <a:prstGeom prst="rect">
              <a:avLst/>
            </a:prstGeom>
            <a:noFill/>
          </p:spPr>
          <p:txBody>
            <a:bodyPr wrap="none" lIns="0" tIns="0" rIns="0" bIns="0" rtlCol="0">
              <a:spAutoFit/>
            </a:bodyPr>
            <a:lstStyle/>
            <a:p>
              <a:r>
                <a:rPr lang="en-US" sz="1200" dirty="0">
                  <a:solidFill>
                    <a:schemeClr val="tx2"/>
                  </a:solidFill>
                  <a:latin typeface="Roboto" panose="02000000000000000000" pitchFamily="2" charset="0"/>
                  <a:ea typeface="Roboto" panose="02000000000000000000" pitchFamily="2" charset="0"/>
                </a:rPr>
                <a:t>Insert title here</a:t>
              </a:r>
            </a:p>
          </p:txBody>
        </p:sp>
      </p:grpSp>
      <p:grpSp>
        <p:nvGrpSpPr>
          <p:cNvPr id="45" name="Group 44">
            <a:extLst>
              <a:ext uri="{FF2B5EF4-FFF2-40B4-BE49-F238E27FC236}">
                <a16:creationId xmlns:a16="http://schemas.microsoft.com/office/drawing/2014/main" id="{FA58F945-DEC5-C445-8C8E-87E8D2819B4C}"/>
              </a:ext>
            </a:extLst>
          </p:cNvPr>
          <p:cNvGrpSpPr>
            <a:grpSpLocks noChangeAspect="1"/>
          </p:cNvGrpSpPr>
          <p:nvPr/>
        </p:nvGrpSpPr>
        <p:grpSpPr>
          <a:xfrm>
            <a:off x="9729631" y="5077381"/>
            <a:ext cx="800330" cy="800330"/>
            <a:chOff x="6629717" y="3155681"/>
            <a:chExt cx="546636" cy="546636"/>
          </a:xfrm>
        </p:grpSpPr>
        <p:grpSp>
          <p:nvGrpSpPr>
            <p:cNvPr id="46" name="Group 45">
              <a:extLst>
                <a:ext uri="{FF2B5EF4-FFF2-40B4-BE49-F238E27FC236}">
                  <a16:creationId xmlns:a16="http://schemas.microsoft.com/office/drawing/2014/main" id="{D84135AD-3B04-1744-9BE1-F93504F91AE7}"/>
                </a:ext>
              </a:extLst>
            </p:cNvPr>
            <p:cNvGrpSpPr>
              <a:grpSpLocks noChangeAspect="1"/>
            </p:cNvGrpSpPr>
            <p:nvPr/>
          </p:nvGrpSpPr>
          <p:grpSpPr>
            <a:xfrm>
              <a:off x="6629717" y="3155681"/>
              <a:ext cx="546636" cy="546636"/>
              <a:chOff x="10737180" y="4137561"/>
              <a:chExt cx="997527" cy="997527"/>
            </a:xfrm>
          </p:grpSpPr>
          <p:sp>
            <p:nvSpPr>
              <p:cNvPr id="48" name="Arc 47">
                <a:extLst>
                  <a:ext uri="{FF2B5EF4-FFF2-40B4-BE49-F238E27FC236}">
                    <a16:creationId xmlns:a16="http://schemas.microsoft.com/office/drawing/2014/main" id="{310A687A-2C43-F643-997E-8F6D50232584}"/>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Roboto" panose="02000000000000000000" pitchFamily="2" charset="0"/>
                  <a:ea typeface="Roboto" panose="02000000000000000000" pitchFamily="2" charset="0"/>
                </a:endParaRPr>
              </a:p>
            </p:txBody>
          </p:sp>
          <p:sp>
            <p:nvSpPr>
              <p:cNvPr id="49" name="Arc 48">
                <a:extLst>
                  <a:ext uri="{FF2B5EF4-FFF2-40B4-BE49-F238E27FC236}">
                    <a16:creationId xmlns:a16="http://schemas.microsoft.com/office/drawing/2014/main" id="{73B06AE7-7F10-5942-9CCA-B747D57F1F1E}"/>
                  </a:ext>
                </a:extLst>
              </p:cNvPr>
              <p:cNvSpPr/>
              <p:nvPr/>
            </p:nvSpPr>
            <p:spPr>
              <a:xfrm>
                <a:off x="10737180" y="4137561"/>
                <a:ext cx="997527" cy="997527"/>
              </a:xfrm>
              <a:prstGeom prst="arc">
                <a:avLst>
                  <a:gd name="adj1" fmla="val 16167979"/>
                  <a:gd name="adj2" fmla="val 8774734"/>
                </a:avLst>
              </a:prstGeom>
              <a:ln w="63500" cap="rnd">
                <a:solidFill>
                  <a:schemeClr val="accent2"/>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Roboto" panose="02000000000000000000" pitchFamily="2" charset="0"/>
                  <a:ea typeface="Roboto" panose="02000000000000000000" pitchFamily="2" charset="0"/>
                </a:endParaRPr>
              </a:p>
            </p:txBody>
          </p:sp>
        </p:grpSp>
        <p:sp>
          <p:nvSpPr>
            <p:cNvPr id="47" name="TextBox 46">
              <a:extLst>
                <a:ext uri="{FF2B5EF4-FFF2-40B4-BE49-F238E27FC236}">
                  <a16:creationId xmlns:a16="http://schemas.microsoft.com/office/drawing/2014/main" id="{EAD9F9A8-3F05-9140-A6CC-E68F9F788788}"/>
                </a:ext>
              </a:extLst>
            </p:cNvPr>
            <p:cNvSpPr txBox="1"/>
            <p:nvPr/>
          </p:nvSpPr>
          <p:spPr>
            <a:xfrm>
              <a:off x="6675649" y="3292362"/>
              <a:ext cx="454772" cy="273280"/>
            </a:xfrm>
            <a:prstGeom prst="rect">
              <a:avLst/>
            </a:prstGeom>
            <a:noFill/>
          </p:spPr>
          <p:txBody>
            <a:bodyPr wrap="square" lIns="0" rIns="0" rtlCol="0" anchor="ctr">
              <a:spAutoFit/>
            </a:bodyPr>
            <a:lstStyle/>
            <a:p>
              <a:pPr algn="ctr"/>
              <a:r>
                <a:rPr lang="en-US" sz="2000"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70%</a:t>
              </a:r>
            </a:p>
          </p:txBody>
        </p:sp>
      </p:grpSp>
      <p:sp>
        <p:nvSpPr>
          <p:cNvPr id="51" name="Freeform 50">
            <a:extLst>
              <a:ext uri="{FF2B5EF4-FFF2-40B4-BE49-F238E27FC236}">
                <a16:creationId xmlns:a16="http://schemas.microsoft.com/office/drawing/2014/main" id="{7A8A87E6-55E0-8A42-AF33-7F8BB4FB09F6}"/>
              </a:ext>
            </a:extLst>
          </p:cNvPr>
          <p:cNvSpPr>
            <a:spLocks noChangeAspect="1"/>
          </p:cNvSpPr>
          <p:nvPr/>
        </p:nvSpPr>
        <p:spPr>
          <a:xfrm>
            <a:off x="7723598" y="5371259"/>
            <a:ext cx="179376" cy="263374"/>
          </a:xfrm>
          <a:custGeom>
            <a:avLst/>
            <a:gdLst>
              <a:gd name="connsiteX0" fmla="*/ 133914 w 179376"/>
              <a:gd name="connsiteY0" fmla="*/ 80306 h 263374"/>
              <a:gd name="connsiteX1" fmla="*/ 89213 w 179376"/>
              <a:gd name="connsiteY1" fmla="*/ 35776 h 263374"/>
              <a:gd name="connsiteX2" fmla="*/ 44701 w 179376"/>
              <a:gd name="connsiteY2" fmla="*/ 80497 h 263374"/>
              <a:gd name="connsiteX3" fmla="*/ 89402 w 179376"/>
              <a:gd name="connsiteY3" fmla="*/ 125027 h 263374"/>
              <a:gd name="connsiteX4" fmla="*/ 133913 w 179376"/>
              <a:gd name="connsiteY4" fmla="*/ 80306 h 263374"/>
              <a:gd name="connsiteX5" fmla="*/ 169675 w 179376"/>
              <a:gd name="connsiteY5" fmla="*/ 80306 h 263374"/>
              <a:gd name="connsiteX6" fmla="*/ 89213 w 179376"/>
              <a:gd name="connsiteY6" fmla="*/ 0 h 263374"/>
              <a:gd name="connsiteX7" fmla="*/ 8940 w 179376"/>
              <a:gd name="connsiteY7" fmla="*/ 80497 h 263374"/>
              <a:gd name="connsiteX8" fmla="*/ 89402 w 179376"/>
              <a:gd name="connsiteY8" fmla="*/ 160803 h 263374"/>
              <a:gd name="connsiteX9" fmla="*/ 169676 w 179376"/>
              <a:gd name="connsiteY9" fmla="*/ 81070 h 263374"/>
              <a:gd name="connsiteX10" fmla="*/ 169675 w 179376"/>
              <a:gd name="connsiteY10" fmla="*/ 80307 h 263374"/>
              <a:gd name="connsiteX11" fmla="*/ 89403 w 179376"/>
              <a:gd name="connsiteY11" fmla="*/ 134066 h 263374"/>
              <a:gd name="connsiteX12" fmla="*/ 35667 w 179376"/>
              <a:gd name="connsiteY12" fmla="*/ 80497 h 263374"/>
              <a:gd name="connsiteX13" fmla="*/ 89213 w 179376"/>
              <a:gd name="connsiteY13" fmla="*/ 26737 h 263374"/>
              <a:gd name="connsiteX14" fmla="*/ 142950 w 179376"/>
              <a:gd name="connsiteY14" fmla="*/ 80306 h 263374"/>
              <a:gd name="connsiteX15" fmla="*/ 89403 w 179376"/>
              <a:gd name="connsiteY15" fmla="*/ 134066 h 263374"/>
              <a:gd name="connsiteX16" fmla="*/ 143711 w 179376"/>
              <a:gd name="connsiteY16" fmla="*/ 151764 h 263374"/>
              <a:gd name="connsiteX17" fmla="*/ 93778 w 179376"/>
              <a:gd name="connsiteY17" fmla="*/ 169842 h 263374"/>
              <a:gd name="connsiteX18" fmla="*/ 129539 w 179376"/>
              <a:gd name="connsiteY18" fmla="*/ 263375 h 263374"/>
              <a:gd name="connsiteX19" fmla="*/ 144757 w 179376"/>
              <a:gd name="connsiteY19" fmla="*/ 228740 h 263374"/>
              <a:gd name="connsiteX20" fmla="*/ 179377 w 179376"/>
              <a:gd name="connsiteY20" fmla="*/ 243869 h 263374"/>
              <a:gd name="connsiteX21" fmla="*/ 0 w 179376"/>
              <a:gd name="connsiteY21" fmla="*/ 243869 h 263374"/>
              <a:gd name="connsiteX22" fmla="*/ 34906 w 179376"/>
              <a:gd name="connsiteY22" fmla="*/ 228740 h 263374"/>
              <a:gd name="connsiteX23" fmla="*/ 50123 w 179376"/>
              <a:gd name="connsiteY23" fmla="*/ 263375 h 263374"/>
              <a:gd name="connsiteX24" fmla="*/ 85884 w 179376"/>
              <a:gd name="connsiteY24" fmla="*/ 169842 h 263374"/>
              <a:gd name="connsiteX25" fmla="*/ 35666 w 179376"/>
              <a:gd name="connsiteY25" fmla="*/ 151764 h 263374"/>
              <a:gd name="connsiteX26" fmla="*/ 97392 w 179376"/>
              <a:gd name="connsiteY26" fmla="*/ 75168 h 263374"/>
              <a:gd name="connsiteX27" fmla="*/ 89403 w 179376"/>
              <a:gd name="connsiteY27" fmla="*/ 53569 h 263374"/>
              <a:gd name="connsiteX28" fmla="*/ 81224 w 179376"/>
              <a:gd name="connsiteY28" fmla="*/ 75168 h 263374"/>
              <a:gd name="connsiteX29" fmla="*/ 62202 w 179376"/>
              <a:gd name="connsiteY29" fmla="*/ 75168 h 263374"/>
              <a:gd name="connsiteX30" fmla="*/ 78465 w 179376"/>
              <a:gd name="connsiteY30" fmla="*/ 85730 h 263374"/>
              <a:gd name="connsiteX31" fmla="*/ 70476 w 179376"/>
              <a:gd name="connsiteY31" fmla="*/ 107043 h 263374"/>
              <a:gd name="connsiteX32" fmla="*/ 89498 w 179376"/>
              <a:gd name="connsiteY32" fmla="*/ 94960 h 263374"/>
              <a:gd name="connsiteX33" fmla="*/ 108520 w 179376"/>
              <a:gd name="connsiteY33" fmla="*/ 107043 h 263374"/>
              <a:gd name="connsiteX34" fmla="*/ 100531 w 179376"/>
              <a:gd name="connsiteY34" fmla="*/ 85730 h 263374"/>
              <a:gd name="connsiteX35" fmla="*/ 116699 w 179376"/>
              <a:gd name="connsiteY35" fmla="*/ 75168 h 26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376" h="263374">
                <a:moveTo>
                  <a:pt x="133914" y="80306"/>
                </a:moveTo>
                <a:cubicBezTo>
                  <a:pt x="133861" y="55661"/>
                  <a:pt x="113848" y="35724"/>
                  <a:pt x="89213" y="35776"/>
                </a:cubicBezTo>
                <a:cubicBezTo>
                  <a:pt x="64577" y="35829"/>
                  <a:pt x="44649" y="55851"/>
                  <a:pt x="44701" y="80497"/>
                </a:cubicBezTo>
                <a:cubicBezTo>
                  <a:pt x="44754" y="105143"/>
                  <a:pt x="64768" y="125079"/>
                  <a:pt x="89402" y="125027"/>
                </a:cubicBezTo>
                <a:cubicBezTo>
                  <a:pt x="114016" y="124922"/>
                  <a:pt x="133914" y="104931"/>
                  <a:pt x="133913" y="80306"/>
                </a:cubicBezTo>
                <a:close/>
                <a:moveTo>
                  <a:pt x="169675" y="80306"/>
                </a:moveTo>
                <a:cubicBezTo>
                  <a:pt x="169622" y="35902"/>
                  <a:pt x="133598" y="-53"/>
                  <a:pt x="89213" y="0"/>
                </a:cubicBezTo>
                <a:cubicBezTo>
                  <a:pt x="44827" y="53"/>
                  <a:pt x="8888" y="36092"/>
                  <a:pt x="8940" y="80497"/>
                </a:cubicBezTo>
                <a:cubicBezTo>
                  <a:pt x="8993" y="124901"/>
                  <a:pt x="45017" y="160856"/>
                  <a:pt x="89402" y="160803"/>
                </a:cubicBezTo>
                <a:cubicBezTo>
                  <a:pt x="133578" y="160962"/>
                  <a:pt x="169517" y="125264"/>
                  <a:pt x="169676" y="81070"/>
                </a:cubicBezTo>
                <a:cubicBezTo>
                  <a:pt x="169677" y="80815"/>
                  <a:pt x="169676" y="80561"/>
                  <a:pt x="169675" y="80307"/>
                </a:cubicBezTo>
                <a:close/>
                <a:moveTo>
                  <a:pt x="89403" y="134066"/>
                </a:moveTo>
                <a:cubicBezTo>
                  <a:pt x="59778" y="134119"/>
                  <a:pt x="35719" y="110135"/>
                  <a:pt x="35667" y="80497"/>
                </a:cubicBezTo>
                <a:cubicBezTo>
                  <a:pt x="35614" y="50859"/>
                  <a:pt x="59588" y="26790"/>
                  <a:pt x="89213" y="26737"/>
                </a:cubicBezTo>
                <a:cubicBezTo>
                  <a:pt x="118838" y="26685"/>
                  <a:pt x="142897" y="50668"/>
                  <a:pt x="142950" y="80306"/>
                </a:cubicBezTo>
                <a:cubicBezTo>
                  <a:pt x="142846" y="109880"/>
                  <a:pt x="118963" y="133858"/>
                  <a:pt x="89403" y="134066"/>
                </a:cubicBezTo>
                <a:close/>
                <a:moveTo>
                  <a:pt x="143711" y="151764"/>
                </a:moveTo>
                <a:cubicBezTo>
                  <a:pt x="129293" y="162732"/>
                  <a:pt x="111873" y="169038"/>
                  <a:pt x="93778" y="169842"/>
                </a:cubicBezTo>
                <a:lnTo>
                  <a:pt x="129539" y="263375"/>
                </a:lnTo>
                <a:lnTo>
                  <a:pt x="144757" y="228740"/>
                </a:lnTo>
                <a:lnTo>
                  <a:pt x="179377" y="243869"/>
                </a:lnTo>
                <a:close/>
                <a:moveTo>
                  <a:pt x="0" y="243869"/>
                </a:moveTo>
                <a:lnTo>
                  <a:pt x="34906" y="228740"/>
                </a:lnTo>
                <a:lnTo>
                  <a:pt x="50123" y="263375"/>
                </a:lnTo>
                <a:lnTo>
                  <a:pt x="85884" y="169842"/>
                </a:lnTo>
                <a:cubicBezTo>
                  <a:pt x="67676" y="169170"/>
                  <a:pt x="50127" y="162852"/>
                  <a:pt x="35666" y="151764"/>
                </a:cubicBezTo>
                <a:close/>
                <a:moveTo>
                  <a:pt x="97392" y="75168"/>
                </a:moveTo>
                <a:lnTo>
                  <a:pt x="89403" y="53569"/>
                </a:lnTo>
                <a:lnTo>
                  <a:pt x="81224" y="75168"/>
                </a:lnTo>
                <a:lnTo>
                  <a:pt x="62202" y="75168"/>
                </a:lnTo>
                <a:lnTo>
                  <a:pt x="78465" y="85730"/>
                </a:lnTo>
                <a:lnTo>
                  <a:pt x="70476" y="107043"/>
                </a:lnTo>
                <a:lnTo>
                  <a:pt x="89498" y="94960"/>
                </a:lnTo>
                <a:lnTo>
                  <a:pt x="108520" y="107043"/>
                </a:lnTo>
                <a:lnTo>
                  <a:pt x="100531" y="85730"/>
                </a:lnTo>
                <a:lnTo>
                  <a:pt x="116699" y="75168"/>
                </a:lnTo>
                <a:close/>
              </a:path>
            </a:pathLst>
          </a:custGeom>
          <a:solidFill>
            <a:srgbClr val="FFFFFF"/>
          </a:solidFill>
          <a:ln w="9511" cap="flat">
            <a:noFill/>
            <a:prstDash val="solid"/>
            <a:miter/>
          </a:ln>
        </p:spPr>
        <p:txBody>
          <a:bodyPr rtlCol="0" anchor="ctr"/>
          <a:lstStyle/>
          <a:p>
            <a:endParaRPr lang="en-EG"/>
          </a:p>
        </p:txBody>
      </p:sp>
      <p:grpSp>
        <p:nvGrpSpPr>
          <p:cNvPr id="67" name="Group 66">
            <a:extLst>
              <a:ext uri="{FF2B5EF4-FFF2-40B4-BE49-F238E27FC236}">
                <a16:creationId xmlns:a16="http://schemas.microsoft.com/office/drawing/2014/main" id="{CBB24021-2639-384E-9EF2-49D1F2F5ECA3}"/>
              </a:ext>
            </a:extLst>
          </p:cNvPr>
          <p:cNvGrpSpPr>
            <a:grpSpLocks noChangeAspect="1"/>
          </p:cNvGrpSpPr>
          <p:nvPr/>
        </p:nvGrpSpPr>
        <p:grpSpPr>
          <a:xfrm flipH="1">
            <a:off x="10618567" y="437905"/>
            <a:ext cx="986058" cy="167068"/>
            <a:chOff x="5842767" y="2436565"/>
            <a:chExt cx="740840" cy="125521"/>
          </a:xfrm>
          <a:solidFill>
            <a:schemeClr val="accent1"/>
          </a:solidFill>
        </p:grpSpPr>
        <p:sp>
          <p:nvSpPr>
            <p:cNvPr id="68" name="Parallelogram 67">
              <a:extLst>
                <a:ext uri="{FF2B5EF4-FFF2-40B4-BE49-F238E27FC236}">
                  <a16:creationId xmlns:a16="http://schemas.microsoft.com/office/drawing/2014/main" id="{B40B3CEE-9677-8548-8906-03271FAC3E4B}"/>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69" name="Parallelogram 68">
              <a:extLst>
                <a:ext uri="{FF2B5EF4-FFF2-40B4-BE49-F238E27FC236}">
                  <a16:creationId xmlns:a16="http://schemas.microsoft.com/office/drawing/2014/main" id="{8272F98A-AE68-A046-9921-8E14FA56F4F0}"/>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0" name="Parallelogram 69">
              <a:extLst>
                <a:ext uri="{FF2B5EF4-FFF2-40B4-BE49-F238E27FC236}">
                  <a16:creationId xmlns:a16="http://schemas.microsoft.com/office/drawing/2014/main" id="{1D3C5B35-163D-CB4C-A224-2BE8E4AB3791}"/>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1" name="Parallelogram 70">
              <a:extLst>
                <a:ext uri="{FF2B5EF4-FFF2-40B4-BE49-F238E27FC236}">
                  <a16:creationId xmlns:a16="http://schemas.microsoft.com/office/drawing/2014/main" id="{A4003AA5-1828-3643-A0F6-6053BA887A60}"/>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2" name="Parallelogram 71">
              <a:extLst>
                <a:ext uri="{FF2B5EF4-FFF2-40B4-BE49-F238E27FC236}">
                  <a16:creationId xmlns:a16="http://schemas.microsoft.com/office/drawing/2014/main" id="{D687DAF2-4A56-D946-9907-F1F4E8708374}"/>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3" name="Parallelogram 72">
              <a:extLst>
                <a:ext uri="{FF2B5EF4-FFF2-40B4-BE49-F238E27FC236}">
                  <a16:creationId xmlns:a16="http://schemas.microsoft.com/office/drawing/2014/main" id="{3D68B171-9ED8-DA45-A560-9C457419C1F5}"/>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grpSp>
        <p:nvGrpSpPr>
          <p:cNvPr id="74" name="Group 73">
            <a:extLst>
              <a:ext uri="{FF2B5EF4-FFF2-40B4-BE49-F238E27FC236}">
                <a16:creationId xmlns:a16="http://schemas.microsoft.com/office/drawing/2014/main" id="{89CD3CBC-DDDF-4F4F-9670-14E65CA2565F}"/>
              </a:ext>
            </a:extLst>
          </p:cNvPr>
          <p:cNvGrpSpPr/>
          <p:nvPr/>
        </p:nvGrpSpPr>
        <p:grpSpPr>
          <a:xfrm>
            <a:off x="1598509" y="5149113"/>
            <a:ext cx="1393286" cy="686235"/>
            <a:chOff x="8927868" y="1423557"/>
            <a:chExt cx="1393286" cy="686235"/>
          </a:xfrm>
        </p:grpSpPr>
        <p:sp>
          <p:nvSpPr>
            <p:cNvPr id="75" name="TextBox 74">
              <a:extLst>
                <a:ext uri="{FF2B5EF4-FFF2-40B4-BE49-F238E27FC236}">
                  <a16:creationId xmlns:a16="http://schemas.microsoft.com/office/drawing/2014/main" id="{E1C6CFD8-4D6C-8048-8612-C6F85CB2C022}"/>
                </a:ext>
              </a:extLst>
            </p:cNvPr>
            <p:cNvSpPr txBox="1"/>
            <p:nvPr/>
          </p:nvSpPr>
          <p:spPr>
            <a:xfrm>
              <a:off x="9101132" y="1423557"/>
              <a:ext cx="1046761" cy="184666"/>
            </a:xfrm>
            <a:prstGeom prst="rect">
              <a:avLst/>
            </a:prstGeom>
            <a:noFill/>
          </p:spPr>
          <p:txBody>
            <a:bodyPr wrap="none" lIns="0" tIns="0" rIns="0" bIns="0" rtlCol="0" anchor="ctr">
              <a:spAutoFit/>
            </a:bodyPr>
            <a:lstStyle/>
            <a:p>
              <a:pPr algn="ctr"/>
              <a:r>
                <a:rPr lang="en-US" sz="1200" dirty="0">
                  <a:solidFill>
                    <a:srgbClr val="FFFFFF"/>
                  </a:solidFill>
                  <a:latin typeface="Roboto Medium" panose="02000000000000000000" pitchFamily="2" charset="0"/>
                  <a:ea typeface="Roboto Medium" panose="02000000000000000000" pitchFamily="2" charset="0"/>
                </a:rPr>
                <a:t>Insert title here</a:t>
              </a:r>
            </a:p>
          </p:txBody>
        </p:sp>
        <p:sp>
          <p:nvSpPr>
            <p:cNvPr id="76" name="Rectangle 75">
              <a:extLst>
                <a:ext uri="{FF2B5EF4-FFF2-40B4-BE49-F238E27FC236}">
                  <a16:creationId xmlns:a16="http://schemas.microsoft.com/office/drawing/2014/main" id="{D39A11A3-A663-F242-8ACA-D7FCA9F5133F}"/>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rgbClr val="FFFFFF"/>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rgbClr val="FFFFFF"/>
                </a:solidFill>
                <a:latin typeface="Roboto" panose="02000000000000000000" pitchFamily="2" charset="0"/>
                <a:ea typeface="Roboto" panose="02000000000000000000" pitchFamily="2" charset="0"/>
              </a:endParaRPr>
            </a:p>
          </p:txBody>
        </p:sp>
      </p:grpSp>
      <p:grpSp>
        <p:nvGrpSpPr>
          <p:cNvPr id="77" name="Group 76">
            <a:extLst>
              <a:ext uri="{FF2B5EF4-FFF2-40B4-BE49-F238E27FC236}">
                <a16:creationId xmlns:a16="http://schemas.microsoft.com/office/drawing/2014/main" id="{5C52E2A0-9AE9-6B4D-BFEA-BFFC00C2DCD2}"/>
              </a:ext>
            </a:extLst>
          </p:cNvPr>
          <p:cNvGrpSpPr/>
          <p:nvPr/>
        </p:nvGrpSpPr>
        <p:grpSpPr>
          <a:xfrm>
            <a:off x="4846352" y="4991453"/>
            <a:ext cx="1021113" cy="643180"/>
            <a:chOff x="2164007" y="1096105"/>
            <a:chExt cx="1021113" cy="643180"/>
          </a:xfrm>
        </p:grpSpPr>
        <p:sp>
          <p:nvSpPr>
            <p:cNvPr id="78" name="TextBox 77">
              <a:extLst>
                <a:ext uri="{FF2B5EF4-FFF2-40B4-BE49-F238E27FC236}">
                  <a16:creationId xmlns:a16="http://schemas.microsoft.com/office/drawing/2014/main" id="{E01C44CF-6F1A-8046-810E-EDFDDC67C1D4}"/>
                </a:ext>
              </a:extLst>
            </p:cNvPr>
            <p:cNvSpPr txBox="1"/>
            <p:nvPr/>
          </p:nvSpPr>
          <p:spPr>
            <a:xfrm>
              <a:off x="2189975" y="1096105"/>
              <a:ext cx="969176" cy="523220"/>
            </a:xfrm>
            <a:prstGeom prst="rect">
              <a:avLst/>
            </a:prstGeom>
            <a:noFill/>
          </p:spPr>
          <p:txBody>
            <a:bodyPr wrap="none" lIns="0" rtlCol="0">
              <a:spAutoFit/>
            </a:bodyPr>
            <a:lstStyle/>
            <a:p>
              <a:pPr algn="ctr"/>
              <a:r>
                <a:rPr lang="en-US" sz="2800" b="1" dirty="0">
                  <a:solidFill>
                    <a:srgbClr val="FFFFFF"/>
                  </a:solidFill>
                  <a:latin typeface="Roboto" panose="02000000000000000000" pitchFamily="2" charset="0"/>
                  <a:ea typeface="Roboto" panose="02000000000000000000" pitchFamily="2" charset="0"/>
                </a:rPr>
                <a:t>120K</a:t>
              </a:r>
              <a:endParaRPr lang="en-US" sz="2800" b="1" baseline="30000" dirty="0">
                <a:solidFill>
                  <a:srgbClr val="FFFFFF"/>
                </a:solidFill>
                <a:latin typeface="Roboto" panose="02000000000000000000" pitchFamily="2" charset="0"/>
                <a:ea typeface="Roboto" panose="02000000000000000000" pitchFamily="2" charset="0"/>
              </a:endParaRPr>
            </a:p>
          </p:txBody>
        </p:sp>
        <p:sp>
          <p:nvSpPr>
            <p:cNvPr id="79" name="TextBox 78">
              <a:extLst>
                <a:ext uri="{FF2B5EF4-FFF2-40B4-BE49-F238E27FC236}">
                  <a16:creationId xmlns:a16="http://schemas.microsoft.com/office/drawing/2014/main" id="{43F4641A-2518-4B47-AB91-FE2ED2CB8BA6}"/>
                </a:ext>
              </a:extLst>
            </p:cNvPr>
            <p:cNvSpPr txBox="1"/>
            <p:nvPr/>
          </p:nvSpPr>
          <p:spPr>
            <a:xfrm>
              <a:off x="2164007" y="1554619"/>
              <a:ext cx="1021113" cy="184666"/>
            </a:xfrm>
            <a:prstGeom prst="rect">
              <a:avLst/>
            </a:prstGeom>
            <a:noFill/>
          </p:spPr>
          <p:txBody>
            <a:bodyPr wrap="none" lIns="0" tIns="0" rIns="0" bIns="0" rtlCol="0">
              <a:spAutoFit/>
            </a:bodyPr>
            <a:lstStyle/>
            <a:p>
              <a:pPr algn="ctr"/>
              <a:r>
                <a:rPr lang="en-US" sz="1200" dirty="0">
                  <a:solidFill>
                    <a:srgbClr val="FFFFFF"/>
                  </a:solidFill>
                  <a:latin typeface="Roboto" panose="02000000000000000000" pitchFamily="2" charset="0"/>
                  <a:ea typeface="Roboto" panose="02000000000000000000" pitchFamily="2" charset="0"/>
                </a:rPr>
                <a:t>Insert title here</a:t>
              </a:r>
            </a:p>
          </p:txBody>
        </p:sp>
      </p:grpSp>
      <p:sp>
        <p:nvSpPr>
          <p:cNvPr id="54" name="Freeform 53">
            <a:extLst>
              <a:ext uri="{FF2B5EF4-FFF2-40B4-BE49-F238E27FC236}">
                <a16:creationId xmlns:a16="http://schemas.microsoft.com/office/drawing/2014/main" id="{94D5593B-6E08-4743-BCB2-DE0436018A27}"/>
              </a:ext>
            </a:extLst>
          </p:cNvPr>
          <p:cNvSpPr>
            <a:spLocks noChangeAspect="1"/>
          </p:cNvSpPr>
          <p:nvPr/>
        </p:nvSpPr>
        <p:spPr>
          <a:xfrm>
            <a:off x="2154670" y="4477077"/>
            <a:ext cx="280965" cy="477213"/>
          </a:xfrm>
          <a:custGeom>
            <a:avLst/>
            <a:gdLst>
              <a:gd name="connsiteX0" fmla="*/ 131844 w 174458"/>
              <a:gd name="connsiteY0" fmla="*/ 214848 h 296312"/>
              <a:gd name="connsiteX1" fmla="*/ 160377 w 174458"/>
              <a:gd name="connsiteY1" fmla="*/ 181641 h 296312"/>
              <a:gd name="connsiteX2" fmla="*/ 162469 w 174458"/>
              <a:gd name="connsiteY2" fmla="*/ 168034 h 296312"/>
              <a:gd name="connsiteX3" fmla="*/ 144018 w 174458"/>
              <a:gd name="connsiteY3" fmla="*/ 126644 h 296312"/>
              <a:gd name="connsiteX4" fmla="*/ 133461 w 174458"/>
              <a:gd name="connsiteY4" fmla="*/ 117605 h 296312"/>
              <a:gd name="connsiteX5" fmla="*/ 125757 w 174458"/>
              <a:gd name="connsiteY5" fmla="*/ 115322 h 296312"/>
              <a:gd name="connsiteX6" fmla="*/ 125757 w 174458"/>
              <a:gd name="connsiteY6" fmla="*/ 115322 h 296312"/>
              <a:gd name="connsiteX7" fmla="*/ 100077 w 174458"/>
              <a:gd name="connsiteY7" fmla="*/ 107614 h 296312"/>
              <a:gd name="connsiteX8" fmla="*/ 103121 w 174458"/>
              <a:gd name="connsiteY8" fmla="*/ 97338 h 296312"/>
              <a:gd name="connsiteX9" fmla="*/ 129371 w 174458"/>
              <a:gd name="connsiteY9" fmla="*/ 109898 h 296312"/>
              <a:gd name="connsiteX10" fmla="*/ 129371 w 174458"/>
              <a:gd name="connsiteY10" fmla="*/ 109898 h 296312"/>
              <a:gd name="connsiteX11" fmla="*/ 152958 w 174458"/>
              <a:gd name="connsiteY11" fmla="*/ 100383 h 296312"/>
              <a:gd name="connsiteX12" fmla="*/ 162469 w 174458"/>
              <a:gd name="connsiteY12" fmla="*/ 76691 h 296312"/>
              <a:gd name="connsiteX13" fmla="*/ 128515 w 174458"/>
              <a:gd name="connsiteY13" fmla="*/ 43484 h 296312"/>
              <a:gd name="connsiteX14" fmla="*/ 119004 w 174458"/>
              <a:gd name="connsiteY14" fmla="*/ 44816 h 296312"/>
              <a:gd name="connsiteX15" fmla="*/ 128515 w 174458"/>
              <a:gd name="connsiteY15" fmla="*/ 14177 h 296312"/>
              <a:gd name="connsiteX16" fmla="*/ 127944 w 174458"/>
              <a:gd name="connsiteY16" fmla="*/ 6946 h 296312"/>
              <a:gd name="connsiteX17" fmla="*/ 122333 w 174458"/>
              <a:gd name="connsiteY17" fmla="*/ 2569 h 296312"/>
              <a:gd name="connsiteX18" fmla="*/ 115865 w 174458"/>
              <a:gd name="connsiteY18" fmla="*/ 571 h 296312"/>
              <a:gd name="connsiteX19" fmla="*/ 113107 w 174458"/>
              <a:gd name="connsiteY19" fmla="*/ 0 h 296312"/>
              <a:gd name="connsiteX20" fmla="*/ 104071 w 174458"/>
              <a:gd name="connsiteY20" fmla="*/ 6470 h 296312"/>
              <a:gd name="connsiteX21" fmla="*/ 72210 w 174458"/>
              <a:gd name="connsiteY21" fmla="*/ 108280 h 296312"/>
              <a:gd name="connsiteX22" fmla="*/ 72210 w 174458"/>
              <a:gd name="connsiteY22" fmla="*/ 109612 h 296312"/>
              <a:gd name="connsiteX23" fmla="*/ 41109 w 174458"/>
              <a:gd name="connsiteY23" fmla="*/ 217608 h 296312"/>
              <a:gd name="connsiteX24" fmla="*/ 9533 w 174458"/>
              <a:gd name="connsiteY24" fmla="*/ 217608 h 296312"/>
              <a:gd name="connsiteX25" fmla="*/ 3826 w 174458"/>
              <a:gd name="connsiteY25" fmla="*/ 220938 h 296312"/>
              <a:gd name="connsiteX26" fmla="*/ 22 w 174458"/>
              <a:gd name="connsiteY26" fmla="*/ 230453 h 296312"/>
              <a:gd name="connsiteX27" fmla="*/ 3826 w 174458"/>
              <a:gd name="connsiteY27" fmla="*/ 241014 h 296312"/>
              <a:gd name="connsiteX28" fmla="*/ 51381 w 174458"/>
              <a:gd name="connsiteY28" fmla="*/ 289636 h 296312"/>
              <a:gd name="connsiteX29" fmla="*/ 69298 w 174458"/>
              <a:gd name="connsiteY29" fmla="*/ 293946 h 296312"/>
              <a:gd name="connsiteX30" fmla="*/ 69642 w 174458"/>
              <a:gd name="connsiteY30" fmla="*/ 293728 h 296312"/>
              <a:gd name="connsiteX31" fmla="*/ 76585 w 174458"/>
              <a:gd name="connsiteY31" fmla="*/ 284974 h 296312"/>
              <a:gd name="connsiteX32" fmla="*/ 75063 w 174458"/>
              <a:gd name="connsiteY32" fmla="*/ 273937 h 296312"/>
              <a:gd name="connsiteX33" fmla="*/ 48052 w 174458"/>
              <a:gd name="connsiteY33" fmla="*/ 246153 h 296312"/>
              <a:gd name="connsiteX34" fmla="*/ 125661 w 174458"/>
              <a:gd name="connsiteY34" fmla="*/ 246153 h 296312"/>
              <a:gd name="connsiteX35" fmla="*/ 98746 w 174458"/>
              <a:gd name="connsiteY35" fmla="*/ 273936 h 296312"/>
              <a:gd name="connsiteX36" fmla="*/ 97414 w 174458"/>
              <a:gd name="connsiteY36" fmla="*/ 284973 h 296312"/>
              <a:gd name="connsiteX37" fmla="*/ 103881 w 174458"/>
              <a:gd name="connsiteY37" fmla="*/ 294488 h 296312"/>
              <a:gd name="connsiteX38" fmla="*/ 114343 w 174458"/>
              <a:gd name="connsiteY38" fmla="*/ 295821 h 296312"/>
              <a:gd name="connsiteX39" fmla="*/ 123094 w 174458"/>
              <a:gd name="connsiteY39" fmla="*/ 289921 h 296312"/>
              <a:gd name="connsiteX40" fmla="*/ 169602 w 174458"/>
              <a:gd name="connsiteY40" fmla="*/ 241300 h 296312"/>
              <a:gd name="connsiteX41" fmla="*/ 174262 w 174458"/>
              <a:gd name="connsiteY41" fmla="*/ 231785 h 296312"/>
              <a:gd name="connsiteX42" fmla="*/ 170648 w 174458"/>
              <a:gd name="connsiteY42" fmla="*/ 220367 h 296312"/>
              <a:gd name="connsiteX43" fmla="*/ 165037 w 174458"/>
              <a:gd name="connsiteY43" fmla="*/ 216751 h 296312"/>
              <a:gd name="connsiteX44" fmla="*/ 129276 w 174458"/>
              <a:gd name="connsiteY44" fmla="*/ 216751 h 296312"/>
              <a:gd name="connsiteX45" fmla="*/ 132129 w 174458"/>
              <a:gd name="connsiteY45" fmla="*/ 214468 h 296312"/>
              <a:gd name="connsiteX46" fmla="*/ 137265 w 174458"/>
              <a:gd name="connsiteY46" fmla="*/ 176217 h 296312"/>
              <a:gd name="connsiteX47" fmla="*/ 120050 w 174458"/>
              <a:gd name="connsiteY47" fmla="*/ 194486 h 296312"/>
              <a:gd name="connsiteX48" fmla="*/ 131273 w 174458"/>
              <a:gd name="connsiteY48" fmla="*/ 152811 h 296312"/>
              <a:gd name="connsiteX49" fmla="*/ 138216 w 174458"/>
              <a:gd name="connsiteY49" fmla="*/ 169271 h 296312"/>
              <a:gd name="connsiteX50" fmla="*/ 137265 w 174458"/>
              <a:gd name="connsiteY50" fmla="*/ 176217 h 29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74458" h="296312">
                <a:moveTo>
                  <a:pt x="131844" y="214848"/>
                </a:moveTo>
                <a:lnTo>
                  <a:pt x="160377" y="181641"/>
                </a:lnTo>
                <a:cubicBezTo>
                  <a:pt x="163376" y="177771"/>
                  <a:pt x="164167" y="172627"/>
                  <a:pt x="162469" y="168034"/>
                </a:cubicBezTo>
                <a:lnTo>
                  <a:pt x="144018" y="126644"/>
                </a:lnTo>
                <a:cubicBezTo>
                  <a:pt x="141811" y="122370"/>
                  <a:pt x="138023" y="119127"/>
                  <a:pt x="133461" y="117605"/>
                </a:cubicBezTo>
                <a:lnTo>
                  <a:pt x="125757" y="115322"/>
                </a:lnTo>
                <a:lnTo>
                  <a:pt x="125757" y="115322"/>
                </a:lnTo>
                <a:lnTo>
                  <a:pt x="100077" y="107614"/>
                </a:lnTo>
                <a:lnTo>
                  <a:pt x="103121" y="97338"/>
                </a:lnTo>
                <a:cubicBezTo>
                  <a:pt x="109508" y="105298"/>
                  <a:pt x="119168" y="109919"/>
                  <a:pt x="129371" y="109898"/>
                </a:cubicBezTo>
                <a:lnTo>
                  <a:pt x="129371" y="109898"/>
                </a:lnTo>
                <a:cubicBezTo>
                  <a:pt x="138192" y="110027"/>
                  <a:pt x="146694" y="106598"/>
                  <a:pt x="152958" y="100383"/>
                </a:cubicBezTo>
                <a:cubicBezTo>
                  <a:pt x="159232" y="94118"/>
                  <a:pt x="162668" y="85556"/>
                  <a:pt x="162469" y="76691"/>
                </a:cubicBezTo>
                <a:cubicBezTo>
                  <a:pt x="162106" y="58207"/>
                  <a:pt x="146995" y="43428"/>
                  <a:pt x="128515" y="43484"/>
                </a:cubicBezTo>
                <a:cubicBezTo>
                  <a:pt x="125298" y="43486"/>
                  <a:pt x="122097" y="43934"/>
                  <a:pt x="119004" y="44816"/>
                </a:cubicBezTo>
                <a:lnTo>
                  <a:pt x="128515" y="14177"/>
                </a:lnTo>
                <a:cubicBezTo>
                  <a:pt x="129228" y="11779"/>
                  <a:pt x="129024" y="9202"/>
                  <a:pt x="127944" y="6946"/>
                </a:cubicBezTo>
                <a:cubicBezTo>
                  <a:pt x="126710" y="4816"/>
                  <a:pt x="124699" y="3246"/>
                  <a:pt x="122333" y="2569"/>
                </a:cubicBezTo>
                <a:lnTo>
                  <a:pt x="115865" y="571"/>
                </a:lnTo>
                <a:cubicBezTo>
                  <a:pt x="114979" y="245"/>
                  <a:pt x="114050" y="52"/>
                  <a:pt x="113107" y="0"/>
                </a:cubicBezTo>
                <a:cubicBezTo>
                  <a:pt x="109018" y="-10"/>
                  <a:pt x="105380" y="2595"/>
                  <a:pt x="104071" y="6470"/>
                </a:cubicBezTo>
                <a:lnTo>
                  <a:pt x="72210" y="108280"/>
                </a:lnTo>
                <a:cubicBezTo>
                  <a:pt x="72181" y="108724"/>
                  <a:pt x="72181" y="109169"/>
                  <a:pt x="72210" y="109612"/>
                </a:cubicBezTo>
                <a:lnTo>
                  <a:pt x="41109" y="217608"/>
                </a:lnTo>
                <a:lnTo>
                  <a:pt x="9533" y="217608"/>
                </a:lnTo>
                <a:cubicBezTo>
                  <a:pt x="7346" y="218136"/>
                  <a:pt x="5362" y="219294"/>
                  <a:pt x="3826" y="220938"/>
                </a:cubicBezTo>
                <a:cubicBezTo>
                  <a:pt x="1341" y="223475"/>
                  <a:pt x="-29" y="226900"/>
                  <a:pt x="22" y="230453"/>
                </a:cubicBezTo>
                <a:cubicBezTo>
                  <a:pt x="-194" y="234344"/>
                  <a:pt x="1179" y="238156"/>
                  <a:pt x="3826" y="241014"/>
                </a:cubicBezTo>
                <a:lnTo>
                  <a:pt x="51381" y="289636"/>
                </a:lnTo>
                <a:cubicBezTo>
                  <a:pt x="55139" y="295776"/>
                  <a:pt x="63160" y="297706"/>
                  <a:pt x="69298" y="293946"/>
                </a:cubicBezTo>
                <a:cubicBezTo>
                  <a:pt x="69414" y="293875"/>
                  <a:pt x="69528" y="293802"/>
                  <a:pt x="69642" y="293728"/>
                </a:cubicBezTo>
                <a:cubicBezTo>
                  <a:pt x="73179" y="292034"/>
                  <a:pt x="75740" y="288805"/>
                  <a:pt x="76585" y="284974"/>
                </a:cubicBezTo>
                <a:cubicBezTo>
                  <a:pt x="77664" y="281246"/>
                  <a:pt x="77111" y="277234"/>
                  <a:pt x="75063" y="273937"/>
                </a:cubicBezTo>
                <a:lnTo>
                  <a:pt x="48052" y="246153"/>
                </a:lnTo>
                <a:lnTo>
                  <a:pt x="125661" y="246153"/>
                </a:lnTo>
                <a:lnTo>
                  <a:pt x="98746" y="273936"/>
                </a:lnTo>
                <a:cubicBezTo>
                  <a:pt x="96899" y="277307"/>
                  <a:pt x="96422" y="281260"/>
                  <a:pt x="97414" y="284973"/>
                </a:cubicBezTo>
                <a:cubicBezTo>
                  <a:pt x="97992" y="288971"/>
                  <a:pt x="100377" y="292481"/>
                  <a:pt x="103881" y="294488"/>
                </a:cubicBezTo>
                <a:cubicBezTo>
                  <a:pt x="107051" y="296312"/>
                  <a:pt x="110818" y="296792"/>
                  <a:pt x="114343" y="295821"/>
                </a:cubicBezTo>
                <a:cubicBezTo>
                  <a:pt x="117895" y="295019"/>
                  <a:pt x="121017" y="292913"/>
                  <a:pt x="123094" y="289921"/>
                </a:cubicBezTo>
                <a:lnTo>
                  <a:pt x="169602" y="241300"/>
                </a:lnTo>
                <a:cubicBezTo>
                  <a:pt x="172526" y="239006"/>
                  <a:pt x="174242" y="235502"/>
                  <a:pt x="174262" y="231785"/>
                </a:cubicBezTo>
                <a:cubicBezTo>
                  <a:pt x="174997" y="227617"/>
                  <a:pt x="173647" y="223352"/>
                  <a:pt x="170648" y="220367"/>
                </a:cubicBezTo>
                <a:cubicBezTo>
                  <a:pt x="169144" y="218670"/>
                  <a:pt x="167203" y="217419"/>
                  <a:pt x="165037" y="216751"/>
                </a:cubicBezTo>
                <a:lnTo>
                  <a:pt x="129276" y="216751"/>
                </a:lnTo>
                <a:cubicBezTo>
                  <a:pt x="130281" y="216061"/>
                  <a:pt x="131235" y="215297"/>
                  <a:pt x="132129" y="214468"/>
                </a:cubicBezTo>
                <a:close/>
                <a:moveTo>
                  <a:pt x="137265" y="176217"/>
                </a:moveTo>
                <a:lnTo>
                  <a:pt x="120050" y="194486"/>
                </a:lnTo>
                <a:lnTo>
                  <a:pt x="131273" y="152811"/>
                </a:lnTo>
                <a:lnTo>
                  <a:pt x="138216" y="169271"/>
                </a:lnTo>
                <a:cubicBezTo>
                  <a:pt x="139081" y="171600"/>
                  <a:pt x="138724" y="174207"/>
                  <a:pt x="137265" y="176217"/>
                </a:cubicBezTo>
                <a:close/>
              </a:path>
            </a:pathLst>
          </a:custGeom>
          <a:solidFill>
            <a:srgbClr val="FFFFFF"/>
          </a:solidFill>
          <a:ln w="9511" cap="flat">
            <a:noFill/>
            <a:prstDash val="solid"/>
            <a:miter/>
          </a:ln>
        </p:spPr>
        <p:txBody>
          <a:bodyPr rtlCol="0" anchor="ctr"/>
          <a:lstStyle/>
          <a:p>
            <a:endParaRPr lang="en-EG"/>
          </a:p>
        </p:txBody>
      </p:sp>
      <p:sp>
        <p:nvSpPr>
          <p:cNvPr id="55" name="Freeform 54">
            <a:extLst>
              <a:ext uri="{FF2B5EF4-FFF2-40B4-BE49-F238E27FC236}">
                <a16:creationId xmlns:a16="http://schemas.microsoft.com/office/drawing/2014/main" id="{1BA7A215-3D78-CF4E-8278-6D63C2B69D49}"/>
              </a:ext>
            </a:extLst>
          </p:cNvPr>
          <p:cNvSpPr>
            <a:spLocks noChangeAspect="1"/>
          </p:cNvSpPr>
          <p:nvPr/>
        </p:nvSpPr>
        <p:spPr>
          <a:xfrm>
            <a:off x="5221838" y="4522464"/>
            <a:ext cx="270141" cy="386438"/>
          </a:xfrm>
          <a:custGeom>
            <a:avLst/>
            <a:gdLst>
              <a:gd name="connsiteX0" fmla="*/ 84129 w 167736"/>
              <a:gd name="connsiteY0" fmla="*/ 51265 h 239947"/>
              <a:gd name="connsiteX1" fmla="*/ 98586 w 167736"/>
              <a:gd name="connsiteY1" fmla="*/ 45080 h 239947"/>
              <a:gd name="connsiteX2" fmla="*/ 98586 w 167736"/>
              <a:gd name="connsiteY2" fmla="*/ 15489 h 239947"/>
              <a:gd name="connsiteX3" fmla="*/ 84129 w 167736"/>
              <a:gd name="connsiteY3" fmla="*/ 9304 h 239947"/>
              <a:gd name="connsiteX4" fmla="*/ 69483 w 167736"/>
              <a:gd name="connsiteY4" fmla="*/ 15489 h 239947"/>
              <a:gd name="connsiteX5" fmla="*/ 69483 w 167736"/>
              <a:gd name="connsiteY5" fmla="*/ 45080 h 239947"/>
              <a:gd name="connsiteX6" fmla="*/ 84129 w 167736"/>
              <a:gd name="connsiteY6" fmla="*/ 51265 h 239947"/>
              <a:gd name="connsiteX7" fmla="*/ 99061 w 167736"/>
              <a:gd name="connsiteY7" fmla="*/ 55832 h 239947"/>
              <a:gd name="connsiteX8" fmla="*/ 69482 w 167736"/>
              <a:gd name="connsiteY8" fmla="*/ 55832 h 239947"/>
              <a:gd name="connsiteX9" fmla="*/ 18123 w 167736"/>
              <a:gd name="connsiteY9" fmla="*/ 3405 h 239947"/>
              <a:gd name="connsiteX10" fmla="*/ 10895 w 167736"/>
              <a:gd name="connsiteY10" fmla="*/ 74 h 239947"/>
              <a:gd name="connsiteX11" fmla="*/ 3476 w 167736"/>
              <a:gd name="connsiteY11" fmla="*/ 3119 h 239947"/>
              <a:gd name="connsiteX12" fmla="*/ 52 w 167736"/>
              <a:gd name="connsiteY12" fmla="*/ 10636 h 239947"/>
              <a:gd name="connsiteX13" fmla="*/ 2905 w 167736"/>
              <a:gd name="connsiteY13" fmla="*/ 18058 h 239947"/>
              <a:gd name="connsiteX14" fmla="*/ 56642 w 167736"/>
              <a:gd name="connsiteY14" fmla="*/ 73054 h 239947"/>
              <a:gd name="connsiteX15" fmla="*/ 41996 w 167736"/>
              <a:gd name="connsiteY15" fmla="*/ 221964 h 239947"/>
              <a:gd name="connsiteX16" fmla="*/ 43042 w 167736"/>
              <a:gd name="connsiteY16" fmla="*/ 232525 h 239947"/>
              <a:gd name="connsiteX17" fmla="*/ 48939 w 167736"/>
              <a:gd name="connsiteY17" fmla="*/ 238996 h 239947"/>
              <a:gd name="connsiteX18" fmla="*/ 50175 w 167736"/>
              <a:gd name="connsiteY18" fmla="*/ 239471 h 239947"/>
              <a:gd name="connsiteX19" fmla="*/ 53028 w 167736"/>
              <a:gd name="connsiteY19" fmla="*/ 239947 h 239947"/>
              <a:gd name="connsiteX20" fmla="*/ 53028 w 167736"/>
              <a:gd name="connsiteY20" fmla="*/ 239947 h 239947"/>
              <a:gd name="connsiteX21" fmla="*/ 62539 w 167736"/>
              <a:gd name="connsiteY21" fmla="*/ 229671 h 239947"/>
              <a:gd name="connsiteX22" fmla="*/ 78993 w 167736"/>
              <a:gd name="connsiteY22" fmla="*/ 151743 h 239947"/>
              <a:gd name="connsiteX23" fmla="*/ 88504 w 167736"/>
              <a:gd name="connsiteY23" fmla="*/ 151743 h 239947"/>
              <a:gd name="connsiteX24" fmla="*/ 91358 w 167736"/>
              <a:gd name="connsiteY24" fmla="*/ 165159 h 239947"/>
              <a:gd name="connsiteX25" fmla="*/ 94686 w 167736"/>
              <a:gd name="connsiteY25" fmla="*/ 186473 h 239947"/>
              <a:gd name="connsiteX26" fmla="*/ 98585 w 167736"/>
              <a:gd name="connsiteY26" fmla="*/ 228434 h 239947"/>
              <a:gd name="connsiteX27" fmla="*/ 107336 w 167736"/>
              <a:gd name="connsiteY27" fmla="*/ 239186 h 239947"/>
              <a:gd name="connsiteX28" fmla="*/ 109904 w 167736"/>
              <a:gd name="connsiteY28" fmla="*/ 238710 h 239947"/>
              <a:gd name="connsiteX29" fmla="*/ 111140 w 167736"/>
              <a:gd name="connsiteY29" fmla="*/ 238234 h 239947"/>
              <a:gd name="connsiteX30" fmla="*/ 119605 w 167736"/>
              <a:gd name="connsiteY30" fmla="*/ 221203 h 239947"/>
              <a:gd name="connsiteX31" fmla="*/ 117037 w 167736"/>
              <a:gd name="connsiteY31" fmla="*/ 186758 h 239947"/>
              <a:gd name="connsiteX32" fmla="*/ 113993 w 167736"/>
              <a:gd name="connsiteY32" fmla="*/ 164684 h 239947"/>
              <a:gd name="connsiteX33" fmla="*/ 111425 w 167736"/>
              <a:gd name="connsiteY33" fmla="*/ 73054 h 239947"/>
              <a:gd name="connsiteX34" fmla="*/ 164591 w 167736"/>
              <a:gd name="connsiteY34" fmla="*/ 18058 h 239947"/>
              <a:gd name="connsiteX35" fmla="*/ 167730 w 167736"/>
              <a:gd name="connsiteY35" fmla="*/ 10636 h 239947"/>
              <a:gd name="connsiteX36" fmla="*/ 164401 w 167736"/>
              <a:gd name="connsiteY36" fmla="*/ 3119 h 239947"/>
              <a:gd name="connsiteX37" fmla="*/ 156698 w 167736"/>
              <a:gd name="connsiteY37" fmla="*/ 74 h 239947"/>
              <a:gd name="connsiteX38" fmla="*/ 149184 w 167736"/>
              <a:gd name="connsiteY38" fmla="*/ 3405 h 23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7736" h="239947">
                <a:moveTo>
                  <a:pt x="84129" y="51265"/>
                </a:moveTo>
                <a:cubicBezTo>
                  <a:pt x="89614" y="51386"/>
                  <a:pt x="94884" y="49131"/>
                  <a:pt x="98586" y="45080"/>
                </a:cubicBezTo>
                <a:cubicBezTo>
                  <a:pt x="106448" y="36785"/>
                  <a:pt x="106448" y="23785"/>
                  <a:pt x="98586" y="15489"/>
                </a:cubicBezTo>
                <a:cubicBezTo>
                  <a:pt x="94884" y="11438"/>
                  <a:pt x="89614" y="9184"/>
                  <a:pt x="84129" y="9304"/>
                </a:cubicBezTo>
                <a:cubicBezTo>
                  <a:pt x="78606" y="9272"/>
                  <a:pt x="73312" y="11508"/>
                  <a:pt x="69483" y="15489"/>
                </a:cubicBezTo>
                <a:cubicBezTo>
                  <a:pt x="61620" y="23785"/>
                  <a:pt x="61620" y="36785"/>
                  <a:pt x="69483" y="45080"/>
                </a:cubicBezTo>
                <a:cubicBezTo>
                  <a:pt x="73312" y="49062"/>
                  <a:pt x="78606" y="51297"/>
                  <a:pt x="84129" y="51265"/>
                </a:cubicBezTo>
                <a:close/>
                <a:moveTo>
                  <a:pt x="99061" y="55832"/>
                </a:moveTo>
                <a:lnTo>
                  <a:pt x="69482" y="55832"/>
                </a:lnTo>
                <a:lnTo>
                  <a:pt x="18123" y="3405"/>
                </a:lnTo>
                <a:cubicBezTo>
                  <a:pt x="16240" y="1394"/>
                  <a:pt x="13646" y="199"/>
                  <a:pt x="10895" y="74"/>
                </a:cubicBezTo>
                <a:cubicBezTo>
                  <a:pt x="8055" y="-316"/>
                  <a:pt x="5224" y="846"/>
                  <a:pt x="3476" y="3119"/>
                </a:cubicBezTo>
                <a:cubicBezTo>
                  <a:pt x="1481" y="5140"/>
                  <a:pt x="267" y="7804"/>
                  <a:pt x="52" y="10636"/>
                </a:cubicBezTo>
                <a:cubicBezTo>
                  <a:pt x="-255" y="13427"/>
                  <a:pt x="808" y="16193"/>
                  <a:pt x="2905" y="18058"/>
                </a:cubicBezTo>
                <a:lnTo>
                  <a:pt x="56642" y="73054"/>
                </a:lnTo>
                <a:cubicBezTo>
                  <a:pt x="56642" y="151553"/>
                  <a:pt x="57974" y="146605"/>
                  <a:pt x="41996" y="221964"/>
                </a:cubicBezTo>
                <a:cubicBezTo>
                  <a:pt x="41191" y="225505"/>
                  <a:pt x="41558" y="229212"/>
                  <a:pt x="43042" y="232525"/>
                </a:cubicBezTo>
                <a:cubicBezTo>
                  <a:pt x="44041" y="235397"/>
                  <a:pt x="46172" y="237735"/>
                  <a:pt x="48939" y="238996"/>
                </a:cubicBezTo>
                <a:lnTo>
                  <a:pt x="50175" y="239471"/>
                </a:lnTo>
                <a:cubicBezTo>
                  <a:pt x="51096" y="239775"/>
                  <a:pt x="52059" y="239935"/>
                  <a:pt x="53028" y="239947"/>
                </a:cubicBezTo>
                <a:lnTo>
                  <a:pt x="53028" y="239947"/>
                </a:lnTo>
                <a:cubicBezTo>
                  <a:pt x="57688" y="239947"/>
                  <a:pt x="61493" y="235856"/>
                  <a:pt x="62539" y="229671"/>
                </a:cubicBezTo>
                <a:lnTo>
                  <a:pt x="78993" y="151743"/>
                </a:lnTo>
                <a:lnTo>
                  <a:pt x="88504" y="151743"/>
                </a:lnTo>
                <a:lnTo>
                  <a:pt x="91358" y="165159"/>
                </a:lnTo>
                <a:cubicBezTo>
                  <a:pt x="92906" y="172189"/>
                  <a:pt x="94017" y="179306"/>
                  <a:pt x="94686" y="186473"/>
                </a:cubicBezTo>
                <a:lnTo>
                  <a:pt x="98585" y="228434"/>
                </a:lnTo>
                <a:cubicBezTo>
                  <a:pt x="99061" y="234809"/>
                  <a:pt x="102676" y="239186"/>
                  <a:pt x="107336" y="239186"/>
                </a:cubicBezTo>
                <a:cubicBezTo>
                  <a:pt x="108219" y="239251"/>
                  <a:pt x="109103" y="239088"/>
                  <a:pt x="109904" y="238710"/>
                </a:cubicBezTo>
                <a:lnTo>
                  <a:pt x="111140" y="238234"/>
                </a:lnTo>
                <a:cubicBezTo>
                  <a:pt x="117163" y="234809"/>
                  <a:pt x="120510" y="228074"/>
                  <a:pt x="119605" y="221203"/>
                </a:cubicBezTo>
                <a:lnTo>
                  <a:pt x="117037" y="186758"/>
                </a:lnTo>
                <a:cubicBezTo>
                  <a:pt x="116414" y="179351"/>
                  <a:pt x="115398" y="171983"/>
                  <a:pt x="113993" y="164684"/>
                </a:cubicBezTo>
                <a:cubicBezTo>
                  <a:pt x="107811" y="136614"/>
                  <a:pt x="111425" y="102646"/>
                  <a:pt x="111425" y="73054"/>
                </a:cubicBezTo>
                <a:lnTo>
                  <a:pt x="164591" y="18058"/>
                </a:lnTo>
                <a:cubicBezTo>
                  <a:pt x="166685" y="16171"/>
                  <a:pt x="167834" y="13453"/>
                  <a:pt x="167730" y="10636"/>
                </a:cubicBezTo>
                <a:cubicBezTo>
                  <a:pt x="167639" y="7793"/>
                  <a:pt x="166445" y="5097"/>
                  <a:pt x="164401" y="3119"/>
                </a:cubicBezTo>
                <a:cubicBezTo>
                  <a:pt x="162497" y="890"/>
                  <a:pt x="159611" y="-251"/>
                  <a:pt x="156698" y="74"/>
                </a:cubicBezTo>
                <a:cubicBezTo>
                  <a:pt x="153877" y="256"/>
                  <a:pt x="151213" y="1436"/>
                  <a:pt x="149184" y="3405"/>
                </a:cubicBezTo>
                <a:close/>
              </a:path>
            </a:pathLst>
          </a:custGeom>
          <a:solidFill>
            <a:srgbClr val="FFFFFF"/>
          </a:solidFill>
          <a:ln w="9511" cap="flat">
            <a:noFill/>
            <a:prstDash val="solid"/>
            <a:miter/>
          </a:ln>
        </p:spPr>
        <p:txBody>
          <a:bodyPr rtlCol="0" anchor="ctr"/>
          <a:lstStyle/>
          <a:p>
            <a:endParaRPr lang="en-EG"/>
          </a:p>
        </p:txBody>
      </p:sp>
      <p:sp>
        <p:nvSpPr>
          <p:cNvPr id="3" name="Picture Placeholder 2">
            <a:extLst>
              <a:ext uri="{FF2B5EF4-FFF2-40B4-BE49-F238E27FC236}">
                <a16:creationId xmlns:a16="http://schemas.microsoft.com/office/drawing/2014/main" id="{97CD3A05-9696-1541-ABF9-22B7C740E9B4}"/>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37D9769F-BBE7-334A-B98A-C6BB38913849}"/>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8158A9DD-DA38-5B4F-86CA-8325E969ECD5}"/>
              </a:ext>
            </a:extLst>
          </p:cNvPr>
          <p:cNvSpPr>
            <a:spLocks noGrp="1"/>
          </p:cNvSpPr>
          <p:nvPr>
            <p:ph type="pic" sz="quarter" idx="12"/>
          </p:nvPr>
        </p:nvSpPr>
        <p:spPr/>
      </p:sp>
    </p:spTree>
    <p:extLst>
      <p:ext uri="{BB962C8B-B14F-4D97-AF65-F5344CB8AC3E}">
        <p14:creationId xmlns:p14="http://schemas.microsoft.com/office/powerpoint/2010/main" val="74086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DDF2967-4AFD-8F4B-8446-2B5F40FBC5B1}"/>
              </a:ext>
            </a:extLst>
          </p:cNvPr>
          <p:cNvSpPr/>
          <p:nvPr/>
        </p:nvSpPr>
        <p:spPr>
          <a:xfrm>
            <a:off x="0" y="0"/>
            <a:ext cx="12192000" cy="6858000"/>
          </a:xfrm>
          <a:prstGeom prst="rect">
            <a:avLst/>
          </a:prstGeom>
          <a:gradFill>
            <a:gsLst>
              <a:gs pos="36000">
                <a:schemeClr val="accent1">
                  <a:alpha val="95000"/>
                </a:schemeClr>
              </a:gs>
              <a:gs pos="0">
                <a:schemeClr val="accent1">
                  <a:alpha val="95000"/>
                </a:schemeClr>
              </a:gs>
              <a:gs pos="73000">
                <a:schemeClr val="accent1">
                  <a:lumMod val="7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nvGrpSpPr>
          <p:cNvPr id="11" name="Graphic 24">
            <a:extLst>
              <a:ext uri="{FF2B5EF4-FFF2-40B4-BE49-F238E27FC236}">
                <a16:creationId xmlns:a16="http://schemas.microsoft.com/office/drawing/2014/main" id="{34F71D42-EF50-F343-B7BC-B2CC26FF392A}"/>
              </a:ext>
            </a:extLst>
          </p:cNvPr>
          <p:cNvGrpSpPr>
            <a:grpSpLocks noChangeAspect="1"/>
          </p:cNvGrpSpPr>
          <p:nvPr/>
        </p:nvGrpSpPr>
        <p:grpSpPr>
          <a:xfrm>
            <a:off x="230287" y="919669"/>
            <a:ext cx="6243837" cy="5027650"/>
            <a:chOff x="1188560" y="673389"/>
            <a:chExt cx="1644195" cy="1323937"/>
          </a:xfrm>
          <a:solidFill>
            <a:srgbClr val="FEFCFF">
              <a:alpha val="5000"/>
            </a:srgbClr>
          </a:solidFill>
        </p:grpSpPr>
        <p:sp>
          <p:nvSpPr>
            <p:cNvPr id="12" name="Freeform 11">
              <a:extLst>
                <a:ext uri="{FF2B5EF4-FFF2-40B4-BE49-F238E27FC236}">
                  <a16:creationId xmlns:a16="http://schemas.microsoft.com/office/drawing/2014/main" id="{2314B26E-5DC1-B041-936B-7D6F15CF46EF}"/>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grpFill/>
            <a:ln w="39007" cap="flat">
              <a:noFill/>
              <a:prstDash val="solid"/>
              <a:miter/>
            </a:ln>
          </p:spPr>
          <p:txBody>
            <a:bodyPr rtlCol="0" anchor="ctr"/>
            <a:lstStyle/>
            <a:p>
              <a:endParaRPr lang="en-EG" dirty="0"/>
            </a:p>
          </p:txBody>
        </p:sp>
        <p:sp>
          <p:nvSpPr>
            <p:cNvPr id="13" name="Freeform 12">
              <a:extLst>
                <a:ext uri="{FF2B5EF4-FFF2-40B4-BE49-F238E27FC236}">
                  <a16:creationId xmlns:a16="http://schemas.microsoft.com/office/drawing/2014/main" id="{87B0E6C7-A27F-7F4E-8D5A-E4D563C6DC9D}"/>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p>
          </p:txBody>
        </p:sp>
      </p:grpSp>
      <p:grpSp>
        <p:nvGrpSpPr>
          <p:cNvPr id="4" name="Graphic 24">
            <a:extLst>
              <a:ext uri="{FF2B5EF4-FFF2-40B4-BE49-F238E27FC236}">
                <a16:creationId xmlns:a16="http://schemas.microsoft.com/office/drawing/2014/main" id="{664C736F-B69F-3B48-9239-0787FB3401BD}"/>
              </a:ext>
            </a:extLst>
          </p:cNvPr>
          <p:cNvGrpSpPr>
            <a:grpSpLocks noChangeAspect="1"/>
          </p:cNvGrpSpPr>
          <p:nvPr/>
        </p:nvGrpSpPr>
        <p:grpSpPr>
          <a:xfrm>
            <a:off x="2028208" y="919669"/>
            <a:ext cx="2647995" cy="2132214"/>
            <a:chOff x="1188560" y="673389"/>
            <a:chExt cx="1644195" cy="1323937"/>
          </a:xfrm>
          <a:solidFill>
            <a:srgbClr val="FEFCFF"/>
          </a:solidFill>
        </p:grpSpPr>
        <p:sp>
          <p:nvSpPr>
            <p:cNvPr id="5" name="Freeform 4">
              <a:extLst>
                <a:ext uri="{FF2B5EF4-FFF2-40B4-BE49-F238E27FC236}">
                  <a16:creationId xmlns:a16="http://schemas.microsoft.com/office/drawing/2014/main" id="{0E0ED6A3-7CA2-1B43-95DB-FC33489784B6}"/>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grpFill/>
            <a:ln w="39007" cap="flat">
              <a:noFill/>
              <a:prstDash val="solid"/>
              <a:miter/>
            </a:ln>
          </p:spPr>
          <p:txBody>
            <a:bodyPr rtlCol="0" anchor="ctr"/>
            <a:lstStyle/>
            <a:p>
              <a:endParaRPr lang="en-EG" dirty="0"/>
            </a:p>
          </p:txBody>
        </p:sp>
        <p:sp>
          <p:nvSpPr>
            <p:cNvPr id="6" name="Freeform 5">
              <a:extLst>
                <a:ext uri="{FF2B5EF4-FFF2-40B4-BE49-F238E27FC236}">
                  <a16:creationId xmlns:a16="http://schemas.microsoft.com/office/drawing/2014/main" id="{4FFCE556-CC71-F842-A753-365C2E68D1A7}"/>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p>
          </p:txBody>
        </p:sp>
      </p:grpSp>
      <p:sp>
        <p:nvSpPr>
          <p:cNvPr id="7" name="TextBox 6">
            <a:extLst>
              <a:ext uri="{FF2B5EF4-FFF2-40B4-BE49-F238E27FC236}">
                <a16:creationId xmlns:a16="http://schemas.microsoft.com/office/drawing/2014/main" id="{1E52EB9B-0B73-634C-8E1D-200E0DE381C5}"/>
              </a:ext>
            </a:extLst>
          </p:cNvPr>
          <p:cNvSpPr txBox="1"/>
          <p:nvPr/>
        </p:nvSpPr>
        <p:spPr>
          <a:xfrm>
            <a:off x="1838809" y="3276545"/>
            <a:ext cx="3026791" cy="769441"/>
          </a:xfrm>
          <a:prstGeom prst="rect">
            <a:avLst/>
          </a:prstGeom>
          <a:noFill/>
        </p:spPr>
        <p:txBody>
          <a:bodyPr wrap="none" rtlCol="0">
            <a:spAutoFit/>
          </a:bodyPr>
          <a:lstStyle/>
          <a:p>
            <a:pPr algn="ctr"/>
            <a:r>
              <a:rPr lang="en-US" sz="4400" b="1" dirty="0">
                <a:solidFill>
                  <a:srgbClr val="FEFCFF"/>
                </a:solidFill>
                <a:latin typeface="Roboto Black" panose="02000000000000000000" pitchFamily="2" charset="0"/>
                <a:ea typeface="Roboto Black" panose="02000000000000000000" pitchFamily="2" charset="0"/>
                <a:cs typeface="Gill Sans" panose="020B0502020104020203" pitchFamily="34" charset="-79"/>
              </a:rPr>
              <a:t>SCOREFOR</a:t>
            </a:r>
          </a:p>
        </p:txBody>
      </p:sp>
      <p:sp>
        <p:nvSpPr>
          <p:cNvPr id="17" name="TextBox 16">
            <a:extLst>
              <a:ext uri="{FF2B5EF4-FFF2-40B4-BE49-F238E27FC236}">
                <a16:creationId xmlns:a16="http://schemas.microsoft.com/office/drawing/2014/main" id="{474D3F2F-3972-5D4D-89D8-8B3489FA696F}"/>
              </a:ext>
            </a:extLst>
          </p:cNvPr>
          <p:cNvSpPr txBox="1"/>
          <p:nvPr/>
        </p:nvSpPr>
        <p:spPr>
          <a:xfrm>
            <a:off x="1583932" y="3953005"/>
            <a:ext cx="3536546" cy="646331"/>
          </a:xfrm>
          <a:prstGeom prst="rect">
            <a:avLst/>
          </a:prstGeom>
          <a:noFill/>
        </p:spPr>
        <p:txBody>
          <a:bodyPr wrap="none" rtlCol="0">
            <a:spAutoFit/>
          </a:bodyPr>
          <a:lstStyle/>
          <a:p>
            <a:pPr algn="ctr"/>
            <a:r>
              <a:rPr lang="en-US" sz="3600" dirty="0">
                <a:solidFill>
                  <a:srgbClr val="FEFCFF"/>
                </a:solidFill>
                <a:latin typeface="Roboto" panose="02000000000000000000" pitchFamily="2" charset="0"/>
                <a:ea typeface="Roboto" panose="02000000000000000000" pitchFamily="2" charset="0"/>
                <a:cs typeface="Gill Sans" panose="020B0502020104020203" pitchFamily="34" charset="-79"/>
              </a:rPr>
              <a:t>Sports &amp; Fitness</a:t>
            </a:r>
          </a:p>
        </p:txBody>
      </p:sp>
      <p:sp>
        <p:nvSpPr>
          <p:cNvPr id="18" name="TextBox 17">
            <a:extLst>
              <a:ext uri="{FF2B5EF4-FFF2-40B4-BE49-F238E27FC236}">
                <a16:creationId xmlns:a16="http://schemas.microsoft.com/office/drawing/2014/main" id="{4B7A19D9-2AFD-FA46-A529-00762877D4F3}"/>
              </a:ext>
            </a:extLst>
          </p:cNvPr>
          <p:cNvSpPr txBox="1"/>
          <p:nvPr/>
        </p:nvSpPr>
        <p:spPr>
          <a:xfrm>
            <a:off x="808881" y="5568999"/>
            <a:ext cx="5086649" cy="369332"/>
          </a:xfrm>
          <a:prstGeom prst="rect">
            <a:avLst/>
          </a:prstGeom>
          <a:noFill/>
        </p:spPr>
        <p:txBody>
          <a:bodyPr wrap="none" rtlCol="0">
            <a:spAutoFit/>
          </a:bodyPr>
          <a:lstStyle/>
          <a:p>
            <a:pPr algn="ctr"/>
            <a:r>
              <a:rPr lang="en-US" spc="300" dirty="0">
                <a:solidFill>
                  <a:srgbClr val="FEFCFF"/>
                </a:solidFill>
                <a:latin typeface="Roboto" panose="02000000000000000000" pitchFamily="2" charset="0"/>
                <a:ea typeface="Roboto" panose="02000000000000000000" pitchFamily="2" charset="0"/>
                <a:cs typeface="Gill Sans" panose="020B0502020104020203" pitchFamily="34" charset="-79"/>
              </a:rPr>
              <a:t>PowerPoint Presentation Template </a:t>
            </a:r>
          </a:p>
        </p:txBody>
      </p:sp>
      <p:sp>
        <p:nvSpPr>
          <p:cNvPr id="3" name="Picture Placeholder 2">
            <a:extLst>
              <a:ext uri="{FF2B5EF4-FFF2-40B4-BE49-F238E27FC236}">
                <a16:creationId xmlns:a16="http://schemas.microsoft.com/office/drawing/2014/main" id="{A3EDC910-F421-4642-8E4F-83A0EA666D72}"/>
              </a:ext>
            </a:extLst>
          </p:cNvPr>
          <p:cNvSpPr>
            <a:spLocks noGrp="1"/>
          </p:cNvSpPr>
          <p:nvPr>
            <p:ph type="pic" sz="quarter" idx="10"/>
          </p:nvPr>
        </p:nvSpPr>
        <p:spPr/>
      </p:sp>
    </p:spTree>
    <p:extLst>
      <p:ext uri="{BB962C8B-B14F-4D97-AF65-F5344CB8AC3E}">
        <p14:creationId xmlns:p14="http://schemas.microsoft.com/office/powerpoint/2010/main" val="331930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8D4E32-D076-6D41-8B30-1957C915462A}"/>
              </a:ext>
            </a:extLst>
          </p:cNvPr>
          <p:cNvSpPr/>
          <p:nvPr/>
        </p:nvSpPr>
        <p:spPr>
          <a:xfrm>
            <a:off x="0" y="0"/>
            <a:ext cx="12192000" cy="6858000"/>
          </a:xfrm>
          <a:prstGeom prst="rect">
            <a:avLst/>
          </a:prstGeom>
          <a:solidFill>
            <a:srgbClr val="243C4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nvGrpSpPr>
          <p:cNvPr id="6" name="Group 5">
            <a:extLst>
              <a:ext uri="{FF2B5EF4-FFF2-40B4-BE49-F238E27FC236}">
                <a16:creationId xmlns:a16="http://schemas.microsoft.com/office/drawing/2014/main" id="{E6DBFBAB-4C2F-7A43-9A5C-86CAB7A69377}"/>
              </a:ext>
            </a:extLst>
          </p:cNvPr>
          <p:cNvGrpSpPr>
            <a:grpSpLocks noChangeAspect="1"/>
          </p:cNvGrpSpPr>
          <p:nvPr/>
        </p:nvGrpSpPr>
        <p:grpSpPr>
          <a:xfrm>
            <a:off x="11209042" y="6455955"/>
            <a:ext cx="983497" cy="167068"/>
            <a:chOff x="9425079" y="4754087"/>
            <a:chExt cx="2806033" cy="476665"/>
          </a:xfrm>
          <a:solidFill>
            <a:srgbClr val="FFFFFF"/>
          </a:solidFill>
        </p:grpSpPr>
        <p:sp>
          <p:nvSpPr>
            <p:cNvPr id="7" name="Freeform 6">
              <a:extLst>
                <a:ext uri="{FF2B5EF4-FFF2-40B4-BE49-F238E27FC236}">
                  <a16:creationId xmlns:a16="http://schemas.microsoft.com/office/drawing/2014/main" id="{7D76605A-0D51-F740-B03D-8BF0980858DF}"/>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8" name="Parallelogram 7">
              <a:extLst>
                <a:ext uri="{FF2B5EF4-FFF2-40B4-BE49-F238E27FC236}">
                  <a16:creationId xmlns:a16="http://schemas.microsoft.com/office/drawing/2014/main" id="{8D245177-B79D-8942-90CC-E0892E5CB892}"/>
                </a:ext>
              </a:extLst>
            </p:cNvPr>
            <p:cNvSpPr/>
            <p:nvPr userDrawn="1"/>
          </p:nvSpPr>
          <p:spPr>
            <a:xfrm>
              <a:off x="9993067"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9" name="Parallelogram 8">
              <a:extLst>
                <a:ext uri="{FF2B5EF4-FFF2-40B4-BE49-F238E27FC236}">
                  <a16:creationId xmlns:a16="http://schemas.microsoft.com/office/drawing/2014/main" id="{C2869227-FE89-BB40-A88C-1AB779C041B8}"/>
                </a:ext>
              </a:extLst>
            </p:cNvPr>
            <p:cNvSpPr/>
            <p:nvPr userDrawn="1"/>
          </p:nvSpPr>
          <p:spPr>
            <a:xfrm>
              <a:off x="9709073"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10" name="Parallelogram 9">
              <a:extLst>
                <a:ext uri="{FF2B5EF4-FFF2-40B4-BE49-F238E27FC236}">
                  <a16:creationId xmlns:a16="http://schemas.microsoft.com/office/drawing/2014/main" id="{450FAC7C-8489-1043-BDAD-944DB0321AFC}"/>
                </a:ext>
              </a:extLst>
            </p:cNvPr>
            <p:cNvSpPr/>
            <p:nvPr userDrawn="1"/>
          </p:nvSpPr>
          <p:spPr>
            <a:xfrm>
              <a:off x="9425079"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grpSp>
      <p:cxnSp>
        <p:nvCxnSpPr>
          <p:cNvPr id="11" name="Straight Connector 10">
            <a:extLst>
              <a:ext uri="{FF2B5EF4-FFF2-40B4-BE49-F238E27FC236}">
                <a16:creationId xmlns:a16="http://schemas.microsoft.com/office/drawing/2014/main" id="{A450AFE7-076B-FA48-9D44-B75BF4E8F115}"/>
              </a:ext>
            </a:extLst>
          </p:cNvPr>
          <p:cNvCxnSpPr>
            <a:cxnSpLocks/>
          </p:cNvCxnSpPr>
          <p:nvPr/>
        </p:nvCxnSpPr>
        <p:spPr>
          <a:xfrm flipV="1">
            <a:off x="523451" y="6599218"/>
            <a:ext cx="4469810" cy="9696"/>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700F7C-0662-9D42-BFEE-D719D13C15DE}"/>
              </a:ext>
            </a:extLst>
          </p:cNvPr>
          <p:cNvCxnSpPr>
            <a:cxnSpLocks/>
          </p:cNvCxnSpPr>
          <p:nvPr/>
        </p:nvCxnSpPr>
        <p:spPr>
          <a:xfrm flipV="1">
            <a:off x="7061438" y="6608914"/>
            <a:ext cx="4536000" cy="4412"/>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593653E4-245F-614E-9606-BEDD3983DD5A}"/>
              </a:ext>
            </a:extLst>
          </p:cNvPr>
          <p:cNvSpPr txBox="1">
            <a:spLocks/>
          </p:cNvSpPr>
          <p:nvPr/>
        </p:nvSpPr>
        <p:spPr>
          <a:xfrm>
            <a:off x="11601475" y="6356927"/>
            <a:ext cx="4537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A454DBC-893C-0A48-8CE6-C0602109D889}" type="slidenum">
              <a:rPr lang="en-US" sz="1050" b="1" i="0" smtClean="0">
                <a:solidFill>
                  <a:srgbClr val="243C4D"/>
                </a:solidFill>
                <a:latin typeface="Roboto" panose="02000000000000000000" pitchFamily="2" charset="0"/>
                <a:ea typeface="Roboto" panose="02000000000000000000" pitchFamily="2" charset="0"/>
                <a:cs typeface="Open Sans" panose="020B0606030504020204" pitchFamily="34" charset="0"/>
              </a:rPr>
              <a:pPr algn="ctr"/>
              <a:t>20</a:t>
            </a:fld>
            <a:endParaRPr lang="en-US" sz="1200" b="1" i="0" dirty="0">
              <a:solidFill>
                <a:srgbClr val="243C4D"/>
              </a:solidFill>
              <a:latin typeface="Roboto" panose="02000000000000000000" pitchFamily="2" charset="0"/>
              <a:ea typeface="Roboto" panose="02000000000000000000" pitchFamily="2" charset="0"/>
              <a:cs typeface="Open Sans" panose="020B0606030504020204" pitchFamily="34" charset="0"/>
            </a:endParaRPr>
          </a:p>
        </p:txBody>
      </p:sp>
      <p:sp>
        <p:nvSpPr>
          <p:cNvPr id="15" name="TextBox 14">
            <a:extLst>
              <a:ext uri="{FF2B5EF4-FFF2-40B4-BE49-F238E27FC236}">
                <a16:creationId xmlns:a16="http://schemas.microsoft.com/office/drawing/2014/main" id="{81F0ED60-CE4D-F64C-A043-780E2C8BCDA9}"/>
              </a:ext>
            </a:extLst>
          </p:cNvPr>
          <p:cNvSpPr txBox="1"/>
          <p:nvPr/>
        </p:nvSpPr>
        <p:spPr>
          <a:xfrm>
            <a:off x="5462135" y="6400990"/>
            <a:ext cx="1454244" cy="276999"/>
          </a:xfrm>
          <a:prstGeom prst="rect">
            <a:avLst/>
          </a:prstGeom>
          <a:noFill/>
        </p:spPr>
        <p:txBody>
          <a:bodyPr wrap="none" rtlCol="0">
            <a:spAutoFit/>
          </a:bodyPr>
          <a:lstStyle/>
          <a:p>
            <a:pPr algn="ctr"/>
            <a:r>
              <a:rPr lang="en-US" sz="1200" b="1" dirty="0">
                <a:solidFill>
                  <a:srgbClr val="FFFFFF"/>
                </a:solidFill>
                <a:latin typeface="Rockwell" panose="02060603020205020403" pitchFamily="18" charset="77"/>
                <a:cs typeface="Gill Sans" panose="020B0502020104020203" pitchFamily="34" charset="-79"/>
              </a:rPr>
              <a:t>2021 SCOREFOR</a:t>
            </a:r>
          </a:p>
        </p:txBody>
      </p:sp>
      <p:grpSp>
        <p:nvGrpSpPr>
          <p:cNvPr id="16" name="Graphic 24">
            <a:extLst>
              <a:ext uri="{FF2B5EF4-FFF2-40B4-BE49-F238E27FC236}">
                <a16:creationId xmlns:a16="http://schemas.microsoft.com/office/drawing/2014/main" id="{3B804318-E855-A742-A72B-75EE2C854864}"/>
              </a:ext>
            </a:extLst>
          </p:cNvPr>
          <p:cNvGrpSpPr>
            <a:grpSpLocks noChangeAspect="1"/>
          </p:cNvGrpSpPr>
          <p:nvPr userDrawn="1"/>
        </p:nvGrpSpPr>
        <p:grpSpPr>
          <a:xfrm>
            <a:off x="5275622" y="6458169"/>
            <a:ext cx="201983" cy="162641"/>
            <a:chOff x="1188560" y="673389"/>
            <a:chExt cx="1644195" cy="1323937"/>
          </a:xfrm>
          <a:solidFill>
            <a:srgbClr val="FFFFFF"/>
          </a:solidFill>
        </p:grpSpPr>
        <p:sp>
          <p:nvSpPr>
            <p:cNvPr id="17" name="Freeform 16">
              <a:extLst>
                <a:ext uri="{FF2B5EF4-FFF2-40B4-BE49-F238E27FC236}">
                  <a16:creationId xmlns:a16="http://schemas.microsoft.com/office/drawing/2014/main" id="{1485B209-A096-6C4C-B845-DF07852D1019}"/>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grpFill/>
            <a:ln w="39007" cap="flat">
              <a:noFill/>
              <a:prstDash val="solid"/>
              <a:miter/>
            </a:ln>
          </p:spPr>
          <p:txBody>
            <a:bodyPr rtlCol="0" anchor="ctr"/>
            <a:lstStyle/>
            <a:p>
              <a:endParaRPr lang="en-EG" dirty="0">
                <a:solidFill>
                  <a:srgbClr val="FFFFFF"/>
                </a:solidFill>
              </a:endParaRPr>
            </a:p>
          </p:txBody>
        </p:sp>
        <p:sp>
          <p:nvSpPr>
            <p:cNvPr id="18" name="Freeform 17">
              <a:extLst>
                <a:ext uri="{FF2B5EF4-FFF2-40B4-BE49-F238E27FC236}">
                  <a16:creationId xmlns:a16="http://schemas.microsoft.com/office/drawing/2014/main" id="{94136EEA-AF10-634B-A6B1-C6E6CE0BF6BD}"/>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solidFill>
                  <a:srgbClr val="FFFFFF"/>
                </a:solidFill>
              </a:endParaRPr>
            </a:p>
          </p:txBody>
        </p:sp>
      </p:grpSp>
      <p:grpSp>
        <p:nvGrpSpPr>
          <p:cNvPr id="19" name="Group 18">
            <a:extLst>
              <a:ext uri="{FF2B5EF4-FFF2-40B4-BE49-F238E27FC236}">
                <a16:creationId xmlns:a16="http://schemas.microsoft.com/office/drawing/2014/main" id="{2BFB1F60-B375-4D4E-9754-238BB038357B}"/>
              </a:ext>
            </a:extLst>
          </p:cNvPr>
          <p:cNvGrpSpPr>
            <a:grpSpLocks noChangeAspect="1"/>
          </p:cNvGrpSpPr>
          <p:nvPr/>
        </p:nvGrpSpPr>
        <p:grpSpPr>
          <a:xfrm flipH="1" flipV="1">
            <a:off x="-538" y="6455955"/>
            <a:ext cx="983497" cy="167068"/>
            <a:chOff x="9425079" y="4754087"/>
            <a:chExt cx="2806033" cy="476665"/>
          </a:xfrm>
          <a:solidFill>
            <a:srgbClr val="FFFFFF"/>
          </a:solidFill>
        </p:grpSpPr>
        <p:sp>
          <p:nvSpPr>
            <p:cNvPr id="20" name="Freeform 19">
              <a:extLst>
                <a:ext uri="{FF2B5EF4-FFF2-40B4-BE49-F238E27FC236}">
                  <a16:creationId xmlns:a16="http://schemas.microsoft.com/office/drawing/2014/main" id="{6AAF3ADB-5D2A-844C-820C-0182CD637EB5}"/>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21" name="Parallelogram 20">
              <a:extLst>
                <a:ext uri="{FF2B5EF4-FFF2-40B4-BE49-F238E27FC236}">
                  <a16:creationId xmlns:a16="http://schemas.microsoft.com/office/drawing/2014/main" id="{17A6DDA1-E68E-7245-9D63-06A009DAEBD7}"/>
                </a:ext>
              </a:extLst>
            </p:cNvPr>
            <p:cNvSpPr/>
            <p:nvPr userDrawn="1"/>
          </p:nvSpPr>
          <p:spPr>
            <a:xfrm>
              <a:off x="9993067"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22" name="Parallelogram 21">
              <a:extLst>
                <a:ext uri="{FF2B5EF4-FFF2-40B4-BE49-F238E27FC236}">
                  <a16:creationId xmlns:a16="http://schemas.microsoft.com/office/drawing/2014/main" id="{F02BBE9A-1166-1B46-9732-8385008FE636}"/>
                </a:ext>
              </a:extLst>
            </p:cNvPr>
            <p:cNvSpPr/>
            <p:nvPr userDrawn="1"/>
          </p:nvSpPr>
          <p:spPr>
            <a:xfrm>
              <a:off x="9709073"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23" name="Parallelogram 22">
              <a:extLst>
                <a:ext uri="{FF2B5EF4-FFF2-40B4-BE49-F238E27FC236}">
                  <a16:creationId xmlns:a16="http://schemas.microsoft.com/office/drawing/2014/main" id="{74445783-09ED-1643-8594-7EA5EBF26C1F}"/>
                </a:ext>
              </a:extLst>
            </p:cNvPr>
            <p:cNvSpPr/>
            <p:nvPr userDrawn="1"/>
          </p:nvSpPr>
          <p:spPr>
            <a:xfrm>
              <a:off x="9425079"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grpSp>
      <p:grpSp>
        <p:nvGrpSpPr>
          <p:cNvPr id="24" name="Group 23">
            <a:extLst>
              <a:ext uri="{FF2B5EF4-FFF2-40B4-BE49-F238E27FC236}">
                <a16:creationId xmlns:a16="http://schemas.microsoft.com/office/drawing/2014/main" id="{3E326836-707A-D44A-8FE4-BF462346692C}"/>
              </a:ext>
            </a:extLst>
          </p:cNvPr>
          <p:cNvGrpSpPr>
            <a:grpSpLocks noChangeAspect="1"/>
          </p:cNvGrpSpPr>
          <p:nvPr/>
        </p:nvGrpSpPr>
        <p:grpSpPr>
          <a:xfrm>
            <a:off x="10618567" y="437905"/>
            <a:ext cx="986058" cy="167068"/>
            <a:chOff x="5842767" y="2436565"/>
            <a:chExt cx="740840" cy="125521"/>
          </a:xfrm>
          <a:solidFill>
            <a:srgbClr val="FFFFFF"/>
          </a:solidFill>
        </p:grpSpPr>
        <p:sp>
          <p:nvSpPr>
            <p:cNvPr id="25" name="Parallelogram 24">
              <a:extLst>
                <a:ext uri="{FF2B5EF4-FFF2-40B4-BE49-F238E27FC236}">
                  <a16:creationId xmlns:a16="http://schemas.microsoft.com/office/drawing/2014/main" id="{296CEDF2-FF18-EB4A-9D6F-2671D9626F68}"/>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6" name="Parallelogram 25">
              <a:extLst>
                <a:ext uri="{FF2B5EF4-FFF2-40B4-BE49-F238E27FC236}">
                  <a16:creationId xmlns:a16="http://schemas.microsoft.com/office/drawing/2014/main" id="{9FDE3DF6-C113-7640-AA7D-FCC518760594}"/>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7" name="Parallelogram 26">
              <a:extLst>
                <a:ext uri="{FF2B5EF4-FFF2-40B4-BE49-F238E27FC236}">
                  <a16:creationId xmlns:a16="http://schemas.microsoft.com/office/drawing/2014/main" id="{ECD00BD1-F1DB-484B-B9E4-70FD317AE4E9}"/>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8" name="Parallelogram 27">
              <a:extLst>
                <a:ext uri="{FF2B5EF4-FFF2-40B4-BE49-F238E27FC236}">
                  <a16:creationId xmlns:a16="http://schemas.microsoft.com/office/drawing/2014/main" id="{FB6C5729-98F9-9D4F-8607-51969F87EEB6}"/>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9" name="Parallelogram 28">
              <a:extLst>
                <a:ext uri="{FF2B5EF4-FFF2-40B4-BE49-F238E27FC236}">
                  <a16:creationId xmlns:a16="http://schemas.microsoft.com/office/drawing/2014/main" id="{0D348F17-5C1C-3F4F-ADB3-93FCE7DF3382}"/>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0" name="Parallelogram 29">
              <a:extLst>
                <a:ext uri="{FF2B5EF4-FFF2-40B4-BE49-F238E27FC236}">
                  <a16:creationId xmlns:a16="http://schemas.microsoft.com/office/drawing/2014/main" id="{08248502-E232-2A42-A352-8327DA38E499}"/>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34" name="TextBox 33">
            <a:extLst>
              <a:ext uri="{FF2B5EF4-FFF2-40B4-BE49-F238E27FC236}">
                <a16:creationId xmlns:a16="http://schemas.microsoft.com/office/drawing/2014/main" id="{E9B2CB52-C1F1-E444-85C0-BAB328F4B33F}"/>
              </a:ext>
            </a:extLst>
          </p:cNvPr>
          <p:cNvSpPr txBox="1"/>
          <p:nvPr/>
        </p:nvSpPr>
        <p:spPr>
          <a:xfrm>
            <a:off x="3279525" y="3724571"/>
            <a:ext cx="5632952" cy="1107996"/>
          </a:xfrm>
          <a:prstGeom prst="rect">
            <a:avLst/>
          </a:prstGeom>
          <a:noFill/>
        </p:spPr>
        <p:txBody>
          <a:bodyPr wrap="none" lIns="0" tIns="0" rIns="0" bIns="0" rtlCol="0" anchor="ctr">
            <a:spAutoFit/>
          </a:bodyPr>
          <a:lstStyle/>
          <a:p>
            <a:pPr algn="ctr"/>
            <a:r>
              <a:rPr lang="en-US" sz="7200" b="1" dirty="0">
                <a:solidFill>
                  <a:srgbClr val="FFFFFF"/>
                </a:solidFill>
                <a:latin typeface="Roboto Black" panose="02000000000000000000" pitchFamily="2" charset="0"/>
                <a:ea typeface="Roboto Black" panose="02000000000000000000" pitchFamily="2" charset="0"/>
              </a:rPr>
              <a:t>BREAK </a:t>
            </a:r>
            <a:r>
              <a:rPr lang="en-US" sz="7200" b="1" dirty="0">
                <a:solidFill>
                  <a:srgbClr val="D9E0D9"/>
                </a:solidFill>
                <a:latin typeface="Roboto Black" panose="02000000000000000000" pitchFamily="2" charset="0"/>
                <a:ea typeface="Roboto Black" panose="02000000000000000000" pitchFamily="2" charset="0"/>
              </a:rPr>
              <a:t>SLIDE</a:t>
            </a:r>
            <a:endParaRPr lang="en-EG" sz="7200" b="1" dirty="0">
              <a:solidFill>
                <a:srgbClr val="D9E0D9"/>
              </a:solidFill>
              <a:latin typeface="Roboto Black" panose="02000000000000000000" pitchFamily="2" charset="0"/>
              <a:ea typeface="Roboto Black" panose="02000000000000000000" pitchFamily="2" charset="0"/>
            </a:endParaRPr>
          </a:p>
        </p:txBody>
      </p:sp>
      <p:sp>
        <p:nvSpPr>
          <p:cNvPr id="35" name="TextBox 34">
            <a:extLst>
              <a:ext uri="{FF2B5EF4-FFF2-40B4-BE49-F238E27FC236}">
                <a16:creationId xmlns:a16="http://schemas.microsoft.com/office/drawing/2014/main" id="{21A41050-B5C2-1449-9701-2A894459A9F0}"/>
              </a:ext>
            </a:extLst>
          </p:cNvPr>
          <p:cNvSpPr txBox="1"/>
          <p:nvPr/>
        </p:nvSpPr>
        <p:spPr>
          <a:xfrm>
            <a:off x="4400824" y="4819769"/>
            <a:ext cx="3390351" cy="369332"/>
          </a:xfrm>
          <a:prstGeom prst="rect">
            <a:avLst/>
          </a:prstGeom>
          <a:noFill/>
        </p:spPr>
        <p:txBody>
          <a:bodyPr wrap="none" lIns="0" tIns="0" rIns="0" bIns="0" rtlCol="0" anchor="t">
            <a:spAutoFit/>
          </a:bodyPr>
          <a:lstStyle/>
          <a:p>
            <a:pPr algn="ctr">
              <a:lnSpc>
                <a:spcPct val="150000"/>
              </a:lnSpc>
            </a:pPr>
            <a:r>
              <a:rPr lang="en-US" b="1" dirty="0">
                <a:solidFill>
                  <a:srgbClr val="FFFFFF"/>
                </a:solidFill>
                <a:latin typeface="Roboto" panose="02000000000000000000" pitchFamily="2" charset="0"/>
                <a:ea typeface="Roboto" panose="02000000000000000000" pitchFamily="2" charset="0"/>
              </a:rPr>
              <a:t>LET’S TAKE BREAK 30 MINUTES</a:t>
            </a:r>
          </a:p>
        </p:txBody>
      </p:sp>
      <p:grpSp>
        <p:nvGrpSpPr>
          <p:cNvPr id="36" name="Graphic 24">
            <a:extLst>
              <a:ext uri="{FF2B5EF4-FFF2-40B4-BE49-F238E27FC236}">
                <a16:creationId xmlns:a16="http://schemas.microsoft.com/office/drawing/2014/main" id="{678FA56E-3B1C-254F-86F5-38A6EEE3167B}"/>
              </a:ext>
            </a:extLst>
          </p:cNvPr>
          <p:cNvGrpSpPr>
            <a:grpSpLocks noChangeAspect="1"/>
          </p:cNvGrpSpPr>
          <p:nvPr/>
        </p:nvGrpSpPr>
        <p:grpSpPr>
          <a:xfrm>
            <a:off x="4772001" y="1418682"/>
            <a:ext cx="2647995" cy="2132214"/>
            <a:chOff x="1188560" y="673389"/>
            <a:chExt cx="1644195" cy="1323937"/>
          </a:xfrm>
          <a:solidFill>
            <a:srgbClr val="FEFCFF"/>
          </a:solidFill>
        </p:grpSpPr>
        <p:sp>
          <p:nvSpPr>
            <p:cNvPr id="37" name="Freeform 36">
              <a:extLst>
                <a:ext uri="{FF2B5EF4-FFF2-40B4-BE49-F238E27FC236}">
                  <a16:creationId xmlns:a16="http://schemas.microsoft.com/office/drawing/2014/main" id="{B969CC52-B92B-3643-8B62-7E37C2D6F2AE}"/>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grpFill/>
            <a:ln w="39007" cap="flat">
              <a:noFill/>
              <a:prstDash val="solid"/>
              <a:miter/>
            </a:ln>
          </p:spPr>
          <p:txBody>
            <a:bodyPr rtlCol="0" anchor="ctr"/>
            <a:lstStyle/>
            <a:p>
              <a:endParaRPr lang="en-EG" dirty="0"/>
            </a:p>
          </p:txBody>
        </p:sp>
        <p:sp>
          <p:nvSpPr>
            <p:cNvPr id="38" name="Freeform 37">
              <a:extLst>
                <a:ext uri="{FF2B5EF4-FFF2-40B4-BE49-F238E27FC236}">
                  <a16:creationId xmlns:a16="http://schemas.microsoft.com/office/drawing/2014/main" id="{B1091C25-4B29-9C47-ADFB-8D6973ADC6D1}"/>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p>
          </p:txBody>
        </p:sp>
      </p:grpSp>
      <p:grpSp>
        <p:nvGrpSpPr>
          <p:cNvPr id="53" name="Group 52">
            <a:extLst>
              <a:ext uri="{FF2B5EF4-FFF2-40B4-BE49-F238E27FC236}">
                <a16:creationId xmlns:a16="http://schemas.microsoft.com/office/drawing/2014/main" id="{1A13E97B-FD2D-E542-8F2B-DE71DC67C39B}"/>
              </a:ext>
            </a:extLst>
          </p:cNvPr>
          <p:cNvGrpSpPr>
            <a:grpSpLocks noChangeAspect="1"/>
          </p:cNvGrpSpPr>
          <p:nvPr/>
        </p:nvGrpSpPr>
        <p:grpSpPr>
          <a:xfrm>
            <a:off x="551810" y="437905"/>
            <a:ext cx="986058" cy="167068"/>
            <a:chOff x="5842767" y="2436565"/>
            <a:chExt cx="740840" cy="125521"/>
          </a:xfrm>
          <a:solidFill>
            <a:srgbClr val="FFFFFF"/>
          </a:solidFill>
        </p:grpSpPr>
        <p:sp>
          <p:nvSpPr>
            <p:cNvPr id="54" name="Parallelogram 53">
              <a:extLst>
                <a:ext uri="{FF2B5EF4-FFF2-40B4-BE49-F238E27FC236}">
                  <a16:creationId xmlns:a16="http://schemas.microsoft.com/office/drawing/2014/main" id="{82A75C0B-6169-A645-AAEE-811AF8C21862}"/>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5" name="Parallelogram 54">
              <a:extLst>
                <a:ext uri="{FF2B5EF4-FFF2-40B4-BE49-F238E27FC236}">
                  <a16:creationId xmlns:a16="http://schemas.microsoft.com/office/drawing/2014/main" id="{13EAC6E2-7ABC-1647-95C1-524346991A8E}"/>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6" name="Parallelogram 55">
              <a:extLst>
                <a:ext uri="{FF2B5EF4-FFF2-40B4-BE49-F238E27FC236}">
                  <a16:creationId xmlns:a16="http://schemas.microsoft.com/office/drawing/2014/main" id="{9E302894-2B8E-1245-A135-0499C2CCEA39}"/>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7" name="Parallelogram 56">
              <a:extLst>
                <a:ext uri="{FF2B5EF4-FFF2-40B4-BE49-F238E27FC236}">
                  <a16:creationId xmlns:a16="http://schemas.microsoft.com/office/drawing/2014/main" id="{6600A34D-FF3D-8243-B7F9-A20EB750B386}"/>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8" name="Parallelogram 57">
              <a:extLst>
                <a:ext uri="{FF2B5EF4-FFF2-40B4-BE49-F238E27FC236}">
                  <a16:creationId xmlns:a16="http://schemas.microsoft.com/office/drawing/2014/main" id="{F8EA4A55-97CA-FC4C-A2E6-5807F8776C33}"/>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9" name="Parallelogram 58">
              <a:extLst>
                <a:ext uri="{FF2B5EF4-FFF2-40B4-BE49-F238E27FC236}">
                  <a16:creationId xmlns:a16="http://schemas.microsoft.com/office/drawing/2014/main" id="{F9EC92FC-8067-1945-9B59-B8680B91BCEE}"/>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3" name="Picture Placeholder 2">
            <a:extLst>
              <a:ext uri="{FF2B5EF4-FFF2-40B4-BE49-F238E27FC236}">
                <a16:creationId xmlns:a16="http://schemas.microsoft.com/office/drawing/2014/main" id="{1A6F086A-C484-A145-8F5F-613EDBB172E9}"/>
              </a:ext>
            </a:extLst>
          </p:cNvPr>
          <p:cNvSpPr>
            <a:spLocks noGrp="1"/>
          </p:cNvSpPr>
          <p:nvPr>
            <p:ph type="pic" sz="quarter" idx="10"/>
          </p:nvPr>
        </p:nvSpPr>
        <p:spPr/>
      </p:sp>
    </p:spTree>
    <p:extLst>
      <p:ext uri="{BB962C8B-B14F-4D97-AF65-F5344CB8AC3E}">
        <p14:creationId xmlns:p14="http://schemas.microsoft.com/office/powerpoint/2010/main" val="416183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a:extLst>
              <a:ext uri="{FF2B5EF4-FFF2-40B4-BE49-F238E27FC236}">
                <a16:creationId xmlns:a16="http://schemas.microsoft.com/office/drawing/2014/main" id="{AF6219FE-BF5C-F444-9DF1-817584D8CF1E}"/>
              </a:ext>
            </a:extLst>
          </p:cNvPr>
          <p:cNvSpPr/>
          <p:nvPr/>
        </p:nvSpPr>
        <p:spPr>
          <a:xfrm flipH="1">
            <a:off x="0" y="0"/>
            <a:ext cx="6654800" cy="6858000"/>
          </a:xfrm>
          <a:custGeom>
            <a:avLst/>
            <a:gdLst>
              <a:gd name="connsiteX0" fmla="*/ 6363332 w 6363332"/>
              <a:gd name="connsiteY0" fmla="*/ 0 h 6858000"/>
              <a:gd name="connsiteX1" fmla="*/ 1282720 w 6363332"/>
              <a:gd name="connsiteY1" fmla="*/ 0 h 6858000"/>
              <a:gd name="connsiteX2" fmla="*/ 0 w 6363332"/>
              <a:gd name="connsiteY2" fmla="*/ 6858000 h 6858000"/>
              <a:gd name="connsiteX3" fmla="*/ 6363332 w 63633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363332" h="6858000">
                <a:moveTo>
                  <a:pt x="6363332" y="0"/>
                </a:moveTo>
                <a:lnTo>
                  <a:pt x="1282720" y="0"/>
                </a:lnTo>
                <a:lnTo>
                  <a:pt x="0" y="6858000"/>
                </a:lnTo>
                <a:lnTo>
                  <a:pt x="6363332" y="685800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9" name="TextBox 8">
            <a:extLst>
              <a:ext uri="{FF2B5EF4-FFF2-40B4-BE49-F238E27FC236}">
                <a16:creationId xmlns:a16="http://schemas.microsoft.com/office/drawing/2014/main" id="{A05D1887-826D-524F-8107-915D1BBA96AE}"/>
              </a:ext>
            </a:extLst>
          </p:cNvPr>
          <p:cNvSpPr txBox="1"/>
          <p:nvPr/>
        </p:nvSpPr>
        <p:spPr>
          <a:xfrm>
            <a:off x="604487" y="2036213"/>
            <a:ext cx="3182238" cy="492443"/>
          </a:xfrm>
          <a:prstGeom prst="rect">
            <a:avLst/>
          </a:prstGeom>
          <a:noFill/>
        </p:spPr>
        <p:txBody>
          <a:bodyPr wrap="square" lIns="0" tIns="0" rIns="0" bIns="0" rtlCol="0">
            <a:spAutoFit/>
          </a:bodyPr>
          <a:lstStyle/>
          <a:p>
            <a:r>
              <a:rPr lang="en-US" sz="3200" dirty="0">
                <a:solidFill>
                  <a:srgbClr val="FFFFFF"/>
                </a:solidFill>
                <a:latin typeface="Roboto Medium" panose="02000000000000000000" pitchFamily="2" charset="0"/>
                <a:ea typeface="Roboto Medium" panose="02000000000000000000" pitchFamily="2" charset="0"/>
                <a:cs typeface="Gill Sans" panose="020B0502020104020203" pitchFamily="34" charset="-79"/>
              </a:rPr>
              <a:t>Our </a:t>
            </a:r>
            <a:r>
              <a:rPr lang="en-US" sz="3200" b="1" dirty="0">
                <a:solidFill>
                  <a:srgbClr val="FFFFFF"/>
                </a:solidFill>
                <a:latin typeface="Roboto" panose="02000000000000000000" pitchFamily="2" charset="0"/>
                <a:ea typeface="Roboto" panose="02000000000000000000" pitchFamily="2" charset="0"/>
                <a:cs typeface="Gill Sans" panose="020B0502020104020203" pitchFamily="34" charset="-79"/>
              </a:rPr>
              <a:t>Portfolio</a:t>
            </a:r>
          </a:p>
        </p:txBody>
      </p:sp>
      <p:sp>
        <p:nvSpPr>
          <p:cNvPr id="11" name="TextBox 10">
            <a:extLst>
              <a:ext uri="{FF2B5EF4-FFF2-40B4-BE49-F238E27FC236}">
                <a16:creationId xmlns:a16="http://schemas.microsoft.com/office/drawing/2014/main" id="{744EEAAE-5F0E-604C-AB96-BE9AC4C96EAD}"/>
              </a:ext>
            </a:extLst>
          </p:cNvPr>
          <p:cNvSpPr txBox="1"/>
          <p:nvPr/>
        </p:nvSpPr>
        <p:spPr>
          <a:xfrm>
            <a:off x="1440857" y="1643494"/>
            <a:ext cx="1038746"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Portfolio</a:t>
            </a:r>
          </a:p>
        </p:txBody>
      </p:sp>
      <p:grpSp>
        <p:nvGrpSpPr>
          <p:cNvPr id="12" name="Group 11">
            <a:extLst>
              <a:ext uri="{FF2B5EF4-FFF2-40B4-BE49-F238E27FC236}">
                <a16:creationId xmlns:a16="http://schemas.microsoft.com/office/drawing/2014/main" id="{B953C88B-2F09-9549-AF68-B066B79C4413}"/>
              </a:ext>
            </a:extLst>
          </p:cNvPr>
          <p:cNvGrpSpPr/>
          <p:nvPr/>
        </p:nvGrpSpPr>
        <p:grpSpPr>
          <a:xfrm flipV="1">
            <a:off x="604487" y="1673067"/>
            <a:ext cx="740840" cy="125521"/>
            <a:chOff x="5842767" y="2436565"/>
            <a:chExt cx="740840" cy="125521"/>
          </a:xfrm>
          <a:solidFill>
            <a:srgbClr val="FFFFFF"/>
          </a:solidFill>
        </p:grpSpPr>
        <p:sp>
          <p:nvSpPr>
            <p:cNvPr id="13" name="Parallelogram 12">
              <a:extLst>
                <a:ext uri="{FF2B5EF4-FFF2-40B4-BE49-F238E27FC236}">
                  <a16:creationId xmlns:a16="http://schemas.microsoft.com/office/drawing/2014/main" id="{0BC00CD9-2F9E-BD4E-99AA-A6BDF6932D77}"/>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14" name="Parallelogram 13">
              <a:extLst>
                <a:ext uri="{FF2B5EF4-FFF2-40B4-BE49-F238E27FC236}">
                  <a16:creationId xmlns:a16="http://schemas.microsoft.com/office/drawing/2014/main" id="{A2780F93-A96A-3445-93DB-B72CC8A31094}"/>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15" name="Parallelogram 14">
              <a:extLst>
                <a:ext uri="{FF2B5EF4-FFF2-40B4-BE49-F238E27FC236}">
                  <a16:creationId xmlns:a16="http://schemas.microsoft.com/office/drawing/2014/main" id="{5342E321-EF15-E343-B6AE-E0F0C1968E17}"/>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16" name="Parallelogram 15">
              <a:extLst>
                <a:ext uri="{FF2B5EF4-FFF2-40B4-BE49-F238E27FC236}">
                  <a16:creationId xmlns:a16="http://schemas.microsoft.com/office/drawing/2014/main" id="{85FA3E2B-784B-494D-B01A-F661993210B3}"/>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17" name="Parallelogram 16">
              <a:extLst>
                <a:ext uri="{FF2B5EF4-FFF2-40B4-BE49-F238E27FC236}">
                  <a16:creationId xmlns:a16="http://schemas.microsoft.com/office/drawing/2014/main" id="{543E5ABD-8622-9F48-ACAA-E040004090C4}"/>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18" name="Parallelogram 17">
              <a:extLst>
                <a:ext uri="{FF2B5EF4-FFF2-40B4-BE49-F238E27FC236}">
                  <a16:creationId xmlns:a16="http://schemas.microsoft.com/office/drawing/2014/main" id="{A0353A52-D30A-A943-B748-14807AE08FFA}"/>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grpSp>
      <p:sp>
        <p:nvSpPr>
          <p:cNvPr id="19" name="TextBox 18">
            <a:extLst>
              <a:ext uri="{FF2B5EF4-FFF2-40B4-BE49-F238E27FC236}">
                <a16:creationId xmlns:a16="http://schemas.microsoft.com/office/drawing/2014/main" id="{1241207D-BCDB-6940-9D1F-FF7729F18B1B}"/>
              </a:ext>
            </a:extLst>
          </p:cNvPr>
          <p:cNvSpPr txBox="1"/>
          <p:nvPr/>
        </p:nvSpPr>
        <p:spPr>
          <a:xfrm>
            <a:off x="604487" y="2590211"/>
            <a:ext cx="4903983" cy="800219"/>
          </a:xfrm>
          <a:prstGeom prst="rect">
            <a:avLst/>
          </a:prstGeom>
          <a:noFill/>
        </p:spPr>
        <p:txBody>
          <a:bodyPr wrap="square" lIns="0" tIns="0" rIns="0" bIns="0" rtlCol="0">
            <a:spAutoFit/>
          </a:bodyPr>
          <a:lstStyle/>
          <a:p>
            <a:pPr>
              <a:lnSpc>
                <a:spcPct val="150000"/>
              </a:lnSpc>
            </a:pP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a:t>
            </a:r>
          </a:p>
        </p:txBody>
      </p:sp>
      <p:grpSp>
        <p:nvGrpSpPr>
          <p:cNvPr id="37" name="Group 36">
            <a:extLst>
              <a:ext uri="{FF2B5EF4-FFF2-40B4-BE49-F238E27FC236}">
                <a16:creationId xmlns:a16="http://schemas.microsoft.com/office/drawing/2014/main" id="{DAB4EC04-BFC9-814B-B611-3C30140726A9}"/>
              </a:ext>
            </a:extLst>
          </p:cNvPr>
          <p:cNvGrpSpPr/>
          <p:nvPr/>
        </p:nvGrpSpPr>
        <p:grpSpPr>
          <a:xfrm>
            <a:off x="604487" y="3987253"/>
            <a:ext cx="5237514" cy="1269814"/>
            <a:chOff x="604486" y="3828970"/>
            <a:chExt cx="5237514" cy="1269814"/>
          </a:xfrm>
        </p:grpSpPr>
        <p:sp>
          <p:nvSpPr>
            <p:cNvPr id="20" name="Parallelogram 19">
              <a:extLst>
                <a:ext uri="{FF2B5EF4-FFF2-40B4-BE49-F238E27FC236}">
                  <a16:creationId xmlns:a16="http://schemas.microsoft.com/office/drawing/2014/main" id="{845A8862-2112-EA43-873D-EE676D990A06}"/>
                </a:ext>
              </a:extLst>
            </p:cNvPr>
            <p:cNvSpPr/>
            <p:nvPr/>
          </p:nvSpPr>
          <p:spPr>
            <a:xfrm flipV="1">
              <a:off x="604486" y="3828970"/>
              <a:ext cx="5237514" cy="1269814"/>
            </a:xfrm>
            <a:prstGeom prst="parallelogram">
              <a:avLst>
                <a:gd name="adj" fmla="val 18498"/>
              </a:avLst>
            </a:prstGeom>
            <a:noFill/>
            <a:ln w="25400">
              <a:gradFill>
                <a:gsLst>
                  <a:gs pos="0">
                    <a:srgbClr val="FFFFFF"/>
                  </a:gs>
                  <a:gs pos="80000">
                    <a:srgbClr val="FFFFFF">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TextBox 20">
              <a:extLst>
                <a:ext uri="{FF2B5EF4-FFF2-40B4-BE49-F238E27FC236}">
                  <a16:creationId xmlns:a16="http://schemas.microsoft.com/office/drawing/2014/main" id="{165EE47A-C072-264C-8FC3-C417F491988F}"/>
                </a:ext>
              </a:extLst>
            </p:cNvPr>
            <p:cNvSpPr txBox="1"/>
            <p:nvPr/>
          </p:nvSpPr>
          <p:spPr>
            <a:xfrm>
              <a:off x="1944297" y="4050302"/>
              <a:ext cx="3564172" cy="827150"/>
            </a:xfrm>
            <a:prstGeom prst="rect">
              <a:avLst/>
            </a:prstGeom>
            <a:noFill/>
          </p:spPr>
          <p:txBody>
            <a:bodyPr wrap="square" lIns="0" tIns="0" rIns="0" bIns="0" rtlCol="0">
              <a:spAutoFit/>
            </a:bodyPr>
            <a:lstStyle/>
            <a:p>
              <a:pPr>
                <a:lnSpc>
                  <a:spcPct val="150000"/>
                </a:lnSpc>
              </a:pPr>
              <a:r>
                <a:rPr lang="en-US" sz="1600" dirty="0">
                  <a:solidFill>
                    <a:srgbClr val="FEFCFF"/>
                  </a:solidFill>
                  <a:latin typeface="Roboto Medium" panose="02000000000000000000" pitchFamily="2" charset="0"/>
                  <a:ea typeface="Roboto Medium" panose="02000000000000000000" pitchFamily="2" charset="0"/>
                  <a:cs typeface="Gill Sans" panose="020B0502020104020203" pitchFamily="34" charset="-79"/>
                </a:rPr>
                <a:t>What Makes A Good Fitness Coach?</a:t>
              </a:r>
            </a:p>
            <a:p>
              <a:pPr>
                <a:lnSpc>
                  <a:spcPct val="150000"/>
                </a:lnSpc>
              </a:pPr>
              <a:r>
                <a:rPr lang="en-US" sz="1050" dirty="0">
                  <a:solidFill>
                    <a:srgbClr val="FEFCFF"/>
                  </a:solidFill>
                  <a:latin typeface="Roboto" panose="02000000000000000000" pitchFamily="2" charset="0"/>
                  <a:ea typeface="Roboto" panose="02000000000000000000" pitchFamily="2" charset="0"/>
                  <a:cs typeface="Gill Sans" panose="020B0502020104020203" pitchFamily="34" charset="-79"/>
                </a:rPr>
                <a:t>Flexible. One of the most important characteristics of a good personal trainer is the ability to be flexible. </a:t>
              </a:r>
            </a:p>
          </p:txBody>
        </p:sp>
        <p:sp>
          <p:nvSpPr>
            <p:cNvPr id="22" name="Freeform 21">
              <a:extLst>
                <a:ext uri="{FF2B5EF4-FFF2-40B4-BE49-F238E27FC236}">
                  <a16:creationId xmlns:a16="http://schemas.microsoft.com/office/drawing/2014/main" id="{C6245AD3-F56B-D24C-B411-740CE1518936}"/>
                </a:ext>
              </a:extLst>
            </p:cNvPr>
            <p:cNvSpPr>
              <a:spLocks noChangeAspect="1"/>
            </p:cNvSpPr>
            <p:nvPr/>
          </p:nvSpPr>
          <p:spPr>
            <a:xfrm>
              <a:off x="1013531" y="4201782"/>
              <a:ext cx="663592" cy="524191"/>
            </a:xfrm>
            <a:custGeom>
              <a:avLst/>
              <a:gdLst>
                <a:gd name="connsiteX0" fmla="*/ 151985 w 255843"/>
                <a:gd name="connsiteY0" fmla="*/ 122648 h 202098"/>
                <a:gd name="connsiteX1" fmla="*/ 151985 w 255843"/>
                <a:gd name="connsiteY1" fmla="*/ 130831 h 202098"/>
                <a:gd name="connsiteX2" fmla="*/ 239866 w 255843"/>
                <a:gd name="connsiteY2" fmla="*/ 158139 h 202098"/>
                <a:gd name="connsiteX3" fmla="*/ 128017 w 255843"/>
                <a:gd name="connsiteY3" fmla="*/ 186113 h 202098"/>
                <a:gd name="connsiteX4" fmla="*/ 15979 w 255843"/>
                <a:gd name="connsiteY4" fmla="*/ 158139 h 202098"/>
                <a:gd name="connsiteX5" fmla="*/ 103859 w 255843"/>
                <a:gd name="connsiteY5" fmla="*/ 130831 h 202098"/>
                <a:gd name="connsiteX6" fmla="*/ 103859 w 255843"/>
                <a:gd name="connsiteY6" fmla="*/ 122648 h 202098"/>
                <a:gd name="connsiteX7" fmla="*/ 0 w 255843"/>
                <a:gd name="connsiteY7" fmla="*/ 161945 h 202098"/>
                <a:gd name="connsiteX8" fmla="*/ 128017 w 255843"/>
                <a:gd name="connsiteY8" fmla="*/ 202098 h 202098"/>
                <a:gd name="connsiteX9" fmla="*/ 255844 w 255843"/>
                <a:gd name="connsiteY9" fmla="*/ 161945 h 202098"/>
                <a:gd name="connsiteX10" fmla="*/ 151985 w 255843"/>
                <a:gd name="connsiteY10" fmla="*/ 122648 h 202098"/>
                <a:gd name="connsiteX11" fmla="*/ 125735 w 255843"/>
                <a:gd name="connsiteY11" fmla="*/ 0 h 202098"/>
                <a:gd name="connsiteX12" fmla="*/ 125735 w 255843"/>
                <a:gd name="connsiteY12" fmla="*/ 156046 h 202098"/>
                <a:gd name="connsiteX13" fmla="*/ 131917 w 255843"/>
                <a:gd name="connsiteY13" fmla="*/ 156046 h 202098"/>
                <a:gd name="connsiteX14" fmla="*/ 131917 w 255843"/>
                <a:gd name="connsiteY14" fmla="*/ 69650 h 202098"/>
                <a:gd name="connsiteX15" fmla="*/ 209811 w 255843"/>
                <a:gd name="connsiteY15" fmla="*/ 35967 h 202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843" h="202098">
                  <a:moveTo>
                    <a:pt x="151985" y="122648"/>
                  </a:moveTo>
                  <a:lnTo>
                    <a:pt x="151985" y="130831"/>
                  </a:lnTo>
                  <a:cubicBezTo>
                    <a:pt x="202393" y="133686"/>
                    <a:pt x="239866" y="144723"/>
                    <a:pt x="239866" y="158139"/>
                  </a:cubicBezTo>
                  <a:cubicBezTo>
                    <a:pt x="239866" y="173554"/>
                    <a:pt x="189743" y="186113"/>
                    <a:pt x="128017" y="186113"/>
                  </a:cubicBezTo>
                  <a:cubicBezTo>
                    <a:pt x="66291" y="186113"/>
                    <a:pt x="15979" y="173554"/>
                    <a:pt x="15979" y="158139"/>
                  </a:cubicBezTo>
                  <a:cubicBezTo>
                    <a:pt x="15979" y="144723"/>
                    <a:pt x="54022" y="133400"/>
                    <a:pt x="103859" y="130831"/>
                  </a:cubicBezTo>
                  <a:lnTo>
                    <a:pt x="103859" y="122648"/>
                  </a:lnTo>
                  <a:cubicBezTo>
                    <a:pt x="44797" y="125979"/>
                    <a:pt x="0" y="142439"/>
                    <a:pt x="0" y="161945"/>
                  </a:cubicBezTo>
                  <a:cubicBezTo>
                    <a:pt x="0" y="184115"/>
                    <a:pt x="57066" y="202098"/>
                    <a:pt x="128017" y="202098"/>
                  </a:cubicBezTo>
                  <a:cubicBezTo>
                    <a:pt x="198969" y="202098"/>
                    <a:pt x="255844" y="184115"/>
                    <a:pt x="255844" y="161945"/>
                  </a:cubicBezTo>
                  <a:cubicBezTo>
                    <a:pt x="255844" y="142439"/>
                    <a:pt x="211143" y="125979"/>
                    <a:pt x="151985" y="122648"/>
                  </a:cubicBezTo>
                  <a:close/>
                  <a:moveTo>
                    <a:pt x="125735" y="0"/>
                  </a:moveTo>
                  <a:lnTo>
                    <a:pt x="125735" y="156046"/>
                  </a:lnTo>
                  <a:lnTo>
                    <a:pt x="131917" y="156046"/>
                  </a:lnTo>
                  <a:lnTo>
                    <a:pt x="131917" y="69650"/>
                  </a:lnTo>
                  <a:lnTo>
                    <a:pt x="209811" y="35967"/>
                  </a:lnTo>
                  <a:close/>
                </a:path>
              </a:pathLst>
            </a:custGeom>
            <a:solidFill>
              <a:srgbClr val="FFFFFF"/>
            </a:solidFill>
            <a:ln w="9511" cap="flat">
              <a:noFill/>
              <a:prstDash val="solid"/>
              <a:miter/>
            </a:ln>
          </p:spPr>
          <p:txBody>
            <a:bodyPr rtlCol="0" anchor="ctr"/>
            <a:lstStyle/>
            <a:p>
              <a:endParaRPr lang="en-EG"/>
            </a:p>
          </p:txBody>
        </p:sp>
      </p:grpSp>
      <p:grpSp>
        <p:nvGrpSpPr>
          <p:cNvPr id="40" name="Group 39">
            <a:extLst>
              <a:ext uri="{FF2B5EF4-FFF2-40B4-BE49-F238E27FC236}">
                <a16:creationId xmlns:a16="http://schemas.microsoft.com/office/drawing/2014/main" id="{2F56F0A4-258B-C340-8F76-346148D55D30}"/>
              </a:ext>
            </a:extLst>
          </p:cNvPr>
          <p:cNvGrpSpPr>
            <a:grpSpLocks noChangeAspect="1"/>
          </p:cNvGrpSpPr>
          <p:nvPr/>
        </p:nvGrpSpPr>
        <p:grpSpPr>
          <a:xfrm>
            <a:off x="11209042" y="6455955"/>
            <a:ext cx="983497" cy="167068"/>
            <a:chOff x="9425079" y="4754087"/>
            <a:chExt cx="2806033" cy="476665"/>
          </a:xfrm>
          <a:solidFill>
            <a:srgbClr val="FFFFFF"/>
          </a:solidFill>
        </p:grpSpPr>
        <p:sp>
          <p:nvSpPr>
            <p:cNvPr id="41" name="Freeform 40">
              <a:extLst>
                <a:ext uri="{FF2B5EF4-FFF2-40B4-BE49-F238E27FC236}">
                  <a16:creationId xmlns:a16="http://schemas.microsoft.com/office/drawing/2014/main" id="{FFC57974-756D-7A41-ACE0-532E54EF9A9A}"/>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42" name="Parallelogram 41">
              <a:extLst>
                <a:ext uri="{FF2B5EF4-FFF2-40B4-BE49-F238E27FC236}">
                  <a16:creationId xmlns:a16="http://schemas.microsoft.com/office/drawing/2014/main" id="{70302F4E-E66D-2D4A-913C-C96E7FD64EAF}"/>
                </a:ext>
              </a:extLst>
            </p:cNvPr>
            <p:cNvSpPr/>
            <p:nvPr userDrawn="1"/>
          </p:nvSpPr>
          <p:spPr>
            <a:xfrm>
              <a:off x="9993067"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43" name="Parallelogram 42">
              <a:extLst>
                <a:ext uri="{FF2B5EF4-FFF2-40B4-BE49-F238E27FC236}">
                  <a16:creationId xmlns:a16="http://schemas.microsoft.com/office/drawing/2014/main" id="{1A1A07CA-D00A-1545-8DBA-AE9A575CDA44}"/>
                </a:ext>
              </a:extLst>
            </p:cNvPr>
            <p:cNvSpPr/>
            <p:nvPr userDrawn="1"/>
          </p:nvSpPr>
          <p:spPr>
            <a:xfrm>
              <a:off x="9709073"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44" name="Parallelogram 43">
              <a:extLst>
                <a:ext uri="{FF2B5EF4-FFF2-40B4-BE49-F238E27FC236}">
                  <a16:creationId xmlns:a16="http://schemas.microsoft.com/office/drawing/2014/main" id="{9E1C7B48-9A85-EE43-8ECE-0D0F90E5641C}"/>
                </a:ext>
              </a:extLst>
            </p:cNvPr>
            <p:cNvSpPr/>
            <p:nvPr userDrawn="1"/>
          </p:nvSpPr>
          <p:spPr>
            <a:xfrm>
              <a:off x="9425079"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grpSp>
      <p:cxnSp>
        <p:nvCxnSpPr>
          <p:cNvPr id="45" name="Straight Connector 44">
            <a:extLst>
              <a:ext uri="{FF2B5EF4-FFF2-40B4-BE49-F238E27FC236}">
                <a16:creationId xmlns:a16="http://schemas.microsoft.com/office/drawing/2014/main" id="{86245C56-8F8E-3347-A0B0-E7B4889CDFF4}"/>
              </a:ext>
            </a:extLst>
          </p:cNvPr>
          <p:cNvCxnSpPr>
            <a:cxnSpLocks/>
          </p:cNvCxnSpPr>
          <p:nvPr/>
        </p:nvCxnSpPr>
        <p:spPr>
          <a:xfrm flipV="1">
            <a:off x="523451" y="6599218"/>
            <a:ext cx="4469810" cy="9696"/>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D2EFDD6-3875-D245-A6D3-656AE4D5E8DD}"/>
              </a:ext>
            </a:extLst>
          </p:cNvPr>
          <p:cNvCxnSpPr>
            <a:cxnSpLocks/>
          </p:cNvCxnSpPr>
          <p:nvPr/>
        </p:nvCxnSpPr>
        <p:spPr>
          <a:xfrm flipV="1">
            <a:off x="7061438" y="6608914"/>
            <a:ext cx="4536000" cy="4412"/>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
        <p:nvSpPr>
          <p:cNvPr id="47" name="Slide Number Placeholder 5">
            <a:extLst>
              <a:ext uri="{FF2B5EF4-FFF2-40B4-BE49-F238E27FC236}">
                <a16:creationId xmlns:a16="http://schemas.microsoft.com/office/drawing/2014/main" id="{17DA4DF7-FF7D-7A43-B0B9-EACC19BB2155}"/>
              </a:ext>
            </a:extLst>
          </p:cNvPr>
          <p:cNvSpPr txBox="1">
            <a:spLocks/>
          </p:cNvSpPr>
          <p:nvPr/>
        </p:nvSpPr>
        <p:spPr>
          <a:xfrm>
            <a:off x="11601475" y="6356927"/>
            <a:ext cx="4537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A454DBC-893C-0A48-8CE6-C0602109D889}" type="slidenum">
              <a:rPr lang="en-US" sz="1050" b="1" i="0" smtClean="0">
                <a:solidFill>
                  <a:srgbClr val="243C4D"/>
                </a:solidFill>
                <a:latin typeface="Roboto" panose="02000000000000000000" pitchFamily="2" charset="0"/>
                <a:ea typeface="Roboto" panose="02000000000000000000" pitchFamily="2" charset="0"/>
                <a:cs typeface="Open Sans" panose="020B0606030504020204" pitchFamily="34" charset="0"/>
              </a:rPr>
              <a:pPr algn="ctr"/>
              <a:t>21</a:t>
            </a:fld>
            <a:endParaRPr lang="en-US" sz="1200" b="1" i="0" dirty="0">
              <a:solidFill>
                <a:srgbClr val="243C4D"/>
              </a:solidFill>
              <a:latin typeface="Roboto" panose="02000000000000000000" pitchFamily="2" charset="0"/>
              <a:ea typeface="Roboto" panose="02000000000000000000" pitchFamily="2" charset="0"/>
              <a:cs typeface="Open Sans" panose="020B0606030504020204" pitchFamily="34" charset="0"/>
            </a:endParaRPr>
          </a:p>
        </p:txBody>
      </p:sp>
      <p:sp>
        <p:nvSpPr>
          <p:cNvPr id="48" name="TextBox 47">
            <a:extLst>
              <a:ext uri="{FF2B5EF4-FFF2-40B4-BE49-F238E27FC236}">
                <a16:creationId xmlns:a16="http://schemas.microsoft.com/office/drawing/2014/main" id="{B8ABFEC7-8728-184D-AD2B-3F2385DF28CE}"/>
              </a:ext>
            </a:extLst>
          </p:cNvPr>
          <p:cNvSpPr txBox="1"/>
          <p:nvPr/>
        </p:nvSpPr>
        <p:spPr>
          <a:xfrm>
            <a:off x="5462135" y="6400990"/>
            <a:ext cx="1454244" cy="276999"/>
          </a:xfrm>
          <a:prstGeom prst="rect">
            <a:avLst/>
          </a:prstGeom>
          <a:noFill/>
        </p:spPr>
        <p:txBody>
          <a:bodyPr wrap="none" rtlCol="0">
            <a:spAutoFit/>
          </a:bodyPr>
          <a:lstStyle/>
          <a:p>
            <a:pPr algn="ctr"/>
            <a:r>
              <a:rPr lang="en-US" sz="1200" b="1" dirty="0">
                <a:solidFill>
                  <a:srgbClr val="FFFFFF"/>
                </a:solidFill>
                <a:latin typeface="Rockwell" panose="02060603020205020403" pitchFamily="18" charset="77"/>
                <a:cs typeface="Gill Sans" panose="020B0502020104020203" pitchFamily="34" charset="-79"/>
              </a:rPr>
              <a:t>2021 SCOREFOR</a:t>
            </a:r>
          </a:p>
        </p:txBody>
      </p:sp>
      <p:grpSp>
        <p:nvGrpSpPr>
          <p:cNvPr id="49" name="Graphic 24">
            <a:extLst>
              <a:ext uri="{FF2B5EF4-FFF2-40B4-BE49-F238E27FC236}">
                <a16:creationId xmlns:a16="http://schemas.microsoft.com/office/drawing/2014/main" id="{89E28644-9F66-6640-B99E-C1BA9356C995}"/>
              </a:ext>
            </a:extLst>
          </p:cNvPr>
          <p:cNvGrpSpPr>
            <a:grpSpLocks noChangeAspect="1"/>
          </p:cNvGrpSpPr>
          <p:nvPr/>
        </p:nvGrpSpPr>
        <p:grpSpPr>
          <a:xfrm>
            <a:off x="5275622" y="6458169"/>
            <a:ext cx="201983" cy="162641"/>
            <a:chOff x="1188560" y="673389"/>
            <a:chExt cx="1644195" cy="1323937"/>
          </a:xfrm>
          <a:solidFill>
            <a:srgbClr val="FFFFFF"/>
          </a:solidFill>
        </p:grpSpPr>
        <p:sp>
          <p:nvSpPr>
            <p:cNvPr id="50" name="Freeform 49">
              <a:extLst>
                <a:ext uri="{FF2B5EF4-FFF2-40B4-BE49-F238E27FC236}">
                  <a16:creationId xmlns:a16="http://schemas.microsoft.com/office/drawing/2014/main" id="{C3583F2D-18AB-DB4B-B9BE-6552AE12E037}"/>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grpFill/>
            <a:ln w="39007" cap="flat">
              <a:noFill/>
              <a:prstDash val="solid"/>
              <a:miter/>
            </a:ln>
          </p:spPr>
          <p:txBody>
            <a:bodyPr rtlCol="0" anchor="ctr"/>
            <a:lstStyle/>
            <a:p>
              <a:endParaRPr lang="en-EG" dirty="0">
                <a:solidFill>
                  <a:srgbClr val="FFFFFF"/>
                </a:solidFill>
              </a:endParaRPr>
            </a:p>
          </p:txBody>
        </p:sp>
        <p:sp>
          <p:nvSpPr>
            <p:cNvPr id="51" name="Freeform 50">
              <a:extLst>
                <a:ext uri="{FF2B5EF4-FFF2-40B4-BE49-F238E27FC236}">
                  <a16:creationId xmlns:a16="http://schemas.microsoft.com/office/drawing/2014/main" id="{45F3E86D-9D39-8F46-8F54-614760E91F21}"/>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solidFill>
                  <a:srgbClr val="FFFFFF"/>
                </a:solidFill>
              </a:endParaRPr>
            </a:p>
          </p:txBody>
        </p:sp>
      </p:grpSp>
      <p:grpSp>
        <p:nvGrpSpPr>
          <p:cNvPr id="52" name="Group 51">
            <a:extLst>
              <a:ext uri="{FF2B5EF4-FFF2-40B4-BE49-F238E27FC236}">
                <a16:creationId xmlns:a16="http://schemas.microsoft.com/office/drawing/2014/main" id="{33F9148D-1620-AF4D-B0B3-E9759760C224}"/>
              </a:ext>
            </a:extLst>
          </p:cNvPr>
          <p:cNvGrpSpPr>
            <a:grpSpLocks noChangeAspect="1"/>
          </p:cNvGrpSpPr>
          <p:nvPr/>
        </p:nvGrpSpPr>
        <p:grpSpPr>
          <a:xfrm flipH="1" flipV="1">
            <a:off x="-538" y="6455955"/>
            <a:ext cx="983497" cy="167068"/>
            <a:chOff x="9425079" y="4754087"/>
            <a:chExt cx="2806033" cy="476665"/>
          </a:xfrm>
          <a:solidFill>
            <a:srgbClr val="FFFFFF"/>
          </a:solidFill>
        </p:grpSpPr>
        <p:sp>
          <p:nvSpPr>
            <p:cNvPr id="53" name="Freeform 52">
              <a:extLst>
                <a:ext uri="{FF2B5EF4-FFF2-40B4-BE49-F238E27FC236}">
                  <a16:creationId xmlns:a16="http://schemas.microsoft.com/office/drawing/2014/main" id="{B963184E-1B8F-5047-A812-DA221A994B43}"/>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54" name="Parallelogram 53">
              <a:extLst>
                <a:ext uri="{FF2B5EF4-FFF2-40B4-BE49-F238E27FC236}">
                  <a16:creationId xmlns:a16="http://schemas.microsoft.com/office/drawing/2014/main" id="{13521515-AABD-D54F-B5A7-546FF6B036E6}"/>
                </a:ext>
              </a:extLst>
            </p:cNvPr>
            <p:cNvSpPr/>
            <p:nvPr userDrawn="1"/>
          </p:nvSpPr>
          <p:spPr>
            <a:xfrm>
              <a:off x="9993067"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55" name="Parallelogram 54">
              <a:extLst>
                <a:ext uri="{FF2B5EF4-FFF2-40B4-BE49-F238E27FC236}">
                  <a16:creationId xmlns:a16="http://schemas.microsoft.com/office/drawing/2014/main" id="{14603245-11E1-D345-B50B-BF2973B610C0}"/>
                </a:ext>
              </a:extLst>
            </p:cNvPr>
            <p:cNvSpPr/>
            <p:nvPr userDrawn="1"/>
          </p:nvSpPr>
          <p:spPr>
            <a:xfrm>
              <a:off x="9709073"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56" name="Parallelogram 55">
              <a:extLst>
                <a:ext uri="{FF2B5EF4-FFF2-40B4-BE49-F238E27FC236}">
                  <a16:creationId xmlns:a16="http://schemas.microsoft.com/office/drawing/2014/main" id="{CF8E96D6-C7C2-9346-A940-6DB11042797D}"/>
                </a:ext>
              </a:extLst>
            </p:cNvPr>
            <p:cNvSpPr/>
            <p:nvPr userDrawn="1"/>
          </p:nvSpPr>
          <p:spPr>
            <a:xfrm>
              <a:off x="9425079"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grpSp>
      <p:sp>
        <p:nvSpPr>
          <p:cNvPr id="3" name="Picture Placeholder 2">
            <a:extLst>
              <a:ext uri="{FF2B5EF4-FFF2-40B4-BE49-F238E27FC236}">
                <a16:creationId xmlns:a16="http://schemas.microsoft.com/office/drawing/2014/main" id="{DD06AE7B-7079-354B-9CFE-7B3FC563AC95}"/>
              </a:ext>
            </a:extLst>
          </p:cNvPr>
          <p:cNvSpPr>
            <a:spLocks noGrp="1"/>
          </p:cNvSpPr>
          <p:nvPr>
            <p:ph type="pic" sz="quarter" idx="10"/>
          </p:nvPr>
        </p:nvSpPr>
        <p:spPr/>
      </p:sp>
    </p:spTree>
    <p:extLst>
      <p:ext uri="{BB962C8B-B14F-4D97-AF65-F5344CB8AC3E}">
        <p14:creationId xmlns:p14="http://schemas.microsoft.com/office/powerpoint/2010/main" val="101168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4BE75DB3-2ADB-8144-9F2B-0E42BAC7B989}"/>
              </a:ext>
            </a:extLst>
          </p:cNvPr>
          <p:cNvSpPr/>
          <p:nvPr/>
        </p:nvSpPr>
        <p:spPr>
          <a:xfrm flipV="1">
            <a:off x="5537200" y="0"/>
            <a:ext cx="6654800" cy="6858000"/>
          </a:xfrm>
          <a:custGeom>
            <a:avLst/>
            <a:gdLst>
              <a:gd name="connsiteX0" fmla="*/ 6363332 w 6363332"/>
              <a:gd name="connsiteY0" fmla="*/ 0 h 6858000"/>
              <a:gd name="connsiteX1" fmla="*/ 1282720 w 6363332"/>
              <a:gd name="connsiteY1" fmla="*/ 0 h 6858000"/>
              <a:gd name="connsiteX2" fmla="*/ 0 w 6363332"/>
              <a:gd name="connsiteY2" fmla="*/ 6858000 h 6858000"/>
              <a:gd name="connsiteX3" fmla="*/ 6363332 w 63633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363332" h="6858000">
                <a:moveTo>
                  <a:pt x="6363332" y="0"/>
                </a:moveTo>
                <a:lnTo>
                  <a:pt x="1282720" y="0"/>
                </a:lnTo>
                <a:lnTo>
                  <a:pt x="0" y="6858000"/>
                </a:lnTo>
                <a:lnTo>
                  <a:pt x="6363332" y="685800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5" name="TextBox 4">
            <a:extLst>
              <a:ext uri="{FF2B5EF4-FFF2-40B4-BE49-F238E27FC236}">
                <a16:creationId xmlns:a16="http://schemas.microsoft.com/office/drawing/2014/main" id="{F9EF148E-B41B-AB47-8552-DDFFF2F4369E}"/>
              </a:ext>
            </a:extLst>
          </p:cNvPr>
          <p:cNvSpPr txBox="1"/>
          <p:nvPr/>
        </p:nvSpPr>
        <p:spPr>
          <a:xfrm flipH="1">
            <a:off x="8610599" y="1247823"/>
            <a:ext cx="2994025" cy="984885"/>
          </a:xfrm>
          <a:prstGeom prst="rect">
            <a:avLst/>
          </a:prstGeom>
          <a:noFill/>
        </p:spPr>
        <p:txBody>
          <a:bodyPr wrap="square" lIns="0" tIns="0" rIns="0" bIns="0" rtlCol="0">
            <a:spAutoFit/>
          </a:bodyPr>
          <a:lstStyle/>
          <a:p>
            <a:pPr algn="r"/>
            <a:r>
              <a:rPr lang="en-US" sz="3200" dirty="0">
                <a:solidFill>
                  <a:srgbClr val="FFFFFF"/>
                </a:solidFill>
                <a:latin typeface="Roboto Medium" panose="02000000000000000000" pitchFamily="2" charset="0"/>
                <a:ea typeface="Roboto Medium" panose="02000000000000000000" pitchFamily="2" charset="0"/>
                <a:cs typeface="Gill Sans" panose="020B0502020104020203" pitchFamily="34" charset="-79"/>
              </a:rPr>
              <a:t>Our Featured</a:t>
            </a:r>
          </a:p>
          <a:p>
            <a:pPr algn="r"/>
            <a:r>
              <a:rPr lang="en-US" sz="3200" b="1" dirty="0">
                <a:solidFill>
                  <a:srgbClr val="FFFFFF"/>
                </a:solidFill>
                <a:latin typeface="Roboto" panose="02000000000000000000" pitchFamily="2" charset="0"/>
                <a:ea typeface="Roboto" panose="02000000000000000000" pitchFamily="2" charset="0"/>
                <a:cs typeface="Gill Sans" panose="020B0502020104020203" pitchFamily="34" charset="-79"/>
              </a:rPr>
              <a:t>Portfolio</a:t>
            </a:r>
          </a:p>
        </p:txBody>
      </p:sp>
      <p:sp>
        <p:nvSpPr>
          <p:cNvPr id="6" name="TextBox 5">
            <a:extLst>
              <a:ext uri="{FF2B5EF4-FFF2-40B4-BE49-F238E27FC236}">
                <a16:creationId xmlns:a16="http://schemas.microsoft.com/office/drawing/2014/main" id="{31B94852-BD5C-7345-A849-AEE50F2A8B0C}"/>
              </a:ext>
            </a:extLst>
          </p:cNvPr>
          <p:cNvSpPr txBox="1"/>
          <p:nvPr/>
        </p:nvSpPr>
        <p:spPr>
          <a:xfrm flipH="1">
            <a:off x="9729509" y="855104"/>
            <a:ext cx="1038746" cy="184666"/>
          </a:xfrm>
          <a:prstGeom prst="rect">
            <a:avLst/>
          </a:prstGeom>
          <a:noFill/>
        </p:spPr>
        <p:txBody>
          <a:bodyPr wrap="none" lIns="0" tIns="0" rIns="0" bIns="0" rtlCol="0" anchor="ctr">
            <a:spAutoFit/>
          </a:bodyPr>
          <a:lstStyle/>
          <a:p>
            <a:pPr algn="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Portfolio</a:t>
            </a:r>
          </a:p>
        </p:txBody>
      </p:sp>
      <p:grpSp>
        <p:nvGrpSpPr>
          <p:cNvPr id="7" name="Group 6">
            <a:extLst>
              <a:ext uri="{FF2B5EF4-FFF2-40B4-BE49-F238E27FC236}">
                <a16:creationId xmlns:a16="http://schemas.microsoft.com/office/drawing/2014/main" id="{B26F8833-52D8-FC42-8DA5-43C07E48EC44}"/>
              </a:ext>
            </a:extLst>
          </p:cNvPr>
          <p:cNvGrpSpPr/>
          <p:nvPr/>
        </p:nvGrpSpPr>
        <p:grpSpPr>
          <a:xfrm flipV="1">
            <a:off x="10863785" y="884677"/>
            <a:ext cx="740840" cy="125521"/>
            <a:chOff x="5842767" y="2436565"/>
            <a:chExt cx="740840" cy="125521"/>
          </a:xfrm>
          <a:solidFill>
            <a:srgbClr val="FFFFFF"/>
          </a:solidFill>
        </p:grpSpPr>
        <p:sp>
          <p:nvSpPr>
            <p:cNvPr id="8" name="Parallelogram 7">
              <a:extLst>
                <a:ext uri="{FF2B5EF4-FFF2-40B4-BE49-F238E27FC236}">
                  <a16:creationId xmlns:a16="http://schemas.microsoft.com/office/drawing/2014/main" id="{92FAE5D3-9C1B-FC4A-BDF0-C81056C65AB4}"/>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EG">
                <a:solidFill>
                  <a:srgbClr val="FFFFFF"/>
                </a:solidFill>
              </a:endParaRPr>
            </a:p>
          </p:txBody>
        </p:sp>
        <p:sp>
          <p:nvSpPr>
            <p:cNvPr id="9" name="Parallelogram 8">
              <a:extLst>
                <a:ext uri="{FF2B5EF4-FFF2-40B4-BE49-F238E27FC236}">
                  <a16:creationId xmlns:a16="http://schemas.microsoft.com/office/drawing/2014/main" id="{780D506A-F758-D44F-ACD3-8A93F078078A}"/>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EG">
                <a:solidFill>
                  <a:srgbClr val="FFFFFF"/>
                </a:solidFill>
              </a:endParaRPr>
            </a:p>
          </p:txBody>
        </p:sp>
        <p:sp>
          <p:nvSpPr>
            <p:cNvPr id="10" name="Parallelogram 9">
              <a:extLst>
                <a:ext uri="{FF2B5EF4-FFF2-40B4-BE49-F238E27FC236}">
                  <a16:creationId xmlns:a16="http://schemas.microsoft.com/office/drawing/2014/main" id="{8989A933-835D-3045-92C1-BA898560806F}"/>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EG">
                <a:solidFill>
                  <a:srgbClr val="FFFFFF"/>
                </a:solidFill>
              </a:endParaRPr>
            </a:p>
          </p:txBody>
        </p:sp>
        <p:sp>
          <p:nvSpPr>
            <p:cNvPr id="11" name="Parallelogram 10">
              <a:extLst>
                <a:ext uri="{FF2B5EF4-FFF2-40B4-BE49-F238E27FC236}">
                  <a16:creationId xmlns:a16="http://schemas.microsoft.com/office/drawing/2014/main" id="{5F30E23C-0396-AC45-9203-79E67BE48F9B}"/>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EG">
                <a:solidFill>
                  <a:srgbClr val="FFFFFF"/>
                </a:solidFill>
              </a:endParaRPr>
            </a:p>
          </p:txBody>
        </p:sp>
        <p:sp>
          <p:nvSpPr>
            <p:cNvPr id="12" name="Parallelogram 11">
              <a:extLst>
                <a:ext uri="{FF2B5EF4-FFF2-40B4-BE49-F238E27FC236}">
                  <a16:creationId xmlns:a16="http://schemas.microsoft.com/office/drawing/2014/main" id="{916B4B73-34C2-6941-9280-650E977600FC}"/>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EG">
                <a:solidFill>
                  <a:srgbClr val="FFFFFF"/>
                </a:solidFill>
              </a:endParaRPr>
            </a:p>
          </p:txBody>
        </p:sp>
        <p:sp>
          <p:nvSpPr>
            <p:cNvPr id="13" name="Parallelogram 12">
              <a:extLst>
                <a:ext uri="{FF2B5EF4-FFF2-40B4-BE49-F238E27FC236}">
                  <a16:creationId xmlns:a16="http://schemas.microsoft.com/office/drawing/2014/main" id="{A347C13E-0536-0A45-A7D2-CB55B0F9A27E}"/>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defTabSz="914400" rtl="0" eaLnBrk="1" latinLnBrk="0" hangingPunct="1"/>
              <a:endParaRPr lang="en-EG">
                <a:solidFill>
                  <a:srgbClr val="FFFFFF"/>
                </a:solidFill>
              </a:endParaRPr>
            </a:p>
          </p:txBody>
        </p:sp>
      </p:grpSp>
      <p:sp>
        <p:nvSpPr>
          <p:cNvPr id="14" name="TextBox 13">
            <a:extLst>
              <a:ext uri="{FF2B5EF4-FFF2-40B4-BE49-F238E27FC236}">
                <a16:creationId xmlns:a16="http://schemas.microsoft.com/office/drawing/2014/main" id="{E3DE440A-1286-5246-9BB5-D82230073E67}"/>
              </a:ext>
            </a:extLst>
          </p:cNvPr>
          <p:cNvSpPr txBox="1"/>
          <p:nvPr/>
        </p:nvSpPr>
        <p:spPr>
          <a:xfrm flipH="1">
            <a:off x="6654799" y="2521311"/>
            <a:ext cx="4949825" cy="800219"/>
          </a:xfrm>
          <a:prstGeom prst="rect">
            <a:avLst/>
          </a:prstGeom>
          <a:noFill/>
        </p:spPr>
        <p:txBody>
          <a:bodyPr wrap="square" lIns="0" tIns="0" rIns="0" bIns="0" rtlCol="0">
            <a:spAutoFit/>
          </a:bodyPr>
          <a:lstStyle/>
          <a:p>
            <a:pPr algn="r">
              <a:lnSpc>
                <a:spcPct val="150000"/>
              </a:lnSpc>
            </a:pP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a:t>
            </a:r>
          </a:p>
        </p:txBody>
      </p:sp>
      <p:sp>
        <p:nvSpPr>
          <p:cNvPr id="22" name="Parallelogram 21">
            <a:extLst>
              <a:ext uri="{FF2B5EF4-FFF2-40B4-BE49-F238E27FC236}">
                <a16:creationId xmlns:a16="http://schemas.microsoft.com/office/drawing/2014/main" id="{1A85CC89-F6CF-B64B-9A08-DEC49069820D}"/>
              </a:ext>
            </a:extLst>
          </p:cNvPr>
          <p:cNvSpPr>
            <a:spLocks noChangeAspect="1"/>
          </p:cNvSpPr>
          <p:nvPr/>
        </p:nvSpPr>
        <p:spPr>
          <a:xfrm flipV="1">
            <a:off x="10863785" y="3796331"/>
            <a:ext cx="694256" cy="449577"/>
          </a:xfrm>
          <a:prstGeom prst="parallelogram">
            <a:avLst>
              <a:gd name="adj" fmla="val 1932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id="{4AC8F053-33F7-8C46-BAC1-B638D68CE9F8}"/>
              </a:ext>
            </a:extLst>
          </p:cNvPr>
          <p:cNvSpPr txBox="1"/>
          <p:nvPr/>
        </p:nvSpPr>
        <p:spPr>
          <a:xfrm flipH="1">
            <a:off x="9260587" y="3781064"/>
            <a:ext cx="1322478" cy="184666"/>
          </a:xfrm>
          <a:prstGeom prst="rect">
            <a:avLst/>
          </a:prstGeom>
          <a:noFill/>
        </p:spPr>
        <p:txBody>
          <a:bodyPr wrap="none" lIns="0" tIns="0" rIns="0" bIns="0" rtlCol="0" anchor="ctr">
            <a:spAutoFit/>
          </a:bodyPr>
          <a:lstStyle/>
          <a:p>
            <a:pPr algn="r"/>
            <a:r>
              <a:rPr lang="en-US" sz="1200" dirty="0">
                <a:solidFill>
                  <a:srgbClr val="FFFFFF"/>
                </a:solidFill>
                <a:latin typeface="Roboto Medium" panose="02000000000000000000" pitchFamily="2" charset="0"/>
                <a:ea typeface="Roboto Medium" panose="02000000000000000000" pitchFamily="2" charset="0"/>
              </a:rPr>
              <a:t>Portfolio One Here</a:t>
            </a:r>
          </a:p>
        </p:txBody>
      </p:sp>
      <p:sp>
        <p:nvSpPr>
          <p:cNvPr id="24" name="Rectangle 23">
            <a:extLst>
              <a:ext uri="{FF2B5EF4-FFF2-40B4-BE49-F238E27FC236}">
                <a16:creationId xmlns:a16="http://schemas.microsoft.com/office/drawing/2014/main" id="{F302E7BC-678C-814E-A1C8-1CB893C4354A}"/>
              </a:ext>
            </a:extLst>
          </p:cNvPr>
          <p:cNvSpPr/>
          <p:nvPr/>
        </p:nvSpPr>
        <p:spPr>
          <a:xfrm flipH="1">
            <a:off x="8717581" y="3972416"/>
            <a:ext cx="1865484" cy="307777"/>
          </a:xfrm>
          <a:prstGeom prst="rect">
            <a:avLst/>
          </a:prstGeom>
        </p:spPr>
        <p:txBody>
          <a:bodyPr wrap="square" lIns="0" tIns="0" rIns="0" bIns="0" anchor="ctr">
            <a:spAutoFit/>
          </a:bodyPr>
          <a:lstStyle/>
          <a:p>
            <a:pPr algn="r"/>
            <a:r>
              <a:rPr lang="en-US" sz="1000" b="0" cap="none" dirty="0">
                <a:solidFill>
                  <a:srgbClr val="FFFFFF"/>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rgbClr val="FFFFFF"/>
              </a:solidFill>
              <a:latin typeface="Roboto" panose="02000000000000000000" pitchFamily="2" charset="0"/>
              <a:ea typeface="Roboto" panose="02000000000000000000" pitchFamily="2" charset="0"/>
            </a:endParaRPr>
          </a:p>
        </p:txBody>
      </p:sp>
      <p:sp>
        <p:nvSpPr>
          <p:cNvPr id="29" name="Parallelogram 28">
            <a:extLst>
              <a:ext uri="{FF2B5EF4-FFF2-40B4-BE49-F238E27FC236}">
                <a16:creationId xmlns:a16="http://schemas.microsoft.com/office/drawing/2014/main" id="{898FFA33-8D6B-134D-AE60-1C03D98B03C3}"/>
              </a:ext>
            </a:extLst>
          </p:cNvPr>
          <p:cNvSpPr>
            <a:spLocks noChangeAspect="1"/>
          </p:cNvSpPr>
          <p:nvPr/>
        </p:nvSpPr>
        <p:spPr>
          <a:xfrm flipV="1">
            <a:off x="10863785" y="4676430"/>
            <a:ext cx="694256" cy="449577"/>
          </a:xfrm>
          <a:prstGeom prst="parallelogram">
            <a:avLst>
              <a:gd name="adj" fmla="val 1932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0" name="TextBox 29">
            <a:extLst>
              <a:ext uri="{FF2B5EF4-FFF2-40B4-BE49-F238E27FC236}">
                <a16:creationId xmlns:a16="http://schemas.microsoft.com/office/drawing/2014/main" id="{5A95A684-BEA1-6A4F-B7A0-5E189DBB88ED}"/>
              </a:ext>
            </a:extLst>
          </p:cNvPr>
          <p:cNvSpPr txBox="1"/>
          <p:nvPr/>
        </p:nvSpPr>
        <p:spPr>
          <a:xfrm flipH="1">
            <a:off x="9278221" y="4661163"/>
            <a:ext cx="1304844" cy="184666"/>
          </a:xfrm>
          <a:prstGeom prst="rect">
            <a:avLst/>
          </a:prstGeom>
          <a:noFill/>
        </p:spPr>
        <p:txBody>
          <a:bodyPr wrap="none" lIns="0" tIns="0" rIns="0" bIns="0" rtlCol="0" anchor="ctr">
            <a:spAutoFit/>
          </a:bodyPr>
          <a:lstStyle/>
          <a:p>
            <a:pPr algn="r"/>
            <a:r>
              <a:rPr lang="en-US" sz="1200" dirty="0">
                <a:solidFill>
                  <a:srgbClr val="FFFFFF"/>
                </a:solidFill>
                <a:latin typeface="Roboto Medium" panose="02000000000000000000" pitchFamily="2" charset="0"/>
                <a:ea typeface="Roboto Medium" panose="02000000000000000000" pitchFamily="2" charset="0"/>
              </a:rPr>
              <a:t>Portfolio Two Here</a:t>
            </a:r>
          </a:p>
        </p:txBody>
      </p:sp>
      <p:sp>
        <p:nvSpPr>
          <p:cNvPr id="31" name="Rectangle 30">
            <a:extLst>
              <a:ext uri="{FF2B5EF4-FFF2-40B4-BE49-F238E27FC236}">
                <a16:creationId xmlns:a16="http://schemas.microsoft.com/office/drawing/2014/main" id="{C53DE906-C8CD-6842-B82F-938A4782F817}"/>
              </a:ext>
            </a:extLst>
          </p:cNvPr>
          <p:cNvSpPr/>
          <p:nvPr/>
        </p:nvSpPr>
        <p:spPr>
          <a:xfrm flipH="1">
            <a:off x="8717581" y="4852515"/>
            <a:ext cx="1865484" cy="307777"/>
          </a:xfrm>
          <a:prstGeom prst="rect">
            <a:avLst/>
          </a:prstGeom>
        </p:spPr>
        <p:txBody>
          <a:bodyPr wrap="square" lIns="0" tIns="0" rIns="0" bIns="0" anchor="ctr">
            <a:spAutoFit/>
          </a:bodyPr>
          <a:lstStyle/>
          <a:p>
            <a:pPr algn="r"/>
            <a:r>
              <a:rPr lang="en-US" sz="1000" b="0" cap="none" dirty="0">
                <a:solidFill>
                  <a:srgbClr val="FFFFFF"/>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rgbClr val="FFFFFF"/>
              </a:solidFill>
              <a:latin typeface="Roboto" panose="02000000000000000000" pitchFamily="2" charset="0"/>
              <a:ea typeface="Roboto" panose="02000000000000000000" pitchFamily="2" charset="0"/>
            </a:endParaRPr>
          </a:p>
        </p:txBody>
      </p:sp>
      <p:sp>
        <p:nvSpPr>
          <p:cNvPr id="33" name="Parallelogram 32">
            <a:extLst>
              <a:ext uri="{FF2B5EF4-FFF2-40B4-BE49-F238E27FC236}">
                <a16:creationId xmlns:a16="http://schemas.microsoft.com/office/drawing/2014/main" id="{C393E70A-F53D-AA4F-8D6C-EBF42C628F8E}"/>
              </a:ext>
            </a:extLst>
          </p:cNvPr>
          <p:cNvSpPr>
            <a:spLocks noChangeAspect="1"/>
          </p:cNvSpPr>
          <p:nvPr/>
        </p:nvSpPr>
        <p:spPr>
          <a:xfrm flipV="1">
            <a:off x="10863785" y="5556530"/>
            <a:ext cx="694256" cy="449577"/>
          </a:xfrm>
          <a:prstGeom prst="parallelogram">
            <a:avLst>
              <a:gd name="adj" fmla="val 1932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4" name="TextBox 33">
            <a:extLst>
              <a:ext uri="{FF2B5EF4-FFF2-40B4-BE49-F238E27FC236}">
                <a16:creationId xmlns:a16="http://schemas.microsoft.com/office/drawing/2014/main" id="{40B301DD-63F9-A145-AEFC-EECE466F6A48}"/>
              </a:ext>
            </a:extLst>
          </p:cNvPr>
          <p:cNvSpPr txBox="1"/>
          <p:nvPr/>
        </p:nvSpPr>
        <p:spPr>
          <a:xfrm flipH="1">
            <a:off x="9174025" y="5541263"/>
            <a:ext cx="1409040" cy="184666"/>
          </a:xfrm>
          <a:prstGeom prst="rect">
            <a:avLst/>
          </a:prstGeom>
          <a:noFill/>
        </p:spPr>
        <p:txBody>
          <a:bodyPr wrap="none" lIns="0" tIns="0" rIns="0" bIns="0" rtlCol="0" anchor="ctr">
            <a:spAutoFit/>
          </a:bodyPr>
          <a:lstStyle/>
          <a:p>
            <a:pPr algn="r"/>
            <a:r>
              <a:rPr lang="en-US" sz="1200" dirty="0">
                <a:solidFill>
                  <a:srgbClr val="FFFFFF"/>
                </a:solidFill>
                <a:latin typeface="Roboto Medium" panose="02000000000000000000" pitchFamily="2" charset="0"/>
                <a:ea typeface="Roboto Medium" panose="02000000000000000000" pitchFamily="2" charset="0"/>
              </a:rPr>
              <a:t>Portfolio Three Here</a:t>
            </a:r>
          </a:p>
        </p:txBody>
      </p:sp>
      <p:sp>
        <p:nvSpPr>
          <p:cNvPr id="35" name="Rectangle 34">
            <a:extLst>
              <a:ext uri="{FF2B5EF4-FFF2-40B4-BE49-F238E27FC236}">
                <a16:creationId xmlns:a16="http://schemas.microsoft.com/office/drawing/2014/main" id="{21CEDA62-ECE5-A841-BA6B-39D094A926A8}"/>
              </a:ext>
            </a:extLst>
          </p:cNvPr>
          <p:cNvSpPr/>
          <p:nvPr/>
        </p:nvSpPr>
        <p:spPr>
          <a:xfrm flipH="1">
            <a:off x="8717581" y="5732615"/>
            <a:ext cx="1865484" cy="307777"/>
          </a:xfrm>
          <a:prstGeom prst="rect">
            <a:avLst/>
          </a:prstGeom>
        </p:spPr>
        <p:txBody>
          <a:bodyPr wrap="square" lIns="0" tIns="0" rIns="0" bIns="0" anchor="ctr">
            <a:spAutoFit/>
          </a:bodyPr>
          <a:lstStyle/>
          <a:p>
            <a:pPr algn="r"/>
            <a:r>
              <a:rPr lang="en-US" sz="1000" b="0" cap="none" dirty="0">
                <a:solidFill>
                  <a:srgbClr val="FFFFFF"/>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rgbClr val="FFFFFF"/>
              </a:solidFill>
              <a:latin typeface="Roboto" panose="02000000000000000000" pitchFamily="2" charset="0"/>
              <a:ea typeface="Roboto" panose="02000000000000000000" pitchFamily="2" charset="0"/>
            </a:endParaRPr>
          </a:p>
        </p:txBody>
      </p:sp>
      <p:sp>
        <p:nvSpPr>
          <p:cNvPr id="43" name="Freeform 42">
            <a:extLst>
              <a:ext uri="{FF2B5EF4-FFF2-40B4-BE49-F238E27FC236}">
                <a16:creationId xmlns:a16="http://schemas.microsoft.com/office/drawing/2014/main" id="{0BE6E7FC-BCAF-2742-9DB4-A00A1A61CBA3}"/>
              </a:ext>
            </a:extLst>
          </p:cNvPr>
          <p:cNvSpPr>
            <a:spLocks noChangeAspect="1"/>
          </p:cNvSpPr>
          <p:nvPr/>
        </p:nvSpPr>
        <p:spPr>
          <a:xfrm>
            <a:off x="11089865" y="3861815"/>
            <a:ext cx="242097" cy="318608"/>
          </a:xfrm>
          <a:custGeom>
            <a:avLst/>
            <a:gdLst>
              <a:gd name="connsiteX0" fmla="*/ 90547 w 220088"/>
              <a:gd name="connsiteY0" fmla="*/ 234354 h 289644"/>
              <a:gd name="connsiteX1" fmla="*/ 82844 w 220088"/>
              <a:gd name="connsiteY1" fmla="*/ 241280 h 289644"/>
              <a:gd name="connsiteX2" fmla="*/ 82843 w 220088"/>
              <a:gd name="connsiteY2" fmla="*/ 241300 h 289644"/>
              <a:gd name="connsiteX3" fmla="*/ 82843 w 220088"/>
              <a:gd name="connsiteY3" fmla="*/ 243584 h 289644"/>
              <a:gd name="connsiteX4" fmla="*/ 134012 w 220088"/>
              <a:gd name="connsiteY4" fmla="*/ 243584 h 289644"/>
              <a:gd name="connsiteX5" fmla="*/ 134012 w 220088"/>
              <a:gd name="connsiteY5" fmla="*/ 241300 h 289644"/>
              <a:gd name="connsiteX6" fmla="*/ 126308 w 220088"/>
              <a:gd name="connsiteY6" fmla="*/ 234354 h 289644"/>
              <a:gd name="connsiteX7" fmla="*/ 123169 w 220088"/>
              <a:gd name="connsiteY7" fmla="*/ 234354 h 289644"/>
              <a:gd name="connsiteX8" fmla="*/ 123169 w 220088"/>
              <a:gd name="connsiteY8" fmla="*/ 193154 h 289644"/>
              <a:gd name="connsiteX9" fmla="*/ 126308 w 220088"/>
              <a:gd name="connsiteY9" fmla="*/ 193154 h 289644"/>
              <a:gd name="connsiteX10" fmla="*/ 134012 w 220088"/>
              <a:gd name="connsiteY10" fmla="*/ 186018 h 289644"/>
              <a:gd name="connsiteX11" fmla="*/ 131729 w 220088"/>
              <a:gd name="connsiteY11" fmla="*/ 180880 h 289644"/>
              <a:gd name="connsiteX12" fmla="*/ 124976 w 220088"/>
              <a:gd name="connsiteY12" fmla="*/ 182117 h 289644"/>
              <a:gd name="connsiteX13" fmla="*/ 124976 w 220088"/>
              <a:gd name="connsiteY13" fmla="*/ 171841 h 289644"/>
              <a:gd name="connsiteX14" fmla="*/ 172531 w 220088"/>
              <a:gd name="connsiteY14" fmla="*/ 120650 h 289644"/>
              <a:gd name="connsiteX15" fmla="*/ 196974 w 220088"/>
              <a:gd name="connsiteY15" fmla="*/ 108851 h 289644"/>
              <a:gd name="connsiteX16" fmla="*/ 220086 w 220088"/>
              <a:gd name="connsiteY16" fmla="*/ 28355 h 289644"/>
              <a:gd name="connsiteX17" fmla="*/ 212382 w 220088"/>
              <a:gd name="connsiteY17" fmla="*/ 20647 h 289644"/>
              <a:gd name="connsiteX18" fmla="*/ 173292 w 220088"/>
              <a:gd name="connsiteY18" fmla="*/ 20647 h 289644"/>
              <a:gd name="connsiteX19" fmla="*/ 173292 w 220088"/>
              <a:gd name="connsiteY19" fmla="*/ 3901 h 289644"/>
              <a:gd name="connsiteX20" fmla="*/ 169487 w 220088"/>
              <a:gd name="connsiteY20" fmla="*/ 0 h 289644"/>
              <a:gd name="connsiteX21" fmla="*/ 50981 w 220088"/>
              <a:gd name="connsiteY21" fmla="*/ 0 h 289644"/>
              <a:gd name="connsiteX22" fmla="*/ 47082 w 220088"/>
              <a:gd name="connsiteY22" fmla="*/ 3901 h 289644"/>
              <a:gd name="connsiteX23" fmla="*/ 47082 w 220088"/>
              <a:gd name="connsiteY23" fmla="*/ 20838 h 289644"/>
              <a:gd name="connsiteX24" fmla="*/ 7802 w 220088"/>
              <a:gd name="connsiteY24" fmla="*/ 20838 h 289644"/>
              <a:gd name="connsiteX25" fmla="*/ 3 w 220088"/>
              <a:gd name="connsiteY25" fmla="*/ 28545 h 289644"/>
              <a:gd name="connsiteX26" fmla="*/ 22924 w 220088"/>
              <a:gd name="connsiteY26" fmla="*/ 109042 h 289644"/>
              <a:gd name="connsiteX27" fmla="*/ 47652 w 220088"/>
              <a:gd name="connsiteY27" fmla="*/ 120840 h 289644"/>
              <a:gd name="connsiteX28" fmla="*/ 94637 w 220088"/>
              <a:gd name="connsiteY28" fmla="*/ 172031 h 289644"/>
              <a:gd name="connsiteX29" fmla="*/ 94637 w 220088"/>
              <a:gd name="connsiteY29" fmla="*/ 182593 h 289644"/>
              <a:gd name="connsiteX30" fmla="*/ 93876 w 220088"/>
              <a:gd name="connsiteY30" fmla="*/ 182593 h 289644"/>
              <a:gd name="connsiteX31" fmla="*/ 85411 w 220088"/>
              <a:gd name="connsiteY31" fmla="*/ 181070 h 289644"/>
              <a:gd name="connsiteX32" fmla="*/ 83128 w 220088"/>
              <a:gd name="connsiteY32" fmla="*/ 186208 h 289644"/>
              <a:gd name="connsiteX33" fmla="*/ 90832 w 220088"/>
              <a:gd name="connsiteY33" fmla="*/ 193344 h 289644"/>
              <a:gd name="connsiteX34" fmla="*/ 93876 w 220088"/>
              <a:gd name="connsiteY34" fmla="*/ 193344 h 289644"/>
              <a:gd name="connsiteX35" fmla="*/ 93876 w 220088"/>
              <a:gd name="connsiteY35" fmla="*/ 234544 h 289644"/>
              <a:gd name="connsiteX36" fmla="*/ 119080 w 220088"/>
              <a:gd name="connsiteY36" fmla="*/ 59183 h 289644"/>
              <a:gd name="connsiteX37" fmla="*/ 109569 w 220088"/>
              <a:gd name="connsiteY37" fmla="*/ 31399 h 289644"/>
              <a:gd name="connsiteX38" fmla="*/ 100058 w 220088"/>
              <a:gd name="connsiteY38" fmla="*/ 58898 h 289644"/>
              <a:gd name="connsiteX39" fmla="*/ 100058 w 220088"/>
              <a:gd name="connsiteY39" fmla="*/ 58898 h 289644"/>
              <a:gd name="connsiteX40" fmla="*/ 66865 w 220088"/>
              <a:gd name="connsiteY40" fmla="*/ 58898 h 289644"/>
              <a:gd name="connsiteX41" fmla="*/ 92829 w 220088"/>
              <a:gd name="connsiteY41" fmla="*/ 75834 h 289644"/>
              <a:gd name="connsiteX42" fmla="*/ 93400 w 220088"/>
              <a:gd name="connsiteY42" fmla="*/ 75834 h 289644"/>
              <a:gd name="connsiteX43" fmla="*/ 93400 w 220088"/>
              <a:gd name="connsiteY43" fmla="*/ 75834 h 289644"/>
              <a:gd name="connsiteX44" fmla="*/ 83889 w 220088"/>
              <a:gd name="connsiteY44" fmla="*/ 103618 h 289644"/>
              <a:gd name="connsiteX45" fmla="*/ 109569 w 220088"/>
              <a:gd name="connsiteY45" fmla="*/ 87443 h 289644"/>
              <a:gd name="connsiteX46" fmla="*/ 109569 w 220088"/>
              <a:gd name="connsiteY46" fmla="*/ 87443 h 289644"/>
              <a:gd name="connsiteX47" fmla="*/ 109569 w 220088"/>
              <a:gd name="connsiteY47" fmla="*/ 87443 h 289644"/>
              <a:gd name="connsiteX48" fmla="*/ 136009 w 220088"/>
              <a:gd name="connsiteY48" fmla="*/ 104665 h 289644"/>
              <a:gd name="connsiteX49" fmla="*/ 125737 w 220088"/>
              <a:gd name="connsiteY49" fmla="*/ 76881 h 289644"/>
              <a:gd name="connsiteX50" fmla="*/ 125737 w 220088"/>
              <a:gd name="connsiteY50" fmla="*/ 76881 h 289644"/>
              <a:gd name="connsiteX51" fmla="*/ 125737 w 220088"/>
              <a:gd name="connsiteY51" fmla="*/ 76881 h 289644"/>
              <a:gd name="connsiteX52" fmla="*/ 151892 w 220088"/>
              <a:gd name="connsiteY52" fmla="*/ 59944 h 289644"/>
              <a:gd name="connsiteX53" fmla="*/ 119840 w 220088"/>
              <a:gd name="connsiteY53" fmla="*/ 59944 h 289644"/>
              <a:gd name="connsiteX54" fmla="*/ 164066 w 220088"/>
              <a:gd name="connsiteY54" fmla="*/ 287257 h 289644"/>
              <a:gd name="connsiteX55" fmla="*/ 164066 w 220088"/>
              <a:gd name="connsiteY55" fmla="*/ 260615 h 289644"/>
              <a:gd name="connsiteX56" fmla="*/ 161317 w 220088"/>
              <a:gd name="connsiteY56" fmla="*/ 258041 h 289644"/>
              <a:gd name="connsiteX57" fmla="*/ 161213 w 220088"/>
              <a:gd name="connsiteY57" fmla="*/ 258046 h 289644"/>
              <a:gd name="connsiteX58" fmla="*/ 153224 w 220088"/>
              <a:gd name="connsiteY58" fmla="*/ 258046 h 289644"/>
              <a:gd name="connsiteX59" fmla="*/ 150473 w 220088"/>
              <a:gd name="connsiteY59" fmla="*/ 255675 h 289644"/>
              <a:gd name="connsiteX60" fmla="*/ 150466 w 220088"/>
              <a:gd name="connsiteY60" fmla="*/ 255477 h 289644"/>
              <a:gd name="connsiteX61" fmla="*/ 150466 w 220088"/>
              <a:gd name="connsiteY61" fmla="*/ 251100 h 289644"/>
              <a:gd name="connsiteX62" fmla="*/ 147327 w 220088"/>
              <a:gd name="connsiteY62" fmla="*/ 248531 h 289644"/>
              <a:gd name="connsiteX63" fmla="*/ 70193 w 220088"/>
              <a:gd name="connsiteY63" fmla="*/ 248531 h 289644"/>
              <a:gd name="connsiteX64" fmla="*/ 67150 w 220088"/>
              <a:gd name="connsiteY64" fmla="*/ 251100 h 289644"/>
              <a:gd name="connsiteX65" fmla="*/ 67150 w 220088"/>
              <a:gd name="connsiteY65" fmla="*/ 255477 h 289644"/>
              <a:gd name="connsiteX66" fmla="*/ 64400 w 220088"/>
              <a:gd name="connsiteY66" fmla="*/ 258052 h 289644"/>
              <a:gd name="connsiteX67" fmla="*/ 64297 w 220088"/>
              <a:gd name="connsiteY67" fmla="*/ 258046 h 289644"/>
              <a:gd name="connsiteX68" fmla="*/ 56593 w 220088"/>
              <a:gd name="connsiteY68" fmla="*/ 258046 h 289644"/>
              <a:gd name="connsiteX69" fmla="*/ 53549 w 220088"/>
              <a:gd name="connsiteY69" fmla="*/ 260615 h 289644"/>
              <a:gd name="connsiteX70" fmla="*/ 53549 w 220088"/>
              <a:gd name="connsiteY70" fmla="*/ 287257 h 289644"/>
              <a:gd name="connsiteX71" fmla="*/ 56593 w 220088"/>
              <a:gd name="connsiteY71" fmla="*/ 289636 h 289644"/>
              <a:gd name="connsiteX72" fmla="*/ 161213 w 220088"/>
              <a:gd name="connsiteY72" fmla="*/ 289636 h 289644"/>
              <a:gd name="connsiteX73" fmla="*/ 164066 w 220088"/>
              <a:gd name="connsiteY73" fmla="*/ 287257 h 289644"/>
              <a:gd name="connsiteX74" fmla="*/ 14459 w 220088"/>
              <a:gd name="connsiteY74" fmla="*/ 44054 h 289644"/>
              <a:gd name="connsiteX75" fmla="*/ 45560 w 220088"/>
              <a:gd name="connsiteY75" fmla="*/ 44054 h 289644"/>
              <a:gd name="connsiteX76" fmla="*/ 45560 w 220088"/>
              <a:gd name="connsiteY76" fmla="*/ 112657 h 289644"/>
              <a:gd name="connsiteX77" fmla="*/ 32720 w 220088"/>
              <a:gd name="connsiteY77" fmla="*/ 105711 h 289644"/>
              <a:gd name="connsiteX78" fmla="*/ 14459 w 220088"/>
              <a:gd name="connsiteY78" fmla="*/ 44054 h 289644"/>
              <a:gd name="connsiteX79" fmla="*/ 203156 w 220088"/>
              <a:gd name="connsiteY79" fmla="*/ 44054 h 289644"/>
              <a:gd name="connsiteX80" fmla="*/ 184895 w 220088"/>
              <a:gd name="connsiteY80" fmla="*/ 105711 h 289644"/>
              <a:gd name="connsiteX81" fmla="*/ 172055 w 220088"/>
              <a:gd name="connsiteY81" fmla="*/ 112657 h 289644"/>
              <a:gd name="connsiteX82" fmla="*/ 172055 w 220088"/>
              <a:gd name="connsiteY82" fmla="*/ 44054 h 28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20088" h="289644">
                <a:moveTo>
                  <a:pt x="90547" y="234354"/>
                </a:moveTo>
                <a:cubicBezTo>
                  <a:pt x="86508" y="234139"/>
                  <a:pt x="83059" y="237240"/>
                  <a:pt x="82844" y="241280"/>
                </a:cubicBezTo>
                <a:cubicBezTo>
                  <a:pt x="82844" y="241287"/>
                  <a:pt x="82843" y="241293"/>
                  <a:pt x="82843" y="241300"/>
                </a:cubicBezTo>
                <a:cubicBezTo>
                  <a:pt x="82751" y="242059"/>
                  <a:pt x="82751" y="242825"/>
                  <a:pt x="82843" y="243584"/>
                </a:cubicBezTo>
                <a:lnTo>
                  <a:pt x="134012" y="243584"/>
                </a:lnTo>
                <a:cubicBezTo>
                  <a:pt x="134151" y="242829"/>
                  <a:pt x="134151" y="242055"/>
                  <a:pt x="134012" y="241300"/>
                </a:cubicBezTo>
                <a:cubicBezTo>
                  <a:pt x="133757" y="237275"/>
                  <a:pt x="130336" y="234191"/>
                  <a:pt x="126308" y="234354"/>
                </a:cubicBezTo>
                <a:lnTo>
                  <a:pt x="123169" y="234354"/>
                </a:lnTo>
                <a:lnTo>
                  <a:pt x="123169" y="193154"/>
                </a:lnTo>
                <a:lnTo>
                  <a:pt x="126308" y="193154"/>
                </a:lnTo>
                <a:cubicBezTo>
                  <a:pt x="130368" y="193213"/>
                  <a:pt x="133758" y="190072"/>
                  <a:pt x="134012" y="186018"/>
                </a:cubicBezTo>
                <a:cubicBezTo>
                  <a:pt x="134088" y="184044"/>
                  <a:pt x="133245" y="182146"/>
                  <a:pt x="131729" y="180880"/>
                </a:cubicBezTo>
                <a:cubicBezTo>
                  <a:pt x="129351" y="181356"/>
                  <a:pt x="127354" y="181831"/>
                  <a:pt x="124976" y="182117"/>
                </a:cubicBezTo>
                <a:lnTo>
                  <a:pt x="124976" y="171841"/>
                </a:lnTo>
                <a:cubicBezTo>
                  <a:pt x="149883" y="166255"/>
                  <a:pt x="168784" y="145909"/>
                  <a:pt x="172531" y="120650"/>
                </a:cubicBezTo>
                <a:cubicBezTo>
                  <a:pt x="181837" y="119806"/>
                  <a:pt x="190522" y="115614"/>
                  <a:pt x="196974" y="108851"/>
                </a:cubicBezTo>
                <a:cubicBezTo>
                  <a:pt x="220847" y="84683"/>
                  <a:pt x="220086" y="30353"/>
                  <a:pt x="220086" y="28355"/>
                </a:cubicBezTo>
                <a:cubicBezTo>
                  <a:pt x="220086" y="24098"/>
                  <a:pt x="216637" y="20647"/>
                  <a:pt x="212382" y="20647"/>
                </a:cubicBezTo>
                <a:lnTo>
                  <a:pt x="173292" y="20647"/>
                </a:lnTo>
                <a:lnTo>
                  <a:pt x="173292" y="3901"/>
                </a:lnTo>
                <a:cubicBezTo>
                  <a:pt x="173244" y="1803"/>
                  <a:pt x="171583" y="99"/>
                  <a:pt x="169487" y="0"/>
                </a:cubicBezTo>
                <a:lnTo>
                  <a:pt x="50981" y="0"/>
                </a:lnTo>
                <a:cubicBezTo>
                  <a:pt x="48849" y="50"/>
                  <a:pt x="47132" y="1768"/>
                  <a:pt x="47082" y="3901"/>
                </a:cubicBezTo>
                <a:lnTo>
                  <a:pt x="47082" y="20838"/>
                </a:lnTo>
                <a:lnTo>
                  <a:pt x="7802" y="20838"/>
                </a:lnTo>
                <a:cubicBezTo>
                  <a:pt x="3531" y="20837"/>
                  <a:pt x="55" y="24273"/>
                  <a:pt x="3" y="28545"/>
                </a:cubicBezTo>
                <a:cubicBezTo>
                  <a:pt x="3" y="30543"/>
                  <a:pt x="-758" y="84874"/>
                  <a:pt x="22924" y="109042"/>
                </a:cubicBezTo>
                <a:cubicBezTo>
                  <a:pt x="29474" y="115830"/>
                  <a:pt x="38257" y="120021"/>
                  <a:pt x="47652" y="120840"/>
                </a:cubicBezTo>
                <a:cubicBezTo>
                  <a:pt x="51269" y="145962"/>
                  <a:pt x="69925" y="166288"/>
                  <a:pt x="94637" y="172031"/>
                </a:cubicBezTo>
                <a:lnTo>
                  <a:pt x="94637" y="182593"/>
                </a:lnTo>
                <a:lnTo>
                  <a:pt x="93876" y="182593"/>
                </a:lnTo>
                <a:cubicBezTo>
                  <a:pt x="91022" y="182593"/>
                  <a:pt x="88264" y="181546"/>
                  <a:pt x="85411" y="181070"/>
                </a:cubicBezTo>
                <a:cubicBezTo>
                  <a:pt x="83895" y="182337"/>
                  <a:pt x="83052" y="184234"/>
                  <a:pt x="83128" y="186208"/>
                </a:cubicBezTo>
                <a:cubicBezTo>
                  <a:pt x="83382" y="190262"/>
                  <a:pt x="86772" y="193403"/>
                  <a:pt x="90832" y="193344"/>
                </a:cubicBezTo>
                <a:lnTo>
                  <a:pt x="93876" y="193344"/>
                </a:lnTo>
                <a:lnTo>
                  <a:pt x="93876" y="234544"/>
                </a:lnTo>
                <a:close/>
                <a:moveTo>
                  <a:pt x="119080" y="59183"/>
                </a:moveTo>
                <a:lnTo>
                  <a:pt x="109569" y="31399"/>
                </a:lnTo>
                <a:lnTo>
                  <a:pt x="100058" y="58898"/>
                </a:lnTo>
                <a:lnTo>
                  <a:pt x="100058" y="58898"/>
                </a:lnTo>
                <a:lnTo>
                  <a:pt x="66865" y="58898"/>
                </a:lnTo>
                <a:lnTo>
                  <a:pt x="92829" y="75834"/>
                </a:lnTo>
                <a:lnTo>
                  <a:pt x="93400" y="75834"/>
                </a:lnTo>
                <a:lnTo>
                  <a:pt x="93400" y="75834"/>
                </a:lnTo>
                <a:lnTo>
                  <a:pt x="83889" y="103618"/>
                </a:lnTo>
                <a:lnTo>
                  <a:pt x="109569" y="87443"/>
                </a:lnTo>
                <a:lnTo>
                  <a:pt x="109569" y="87443"/>
                </a:lnTo>
                <a:lnTo>
                  <a:pt x="109569" y="87443"/>
                </a:lnTo>
                <a:lnTo>
                  <a:pt x="136009" y="104665"/>
                </a:lnTo>
                <a:lnTo>
                  <a:pt x="125737" y="76881"/>
                </a:lnTo>
                <a:lnTo>
                  <a:pt x="125737" y="76881"/>
                </a:lnTo>
                <a:lnTo>
                  <a:pt x="125737" y="76881"/>
                </a:lnTo>
                <a:lnTo>
                  <a:pt x="151892" y="59944"/>
                </a:lnTo>
                <a:lnTo>
                  <a:pt x="119840" y="59944"/>
                </a:lnTo>
                <a:close/>
                <a:moveTo>
                  <a:pt x="164066" y="287257"/>
                </a:moveTo>
                <a:lnTo>
                  <a:pt x="164066" y="260615"/>
                </a:lnTo>
                <a:cubicBezTo>
                  <a:pt x="164018" y="259145"/>
                  <a:pt x="162786" y="257992"/>
                  <a:pt x="161317" y="258041"/>
                </a:cubicBezTo>
                <a:cubicBezTo>
                  <a:pt x="161282" y="258042"/>
                  <a:pt x="161247" y="258044"/>
                  <a:pt x="161213" y="258046"/>
                </a:cubicBezTo>
                <a:lnTo>
                  <a:pt x="153224" y="258046"/>
                </a:lnTo>
                <a:cubicBezTo>
                  <a:pt x="151809" y="258151"/>
                  <a:pt x="150578" y="257090"/>
                  <a:pt x="150473" y="255675"/>
                </a:cubicBezTo>
                <a:cubicBezTo>
                  <a:pt x="150468" y="255609"/>
                  <a:pt x="150465" y="255543"/>
                  <a:pt x="150466" y="255477"/>
                </a:cubicBezTo>
                <a:lnTo>
                  <a:pt x="150466" y="251100"/>
                </a:lnTo>
                <a:cubicBezTo>
                  <a:pt x="150466" y="249483"/>
                  <a:pt x="149134" y="248531"/>
                  <a:pt x="147327" y="248531"/>
                </a:cubicBezTo>
                <a:lnTo>
                  <a:pt x="70193" y="248531"/>
                </a:lnTo>
                <a:cubicBezTo>
                  <a:pt x="68386" y="248531"/>
                  <a:pt x="67150" y="249483"/>
                  <a:pt x="67150" y="251100"/>
                </a:cubicBezTo>
                <a:lnTo>
                  <a:pt x="67150" y="255477"/>
                </a:lnTo>
                <a:cubicBezTo>
                  <a:pt x="67101" y="256948"/>
                  <a:pt x="65870" y="258101"/>
                  <a:pt x="64400" y="258052"/>
                </a:cubicBezTo>
                <a:cubicBezTo>
                  <a:pt x="64366" y="258051"/>
                  <a:pt x="64331" y="258049"/>
                  <a:pt x="64297" y="258046"/>
                </a:cubicBezTo>
                <a:lnTo>
                  <a:pt x="56593" y="258046"/>
                </a:lnTo>
                <a:cubicBezTo>
                  <a:pt x="54786" y="258046"/>
                  <a:pt x="53549" y="258998"/>
                  <a:pt x="53549" y="260615"/>
                </a:cubicBezTo>
                <a:lnTo>
                  <a:pt x="53549" y="287257"/>
                </a:lnTo>
                <a:cubicBezTo>
                  <a:pt x="53549" y="288589"/>
                  <a:pt x="54786" y="289636"/>
                  <a:pt x="56593" y="289636"/>
                </a:cubicBezTo>
                <a:lnTo>
                  <a:pt x="161213" y="289636"/>
                </a:lnTo>
                <a:cubicBezTo>
                  <a:pt x="162651" y="289747"/>
                  <a:pt x="163916" y="288692"/>
                  <a:pt x="164066" y="287257"/>
                </a:cubicBezTo>
                <a:close/>
                <a:moveTo>
                  <a:pt x="14459" y="44054"/>
                </a:moveTo>
                <a:lnTo>
                  <a:pt x="45560" y="44054"/>
                </a:lnTo>
                <a:lnTo>
                  <a:pt x="45560" y="112657"/>
                </a:lnTo>
                <a:cubicBezTo>
                  <a:pt x="40624" y="111845"/>
                  <a:pt x="36103" y="109399"/>
                  <a:pt x="32720" y="105711"/>
                </a:cubicBezTo>
                <a:cubicBezTo>
                  <a:pt x="19120" y="91820"/>
                  <a:pt x="14935" y="61276"/>
                  <a:pt x="14459" y="44054"/>
                </a:cubicBezTo>
                <a:close/>
                <a:moveTo>
                  <a:pt x="203156" y="44054"/>
                </a:moveTo>
                <a:cubicBezTo>
                  <a:pt x="202395" y="61276"/>
                  <a:pt x="198211" y="91629"/>
                  <a:pt x="184895" y="105711"/>
                </a:cubicBezTo>
                <a:cubicBezTo>
                  <a:pt x="181457" y="109327"/>
                  <a:pt x="176962" y="111758"/>
                  <a:pt x="172055" y="112657"/>
                </a:cubicBezTo>
                <a:lnTo>
                  <a:pt x="172055" y="44054"/>
                </a:lnTo>
                <a:close/>
              </a:path>
            </a:pathLst>
          </a:custGeom>
          <a:solidFill>
            <a:srgbClr val="243C4D"/>
          </a:solidFill>
          <a:ln w="9511" cap="flat">
            <a:noFill/>
            <a:prstDash val="solid"/>
            <a:miter/>
          </a:ln>
        </p:spPr>
        <p:txBody>
          <a:bodyPr rtlCol="0" anchor="ctr"/>
          <a:lstStyle/>
          <a:p>
            <a:endParaRPr lang="en-EG"/>
          </a:p>
        </p:txBody>
      </p:sp>
      <p:sp>
        <p:nvSpPr>
          <p:cNvPr id="44" name="Freeform 43">
            <a:extLst>
              <a:ext uri="{FF2B5EF4-FFF2-40B4-BE49-F238E27FC236}">
                <a16:creationId xmlns:a16="http://schemas.microsoft.com/office/drawing/2014/main" id="{240AA864-7AED-5C4F-8F6A-0A15935F1ECC}"/>
              </a:ext>
            </a:extLst>
          </p:cNvPr>
          <p:cNvSpPr>
            <a:spLocks noChangeAspect="1"/>
          </p:cNvSpPr>
          <p:nvPr/>
        </p:nvSpPr>
        <p:spPr>
          <a:xfrm>
            <a:off x="11085003" y="5627801"/>
            <a:ext cx="251821" cy="307034"/>
          </a:xfrm>
          <a:custGeom>
            <a:avLst/>
            <a:gdLst>
              <a:gd name="connsiteX0" fmla="*/ 152175 w 228928"/>
              <a:gd name="connsiteY0" fmla="*/ 190 h 279122"/>
              <a:gd name="connsiteX1" fmla="*/ 114607 w 228928"/>
              <a:gd name="connsiteY1" fmla="*/ 58327 h 279122"/>
              <a:gd name="connsiteX2" fmla="*/ 78846 w 228928"/>
              <a:gd name="connsiteY2" fmla="*/ 113894 h 279122"/>
              <a:gd name="connsiteX3" fmla="*/ 78846 w 228928"/>
              <a:gd name="connsiteY3" fmla="*/ 117986 h 279122"/>
              <a:gd name="connsiteX4" fmla="*/ 81414 w 228928"/>
              <a:gd name="connsiteY4" fmla="*/ 119032 h 279122"/>
              <a:gd name="connsiteX5" fmla="*/ 150082 w 228928"/>
              <a:gd name="connsiteY5" fmla="*/ 119033 h 279122"/>
              <a:gd name="connsiteX6" fmla="*/ 152841 w 228928"/>
              <a:gd name="connsiteY6" fmla="*/ 117510 h 279122"/>
              <a:gd name="connsiteX7" fmla="*/ 228928 w 228928"/>
              <a:gd name="connsiteY7" fmla="*/ 190 h 279122"/>
              <a:gd name="connsiteX8" fmla="*/ 140096 w 228928"/>
              <a:gd name="connsiteY8" fmla="*/ 145579 h 279122"/>
              <a:gd name="connsiteX9" fmla="*/ 137718 w 228928"/>
              <a:gd name="connsiteY9" fmla="*/ 146341 h 279122"/>
              <a:gd name="connsiteX10" fmla="*/ 98914 w 228928"/>
              <a:gd name="connsiteY10" fmla="*/ 146341 h 279122"/>
              <a:gd name="connsiteX11" fmla="*/ 96821 w 228928"/>
              <a:gd name="connsiteY11" fmla="*/ 145770 h 279122"/>
              <a:gd name="connsiteX12" fmla="*/ 54973 w 228928"/>
              <a:gd name="connsiteY12" fmla="*/ 190776 h 279122"/>
              <a:gd name="connsiteX13" fmla="*/ 57826 w 228928"/>
              <a:gd name="connsiteY13" fmla="*/ 186970 h 279122"/>
              <a:gd name="connsiteX14" fmla="*/ 63153 w 228928"/>
              <a:gd name="connsiteY14" fmla="*/ 177455 h 279122"/>
              <a:gd name="connsiteX15" fmla="*/ 64769 w 228928"/>
              <a:gd name="connsiteY15" fmla="*/ 173553 h 279122"/>
              <a:gd name="connsiteX16" fmla="*/ 72473 w 228928"/>
              <a:gd name="connsiteY16" fmla="*/ 170508 h 279122"/>
              <a:gd name="connsiteX17" fmla="*/ 80653 w 228928"/>
              <a:gd name="connsiteY17" fmla="*/ 174314 h 279122"/>
              <a:gd name="connsiteX18" fmla="*/ 80177 w 228928"/>
              <a:gd name="connsiteY18" fmla="*/ 181546 h 279122"/>
              <a:gd name="connsiteX19" fmla="*/ 79416 w 228928"/>
              <a:gd name="connsiteY19" fmla="*/ 185923 h 279122"/>
              <a:gd name="connsiteX20" fmla="*/ 76848 w 228928"/>
              <a:gd name="connsiteY20" fmla="*/ 182878 h 279122"/>
              <a:gd name="connsiteX21" fmla="*/ 76848 w 228928"/>
              <a:gd name="connsiteY21" fmla="*/ 182878 h 279122"/>
              <a:gd name="connsiteX22" fmla="*/ 73234 w 228928"/>
              <a:gd name="connsiteY22" fmla="*/ 181832 h 279122"/>
              <a:gd name="connsiteX23" fmla="*/ 70952 w 228928"/>
              <a:gd name="connsiteY23" fmla="*/ 181356 h 279122"/>
              <a:gd name="connsiteX24" fmla="*/ 69144 w 228928"/>
              <a:gd name="connsiteY24" fmla="*/ 188016 h 279122"/>
              <a:gd name="connsiteX25" fmla="*/ 69144 w 228928"/>
              <a:gd name="connsiteY25" fmla="*/ 197531 h 279122"/>
              <a:gd name="connsiteX26" fmla="*/ 69144 w 228928"/>
              <a:gd name="connsiteY26" fmla="*/ 206285 h 279122"/>
              <a:gd name="connsiteX27" fmla="*/ 77134 w 228928"/>
              <a:gd name="connsiteY27" fmla="*/ 204477 h 279122"/>
              <a:gd name="connsiteX28" fmla="*/ 84552 w 228928"/>
              <a:gd name="connsiteY28" fmla="*/ 210662 h 279122"/>
              <a:gd name="connsiteX29" fmla="*/ 91020 w 228928"/>
              <a:gd name="connsiteY29" fmla="*/ 209139 h 279122"/>
              <a:gd name="connsiteX30" fmla="*/ 100531 w 228928"/>
              <a:gd name="connsiteY30" fmla="*/ 212660 h 279122"/>
              <a:gd name="connsiteX31" fmla="*/ 107283 w 228928"/>
              <a:gd name="connsiteY31" fmla="*/ 216085 h 279122"/>
              <a:gd name="connsiteX32" fmla="*/ 110612 w 228928"/>
              <a:gd name="connsiteY32" fmla="*/ 214278 h 279122"/>
              <a:gd name="connsiteX33" fmla="*/ 110612 w 228928"/>
              <a:gd name="connsiteY33" fmla="*/ 207332 h 279122"/>
              <a:gd name="connsiteX34" fmla="*/ 108805 w 228928"/>
              <a:gd name="connsiteY34" fmla="*/ 202669 h 279122"/>
              <a:gd name="connsiteX35" fmla="*/ 107283 w 228928"/>
              <a:gd name="connsiteY35" fmla="*/ 200861 h 279122"/>
              <a:gd name="connsiteX36" fmla="*/ 106237 w 228928"/>
              <a:gd name="connsiteY36" fmla="*/ 196199 h 279122"/>
              <a:gd name="connsiteX37" fmla="*/ 107474 w 228928"/>
              <a:gd name="connsiteY37" fmla="*/ 193440 h 279122"/>
              <a:gd name="connsiteX38" fmla="*/ 106237 w 228928"/>
              <a:gd name="connsiteY38" fmla="*/ 185447 h 279122"/>
              <a:gd name="connsiteX39" fmla="*/ 108520 w 228928"/>
              <a:gd name="connsiteY39" fmla="*/ 181356 h 279122"/>
              <a:gd name="connsiteX40" fmla="*/ 111088 w 228928"/>
              <a:gd name="connsiteY40" fmla="*/ 178787 h 279122"/>
              <a:gd name="connsiteX41" fmla="*/ 114417 w 228928"/>
              <a:gd name="connsiteY41" fmla="*/ 176218 h 279122"/>
              <a:gd name="connsiteX42" fmla="*/ 118506 w 228928"/>
              <a:gd name="connsiteY42" fmla="*/ 176218 h 279122"/>
              <a:gd name="connsiteX43" fmla="*/ 121169 w 228928"/>
              <a:gd name="connsiteY43" fmla="*/ 176693 h 279122"/>
              <a:gd name="connsiteX44" fmla="*/ 126781 w 228928"/>
              <a:gd name="connsiteY44" fmla="*/ 180309 h 279122"/>
              <a:gd name="connsiteX45" fmla="*/ 130870 w 228928"/>
              <a:gd name="connsiteY45" fmla="*/ 186494 h 279122"/>
              <a:gd name="connsiteX46" fmla="*/ 130395 w 228928"/>
              <a:gd name="connsiteY46" fmla="*/ 192393 h 279122"/>
              <a:gd name="connsiteX47" fmla="*/ 132392 w 228928"/>
              <a:gd name="connsiteY47" fmla="*/ 194201 h 279122"/>
              <a:gd name="connsiteX48" fmla="*/ 131156 w 228928"/>
              <a:gd name="connsiteY48" fmla="*/ 200671 h 279122"/>
              <a:gd name="connsiteX49" fmla="*/ 128302 w 228928"/>
              <a:gd name="connsiteY49" fmla="*/ 202955 h 279122"/>
              <a:gd name="connsiteX50" fmla="*/ 129063 w 228928"/>
              <a:gd name="connsiteY50" fmla="*/ 211709 h 279122"/>
              <a:gd name="connsiteX51" fmla="*/ 133248 w 228928"/>
              <a:gd name="connsiteY51" fmla="*/ 215324 h 279122"/>
              <a:gd name="connsiteX52" fmla="*/ 136767 w 228928"/>
              <a:gd name="connsiteY52" fmla="*/ 212946 h 279122"/>
              <a:gd name="connsiteX53" fmla="*/ 146849 w 228928"/>
              <a:gd name="connsiteY53" fmla="*/ 209140 h 279122"/>
              <a:gd name="connsiteX54" fmla="*/ 154267 w 228928"/>
              <a:gd name="connsiteY54" fmla="*/ 209139 h 279122"/>
              <a:gd name="connsiteX55" fmla="*/ 160925 w 228928"/>
              <a:gd name="connsiteY55" fmla="*/ 202955 h 279122"/>
              <a:gd name="connsiteX56" fmla="*/ 168629 w 228928"/>
              <a:gd name="connsiteY56" fmla="*/ 205334 h 279122"/>
              <a:gd name="connsiteX57" fmla="*/ 170721 w 228928"/>
              <a:gd name="connsiteY57" fmla="*/ 205334 h 279122"/>
              <a:gd name="connsiteX58" fmla="*/ 169960 w 228928"/>
              <a:gd name="connsiteY58" fmla="*/ 199624 h 279122"/>
              <a:gd name="connsiteX59" fmla="*/ 167678 w 228928"/>
              <a:gd name="connsiteY59" fmla="*/ 187065 h 279122"/>
              <a:gd name="connsiteX60" fmla="*/ 165585 w 228928"/>
              <a:gd name="connsiteY60" fmla="*/ 179358 h 279122"/>
              <a:gd name="connsiteX61" fmla="*/ 163017 w 228928"/>
              <a:gd name="connsiteY61" fmla="*/ 180119 h 279122"/>
              <a:gd name="connsiteX62" fmla="*/ 158642 w 228928"/>
              <a:gd name="connsiteY62" fmla="*/ 182973 h 279122"/>
              <a:gd name="connsiteX63" fmla="*/ 155028 w 228928"/>
              <a:gd name="connsiteY63" fmla="*/ 182973 h 279122"/>
              <a:gd name="connsiteX64" fmla="*/ 152460 w 228928"/>
              <a:gd name="connsiteY64" fmla="*/ 184305 h 279122"/>
              <a:gd name="connsiteX65" fmla="*/ 151224 w 228928"/>
              <a:gd name="connsiteY65" fmla="*/ 181926 h 279122"/>
              <a:gd name="connsiteX66" fmla="*/ 151224 w 228928"/>
              <a:gd name="connsiteY66" fmla="*/ 177074 h 279122"/>
              <a:gd name="connsiteX67" fmla="*/ 152270 w 228928"/>
              <a:gd name="connsiteY67" fmla="*/ 173744 h 279122"/>
              <a:gd name="connsiteX68" fmla="*/ 153792 w 228928"/>
              <a:gd name="connsiteY68" fmla="*/ 172697 h 279122"/>
              <a:gd name="connsiteX69" fmla="*/ 160735 w 228928"/>
              <a:gd name="connsiteY69" fmla="*/ 170889 h 279122"/>
              <a:gd name="connsiteX70" fmla="*/ 171007 w 228928"/>
              <a:gd name="connsiteY70" fmla="*/ 173743 h 279122"/>
              <a:gd name="connsiteX71" fmla="*/ 179281 w 228928"/>
              <a:gd name="connsiteY71" fmla="*/ 185352 h 279122"/>
              <a:gd name="connsiteX72" fmla="*/ 184417 w 228928"/>
              <a:gd name="connsiteY72" fmla="*/ 195818 h 279122"/>
              <a:gd name="connsiteX73" fmla="*/ 140476 w 228928"/>
              <a:gd name="connsiteY73" fmla="*/ 145484 h 279122"/>
              <a:gd name="connsiteX74" fmla="*/ 94824 w 228928"/>
              <a:gd name="connsiteY74" fmla="*/ 269274 h 279122"/>
              <a:gd name="connsiteX75" fmla="*/ 94824 w 228928"/>
              <a:gd name="connsiteY75" fmla="*/ 269274 h 279122"/>
              <a:gd name="connsiteX76" fmla="*/ 52881 w 228928"/>
              <a:gd name="connsiteY76" fmla="*/ 212755 h 279122"/>
              <a:gd name="connsiteX77" fmla="*/ 58017 w 228928"/>
              <a:gd name="connsiteY77" fmla="*/ 217322 h 279122"/>
              <a:gd name="connsiteX78" fmla="*/ 88166 w 228928"/>
              <a:gd name="connsiteY78" fmla="*/ 261091 h 279122"/>
              <a:gd name="connsiteX79" fmla="*/ 90925 w 228928"/>
              <a:gd name="connsiteY79" fmla="*/ 256429 h 279122"/>
              <a:gd name="connsiteX80" fmla="*/ 65721 w 228928"/>
              <a:gd name="connsiteY80" fmla="*/ 225600 h 279122"/>
              <a:gd name="connsiteX81" fmla="*/ 73424 w 228928"/>
              <a:gd name="connsiteY81" fmla="*/ 228931 h 279122"/>
              <a:gd name="connsiteX82" fmla="*/ 84267 w 228928"/>
              <a:gd name="connsiteY82" fmla="*/ 229406 h 279122"/>
              <a:gd name="connsiteX83" fmla="*/ 88927 w 228928"/>
              <a:gd name="connsiteY83" fmla="*/ 247675 h 279122"/>
              <a:gd name="connsiteX84" fmla="*/ 94063 w 228928"/>
              <a:gd name="connsiteY84" fmla="*/ 260044 h 279122"/>
              <a:gd name="connsiteX85" fmla="*/ 94824 w 228928"/>
              <a:gd name="connsiteY85" fmla="*/ 269084 h 279122"/>
              <a:gd name="connsiteX86" fmla="*/ 135150 w 228928"/>
              <a:gd name="connsiteY86" fmla="*/ 272033 h 279122"/>
              <a:gd name="connsiteX87" fmla="*/ 135911 w 228928"/>
              <a:gd name="connsiteY87" fmla="*/ 268227 h 279122"/>
              <a:gd name="connsiteX88" fmla="*/ 144376 w 228928"/>
              <a:gd name="connsiteY88" fmla="*/ 252052 h 279122"/>
              <a:gd name="connsiteX89" fmla="*/ 153887 w 228928"/>
              <a:gd name="connsiteY89" fmla="*/ 231214 h 279122"/>
              <a:gd name="connsiteX90" fmla="*/ 163968 w 228928"/>
              <a:gd name="connsiteY90" fmla="*/ 228645 h 279122"/>
              <a:gd name="connsiteX91" fmla="*/ 172909 w 228928"/>
              <a:gd name="connsiteY91" fmla="*/ 222936 h 279122"/>
              <a:gd name="connsiteX92" fmla="*/ 146944 w 228928"/>
              <a:gd name="connsiteY92" fmla="*/ 256619 h 279122"/>
              <a:gd name="connsiteX93" fmla="*/ 149797 w 228928"/>
              <a:gd name="connsiteY93" fmla="*/ 261281 h 279122"/>
              <a:gd name="connsiteX94" fmla="*/ 180137 w 228928"/>
              <a:gd name="connsiteY94" fmla="*/ 215324 h 279122"/>
              <a:gd name="connsiteX95" fmla="*/ 184988 w 228928"/>
              <a:gd name="connsiteY95" fmla="*/ 211233 h 279122"/>
              <a:gd name="connsiteX96" fmla="*/ 135150 w 228928"/>
              <a:gd name="connsiteY96" fmla="*/ 272414 h 279122"/>
              <a:gd name="connsiteX97" fmla="*/ 47555 w 228928"/>
              <a:gd name="connsiteY97" fmla="*/ 209044 h 279122"/>
              <a:gd name="connsiteX98" fmla="*/ 119404 w 228928"/>
              <a:gd name="connsiteY98" fmla="*/ 279116 h 279122"/>
              <a:gd name="connsiteX99" fmla="*/ 189446 w 228928"/>
              <a:gd name="connsiteY99" fmla="*/ 207237 h 279122"/>
              <a:gd name="connsiteX100" fmla="*/ 157311 w 228928"/>
              <a:gd name="connsiteY100" fmla="*/ 148719 h 279122"/>
              <a:gd name="connsiteX101" fmla="*/ 157311 w 228928"/>
              <a:gd name="connsiteY101" fmla="*/ 148719 h 279122"/>
              <a:gd name="connsiteX102" fmla="*/ 157311 w 228928"/>
              <a:gd name="connsiteY102" fmla="*/ 136350 h 279122"/>
              <a:gd name="connsiteX103" fmla="*/ 148751 w 228928"/>
              <a:gd name="connsiteY103" fmla="*/ 126074 h 279122"/>
              <a:gd name="connsiteX104" fmla="*/ 87596 w 228928"/>
              <a:gd name="connsiteY104" fmla="*/ 126074 h 279122"/>
              <a:gd name="connsiteX105" fmla="*/ 79131 w 228928"/>
              <a:gd name="connsiteY105" fmla="*/ 136350 h 279122"/>
              <a:gd name="connsiteX106" fmla="*/ 79131 w 228928"/>
              <a:gd name="connsiteY106" fmla="*/ 148719 h 279122"/>
              <a:gd name="connsiteX107" fmla="*/ 79131 w 228928"/>
              <a:gd name="connsiteY107" fmla="*/ 148719 h 279122"/>
              <a:gd name="connsiteX108" fmla="*/ 47555 w 228928"/>
              <a:gd name="connsiteY108" fmla="*/ 209044 h 279122"/>
              <a:gd name="connsiteX109" fmla="*/ 72188 w 228928"/>
              <a:gd name="connsiteY109" fmla="*/ 111325 h 279122"/>
              <a:gd name="connsiteX110" fmla="*/ 72949 w 228928"/>
              <a:gd name="connsiteY110" fmla="*/ 109803 h 279122"/>
              <a:gd name="connsiteX111" fmla="*/ 110517 w 228928"/>
              <a:gd name="connsiteY111" fmla="*/ 51952 h 279122"/>
              <a:gd name="connsiteX112" fmla="*/ 76848 w 228928"/>
              <a:gd name="connsiteY112" fmla="*/ 0 h 279122"/>
              <a:gd name="connsiteX113" fmla="*/ 0 w 228928"/>
              <a:gd name="connsiteY113" fmla="*/ 0 h 27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28928" h="279122">
                <a:moveTo>
                  <a:pt x="152175" y="190"/>
                </a:moveTo>
                <a:lnTo>
                  <a:pt x="114607" y="58327"/>
                </a:lnTo>
                <a:lnTo>
                  <a:pt x="78846" y="113894"/>
                </a:lnTo>
                <a:cubicBezTo>
                  <a:pt x="77793" y="115055"/>
                  <a:pt x="77793" y="116825"/>
                  <a:pt x="78846" y="117986"/>
                </a:cubicBezTo>
                <a:cubicBezTo>
                  <a:pt x="79558" y="118616"/>
                  <a:pt x="80464" y="118986"/>
                  <a:pt x="81414" y="119032"/>
                </a:cubicBezTo>
                <a:lnTo>
                  <a:pt x="150082" y="119033"/>
                </a:lnTo>
                <a:cubicBezTo>
                  <a:pt x="151224" y="119125"/>
                  <a:pt x="152310" y="118525"/>
                  <a:pt x="152841" y="117510"/>
                </a:cubicBezTo>
                <a:lnTo>
                  <a:pt x="228928" y="190"/>
                </a:lnTo>
                <a:close/>
                <a:moveTo>
                  <a:pt x="140096" y="145579"/>
                </a:moveTo>
                <a:cubicBezTo>
                  <a:pt x="139382" y="146032"/>
                  <a:pt x="138563" y="146294"/>
                  <a:pt x="137718" y="146341"/>
                </a:cubicBezTo>
                <a:lnTo>
                  <a:pt x="98914" y="146341"/>
                </a:lnTo>
                <a:cubicBezTo>
                  <a:pt x="98188" y="146273"/>
                  <a:pt x="97480" y="146080"/>
                  <a:pt x="96821" y="145770"/>
                </a:cubicBezTo>
                <a:cubicBezTo>
                  <a:pt x="76373" y="153050"/>
                  <a:pt x="60755" y="169846"/>
                  <a:pt x="54973" y="190776"/>
                </a:cubicBezTo>
                <a:cubicBezTo>
                  <a:pt x="55712" y="189361"/>
                  <a:pt x="56676" y="188075"/>
                  <a:pt x="57826" y="186970"/>
                </a:cubicBezTo>
                <a:cubicBezTo>
                  <a:pt x="60013" y="184046"/>
                  <a:pt x="61803" y="180847"/>
                  <a:pt x="63153" y="177455"/>
                </a:cubicBezTo>
                <a:cubicBezTo>
                  <a:pt x="64199" y="175932"/>
                  <a:pt x="63913" y="174315"/>
                  <a:pt x="64769" y="173553"/>
                </a:cubicBezTo>
                <a:cubicBezTo>
                  <a:pt x="67011" y="171854"/>
                  <a:pt x="69676" y="170801"/>
                  <a:pt x="72473" y="170508"/>
                </a:cubicBezTo>
                <a:cubicBezTo>
                  <a:pt x="75584" y="170692"/>
                  <a:pt x="78508" y="172053"/>
                  <a:pt x="80653" y="174314"/>
                </a:cubicBezTo>
                <a:cubicBezTo>
                  <a:pt x="80959" y="176733"/>
                  <a:pt x="80797" y="179188"/>
                  <a:pt x="80177" y="181546"/>
                </a:cubicBezTo>
                <a:cubicBezTo>
                  <a:pt x="80177" y="181546"/>
                  <a:pt x="81414" y="185447"/>
                  <a:pt x="79416" y="185923"/>
                </a:cubicBezTo>
                <a:cubicBezTo>
                  <a:pt x="77419" y="186399"/>
                  <a:pt x="76848" y="182878"/>
                  <a:pt x="76848" y="182878"/>
                </a:cubicBezTo>
                <a:lnTo>
                  <a:pt x="76848" y="182878"/>
                </a:lnTo>
                <a:cubicBezTo>
                  <a:pt x="75565" y="182907"/>
                  <a:pt x="74304" y="182542"/>
                  <a:pt x="73234" y="181832"/>
                </a:cubicBezTo>
                <a:cubicBezTo>
                  <a:pt x="72442" y="182083"/>
                  <a:pt x="71577" y="181902"/>
                  <a:pt x="70952" y="181356"/>
                </a:cubicBezTo>
                <a:cubicBezTo>
                  <a:pt x="70180" y="183527"/>
                  <a:pt x="69576" y="185753"/>
                  <a:pt x="69144" y="188016"/>
                </a:cubicBezTo>
                <a:cubicBezTo>
                  <a:pt x="68444" y="191149"/>
                  <a:pt x="68444" y="194399"/>
                  <a:pt x="69144" y="197531"/>
                </a:cubicBezTo>
                <a:cubicBezTo>
                  <a:pt x="69144" y="202955"/>
                  <a:pt x="68098" y="206285"/>
                  <a:pt x="69144" y="206285"/>
                </a:cubicBezTo>
                <a:cubicBezTo>
                  <a:pt x="71737" y="205403"/>
                  <a:pt x="74414" y="204797"/>
                  <a:pt x="77134" y="204477"/>
                </a:cubicBezTo>
                <a:cubicBezTo>
                  <a:pt x="82270" y="204477"/>
                  <a:pt x="83791" y="209901"/>
                  <a:pt x="84552" y="210662"/>
                </a:cubicBezTo>
                <a:cubicBezTo>
                  <a:pt x="85313" y="211423"/>
                  <a:pt x="87405" y="210662"/>
                  <a:pt x="91020" y="209139"/>
                </a:cubicBezTo>
                <a:cubicBezTo>
                  <a:pt x="94554" y="208847"/>
                  <a:pt x="98037" y="210136"/>
                  <a:pt x="100531" y="212660"/>
                </a:cubicBezTo>
                <a:cubicBezTo>
                  <a:pt x="102211" y="214687"/>
                  <a:pt x="104656" y="215928"/>
                  <a:pt x="107283" y="216085"/>
                </a:cubicBezTo>
                <a:cubicBezTo>
                  <a:pt x="108995" y="216085"/>
                  <a:pt x="109851" y="215514"/>
                  <a:pt x="110612" y="214278"/>
                </a:cubicBezTo>
                <a:cubicBezTo>
                  <a:pt x="111373" y="213041"/>
                  <a:pt x="110612" y="210376"/>
                  <a:pt x="110612" y="207332"/>
                </a:cubicBezTo>
                <a:cubicBezTo>
                  <a:pt x="108805" y="205999"/>
                  <a:pt x="108805" y="202384"/>
                  <a:pt x="108805" y="202669"/>
                </a:cubicBezTo>
                <a:cubicBezTo>
                  <a:pt x="108805" y="202955"/>
                  <a:pt x="107283" y="201908"/>
                  <a:pt x="107283" y="200861"/>
                </a:cubicBezTo>
                <a:cubicBezTo>
                  <a:pt x="107267" y="199251"/>
                  <a:pt x="106911" y="197662"/>
                  <a:pt x="106237" y="196199"/>
                </a:cubicBezTo>
                <a:cubicBezTo>
                  <a:pt x="105476" y="193915"/>
                  <a:pt x="106713" y="193630"/>
                  <a:pt x="107474" y="193440"/>
                </a:cubicBezTo>
                <a:cubicBezTo>
                  <a:pt x="105952" y="191632"/>
                  <a:pt x="106427" y="187445"/>
                  <a:pt x="106237" y="185447"/>
                </a:cubicBezTo>
                <a:cubicBezTo>
                  <a:pt x="105892" y="183708"/>
                  <a:pt x="106859" y="181975"/>
                  <a:pt x="108520" y="181356"/>
                </a:cubicBezTo>
                <a:cubicBezTo>
                  <a:pt x="109117" y="180275"/>
                  <a:pt x="110007" y="179384"/>
                  <a:pt x="111088" y="178787"/>
                </a:cubicBezTo>
                <a:cubicBezTo>
                  <a:pt x="111880" y="177583"/>
                  <a:pt x="113052" y="176679"/>
                  <a:pt x="114417" y="176218"/>
                </a:cubicBezTo>
                <a:cubicBezTo>
                  <a:pt x="115696" y="175541"/>
                  <a:pt x="117227" y="175541"/>
                  <a:pt x="118506" y="176218"/>
                </a:cubicBezTo>
                <a:lnTo>
                  <a:pt x="121169" y="176693"/>
                </a:lnTo>
                <a:cubicBezTo>
                  <a:pt x="122691" y="176693"/>
                  <a:pt x="126495" y="178787"/>
                  <a:pt x="126781" y="180309"/>
                </a:cubicBezTo>
                <a:cubicBezTo>
                  <a:pt x="128588" y="181356"/>
                  <a:pt x="131156" y="184971"/>
                  <a:pt x="130870" y="186494"/>
                </a:cubicBezTo>
                <a:cubicBezTo>
                  <a:pt x="130585" y="188016"/>
                  <a:pt x="130395" y="192393"/>
                  <a:pt x="130395" y="192393"/>
                </a:cubicBezTo>
                <a:cubicBezTo>
                  <a:pt x="130395" y="192393"/>
                  <a:pt x="132963" y="192393"/>
                  <a:pt x="132392" y="194201"/>
                </a:cubicBezTo>
                <a:cubicBezTo>
                  <a:pt x="131822" y="196009"/>
                  <a:pt x="131631" y="198578"/>
                  <a:pt x="131156" y="200671"/>
                </a:cubicBezTo>
                <a:cubicBezTo>
                  <a:pt x="130680" y="202764"/>
                  <a:pt x="128302" y="202479"/>
                  <a:pt x="128302" y="202955"/>
                </a:cubicBezTo>
                <a:cubicBezTo>
                  <a:pt x="128248" y="205891"/>
                  <a:pt x="128503" y="208826"/>
                  <a:pt x="129063" y="211709"/>
                </a:cubicBezTo>
                <a:cubicBezTo>
                  <a:pt x="129878" y="213456"/>
                  <a:pt x="131401" y="214772"/>
                  <a:pt x="133248" y="215324"/>
                </a:cubicBezTo>
                <a:cubicBezTo>
                  <a:pt x="134534" y="214713"/>
                  <a:pt x="135720" y="213911"/>
                  <a:pt x="136767" y="212946"/>
                </a:cubicBezTo>
                <a:cubicBezTo>
                  <a:pt x="139880" y="211098"/>
                  <a:pt x="143292" y="209810"/>
                  <a:pt x="146849" y="209140"/>
                </a:cubicBezTo>
                <a:cubicBezTo>
                  <a:pt x="150653" y="208569"/>
                  <a:pt x="153031" y="210662"/>
                  <a:pt x="154267" y="209139"/>
                </a:cubicBezTo>
                <a:cubicBezTo>
                  <a:pt x="155504" y="207617"/>
                  <a:pt x="156360" y="204572"/>
                  <a:pt x="160925" y="202955"/>
                </a:cubicBezTo>
                <a:cubicBezTo>
                  <a:pt x="163730" y="202395"/>
                  <a:pt x="166627" y="203290"/>
                  <a:pt x="168629" y="205334"/>
                </a:cubicBezTo>
                <a:lnTo>
                  <a:pt x="170721" y="205334"/>
                </a:lnTo>
                <a:cubicBezTo>
                  <a:pt x="170721" y="205334"/>
                  <a:pt x="171292" y="204572"/>
                  <a:pt x="169960" y="199624"/>
                </a:cubicBezTo>
                <a:cubicBezTo>
                  <a:pt x="168696" y="195545"/>
                  <a:pt x="167929" y="191328"/>
                  <a:pt x="167678" y="187065"/>
                </a:cubicBezTo>
                <a:cubicBezTo>
                  <a:pt x="167197" y="184441"/>
                  <a:pt x="166497" y="181863"/>
                  <a:pt x="165585" y="179358"/>
                </a:cubicBezTo>
                <a:cubicBezTo>
                  <a:pt x="164782" y="179763"/>
                  <a:pt x="163912" y="180021"/>
                  <a:pt x="163017" y="180119"/>
                </a:cubicBezTo>
                <a:cubicBezTo>
                  <a:pt x="162589" y="182110"/>
                  <a:pt x="160637" y="183384"/>
                  <a:pt x="158642" y="182973"/>
                </a:cubicBezTo>
                <a:cubicBezTo>
                  <a:pt x="157468" y="183358"/>
                  <a:pt x="156202" y="183358"/>
                  <a:pt x="155028" y="182973"/>
                </a:cubicBezTo>
                <a:cubicBezTo>
                  <a:pt x="154280" y="183600"/>
                  <a:pt x="153403" y="184055"/>
                  <a:pt x="152460" y="184305"/>
                </a:cubicBezTo>
                <a:cubicBezTo>
                  <a:pt x="150653" y="184305"/>
                  <a:pt x="151224" y="181926"/>
                  <a:pt x="151224" y="181926"/>
                </a:cubicBezTo>
                <a:cubicBezTo>
                  <a:pt x="151104" y="180311"/>
                  <a:pt x="151104" y="178689"/>
                  <a:pt x="151224" y="177074"/>
                </a:cubicBezTo>
                <a:cubicBezTo>
                  <a:pt x="151224" y="174029"/>
                  <a:pt x="152270" y="173744"/>
                  <a:pt x="152270" y="173744"/>
                </a:cubicBezTo>
                <a:cubicBezTo>
                  <a:pt x="152270" y="173744"/>
                  <a:pt x="152270" y="173744"/>
                  <a:pt x="153792" y="172697"/>
                </a:cubicBezTo>
                <a:cubicBezTo>
                  <a:pt x="155314" y="171650"/>
                  <a:pt x="157406" y="171936"/>
                  <a:pt x="160735" y="170889"/>
                </a:cubicBezTo>
                <a:cubicBezTo>
                  <a:pt x="164405" y="169331"/>
                  <a:pt x="168665" y="170515"/>
                  <a:pt x="171007" y="173743"/>
                </a:cubicBezTo>
                <a:cubicBezTo>
                  <a:pt x="173304" y="177922"/>
                  <a:pt x="176081" y="181818"/>
                  <a:pt x="179281" y="185352"/>
                </a:cubicBezTo>
                <a:cubicBezTo>
                  <a:pt x="181425" y="188611"/>
                  <a:pt x="183150" y="192128"/>
                  <a:pt x="184417" y="195818"/>
                </a:cubicBezTo>
                <a:cubicBezTo>
                  <a:pt x="179852" y="172371"/>
                  <a:pt x="163086" y="153165"/>
                  <a:pt x="140476" y="145484"/>
                </a:cubicBezTo>
                <a:close/>
                <a:moveTo>
                  <a:pt x="94824" y="269274"/>
                </a:moveTo>
                <a:lnTo>
                  <a:pt x="94824" y="269274"/>
                </a:lnTo>
                <a:cubicBezTo>
                  <a:pt x="71016" y="260237"/>
                  <a:pt x="54640" y="238169"/>
                  <a:pt x="52881" y="212755"/>
                </a:cubicBezTo>
                <a:cubicBezTo>
                  <a:pt x="54212" y="213802"/>
                  <a:pt x="56210" y="215610"/>
                  <a:pt x="58017" y="217322"/>
                </a:cubicBezTo>
                <a:cubicBezTo>
                  <a:pt x="60889" y="235740"/>
                  <a:pt x="71985" y="251849"/>
                  <a:pt x="88166" y="261091"/>
                </a:cubicBezTo>
                <a:lnTo>
                  <a:pt x="90925" y="256429"/>
                </a:lnTo>
                <a:cubicBezTo>
                  <a:pt x="79051" y="249566"/>
                  <a:pt x="70089" y="238604"/>
                  <a:pt x="65721" y="225600"/>
                </a:cubicBezTo>
                <a:cubicBezTo>
                  <a:pt x="67931" y="227402"/>
                  <a:pt x="70598" y="228555"/>
                  <a:pt x="73424" y="228931"/>
                </a:cubicBezTo>
                <a:cubicBezTo>
                  <a:pt x="79606" y="228931"/>
                  <a:pt x="82935" y="227884"/>
                  <a:pt x="84267" y="229406"/>
                </a:cubicBezTo>
                <a:cubicBezTo>
                  <a:pt x="85598" y="230929"/>
                  <a:pt x="85313" y="242061"/>
                  <a:pt x="88927" y="247675"/>
                </a:cubicBezTo>
                <a:cubicBezTo>
                  <a:pt x="91889" y="251160"/>
                  <a:pt x="93685" y="255486"/>
                  <a:pt x="94063" y="260044"/>
                </a:cubicBezTo>
                <a:cubicBezTo>
                  <a:pt x="94639" y="263022"/>
                  <a:pt x="94894" y="266052"/>
                  <a:pt x="94824" y="269084"/>
                </a:cubicBezTo>
                <a:close/>
                <a:moveTo>
                  <a:pt x="135150" y="272033"/>
                </a:moveTo>
                <a:cubicBezTo>
                  <a:pt x="135226" y="270735"/>
                  <a:pt x="135482" y="269455"/>
                  <a:pt x="135911" y="268227"/>
                </a:cubicBezTo>
                <a:cubicBezTo>
                  <a:pt x="137299" y="262198"/>
                  <a:pt x="140214" y="256628"/>
                  <a:pt x="144376" y="252052"/>
                </a:cubicBezTo>
                <a:cubicBezTo>
                  <a:pt x="149797" y="246629"/>
                  <a:pt x="152175" y="233022"/>
                  <a:pt x="153887" y="231214"/>
                </a:cubicBezTo>
                <a:cubicBezTo>
                  <a:pt x="156919" y="229377"/>
                  <a:pt x="160428" y="228483"/>
                  <a:pt x="163968" y="228645"/>
                </a:cubicBezTo>
                <a:cubicBezTo>
                  <a:pt x="167429" y="227629"/>
                  <a:pt x="170530" y="225649"/>
                  <a:pt x="172909" y="222936"/>
                </a:cubicBezTo>
                <a:cubicBezTo>
                  <a:pt x="169015" y="237141"/>
                  <a:pt x="159687" y="249242"/>
                  <a:pt x="146944" y="256619"/>
                </a:cubicBezTo>
                <a:lnTo>
                  <a:pt x="149797" y="261281"/>
                </a:lnTo>
                <a:cubicBezTo>
                  <a:pt x="166526" y="251539"/>
                  <a:pt x="177748" y="234541"/>
                  <a:pt x="180137" y="215324"/>
                </a:cubicBezTo>
                <a:cubicBezTo>
                  <a:pt x="181540" y="213725"/>
                  <a:pt x="183175" y="212345"/>
                  <a:pt x="184988" y="211233"/>
                </a:cubicBezTo>
                <a:cubicBezTo>
                  <a:pt x="183725" y="240408"/>
                  <a:pt x="163458" y="265288"/>
                  <a:pt x="135150" y="272414"/>
                </a:cubicBezTo>
                <a:close/>
                <a:moveTo>
                  <a:pt x="47555" y="209044"/>
                </a:moveTo>
                <a:cubicBezTo>
                  <a:pt x="48054" y="248243"/>
                  <a:pt x="80222" y="279616"/>
                  <a:pt x="119404" y="279116"/>
                </a:cubicBezTo>
                <a:cubicBezTo>
                  <a:pt x="158586" y="278617"/>
                  <a:pt x="189945" y="246436"/>
                  <a:pt x="189446" y="207237"/>
                </a:cubicBezTo>
                <a:cubicBezTo>
                  <a:pt x="189145" y="183594"/>
                  <a:pt x="177096" y="161653"/>
                  <a:pt x="157311" y="148719"/>
                </a:cubicBezTo>
                <a:lnTo>
                  <a:pt x="157311" y="148719"/>
                </a:lnTo>
                <a:lnTo>
                  <a:pt x="157311" y="136350"/>
                </a:lnTo>
                <a:cubicBezTo>
                  <a:pt x="157303" y="131309"/>
                  <a:pt x="153705" y="126990"/>
                  <a:pt x="148751" y="126074"/>
                </a:cubicBezTo>
                <a:lnTo>
                  <a:pt x="87596" y="126074"/>
                </a:lnTo>
                <a:cubicBezTo>
                  <a:pt x="82679" y="127030"/>
                  <a:pt x="79130" y="131339"/>
                  <a:pt x="79131" y="136350"/>
                </a:cubicBezTo>
                <a:lnTo>
                  <a:pt x="79131" y="148719"/>
                </a:lnTo>
                <a:lnTo>
                  <a:pt x="79131" y="148719"/>
                </a:lnTo>
                <a:cubicBezTo>
                  <a:pt x="59036" y="162147"/>
                  <a:pt x="47140" y="184872"/>
                  <a:pt x="47555" y="209044"/>
                </a:cubicBezTo>
                <a:close/>
                <a:moveTo>
                  <a:pt x="72188" y="111325"/>
                </a:moveTo>
                <a:cubicBezTo>
                  <a:pt x="72479" y="110838"/>
                  <a:pt x="72734" y="110329"/>
                  <a:pt x="72949" y="109803"/>
                </a:cubicBezTo>
                <a:lnTo>
                  <a:pt x="110517" y="51952"/>
                </a:lnTo>
                <a:lnTo>
                  <a:pt x="76848" y="0"/>
                </a:lnTo>
                <a:lnTo>
                  <a:pt x="0" y="0"/>
                </a:lnTo>
                <a:close/>
              </a:path>
            </a:pathLst>
          </a:custGeom>
          <a:solidFill>
            <a:srgbClr val="243C4D"/>
          </a:solidFill>
          <a:ln w="9511" cap="flat">
            <a:noFill/>
            <a:prstDash val="solid"/>
            <a:miter/>
          </a:ln>
        </p:spPr>
        <p:txBody>
          <a:bodyPr rtlCol="0" anchor="ctr"/>
          <a:lstStyle/>
          <a:p>
            <a:endParaRPr lang="en-EG"/>
          </a:p>
        </p:txBody>
      </p:sp>
      <p:sp>
        <p:nvSpPr>
          <p:cNvPr id="45" name="Freeform 44">
            <a:extLst>
              <a:ext uri="{FF2B5EF4-FFF2-40B4-BE49-F238E27FC236}">
                <a16:creationId xmlns:a16="http://schemas.microsoft.com/office/drawing/2014/main" id="{56D3F9AB-F7E5-B64F-A7E0-17125564FC83}"/>
              </a:ext>
            </a:extLst>
          </p:cNvPr>
          <p:cNvSpPr>
            <a:spLocks noChangeAspect="1"/>
          </p:cNvSpPr>
          <p:nvPr/>
        </p:nvSpPr>
        <p:spPr>
          <a:xfrm>
            <a:off x="11054977" y="4772481"/>
            <a:ext cx="311872" cy="257475"/>
          </a:xfrm>
          <a:custGeom>
            <a:avLst/>
            <a:gdLst>
              <a:gd name="connsiteX0" fmla="*/ 143140 w 283520"/>
              <a:gd name="connsiteY0" fmla="*/ 46053 h 234068"/>
              <a:gd name="connsiteX1" fmla="*/ 137813 w 283520"/>
              <a:gd name="connsiteY1" fmla="*/ 46053 h 234068"/>
              <a:gd name="connsiteX2" fmla="*/ 137813 w 283520"/>
              <a:gd name="connsiteY2" fmla="*/ 10276 h 234068"/>
              <a:gd name="connsiteX3" fmla="*/ 132392 w 283520"/>
              <a:gd name="connsiteY3" fmla="*/ 14178 h 234068"/>
              <a:gd name="connsiteX4" fmla="*/ 126495 w 283520"/>
              <a:gd name="connsiteY4" fmla="*/ 17032 h 234068"/>
              <a:gd name="connsiteX5" fmla="*/ 126495 w 283520"/>
              <a:gd name="connsiteY5" fmla="*/ 11608 h 234068"/>
              <a:gd name="connsiteX6" fmla="*/ 134675 w 283520"/>
              <a:gd name="connsiteY6" fmla="*/ 6185 h 234068"/>
              <a:gd name="connsiteX7" fmla="*/ 139620 w 283520"/>
              <a:gd name="connsiteY7" fmla="*/ 0 h 234068"/>
              <a:gd name="connsiteX8" fmla="*/ 143140 w 283520"/>
              <a:gd name="connsiteY8" fmla="*/ 0 h 234068"/>
              <a:gd name="connsiteX9" fmla="*/ 99770 w 283520"/>
              <a:gd name="connsiteY9" fmla="*/ 234069 h 234068"/>
              <a:gd name="connsiteX10" fmla="*/ 183561 w 283520"/>
              <a:gd name="connsiteY10" fmla="*/ 234069 h 234068"/>
              <a:gd name="connsiteX11" fmla="*/ 183561 w 283520"/>
              <a:gd name="connsiteY11" fmla="*/ 50430 h 234068"/>
              <a:gd name="connsiteX12" fmla="*/ 99770 w 283520"/>
              <a:gd name="connsiteY12" fmla="*/ 50430 h 234068"/>
              <a:gd name="connsiteX13" fmla="*/ 199730 w 283520"/>
              <a:gd name="connsiteY13" fmla="*/ 234069 h 234068"/>
              <a:gd name="connsiteX14" fmla="*/ 283521 w 283520"/>
              <a:gd name="connsiteY14" fmla="*/ 234069 h 234068"/>
              <a:gd name="connsiteX15" fmla="*/ 283521 w 283520"/>
              <a:gd name="connsiteY15" fmla="*/ 92581 h 234068"/>
              <a:gd name="connsiteX16" fmla="*/ 199730 w 283520"/>
              <a:gd name="connsiteY16" fmla="*/ 92581 h 234068"/>
              <a:gd name="connsiteX17" fmla="*/ 0 w 283520"/>
              <a:gd name="connsiteY17" fmla="*/ 234069 h 234068"/>
              <a:gd name="connsiteX18" fmla="*/ 83791 w 283520"/>
              <a:gd name="connsiteY18" fmla="*/ 234069 h 234068"/>
              <a:gd name="connsiteX19" fmla="*/ 83791 w 283520"/>
              <a:gd name="connsiteY19" fmla="*/ 121411 h 234068"/>
              <a:gd name="connsiteX20" fmla="*/ 0 w 283520"/>
              <a:gd name="connsiteY20" fmla="*/ 121411 h 234068"/>
              <a:gd name="connsiteX21" fmla="*/ 22351 w 283520"/>
              <a:gd name="connsiteY21" fmla="*/ 107044 h 234068"/>
              <a:gd name="connsiteX22" fmla="*/ 28057 w 283520"/>
              <a:gd name="connsiteY22" fmla="*/ 106283 h 234068"/>
              <a:gd name="connsiteX23" fmla="*/ 31101 w 283520"/>
              <a:gd name="connsiteY23" fmla="*/ 112943 h 234068"/>
              <a:gd name="connsiteX24" fmla="*/ 36712 w 283520"/>
              <a:gd name="connsiteY24" fmla="*/ 115227 h 234068"/>
              <a:gd name="connsiteX25" fmla="*/ 43465 w 283520"/>
              <a:gd name="connsiteY25" fmla="*/ 112372 h 234068"/>
              <a:gd name="connsiteX26" fmla="*/ 46223 w 283520"/>
              <a:gd name="connsiteY26" fmla="*/ 105426 h 234068"/>
              <a:gd name="connsiteX27" fmla="*/ 43655 w 283520"/>
              <a:gd name="connsiteY27" fmla="*/ 99336 h 234068"/>
              <a:gd name="connsiteX28" fmla="*/ 37283 w 283520"/>
              <a:gd name="connsiteY28" fmla="*/ 96768 h 234068"/>
              <a:gd name="connsiteX29" fmla="*/ 33383 w 283520"/>
              <a:gd name="connsiteY29" fmla="*/ 96768 h 234068"/>
              <a:gd name="connsiteX30" fmla="*/ 33954 w 283520"/>
              <a:gd name="connsiteY30" fmla="*/ 91915 h 234068"/>
              <a:gd name="connsiteX31" fmla="*/ 35000 w 283520"/>
              <a:gd name="connsiteY31" fmla="*/ 91915 h 234068"/>
              <a:gd name="connsiteX32" fmla="*/ 41373 w 283520"/>
              <a:gd name="connsiteY32" fmla="*/ 90107 h 234068"/>
              <a:gd name="connsiteX33" fmla="*/ 44226 w 283520"/>
              <a:gd name="connsiteY33" fmla="*/ 84398 h 234068"/>
              <a:gd name="connsiteX34" fmla="*/ 42133 w 283520"/>
              <a:gd name="connsiteY34" fmla="*/ 79260 h 234068"/>
              <a:gd name="connsiteX35" fmla="*/ 31386 w 283520"/>
              <a:gd name="connsiteY35" fmla="*/ 79260 h 234068"/>
              <a:gd name="connsiteX36" fmla="*/ 28533 w 283520"/>
              <a:gd name="connsiteY36" fmla="*/ 85444 h 234068"/>
              <a:gd name="connsiteX37" fmla="*/ 22826 w 283520"/>
              <a:gd name="connsiteY37" fmla="*/ 84398 h 234068"/>
              <a:gd name="connsiteX38" fmla="*/ 27487 w 283520"/>
              <a:gd name="connsiteY38" fmla="*/ 75644 h 234068"/>
              <a:gd name="connsiteX39" fmla="*/ 36998 w 283520"/>
              <a:gd name="connsiteY39" fmla="*/ 72599 h 234068"/>
              <a:gd name="connsiteX40" fmla="*/ 43941 w 283520"/>
              <a:gd name="connsiteY40" fmla="*/ 74122 h 234068"/>
              <a:gd name="connsiteX41" fmla="*/ 48791 w 283520"/>
              <a:gd name="connsiteY41" fmla="*/ 78499 h 234068"/>
              <a:gd name="connsiteX42" fmla="*/ 50313 w 283520"/>
              <a:gd name="connsiteY42" fmla="*/ 84398 h 234068"/>
              <a:gd name="connsiteX43" fmla="*/ 48791 w 283520"/>
              <a:gd name="connsiteY43" fmla="*/ 89821 h 234068"/>
              <a:gd name="connsiteX44" fmla="*/ 44131 w 283520"/>
              <a:gd name="connsiteY44" fmla="*/ 93627 h 234068"/>
              <a:gd name="connsiteX45" fmla="*/ 50313 w 283520"/>
              <a:gd name="connsiteY45" fmla="*/ 97529 h 234068"/>
              <a:gd name="connsiteX46" fmla="*/ 52691 w 283520"/>
              <a:gd name="connsiteY46" fmla="*/ 104950 h 234068"/>
              <a:gd name="connsiteX47" fmla="*/ 48316 w 283520"/>
              <a:gd name="connsiteY47" fmla="*/ 115036 h 234068"/>
              <a:gd name="connsiteX48" fmla="*/ 37188 w 283520"/>
              <a:gd name="connsiteY48" fmla="*/ 119413 h 234068"/>
              <a:gd name="connsiteX49" fmla="*/ 27677 w 283520"/>
              <a:gd name="connsiteY49" fmla="*/ 115797 h 234068"/>
              <a:gd name="connsiteX50" fmla="*/ 23302 w 283520"/>
              <a:gd name="connsiteY50" fmla="*/ 106282 h 234068"/>
              <a:gd name="connsiteX51" fmla="*/ 254227 w 283520"/>
              <a:gd name="connsiteY51" fmla="*/ 84588 h 234068"/>
              <a:gd name="connsiteX52" fmla="*/ 254227 w 283520"/>
              <a:gd name="connsiteY52" fmla="*/ 90012 h 234068"/>
              <a:gd name="connsiteX53" fmla="*/ 223887 w 283520"/>
              <a:gd name="connsiteY53" fmla="*/ 90012 h 234068"/>
              <a:gd name="connsiteX54" fmla="*/ 224648 w 283520"/>
              <a:gd name="connsiteY54" fmla="*/ 86206 h 234068"/>
              <a:gd name="connsiteX55" fmla="*/ 228548 w 283520"/>
              <a:gd name="connsiteY55" fmla="*/ 80021 h 234068"/>
              <a:gd name="connsiteX56" fmla="*/ 235681 w 283520"/>
              <a:gd name="connsiteY56" fmla="*/ 73075 h 234068"/>
              <a:gd name="connsiteX57" fmla="*/ 245762 w 283520"/>
              <a:gd name="connsiteY57" fmla="*/ 63560 h 234068"/>
              <a:gd name="connsiteX58" fmla="*/ 248616 w 283520"/>
              <a:gd name="connsiteY58" fmla="*/ 56900 h 234068"/>
              <a:gd name="connsiteX59" fmla="*/ 240074 w 283520"/>
              <a:gd name="connsiteY59" fmla="*/ 48898 h 234068"/>
              <a:gd name="connsiteX60" fmla="*/ 239866 w 283520"/>
              <a:gd name="connsiteY60" fmla="*/ 48907 h 234068"/>
              <a:gd name="connsiteX61" fmla="*/ 233398 w 283520"/>
              <a:gd name="connsiteY61" fmla="*/ 51476 h 234068"/>
              <a:gd name="connsiteX62" fmla="*/ 230830 w 283520"/>
              <a:gd name="connsiteY62" fmla="*/ 58137 h 234068"/>
              <a:gd name="connsiteX63" fmla="*/ 225219 w 283520"/>
              <a:gd name="connsiteY63" fmla="*/ 57661 h 234068"/>
              <a:gd name="connsiteX64" fmla="*/ 229594 w 283520"/>
              <a:gd name="connsiteY64" fmla="*/ 47670 h 234068"/>
              <a:gd name="connsiteX65" fmla="*/ 239866 w 283520"/>
              <a:gd name="connsiteY65" fmla="*/ 44245 h 234068"/>
              <a:gd name="connsiteX66" fmla="*/ 250328 w 283520"/>
              <a:gd name="connsiteY66" fmla="*/ 47861 h 234068"/>
              <a:gd name="connsiteX67" fmla="*/ 254227 w 283520"/>
              <a:gd name="connsiteY67" fmla="*/ 57376 h 234068"/>
              <a:gd name="connsiteX68" fmla="*/ 249377 w 283520"/>
              <a:gd name="connsiteY68" fmla="*/ 68128 h 234068"/>
              <a:gd name="connsiteX69" fmla="*/ 240627 w 283520"/>
              <a:gd name="connsiteY69" fmla="*/ 76406 h 234068"/>
              <a:gd name="connsiteX70" fmla="*/ 234159 w 283520"/>
              <a:gd name="connsiteY70" fmla="*/ 82019 h 234068"/>
              <a:gd name="connsiteX71" fmla="*/ 231876 w 283520"/>
              <a:gd name="connsiteY71" fmla="*/ 85064 h 23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83520" h="234068">
                <a:moveTo>
                  <a:pt x="143140" y="46053"/>
                </a:moveTo>
                <a:lnTo>
                  <a:pt x="137813" y="46053"/>
                </a:lnTo>
                <a:lnTo>
                  <a:pt x="137813" y="10276"/>
                </a:lnTo>
                <a:cubicBezTo>
                  <a:pt x="136089" y="11688"/>
                  <a:pt x="134279" y="12991"/>
                  <a:pt x="132392" y="14178"/>
                </a:cubicBezTo>
                <a:cubicBezTo>
                  <a:pt x="130516" y="15305"/>
                  <a:pt x="128543" y="16260"/>
                  <a:pt x="126495" y="17032"/>
                </a:cubicBezTo>
                <a:lnTo>
                  <a:pt x="126495" y="11608"/>
                </a:lnTo>
                <a:cubicBezTo>
                  <a:pt x="129457" y="10183"/>
                  <a:pt x="132209" y="8358"/>
                  <a:pt x="134675" y="6185"/>
                </a:cubicBezTo>
                <a:cubicBezTo>
                  <a:pt x="136769" y="4523"/>
                  <a:pt x="138460" y="2409"/>
                  <a:pt x="139620" y="0"/>
                </a:cubicBezTo>
                <a:lnTo>
                  <a:pt x="143140" y="0"/>
                </a:lnTo>
                <a:close/>
                <a:moveTo>
                  <a:pt x="99770" y="234069"/>
                </a:moveTo>
                <a:lnTo>
                  <a:pt x="183561" y="234069"/>
                </a:lnTo>
                <a:lnTo>
                  <a:pt x="183561" y="50430"/>
                </a:lnTo>
                <a:lnTo>
                  <a:pt x="99770" y="50430"/>
                </a:lnTo>
                <a:close/>
                <a:moveTo>
                  <a:pt x="199730" y="234069"/>
                </a:moveTo>
                <a:lnTo>
                  <a:pt x="283521" y="234069"/>
                </a:lnTo>
                <a:lnTo>
                  <a:pt x="283521" y="92581"/>
                </a:lnTo>
                <a:lnTo>
                  <a:pt x="199730" y="92581"/>
                </a:lnTo>
                <a:close/>
                <a:moveTo>
                  <a:pt x="0" y="234069"/>
                </a:moveTo>
                <a:lnTo>
                  <a:pt x="83791" y="234069"/>
                </a:lnTo>
                <a:lnTo>
                  <a:pt x="83791" y="121411"/>
                </a:lnTo>
                <a:lnTo>
                  <a:pt x="0" y="121411"/>
                </a:lnTo>
                <a:close/>
                <a:moveTo>
                  <a:pt x="22351" y="107044"/>
                </a:moveTo>
                <a:lnTo>
                  <a:pt x="28057" y="106283"/>
                </a:lnTo>
                <a:cubicBezTo>
                  <a:pt x="28277" y="108786"/>
                  <a:pt x="29352" y="111138"/>
                  <a:pt x="31101" y="112943"/>
                </a:cubicBezTo>
                <a:cubicBezTo>
                  <a:pt x="32599" y="114412"/>
                  <a:pt x="34615" y="115232"/>
                  <a:pt x="36712" y="115227"/>
                </a:cubicBezTo>
                <a:cubicBezTo>
                  <a:pt x="39254" y="115216"/>
                  <a:pt x="41686" y="114188"/>
                  <a:pt x="43465" y="112372"/>
                </a:cubicBezTo>
                <a:cubicBezTo>
                  <a:pt x="45376" y="110586"/>
                  <a:pt x="46388" y="108038"/>
                  <a:pt x="46223" y="105426"/>
                </a:cubicBezTo>
                <a:cubicBezTo>
                  <a:pt x="46368" y="103106"/>
                  <a:pt x="45417" y="100852"/>
                  <a:pt x="43655" y="99336"/>
                </a:cubicBezTo>
                <a:cubicBezTo>
                  <a:pt x="42026" y="97563"/>
                  <a:pt x="39685" y="96620"/>
                  <a:pt x="37283" y="96768"/>
                </a:cubicBezTo>
                <a:cubicBezTo>
                  <a:pt x="35985" y="96661"/>
                  <a:pt x="34681" y="96661"/>
                  <a:pt x="33383" y="96768"/>
                </a:cubicBezTo>
                <a:lnTo>
                  <a:pt x="33954" y="91915"/>
                </a:lnTo>
                <a:lnTo>
                  <a:pt x="35000" y="91915"/>
                </a:lnTo>
                <a:cubicBezTo>
                  <a:pt x="37252" y="91923"/>
                  <a:pt x="39460" y="91297"/>
                  <a:pt x="41373" y="90107"/>
                </a:cubicBezTo>
                <a:cubicBezTo>
                  <a:pt x="43233" y="88813"/>
                  <a:pt x="44307" y="86662"/>
                  <a:pt x="44226" y="84398"/>
                </a:cubicBezTo>
                <a:cubicBezTo>
                  <a:pt x="44239" y="82475"/>
                  <a:pt x="43486" y="80626"/>
                  <a:pt x="42133" y="79260"/>
                </a:cubicBezTo>
                <a:cubicBezTo>
                  <a:pt x="39086" y="76489"/>
                  <a:pt x="34433" y="76489"/>
                  <a:pt x="31386" y="79260"/>
                </a:cubicBezTo>
                <a:cubicBezTo>
                  <a:pt x="29705" y="80898"/>
                  <a:pt x="28688" y="83101"/>
                  <a:pt x="28533" y="85444"/>
                </a:cubicBezTo>
                <a:lnTo>
                  <a:pt x="22826" y="84398"/>
                </a:lnTo>
                <a:cubicBezTo>
                  <a:pt x="23472" y="81080"/>
                  <a:pt x="25095" y="78032"/>
                  <a:pt x="27487" y="75644"/>
                </a:cubicBezTo>
                <a:cubicBezTo>
                  <a:pt x="30174" y="73493"/>
                  <a:pt x="33561" y="72409"/>
                  <a:pt x="36998" y="72599"/>
                </a:cubicBezTo>
                <a:cubicBezTo>
                  <a:pt x="39400" y="72551"/>
                  <a:pt x="41779" y="73073"/>
                  <a:pt x="43941" y="74122"/>
                </a:cubicBezTo>
                <a:cubicBezTo>
                  <a:pt x="45868" y="75194"/>
                  <a:pt x="47527" y="76691"/>
                  <a:pt x="48791" y="78499"/>
                </a:cubicBezTo>
                <a:cubicBezTo>
                  <a:pt x="49771" y="80312"/>
                  <a:pt x="50293" y="82337"/>
                  <a:pt x="50313" y="84398"/>
                </a:cubicBezTo>
                <a:cubicBezTo>
                  <a:pt x="50364" y="86318"/>
                  <a:pt x="49834" y="88209"/>
                  <a:pt x="48791" y="89821"/>
                </a:cubicBezTo>
                <a:cubicBezTo>
                  <a:pt x="47616" y="91494"/>
                  <a:pt x="46004" y="92811"/>
                  <a:pt x="44131" y="93627"/>
                </a:cubicBezTo>
                <a:cubicBezTo>
                  <a:pt x="46547" y="94252"/>
                  <a:pt x="48708" y="95616"/>
                  <a:pt x="50313" y="97529"/>
                </a:cubicBezTo>
                <a:cubicBezTo>
                  <a:pt x="51872" y="99688"/>
                  <a:pt x="52705" y="102287"/>
                  <a:pt x="52691" y="104950"/>
                </a:cubicBezTo>
                <a:cubicBezTo>
                  <a:pt x="52704" y="108776"/>
                  <a:pt x="51117" y="112433"/>
                  <a:pt x="48316" y="115036"/>
                </a:cubicBezTo>
                <a:cubicBezTo>
                  <a:pt x="45378" y="117982"/>
                  <a:pt x="41344" y="119568"/>
                  <a:pt x="37188" y="119413"/>
                </a:cubicBezTo>
                <a:cubicBezTo>
                  <a:pt x="33704" y="119298"/>
                  <a:pt x="30358" y="118026"/>
                  <a:pt x="27677" y="115797"/>
                </a:cubicBezTo>
                <a:cubicBezTo>
                  <a:pt x="25089" y="113278"/>
                  <a:pt x="23530" y="109887"/>
                  <a:pt x="23302" y="106282"/>
                </a:cubicBezTo>
                <a:close/>
                <a:moveTo>
                  <a:pt x="254227" y="84588"/>
                </a:moveTo>
                <a:lnTo>
                  <a:pt x="254227" y="90012"/>
                </a:lnTo>
                <a:lnTo>
                  <a:pt x="223887" y="90012"/>
                </a:lnTo>
                <a:cubicBezTo>
                  <a:pt x="223877" y="88704"/>
                  <a:pt x="224136" y="87409"/>
                  <a:pt x="224648" y="86206"/>
                </a:cubicBezTo>
                <a:cubicBezTo>
                  <a:pt x="225536" y="83912"/>
                  <a:pt x="226860" y="81811"/>
                  <a:pt x="228548" y="80021"/>
                </a:cubicBezTo>
                <a:cubicBezTo>
                  <a:pt x="230664" y="77452"/>
                  <a:pt x="233056" y="75122"/>
                  <a:pt x="235681" y="73075"/>
                </a:cubicBezTo>
                <a:cubicBezTo>
                  <a:pt x="239406" y="70315"/>
                  <a:pt x="242791" y="67121"/>
                  <a:pt x="245762" y="63560"/>
                </a:cubicBezTo>
                <a:cubicBezTo>
                  <a:pt x="247405" y="61705"/>
                  <a:pt x="248406" y="59369"/>
                  <a:pt x="248616" y="56900"/>
                </a:cubicBezTo>
                <a:cubicBezTo>
                  <a:pt x="248466" y="52330"/>
                  <a:pt x="244642" y="48748"/>
                  <a:pt x="240074" y="48898"/>
                </a:cubicBezTo>
                <a:cubicBezTo>
                  <a:pt x="240005" y="48900"/>
                  <a:pt x="239935" y="48903"/>
                  <a:pt x="239866" y="48907"/>
                </a:cubicBezTo>
                <a:cubicBezTo>
                  <a:pt x="237448" y="48832"/>
                  <a:pt x="235106" y="49762"/>
                  <a:pt x="233398" y="51476"/>
                </a:cubicBezTo>
                <a:cubicBezTo>
                  <a:pt x="231592" y="53202"/>
                  <a:pt x="230650" y="55644"/>
                  <a:pt x="230830" y="58137"/>
                </a:cubicBezTo>
                <a:lnTo>
                  <a:pt x="225219" y="57661"/>
                </a:lnTo>
                <a:cubicBezTo>
                  <a:pt x="225221" y="53866"/>
                  <a:pt x="226807" y="50244"/>
                  <a:pt x="229594" y="47670"/>
                </a:cubicBezTo>
                <a:cubicBezTo>
                  <a:pt x="232503" y="45345"/>
                  <a:pt x="236144" y="44131"/>
                  <a:pt x="239866" y="44245"/>
                </a:cubicBezTo>
                <a:cubicBezTo>
                  <a:pt x="243682" y="44103"/>
                  <a:pt x="247413" y="45392"/>
                  <a:pt x="250328" y="47861"/>
                </a:cubicBezTo>
                <a:cubicBezTo>
                  <a:pt x="252936" y="50323"/>
                  <a:pt x="254357" y="53790"/>
                  <a:pt x="254227" y="57376"/>
                </a:cubicBezTo>
                <a:cubicBezTo>
                  <a:pt x="253967" y="61430"/>
                  <a:pt x="252243" y="65251"/>
                  <a:pt x="249377" y="68128"/>
                </a:cubicBezTo>
                <a:cubicBezTo>
                  <a:pt x="246626" y="71058"/>
                  <a:pt x="243704" y="73822"/>
                  <a:pt x="240627" y="76406"/>
                </a:cubicBezTo>
                <a:cubicBezTo>
                  <a:pt x="237298" y="79165"/>
                  <a:pt x="235205" y="80973"/>
                  <a:pt x="234159" y="82019"/>
                </a:cubicBezTo>
                <a:cubicBezTo>
                  <a:pt x="233242" y="82907"/>
                  <a:pt x="232472" y="83935"/>
                  <a:pt x="231876" y="85064"/>
                </a:cubicBezTo>
                <a:close/>
              </a:path>
            </a:pathLst>
          </a:custGeom>
          <a:solidFill>
            <a:srgbClr val="243C4D"/>
          </a:solidFill>
          <a:ln w="9511" cap="flat">
            <a:noFill/>
            <a:prstDash val="solid"/>
            <a:miter/>
          </a:ln>
        </p:spPr>
        <p:txBody>
          <a:bodyPr rtlCol="0" anchor="ctr"/>
          <a:lstStyle/>
          <a:p>
            <a:endParaRPr lang="en-EG"/>
          </a:p>
        </p:txBody>
      </p:sp>
      <p:sp>
        <p:nvSpPr>
          <p:cNvPr id="4" name="Picture Placeholder 3">
            <a:extLst>
              <a:ext uri="{FF2B5EF4-FFF2-40B4-BE49-F238E27FC236}">
                <a16:creationId xmlns:a16="http://schemas.microsoft.com/office/drawing/2014/main" id="{F37340C2-A2FD-2A40-88B0-4885D2B4E4B7}"/>
              </a:ext>
            </a:extLst>
          </p:cNvPr>
          <p:cNvSpPr>
            <a:spLocks noGrp="1"/>
          </p:cNvSpPr>
          <p:nvPr>
            <p:ph type="pic" sz="quarter" idx="10"/>
          </p:nvPr>
        </p:nvSpPr>
        <p:spPr/>
      </p:sp>
    </p:spTree>
    <p:extLst>
      <p:ext uri="{BB962C8B-B14F-4D97-AF65-F5344CB8AC3E}">
        <p14:creationId xmlns:p14="http://schemas.microsoft.com/office/powerpoint/2010/main" val="350607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99B6FCC-A7EE-D642-A670-739BAC74ACB5}"/>
              </a:ext>
            </a:extLst>
          </p:cNvPr>
          <p:cNvGrpSpPr/>
          <p:nvPr/>
        </p:nvGrpSpPr>
        <p:grpSpPr>
          <a:xfrm>
            <a:off x="5012803" y="1160403"/>
            <a:ext cx="6591908" cy="4554221"/>
            <a:chOff x="5012803" y="1160403"/>
            <a:chExt cx="6591908" cy="4554221"/>
          </a:xfrm>
        </p:grpSpPr>
        <p:sp>
          <p:nvSpPr>
            <p:cNvPr id="17" name="Parallelogram 16">
              <a:extLst>
                <a:ext uri="{FF2B5EF4-FFF2-40B4-BE49-F238E27FC236}">
                  <a16:creationId xmlns:a16="http://schemas.microsoft.com/office/drawing/2014/main" id="{11523B6B-441F-F248-9C2C-DA88FD78CFF9}"/>
                </a:ext>
              </a:extLst>
            </p:cNvPr>
            <p:cNvSpPr>
              <a:spLocks noChangeAspect="1"/>
            </p:cNvSpPr>
            <p:nvPr/>
          </p:nvSpPr>
          <p:spPr>
            <a:xfrm>
              <a:off x="6672448" y="1160403"/>
              <a:ext cx="2482376" cy="943844"/>
            </a:xfrm>
            <a:prstGeom prst="parallelogram">
              <a:avLst>
                <a:gd name="adj" fmla="val 46612"/>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arallelogram 17">
              <a:extLst>
                <a:ext uri="{FF2B5EF4-FFF2-40B4-BE49-F238E27FC236}">
                  <a16:creationId xmlns:a16="http://schemas.microsoft.com/office/drawing/2014/main" id="{B63F2AE4-77CD-FC4E-A838-75962080F8C4}"/>
                </a:ext>
              </a:extLst>
            </p:cNvPr>
            <p:cNvSpPr>
              <a:spLocks noChangeAspect="1"/>
            </p:cNvSpPr>
            <p:nvPr/>
          </p:nvSpPr>
          <p:spPr>
            <a:xfrm>
              <a:off x="9681218" y="1160403"/>
              <a:ext cx="1923493" cy="943844"/>
            </a:xfrm>
            <a:prstGeom prst="parallelogram">
              <a:avLst>
                <a:gd name="adj" fmla="val 46612"/>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arallelogram 18">
              <a:extLst>
                <a:ext uri="{FF2B5EF4-FFF2-40B4-BE49-F238E27FC236}">
                  <a16:creationId xmlns:a16="http://schemas.microsoft.com/office/drawing/2014/main" id="{A02F96C5-1A0E-8544-9FE9-986191338FAF}"/>
                </a:ext>
              </a:extLst>
            </p:cNvPr>
            <p:cNvSpPr>
              <a:spLocks noChangeAspect="1"/>
            </p:cNvSpPr>
            <p:nvPr/>
          </p:nvSpPr>
          <p:spPr>
            <a:xfrm>
              <a:off x="8776740" y="1160403"/>
              <a:ext cx="1288234" cy="943844"/>
            </a:xfrm>
            <a:prstGeom prst="parallelogram">
              <a:avLst>
                <a:gd name="adj" fmla="val 46612"/>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rallelogram 20">
              <a:extLst>
                <a:ext uri="{FF2B5EF4-FFF2-40B4-BE49-F238E27FC236}">
                  <a16:creationId xmlns:a16="http://schemas.microsoft.com/office/drawing/2014/main" id="{4625F247-51C9-0F45-9004-D10CEFEA8F6C}"/>
                </a:ext>
              </a:extLst>
            </p:cNvPr>
            <p:cNvSpPr>
              <a:spLocks noChangeAspect="1"/>
            </p:cNvSpPr>
            <p:nvPr/>
          </p:nvSpPr>
          <p:spPr>
            <a:xfrm>
              <a:off x="5651749" y="2169909"/>
              <a:ext cx="3040335" cy="1286751"/>
            </a:xfrm>
            <a:prstGeom prst="parallelogram">
              <a:avLst>
                <a:gd name="adj" fmla="val 46612"/>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27F1FF36-6CB3-D443-8456-68FA7A9511EA}"/>
                </a:ext>
              </a:extLst>
            </p:cNvPr>
            <p:cNvSpPr>
              <a:spLocks noChangeAspect="1"/>
            </p:cNvSpPr>
            <p:nvPr/>
          </p:nvSpPr>
          <p:spPr>
            <a:xfrm>
              <a:off x="8132623" y="2169909"/>
              <a:ext cx="1449695" cy="1286751"/>
            </a:xfrm>
            <a:prstGeom prst="parallelogram">
              <a:avLst>
                <a:gd name="adj" fmla="val 46612"/>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C8F92DCD-168D-6C45-AA96-51B27C166A5A}"/>
                </a:ext>
              </a:extLst>
            </p:cNvPr>
            <p:cNvSpPr>
              <a:spLocks noChangeAspect="1"/>
            </p:cNvSpPr>
            <p:nvPr/>
          </p:nvSpPr>
          <p:spPr>
            <a:xfrm>
              <a:off x="7502874" y="3522322"/>
              <a:ext cx="1449695" cy="1286751"/>
            </a:xfrm>
            <a:prstGeom prst="parallelogram">
              <a:avLst>
                <a:gd name="adj" fmla="val 46612"/>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8B41B29C-FC18-094F-835F-C67CBD21D416}"/>
                </a:ext>
              </a:extLst>
            </p:cNvPr>
            <p:cNvSpPr>
              <a:spLocks noChangeAspect="1"/>
            </p:cNvSpPr>
            <p:nvPr/>
          </p:nvSpPr>
          <p:spPr>
            <a:xfrm>
              <a:off x="5012803" y="3522322"/>
              <a:ext cx="3040336" cy="1286751"/>
            </a:xfrm>
            <a:prstGeom prst="parallelogram">
              <a:avLst>
                <a:gd name="adj" fmla="val 46612"/>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B950C0FB-1E33-7542-9228-4E1A51784E1E}"/>
                </a:ext>
              </a:extLst>
            </p:cNvPr>
            <p:cNvSpPr>
              <a:spLocks noChangeAspect="1"/>
            </p:cNvSpPr>
            <p:nvPr/>
          </p:nvSpPr>
          <p:spPr>
            <a:xfrm>
              <a:off x="8397798" y="3522322"/>
              <a:ext cx="2316800" cy="1286751"/>
            </a:xfrm>
            <a:prstGeom prst="parallelogram">
              <a:avLst>
                <a:gd name="adj" fmla="val 46612"/>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arallelogram 25">
              <a:extLst>
                <a:ext uri="{FF2B5EF4-FFF2-40B4-BE49-F238E27FC236}">
                  <a16:creationId xmlns:a16="http://schemas.microsoft.com/office/drawing/2014/main" id="{83E137FE-3442-AE44-907C-E4BD191A4E36}"/>
                </a:ext>
              </a:extLst>
            </p:cNvPr>
            <p:cNvSpPr>
              <a:spLocks noChangeAspect="1"/>
            </p:cNvSpPr>
            <p:nvPr/>
          </p:nvSpPr>
          <p:spPr>
            <a:xfrm>
              <a:off x="7994031" y="4874736"/>
              <a:ext cx="2316801" cy="839888"/>
            </a:xfrm>
            <a:prstGeom prst="parallelogram">
              <a:avLst>
                <a:gd name="adj" fmla="val 46612"/>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arallelogram 26">
              <a:extLst>
                <a:ext uri="{FF2B5EF4-FFF2-40B4-BE49-F238E27FC236}">
                  <a16:creationId xmlns:a16="http://schemas.microsoft.com/office/drawing/2014/main" id="{CCA56A39-3C24-5442-813E-6F35F5A499C8}"/>
                </a:ext>
              </a:extLst>
            </p:cNvPr>
            <p:cNvSpPr>
              <a:spLocks noChangeAspect="1"/>
            </p:cNvSpPr>
            <p:nvPr/>
          </p:nvSpPr>
          <p:spPr>
            <a:xfrm>
              <a:off x="7091658" y="4874736"/>
              <a:ext cx="1217372" cy="839888"/>
            </a:xfrm>
            <a:prstGeom prst="parallelogram">
              <a:avLst>
                <a:gd name="adj" fmla="val 46612"/>
              </a:avLst>
            </a:prstGeom>
            <a:solidFill>
              <a:srgbClr val="243C4D">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Picture Placeholder 13">
            <a:extLst>
              <a:ext uri="{FF2B5EF4-FFF2-40B4-BE49-F238E27FC236}">
                <a16:creationId xmlns:a16="http://schemas.microsoft.com/office/drawing/2014/main" id="{9EC5BD1E-588A-D648-B133-3B8E214E273B}"/>
              </a:ext>
            </a:extLst>
          </p:cNvPr>
          <p:cNvSpPr>
            <a:spLocks noGrp="1"/>
          </p:cNvSpPr>
          <p:nvPr>
            <p:ph type="pic" sz="quarter" idx="10"/>
          </p:nvPr>
        </p:nvSpPr>
        <p:spPr/>
      </p:sp>
      <p:sp>
        <p:nvSpPr>
          <p:cNvPr id="29" name="Parallelogram 28">
            <a:extLst>
              <a:ext uri="{FF2B5EF4-FFF2-40B4-BE49-F238E27FC236}">
                <a16:creationId xmlns:a16="http://schemas.microsoft.com/office/drawing/2014/main" id="{81CADE4D-697F-794C-A0E5-79724777601E}"/>
              </a:ext>
            </a:extLst>
          </p:cNvPr>
          <p:cNvSpPr>
            <a:spLocks noChangeAspect="1"/>
          </p:cNvSpPr>
          <p:nvPr/>
        </p:nvSpPr>
        <p:spPr>
          <a:xfrm>
            <a:off x="5245872" y="4874736"/>
            <a:ext cx="2173702" cy="839888"/>
          </a:xfrm>
          <a:prstGeom prst="parallelogram">
            <a:avLst>
              <a:gd name="adj" fmla="val 46612"/>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arallelogram 2">
            <a:extLst>
              <a:ext uri="{FF2B5EF4-FFF2-40B4-BE49-F238E27FC236}">
                <a16:creationId xmlns:a16="http://schemas.microsoft.com/office/drawing/2014/main" id="{5F4355B6-26A6-8441-B3F2-AE6C10E34760}"/>
              </a:ext>
            </a:extLst>
          </p:cNvPr>
          <p:cNvSpPr/>
          <p:nvPr/>
        </p:nvSpPr>
        <p:spPr>
          <a:xfrm flipH="1" flipV="1">
            <a:off x="-134113" y="1143426"/>
            <a:ext cx="3632635"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4E710BF-AAFC-AD44-99D0-9B693B59C284}"/>
              </a:ext>
            </a:extLst>
          </p:cNvPr>
          <p:cNvSpPr txBox="1"/>
          <p:nvPr/>
        </p:nvSpPr>
        <p:spPr>
          <a:xfrm>
            <a:off x="587289" y="1480782"/>
            <a:ext cx="2911234" cy="984885"/>
          </a:xfrm>
          <a:prstGeom prst="rect">
            <a:avLst/>
          </a:prstGeom>
          <a:noFill/>
        </p:spPr>
        <p:txBody>
          <a:bodyPr wrap="square" lIns="0" tIns="0" rIns="0" bIns="0" rtlCol="0">
            <a:spAutoFit/>
          </a:bodyPr>
          <a:lstStyle/>
          <a:p>
            <a:r>
              <a:rPr lang="en-US" sz="3200" b="1" dirty="0">
                <a:solidFill>
                  <a:schemeClr val="tx2"/>
                </a:solidFill>
                <a:latin typeface="Roboto" panose="02000000000000000000" pitchFamily="2" charset="0"/>
                <a:ea typeface="Roboto" panose="02000000000000000000" pitchFamily="2" charset="0"/>
                <a:cs typeface="Gill Sans" panose="020B0502020104020203" pitchFamily="34" charset="-79"/>
              </a:rPr>
              <a:t>Portfolio For </a:t>
            </a:r>
            <a:r>
              <a:rPr lang="en-US" sz="3200" b="1" dirty="0">
                <a:solidFill>
                  <a:schemeClr val="accent1"/>
                </a:solidFill>
                <a:latin typeface="Roboto Black" panose="02000000000000000000" pitchFamily="2" charset="0"/>
                <a:ea typeface="Roboto Black" panose="02000000000000000000" pitchFamily="2" charset="0"/>
                <a:cs typeface="Gill Sans" panose="020B0502020104020203" pitchFamily="34" charset="-79"/>
              </a:rPr>
              <a:t>SCOREFOR</a:t>
            </a:r>
            <a:endParaRPr lang="en-US" sz="3600" b="1" dirty="0">
              <a:solidFill>
                <a:schemeClr val="tx2"/>
              </a:solidFill>
              <a:latin typeface="Roboto Black" panose="02000000000000000000" pitchFamily="2" charset="0"/>
              <a:ea typeface="Roboto Black" panose="02000000000000000000" pitchFamily="2" charset="0"/>
              <a:cs typeface="Gill Sans" panose="020B0502020104020203" pitchFamily="34" charset="-79"/>
            </a:endParaRPr>
          </a:p>
        </p:txBody>
      </p:sp>
      <p:grpSp>
        <p:nvGrpSpPr>
          <p:cNvPr id="5" name="Group 4">
            <a:extLst>
              <a:ext uri="{FF2B5EF4-FFF2-40B4-BE49-F238E27FC236}">
                <a16:creationId xmlns:a16="http://schemas.microsoft.com/office/drawing/2014/main" id="{BECF8484-FC1C-1442-A00A-EADA2926AE33}"/>
              </a:ext>
            </a:extLst>
          </p:cNvPr>
          <p:cNvGrpSpPr/>
          <p:nvPr/>
        </p:nvGrpSpPr>
        <p:grpSpPr>
          <a:xfrm>
            <a:off x="608220" y="1229050"/>
            <a:ext cx="740840" cy="125521"/>
            <a:chOff x="5842767" y="2436565"/>
            <a:chExt cx="740840" cy="125521"/>
          </a:xfrm>
          <a:solidFill>
            <a:srgbClr val="FFFFFF"/>
          </a:solidFill>
        </p:grpSpPr>
        <p:sp>
          <p:nvSpPr>
            <p:cNvPr id="6" name="Parallelogram 5">
              <a:extLst>
                <a:ext uri="{FF2B5EF4-FFF2-40B4-BE49-F238E27FC236}">
                  <a16:creationId xmlns:a16="http://schemas.microsoft.com/office/drawing/2014/main" id="{DBD24D95-B3BE-884C-BBED-5DBA17343FE2}"/>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 name="Parallelogram 6">
              <a:extLst>
                <a:ext uri="{FF2B5EF4-FFF2-40B4-BE49-F238E27FC236}">
                  <a16:creationId xmlns:a16="http://schemas.microsoft.com/office/drawing/2014/main" id="{58819862-85E9-4C4E-B898-250E60786A5F}"/>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8" name="Parallelogram 7">
              <a:extLst>
                <a:ext uri="{FF2B5EF4-FFF2-40B4-BE49-F238E27FC236}">
                  <a16:creationId xmlns:a16="http://schemas.microsoft.com/office/drawing/2014/main" id="{35B19898-0C5E-A541-B757-3F05D1396DFF}"/>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9" name="Parallelogram 8">
              <a:extLst>
                <a:ext uri="{FF2B5EF4-FFF2-40B4-BE49-F238E27FC236}">
                  <a16:creationId xmlns:a16="http://schemas.microsoft.com/office/drawing/2014/main" id="{37A0A3D0-A171-5040-BA03-58A634920947}"/>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 name="Parallelogram 9">
              <a:extLst>
                <a:ext uri="{FF2B5EF4-FFF2-40B4-BE49-F238E27FC236}">
                  <a16:creationId xmlns:a16="http://schemas.microsoft.com/office/drawing/2014/main" id="{A7E225CF-EC19-3246-9616-F21FD403867F}"/>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 name="Parallelogram 10">
              <a:extLst>
                <a:ext uri="{FF2B5EF4-FFF2-40B4-BE49-F238E27FC236}">
                  <a16:creationId xmlns:a16="http://schemas.microsoft.com/office/drawing/2014/main" id="{F6D6B4E9-D561-664E-93E3-AC0D4B2EE1B4}"/>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2" name="TextBox 11">
            <a:extLst>
              <a:ext uri="{FF2B5EF4-FFF2-40B4-BE49-F238E27FC236}">
                <a16:creationId xmlns:a16="http://schemas.microsoft.com/office/drawing/2014/main" id="{A3585C05-92FF-3B40-8159-4541D2432298}"/>
              </a:ext>
            </a:extLst>
          </p:cNvPr>
          <p:cNvSpPr txBox="1"/>
          <p:nvPr/>
        </p:nvSpPr>
        <p:spPr>
          <a:xfrm>
            <a:off x="1497471" y="1199477"/>
            <a:ext cx="1038747"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Portfolio</a:t>
            </a:r>
          </a:p>
        </p:txBody>
      </p:sp>
      <p:sp>
        <p:nvSpPr>
          <p:cNvPr id="32" name="TextBox 31">
            <a:extLst>
              <a:ext uri="{FF2B5EF4-FFF2-40B4-BE49-F238E27FC236}">
                <a16:creationId xmlns:a16="http://schemas.microsoft.com/office/drawing/2014/main" id="{233E9D5B-1256-8F45-827D-3599E5C966CE}"/>
              </a:ext>
            </a:extLst>
          </p:cNvPr>
          <p:cNvSpPr txBox="1"/>
          <p:nvPr/>
        </p:nvSpPr>
        <p:spPr>
          <a:xfrm>
            <a:off x="604487" y="2622600"/>
            <a:ext cx="3632635" cy="1077218"/>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a:t>
            </a:r>
          </a:p>
        </p:txBody>
      </p:sp>
      <p:grpSp>
        <p:nvGrpSpPr>
          <p:cNvPr id="33" name="Group 32">
            <a:extLst>
              <a:ext uri="{FF2B5EF4-FFF2-40B4-BE49-F238E27FC236}">
                <a16:creationId xmlns:a16="http://schemas.microsoft.com/office/drawing/2014/main" id="{FDD69461-0E7C-904F-8150-6AA100760D30}"/>
              </a:ext>
            </a:extLst>
          </p:cNvPr>
          <p:cNvGrpSpPr/>
          <p:nvPr/>
        </p:nvGrpSpPr>
        <p:grpSpPr>
          <a:xfrm>
            <a:off x="480466" y="3973649"/>
            <a:ext cx="3312701" cy="769441"/>
            <a:chOff x="2055266" y="1543133"/>
            <a:chExt cx="3312701" cy="769441"/>
          </a:xfrm>
        </p:grpSpPr>
        <p:sp>
          <p:nvSpPr>
            <p:cNvPr id="34" name="TextBox 33">
              <a:extLst>
                <a:ext uri="{FF2B5EF4-FFF2-40B4-BE49-F238E27FC236}">
                  <a16:creationId xmlns:a16="http://schemas.microsoft.com/office/drawing/2014/main" id="{962C972C-76C7-3D41-9198-1C5D57E27BD9}"/>
                </a:ext>
              </a:extLst>
            </p:cNvPr>
            <p:cNvSpPr txBox="1"/>
            <p:nvPr/>
          </p:nvSpPr>
          <p:spPr>
            <a:xfrm>
              <a:off x="3346663" y="1681126"/>
              <a:ext cx="1043555"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35" name="Rectangle 34">
              <a:extLst>
                <a:ext uri="{FF2B5EF4-FFF2-40B4-BE49-F238E27FC236}">
                  <a16:creationId xmlns:a16="http://schemas.microsoft.com/office/drawing/2014/main" id="{7B425390-CF5D-4749-A917-AC33376ECBC4}"/>
                </a:ext>
              </a:extLst>
            </p:cNvPr>
            <p:cNvSpPr/>
            <p:nvPr/>
          </p:nvSpPr>
          <p:spPr>
            <a:xfrm>
              <a:off x="3346663" y="1884003"/>
              <a:ext cx="2021304"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36" name="TextBox 35">
              <a:extLst>
                <a:ext uri="{FF2B5EF4-FFF2-40B4-BE49-F238E27FC236}">
                  <a16:creationId xmlns:a16="http://schemas.microsoft.com/office/drawing/2014/main" id="{ED098F98-86DD-B843-8368-35FDDAF47B5C}"/>
                </a:ext>
              </a:extLst>
            </p:cNvPr>
            <p:cNvSpPr txBox="1"/>
            <p:nvPr/>
          </p:nvSpPr>
          <p:spPr>
            <a:xfrm>
              <a:off x="2055266" y="1543133"/>
              <a:ext cx="1189749" cy="769441"/>
            </a:xfrm>
            <a:prstGeom prst="rect">
              <a:avLst/>
            </a:prstGeom>
            <a:noFill/>
          </p:spPr>
          <p:txBody>
            <a:bodyPr wrap="none" rtlCol="0" anchor="ctr">
              <a:spAutoFit/>
            </a:bodyPr>
            <a:lstStyle/>
            <a:p>
              <a:r>
                <a:rPr lang="en-US" sz="4400" b="1" dirty="0">
                  <a:solidFill>
                    <a:schemeClr val="accent1"/>
                  </a:solidFill>
                  <a:latin typeface="Roboto" panose="02000000000000000000" pitchFamily="2" charset="0"/>
                  <a:ea typeface="Roboto" panose="02000000000000000000" pitchFamily="2" charset="0"/>
                  <a:cs typeface="Open Sans" panose="020B0606030504020204" pitchFamily="34" charset="0"/>
                </a:rPr>
                <a:t>60K</a:t>
              </a:r>
            </a:p>
          </p:txBody>
        </p:sp>
      </p:grpSp>
      <p:grpSp>
        <p:nvGrpSpPr>
          <p:cNvPr id="37" name="Group 36">
            <a:extLst>
              <a:ext uri="{FF2B5EF4-FFF2-40B4-BE49-F238E27FC236}">
                <a16:creationId xmlns:a16="http://schemas.microsoft.com/office/drawing/2014/main" id="{3C0F8A61-2855-954E-9081-1966C8CF6EEF}"/>
              </a:ext>
            </a:extLst>
          </p:cNvPr>
          <p:cNvGrpSpPr/>
          <p:nvPr/>
        </p:nvGrpSpPr>
        <p:grpSpPr>
          <a:xfrm>
            <a:off x="480466" y="5035198"/>
            <a:ext cx="3312701" cy="769441"/>
            <a:chOff x="2055266" y="1543133"/>
            <a:chExt cx="3312701" cy="769441"/>
          </a:xfrm>
        </p:grpSpPr>
        <p:sp>
          <p:nvSpPr>
            <p:cNvPr id="38" name="TextBox 37">
              <a:extLst>
                <a:ext uri="{FF2B5EF4-FFF2-40B4-BE49-F238E27FC236}">
                  <a16:creationId xmlns:a16="http://schemas.microsoft.com/office/drawing/2014/main" id="{05E9ADE6-D85A-CF47-9BD2-46B187239625}"/>
                </a:ext>
              </a:extLst>
            </p:cNvPr>
            <p:cNvSpPr txBox="1"/>
            <p:nvPr/>
          </p:nvSpPr>
          <p:spPr>
            <a:xfrm>
              <a:off x="3346663" y="1681126"/>
              <a:ext cx="1043555"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39" name="Rectangle 38">
              <a:extLst>
                <a:ext uri="{FF2B5EF4-FFF2-40B4-BE49-F238E27FC236}">
                  <a16:creationId xmlns:a16="http://schemas.microsoft.com/office/drawing/2014/main" id="{DDEDD648-F669-CF4E-B67B-43B1B0D704BB}"/>
                </a:ext>
              </a:extLst>
            </p:cNvPr>
            <p:cNvSpPr/>
            <p:nvPr/>
          </p:nvSpPr>
          <p:spPr>
            <a:xfrm>
              <a:off x="3346663" y="1884003"/>
              <a:ext cx="2021304"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40" name="TextBox 39">
              <a:extLst>
                <a:ext uri="{FF2B5EF4-FFF2-40B4-BE49-F238E27FC236}">
                  <a16:creationId xmlns:a16="http://schemas.microsoft.com/office/drawing/2014/main" id="{2AA113D6-5D8F-CA48-8A0B-D9299C8E79E6}"/>
                </a:ext>
              </a:extLst>
            </p:cNvPr>
            <p:cNvSpPr txBox="1"/>
            <p:nvPr/>
          </p:nvSpPr>
          <p:spPr>
            <a:xfrm>
              <a:off x="2055266" y="1543133"/>
              <a:ext cx="1173719" cy="769441"/>
            </a:xfrm>
            <a:prstGeom prst="rect">
              <a:avLst/>
            </a:prstGeom>
            <a:noFill/>
          </p:spPr>
          <p:txBody>
            <a:bodyPr wrap="none" rtlCol="0" anchor="ctr">
              <a:spAutoFit/>
            </a:bodyPr>
            <a:lstStyle/>
            <a:p>
              <a:r>
                <a:rPr lang="en-US" sz="4400" b="1" dirty="0">
                  <a:solidFill>
                    <a:schemeClr val="accent2"/>
                  </a:solidFill>
                  <a:latin typeface="Roboto" panose="02000000000000000000" pitchFamily="2" charset="0"/>
                  <a:ea typeface="Roboto" panose="02000000000000000000" pitchFamily="2" charset="0"/>
                  <a:cs typeface="Open Sans" panose="020B0606030504020204" pitchFamily="34" charset="0"/>
                </a:rPr>
                <a:t>+20</a:t>
              </a:r>
            </a:p>
          </p:txBody>
        </p:sp>
      </p:grpSp>
      <p:sp>
        <p:nvSpPr>
          <p:cNvPr id="13" name="Parallelogram 12">
            <a:extLst>
              <a:ext uri="{FF2B5EF4-FFF2-40B4-BE49-F238E27FC236}">
                <a16:creationId xmlns:a16="http://schemas.microsoft.com/office/drawing/2014/main" id="{34642CAB-40E5-FA46-8B0F-DE635E4AA7E6}"/>
              </a:ext>
            </a:extLst>
          </p:cNvPr>
          <p:cNvSpPr>
            <a:spLocks noChangeAspect="1"/>
          </p:cNvSpPr>
          <p:nvPr/>
        </p:nvSpPr>
        <p:spPr>
          <a:xfrm>
            <a:off x="5776532" y="1160403"/>
            <a:ext cx="1288235" cy="943844"/>
          </a:xfrm>
          <a:prstGeom prst="parallelogram">
            <a:avLst>
              <a:gd name="adj" fmla="val 46612"/>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a:extLst>
              <a:ext uri="{FF2B5EF4-FFF2-40B4-BE49-F238E27FC236}">
                <a16:creationId xmlns:a16="http://schemas.microsoft.com/office/drawing/2014/main" id="{51F5BA55-66E3-D94E-B0C0-8AC384D1A358}"/>
              </a:ext>
            </a:extLst>
          </p:cNvPr>
          <p:cNvSpPr>
            <a:spLocks noChangeAspect="1"/>
          </p:cNvSpPr>
          <p:nvPr/>
        </p:nvSpPr>
        <p:spPr>
          <a:xfrm>
            <a:off x="9029034" y="2169909"/>
            <a:ext cx="2575677" cy="1286751"/>
          </a:xfrm>
          <a:prstGeom prst="parallelogram">
            <a:avLst>
              <a:gd name="adj" fmla="val 46612"/>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516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1E05A1E4-8DCB-E342-A1D4-86E5C9DCDE9E}"/>
              </a:ext>
            </a:extLst>
          </p:cNvPr>
          <p:cNvSpPr>
            <a:spLocks noChangeAspect="1"/>
          </p:cNvSpPr>
          <p:nvPr/>
        </p:nvSpPr>
        <p:spPr>
          <a:xfrm>
            <a:off x="8624544" y="1653281"/>
            <a:ext cx="1629115" cy="1913737"/>
          </a:xfrm>
          <a:prstGeom prst="parallelogram">
            <a:avLst>
              <a:gd name="adj" fmla="val 16954"/>
            </a:avLst>
          </a:prstGeom>
          <a:gradFill>
            <a:gsLst>
              <a:gs pos="100000">
                <a:schemeClr val="accent2">
                  <a:lumMod val="75000"/>
                </a:schemeClr>
              </a:gs>
              <a:gs pos="0">
                <a:schemeClr val="accent2"/>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arallelogram 7">
            <a:extLst>
              <a:ext uri="{FF2B5EF4-FFF2-40B4-BE49-F238E27FC236}">
                <a16:creationId xmlns:a16="http://schemas.microsoft.com/office/drawing/2014/main" id="{5DD4D03F-87A4-D940-9227-770B42704846}"/>
              </a:ext>
            </a:extLst>
          </p:cNvPr>
          <p:cNvSpPr>
            <a:spLocks noChangeAspect="1"/>
          </p:cNvSpPr>
          <p:nvPr/>
        </p:nvSpPr>
        <p:spPr>
          <a:xfrm>
            <a:off x="1865317" y="1653281"/>
            <a:ext cx="1629115" cy="1913737"/>
          </a:xfrm>
          <a:prstGeom prst="parallelogram">
            <a:avLst>
              <a:gd name="adj" fmla="val 16954"/>
            </a:avLst>
          </a:prstGeom>
          <a:gradFill>
            <a:gsLst>
              <a:gs pos="100000">
                <a:schemeClr val="accent1">
                  <a:lumMod val="75000"/>
                </a:schemeClr>
              </a:gs>
              <a:gs pos="0">
                <a:schemeClr val="accent1"/>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A9819402-189C-344F-988D-64914C3976D8}"/>
              </a:ext>
            </a:extLst>
          </p:cNvPr>
          <p:cNvSpPr>
            <a:spLocks noChangeAspect="1"/>
          </p:cNvSpPr>
          <p:nvPr/>
        </p:nvSpPr>
        <p:spPr>
          <a:xfrm>
            <a:off x="4406229" y="1336557"/>
            <a:ext cx="3185868" cy="2547185"/>
          </a:xfrm>
          <a:prstGeom prst="parallelogram">
            <a:avLst>
              <a:gd name="adj" fmla="val 16954"/>
            </a:avLst>
          </a:prstGeom>
          <a:gradFill>
            <a:gsLst>
              <a:gs pos="100000">
                <a:schemeClr val="accent1">
                  <a:lumMod val="75000"/>
                </a:schemeClr>
              </a:gs>
              <a:gs pos="0">
                <a:schemeClr val="accent1"/>
              </a:gs>
            </a:gsLst>
            <a:lin ang="5400000" scaled="0"/>
          </a:gradFill>
          <a:ln>
            <a:noFill/>
          </a:ln>
          <a:effectLst>
            <a:outerShdw blurRad="3302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33F01BAB-F031-6F4F-BFDF-30C70C7BC404}"/>
              </a:ext>
            </a:extLst>
          </p:cNvPr>
          <p:cNvSpPr txBox="1"/>
          <p:nvPr/>
        </p:nvSpPr>
        <p:spPr>
          <a:xfrm>
            <a:off x="4900956" y="2315613"/>
            <a:ext cx="2264228" cy="984885"/>
          </a:xfrm>
          <a:prstGeom prst="rect">
            <a:avLst/>
          </a:prstGeom>
          <a:noFill/>
        </p:spPr>
        <p:txBody>
          <a:bodyPr wrap="square" lIns="0" tIns="0" rIns="0" bIns="0" rtlCol="0">
            <a:spAutoFit/>
          </a:bodyPr>
          <a:lstStyle/>
          <a:p>
            <a:pPr algn="ctr"/>
            <a:r>
              <a:rPr lang="en-US" sz="3200" dirty="0">
                <a:solidFill>
                  <a:srgbClr val="FFFFFF"/>
                </a:solidFill>
                <a:latin typeface="Roboto Medium" panose="02000000000000000000" pitchFamily="2" charset="0"/>
                <a:ea typeface="Roboto Medium" panose="02000000000000000000" pitchFamily="2" charset="0"/>
                <a:cs typeface="Gill Sans" panose="020B0502020104020203" pitchFamily="34" charset="-79"/>
              </a:rPr>
              <a:t>Check Our</a:t>
            </a:r>
          </a:p>
          <a:p>
            <a:pPr algn="ctr"/>
            <a:r>
              <a:rPr lang="en-US" sz="3200" b="1" dirty="0">
                <a:solidFill>
                  <a:srgbClr val="FFFFFF"/>
                </a:solidFill>
                <a:latin typeface="Roboto" panose="02000000000000000000" pitchFamily="2" charset="0"/>
                <a:ea typeface="Roboto" panose="02000000000000000000" pitchFamily="2" charset="0"/>
                <a:cs typeface="Gill Sans" panose="020B0502020104020203" pitchFamily="34" charset="-79"/>
              </a:rPr>
              <a:t>Portfolio</a:t>
            </a:r>
          </a:p>
        </p:txBody>
      </p:sp>
      <p:sp>
        <p:nvSpPr>
          <p:cNvPr id="35" name="TextBox 34">
            <a:extLst>
              <a:ext uri="{FF2B5EF4-FFF2-40B4-BE49-F238E27FC236}">
                <a16:creationId xmlns:a16="http://schemas.microsoft.com/office/drawing/2014/main" id="{982B4FAE-2187-E249-AAD1-F82B6B1CA66D}"/>
              </a:ext>
            </a:extLst>
          </p:cNvPr>
          <p:cNvSpPr txBox="1"/>
          <p:nvPr/>
        </p:nvSpPr>
        <p:spPr>
          <a:xfrm>
            <a:off x="6109201" y="1922894"/>
            <a:ext cx="1038746" cy="184666"/>
          </a:xfrm>
          <a:prstGeom prst="rect">
            <a:avLst/>
          </a:prstGeom>
          <a:noFill/>
        </p:spPr>
        <p:txBody>
          <a:bodyPr wrap="none" lIns="0" tIns="0" rIns="0" bIns="0" rtlCol="0" anchor="ctr">
            <a:spAutoFit/>
          </a:bodyPr>
          <a:lstStyle/>
          <a:p>
            <a:pPr algn="ct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Portfolio</a:t>
            </a:r>
          </a:p>
        </p:txBody>
      </p:sp>
      <p:grpSp>
        <p:nvGrpSpPr>
          <p:cNvPr id="36" name="Group 35">
            <a:extLst>
              <a:ext uri="{FF2B5EF4-FFF2-40B4-BE49-F238E27FC236}">
                <a16:creationId xmlns:a16="http://schemas.microsoft.com/office/drawing/2014/main" id="{493EF245-A3D0-D546-8BC1-927FACA84D01}"/>
              </a:ext>
            </a:extLst>
          </p:cNvPr>
          <p:cNvGrpSpPr/>
          <p:nvPr/>
        </p:nvGrpSpPr>
        <p:grpSpPr>
          <a:xfrm>
            <a:off x="5272831" y="1952467"/>
            <a:ext cx="740840" cy="125521"/>
            <a:chOff x="5842767" y="2436565"/>
            <a:chExt cx="740840" cy="125521"/>
          </a:xfrm>
          <a:solidFill>
            <a:srgbClr val="FFFFFF"/>
          </a:solidFill>
        </p:grpSpPr>
        <p:sp>
          <p:nvSpPr>
            <p:cNvPr id="37" name="Parallelogram 36">
              <a:extLst>
                <a:ext uri="{FF2B5EF4-FFF2-40B4-BE49-F238E27FC236}">
                  <a16:creationId xmlns:a16="http://schemas.microsoft.com/office/drawing/2014/main" id="{6B5E9BA3-422A-6941-9ADB-5BFFB50C7664}"/>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38" name="Parallelogram 37">
              <a:extLst>
                <a:ext uri="{FF2B5EF4-FFF2-40B4-BE49-F238E27FC236}">
                  <a16:creationId xmlns:a16="http://schemas.microsoft.com/office/drawing/2014/main" id="{DEB51031-389C-FE40-BDD7-B8E17F4AE978}"/>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39" name="Parallelogram 38">
              <a:extLst>
                <a:ext uri="{FF2B5EF4-FFF2-40B4-BE49-F238E27FC236}">
                  <a16:creationId xmlns:a16="http://schemas.microsoft.com/office/drawing/2014/main" id="{64B99F0C-0E09-494E-A21E-7299FCC685C7}"/>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40" name="Parallelogram 39">
              <a:extLst>
                <a:ext uri="{FF2B5EF4-FFF2-40B4-BE49-F238E27FC236}">
                  <a16:creationId xmlns:a16="http://schemas.microsoft.com/office/drawing/2014/main" id="{AA26EB15-C42F-8B46-8FDC-DE30020829DA}"/>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41" name="Parallelogram 40">
              <a:extLst>
                <a:ext uri="{FF2B5EF4-FFF2-40B4-BE49-F238E27FC236}">
                  <a16:creationId xmlns:a16="http://schemas.microsoft.com/office/drawing/2014/main" id="{C6A0B29B-06FB-3148-9B15-FBB95E891B10}"/>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42" name="Parallelogram 41">
              <a:extLst>
                <a:ext uri="{FF2B5EF4-FFF2-40B4-BE49-F238E27FC236}">
                  <a16:creationId xmlns:a16="http://schemas.microsoft.com/office/drawing/2014/main" id="{FF629A63-5DF3-7246-B467-A503EBB7A6A8}"/>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grpSp>
      <p:sp>
        <p:nvSpPr>
          <p:cNvPr id="10" name="Parallelogram 9">
            <a:extLst>
              <a:ext uri="{FF2B5EF4-FFF2-40B4-BE49-F238E27FC236}">
                <a16:creationId xmlns:a16="http://schemas.microsoft.com/office/drawing/2014/main" id="{352AB432-A947-0E45-9E61-571650E2CE70}"/>
              </a:ext>
            </a:extLst>
          </p:cNvPr>
          <p:cNvSpPr>
            <a:spLocks noChangeAspect="1"/>
          </p:cNvSpPr>
          <p:nvPr/>
        </p:nvSpPr>
        <p:spPr>
          <a:xfrm>
            <a:off x="2013729" y="4627222"/>
            <a:ext cx="694256" cy="449577"/>
          </a:xfrm>
          <a:prstGeom prst="parallelogram">
            <a:avLst>
              <a:gd name="adj" fmla="val 28050"/>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3" name="Freeform 12">
            <a:extLst>
              <a:ext uri="{FF2B5EF4-FFF2-40B4-BE49-F238E27FC236}">
                <a16:creationId xmlns:a16="http://schemas.microsoft.com/office/drawing/2014/main" id="{CB0B97B7-9475-D642-B5E1-5E4D00BCCEF8}"/>
              </a:ext>
            </a:extLst>
          </p:cNvPr>
          <p:cNvSpPr>
            <a:spLocks noChangeAspect="1"/>
          </p:cNvSpPr>
          <p:nvPr/>
        </p:nvSpPr>
        <p:spPr>
          <a:xfrm>
            <a:off x="2239797" y="4729029"/>
            <a:ext cx="242121" cy="245962"/>
          </a:xfrm>
          <a:custGeom>
            <a:avLst/>
            <a:gdLst>
              <a:gd name="connsiteX0" fmla="*/ 102802 w 242121"/>
              <a:gd name="connsiteY0" fmla="*/ 183449 h 245962"/>
              <a:gd name="connsiteX1" fmla="*/ 94528 w 242121"/>
              <a:gd name="connsiteY1" fmla="*/ 191632 h 245962"/>
              <a:gd name="connsiteX2" fmla="*/ 94528 w 242121"/>
              <a:gd name="connsiteY2" fmla="*/ 194201 h 245962"/>
              <a:gd name="connsiteX3" fmla="*/ 146743 w 242121"/>
              <a:gd name="connsiteY3" fmla="*/ 194201 h 245962"/>
              <a:gd name="connsiteX4" fmla="*/ 146743 w 242121"/>
              <a:gd name="connsiteY4" fmla="*/ 191632 h 245962"/>
              <a:gd name="connsiteX5" fmla="*/ 138754 w 242121"/>
              <a:gd name="connsiteY5" fmla="*/ 183449 h 245962"/>
              <a:gd name="connsiteX6" fmla="*/ 135900 w 242121"/>
              <a:gd name="connsiteY6" fmla="*/ 183449 h 245962"/>
              <a:gd name="connsiteX7" fmla="*/ 135900 w 242121"/>
              <a:gd name="connsiteY7" fmla="*/ 136921 h 245962"/>
              <a:gd name="connsiteX8" fmla="*/ 138754 w 242121"/>
              <a:gd name="connsiteY8" fmla="*/ 136921 h 245962"/>
              <a:gd name="connsiteX9" fmla="*/ 146780 w 242121"/>
              <a:gd name="connsiteY9" fmla="*/ 128587 h 245962"/>
              <a:gd name="connsiteX10" fmla="*/ 144460 w 242121"/>
              <a:gd name="connsiteY10" fmla="*/ 123029 h 245962"/>
              <a:gd name="connsiteX11" fmla="*/ 135900 w 242121"/>
              <a:gd name="connsiteY11" fmla="*/ 124741 h 245962"/>
              <a:gd name="connsiteX12" fmla="*/ 120207 w 242121"/>
              <a:gd name="connsiteY12" fmla="*/ 126074 h 245962"/>
              <a:gd name="connsiteX13" fmla="*/ 104800 w 242121"/>
              <a:gd name="connsiteY13" fmla="*/ 124741 h 245962"/>
              <a:gd name="connsiteX14" fmla="*/ 96335 w 242121"/>
              <a:gd name="connsiteY14" fmla="*/ 123029 h 245962"/>
              <a:gd name="connsiteX15" fmla="*/ 95815 w 242121"/>
              <a:gd name="connsiteY15" fmla="*/ 134320 h 245962"/>
              <a:gd name="connsiteX16" fmla="*/ 102042 w 242121"/>
              <a:gd name="connsiteY16" fmla="*/ 136921 h 245962"/>
              <a:gd name="connsiteX17" fmla="*/ 104800 w 242121"/>
              <a:gd name="connsiteY17" fmla="*/ 136921 h 245962"/>
              <a:gd name="connsiteX18" fmla="*/ 104800 w 242121"/>
              <a:gd name="connsiteY18" fmla="*/ 183449 h 245962"/>
              <a:gd name="connsiteX19" fmla="*/ 130289 w 242121"/>
              <a:gd name="connsiteY19" fmla="*/ 44245 h 245962"/>
              <a:gd name="connsiteX20" fmla="*/ 123061 w 242121"/>
              <a:gd name="connsiteY20" fmla="*/ 19315 h 245962"/>
              <a:gd name="connsiteX21" fmla="*/ 115832 w 242121"/>
              <a:gd name="connsiteY21" fmla="*/ 44245 h 245962"/>
              <a:gd name="connsiteX22" fmla="*/ 115832 w 242121"/>
              <a:gd name="connsiteY22" fmla="*/ 45101 h 245962"/>
              <a:gd name="connsiteX23" fmla="*/ 91675 w 242121"/>
              <a:gd name="connsiteY23" fmla="*/ 45101 h 245962"/>
              <a:gd name="connsiteX24" fmla="*/ 110697 w 242121"/>
              <a:gd name="connsiteY24" fmla="*/ 60515 h 245962"/>
              <a:gd name="connsiteX25" fmla="*/ 111172 w 242121"/>
              <a:gd name="connsiteY25" fmla="*/ 60515 h 245962"/>
              <a:gd name="connsiteX26" fmla="*/ 111172 w 242121"/>
              <a:gd name="connsiteY26" fmla="*/ 61086 h 245962"/>
              <a:gd name="connsiteX27" fmla="*/ 104039 w 242121"/>
              <a:gd name="connsiteY27" fmla="*/ 86016 h 245962"/>
              <a:gd name="connsiteX28" fmla="*/ 123061 w 242121"/>
              <a:gd name="connsiteY28" fmla="*/ 70601 h 245962"/>
              <a:gd name="connsiteX29" fmla="*/ 123536 w 242121"/>
              <a:gd name="connsiteY29" fmla="*/ 70601 h 245962"/>
              <a:gd name="connsiteX30" fmla="*/ 123536 w 242121"/>
              <a:gd name="connsiteY30" fmla="*/ 70601 h 245962"/>
              <a:gd name="connsiteX31" fmla="*/ 142558 w 242121"/>
              <a:gd name="connsiteY31" fmla="*/ 86016 h 245962"/>
              <a:gd name="connsiteX32" fmla="*/ 135425 w 242121"/>
              <a:gd name="connsiteY32" fmla="*/ 61086 h 245962"/>
              <a:gd name="connsiteX33" fmla="*/ 135425 w 242121"/>
              <a:gd name="connsiteY33" fmla="*/ 60515 h 245962"/>
              <a:gd name="connsiteX34" fmla="*/ 135996 w 242121"/>
              <a:gd name="connsiteY34" fmla="*/ 60515 h 245962"/>
              <a:gd name="connsiteX35" fmla="*/ 155017 w 242121"/>
              <a:gd name="connsiteY35" fmla="*/ 45101 h 245962"/>
              <a:gd name="connsiteX36" fmla="*/ 130574 w 242121"/>
              <a:gd name="connsiteY36" fmla="*/ 45101 h 245962"/>
              <a:gd name="connsiteX37" fmla="*/ 241852 w 242121"/>
              <a:gd name="connsiteY37" fmla="*/ 6185 h 245962"/>
              <a:gd name="connsiteX38" fmla="*/ 235195 w 242121"/>
              <a:gd name="connsiteY38" fmla="*/ 0 h 245962"/>
              <a:gd name="connsiteX39" fmla="*/ 6932 w 242121"/>
              <a:gd name="connsiteY39" fmla="*/ 0 h 245962"/>
              <a:gd name="connsiteX40" fmla="*/ 275 w 242121"/>
              <a:gd name="connsiteY40" fmla="*/ 6185 h 245962"/>
              <a:gd name="connsiteX41" fmla="*/ 25954 w 242121"/>
              <a:gd name="connsiteY41" fmla="*/ 76881 h 245962"/>
              <a:gd name="connsiteX42" fmla="*/ 41362 w 242121"/>
              <a:gd name="connsiteY42" fmla="*/ 88965 h 245962"/>
              <a:gd name="connsiteX43" fmla="*/ 57055 w 242121"/>
              <a:gd name="connsiteY43" fmla="*/ 101620 h 245962"/>
              <a:gd name="connsiteX44" fmla="*/ 54417 w 242121"/>
              <a:gd name="connsiteY44" fmla="*/ 111640 h 245962"/>
              <a:gd name="connsiteX45" fmla="*/ 52680 w 242121"/>
              <a:gd name="connsiteY45" fmla="*/ 112372 h 245962"/>
              <a:gd name="connsiteX46" fmla="*/ 51158 w 242121"/>
              <a:gd name="connsiteY46" fmla="*/ 112372 h 245962"/>
              <a:gd name="connsiteX47" fmla="*/ 44215 w 242121"/>
              <a:gd name="connsiteY47" fmla="*/ 104665 h 245962"/>
              <a:gd name="connsiteX48" fmla="*/ 39285 w 242121"/>
              <a:gd name="connsiteY48" fmla="*/ 99513 h 245962"/>
              <a:gd name="connsiteX49" fmla="*/ 38794 w 242121"/>
              <a:gd name="connsiteY49" fmla="*/ 99527 h 245962"/>
              <a:gd name="connsiteX50" fmla="*/ 33196 w 242121"/>
              <a:gd name="connsiteY50" fmla="*/ 104365 h 245962"/>
              <a:gd name="connsiteX51" fmla="*/ 33182 w 242121"/>
              <a:gd name="connsiteY51" fmla="*/ 104665 h 245962"/>
              <a:gd name="connsiteX52" fmla="*/ 45452 w 242121"/>
              <a:gd name="connsiteY52" fmla="*/ 122934 h 245962"/>
              <a:gd name="connsiteX53" fmla="*/ 51348 w 242121"/>
              <a:gd name="connsiteY53" fmla="*/ 123980 h 245962"/>
              <a:gd name="connsiteX54" fmla="*/ 65234 w 242121"/>
              <a:gd name="connsiteY54" fmla="*/ 117225 h 245962"/>
              <a:gd name="connsiteX55" fmla="*/ 69039 w 242121"/>
              <a:gd name="connsiteY55" fmla="*/ 103618 h 245962"/>
              <a:gd name="connsiteX56" fmla="*/ 105561 w 242121"/>
              <a:gd name="connsiteY56" fmla="*/ 119318 h 245962"/>
              <a:gd name="connsiteX57" fmla="*/ 120968 w 242121"/>
              <a:gd name="connsiteY57" fmla="*/ 120840 h 245962"/>
              <a:gd name="connsiteX58" fmla="*/ 136661 w 242121"/>
              <a:gd name="connsiteY58" fmla="*/ 119318 h 245962"/>
              <a:gd name="connsiteX59" fmla="*/ 173183 w 242121"/>
              <a:gd name="connsiteY59" fmla="*/ 103904 h 245962"/>
              <a:gd name="connsiteX60" fmla="*/ 177083 w 242121"/>
              <a:gd name="connsiteY60" fmla="*/ 117510 h 245962"/>
              <a:gd name="connsiteX61" fmla="*/ 190969 w 242121"/>
              <a:gd name="connsiteY61" fmla="*/ 124266 h 245962"/>
              <a:gd name="connsiteX62" fmla="*/ 196865 w 242121"/>
              <a:gd name="connsiteY62" fmla="*/ 123219 h 245962"/>
              <a:gd name="connsiteX63" fmla="*/ 208944 w 242121"/>
              <a:gd name="connsiteY63" fmla="*/ 105711 h 245962"/>
              <a:gd name="connsiteX64" fmla="*/ 203445 w 242121"/>
              <a:gd name="connsiteY64" fmla="*/ 100562 h 245962"/>
              <a:gd name="connsiteX65" fmla="*/ 203238 w 242121"/>
              <a:gd name="connsiteY65" fmla="*/ 100573 h 245962"/>
              <a:gd name="connsiteX66" fmla="*/ 197919 w 242121"/>
              <a:gd name="connsiteY66" fmla="*/ 105322 h 245962"/>
              <a:gd name="connsiteX67" fmla="*/ 197912 w 242121"/>
              <a:gd name="connsiteY67" fmla="*/ 105711 h 245962"/>
              <a:gd name="connsiteX68" fmla="*/ 190969 w 242121"/>
              <a:gd name="connsiteY68" fmla="*/ 113419 h 245962"/>
              <a:gd name="connsiteX69" fmla="*/ 189352 w 242121"/>
              <a:gd name="connsiteY69" fmla="*/ 113419 h 245962"/>
              <a:gd name="connsiteX70" fmla="*/ 184245 w 242121"/>
              <a:gd name="connsiteY70" fmla="*/ 104405 h 245962"/>
              <a:gd name="connsiteX71" fmla="*/ 184977 w 242121"/>
              <a:gd name="connsiteY71" fmla="*/ 102667 h 245962"/>
              <a:gd name="connsiteX72" fmla="*/ 200670 w 242121"/>
              <a:gd name="connsiteY72" fmla="*/ 90012 h 245962"/>
              <a:gd name="connsiteX73" fmla="*/ 215887 w 242121"/>
              <a:gd name="connsiteY73" fmla="*/ 77928 h 245962"/>
              <a:gd name="connsiteX74" fmla="*/ 241852 w 242121"/>
              <a:gd name="connsiteY74" fmla="*/ 7231 h 245962"/>
              <a:gd name="connsiteX75" fmla="*/ 11022 w 242121"/>
              <a:gd name="connsiteY75" fmla="*/ 12655 h 245962"/>
              <a:gd name="connsiteX76" fmla="*/ 11022 w 242121"/>
              <a:gd name="connsiteY76" fmla="*/ 11037 h 245962"/>
              <a:gd name="connsiteX77" fmla="*/ 36511 w 242121"/>
              <a:gd name="connsiteY77" fmla="*/ 11037 h 245962"/>
              <a:gd name="connsiteX78" fmla="*/ 47259 w 242121"/>
              <a:gd name="connsiteY78" fmla="*/ 79736 h 245962"/>
              <a:gd name="connsiteX79" fmla="*/ 10832 w 242121"/>
              <a:gd name="connsiteY79" fmla="*/ 13131 h 245962"/>
              <a:gd name="connsiteX80" fmla="*/ 194773 w 242121"/>
              <a:gd name="connsiteY80" fmla="*/ 79260 h 245962"/>
              <a:gd name="connsiteX81" fmla="*/ 205806 w 242121"/>
              <a:gd name="connsiteY81" fmla="*/ 11323 h 245962"/>
              <a:gd name="connsiteX82" fmla="*/ 231200 w 242121"/>
              <a:gd name="connsiteY82" fmla="*/ 11323 h 245962"/>
              <a:gd name="connsiteX83" fmla="*/ 231200 w 242121"/>
              <a:gd name="connsiteY83" fmla="*/ 12940 h 245962"/>
              <a:gd name="connsiteX84" fmla="*/ 194678 w 242121"/>
              <a:gd name="connsiteY84" fmla="*/ 79545 h 245962"/>
              <a:gd name="connsiteX85" fmla="*/ 177273 w 242121"/>
              <a:gd name="connsiteY85" fmla="*/ 243108 h 245962"/>
              <a:gd name="connsiteX86" fmla="*/ 177273 w 242121"/>
              <a:gd name="connsiteY86" fmla="*/ 213231 h 245962"/>
              <a:gd name="connsiteX87" fmla="*/ 174229 w 242121"/>
              <a:gd name="connsiteY87" fmla="*/ 210471 h 245962"/>
              <a:gd name="connsiteX88" fmla="*/ 166240 w 242121"/>
              <a:gd name="connsiteY88" fmla="*/ 210471 h 245962"/>
              <a:gd name="connsiteX89" fmla="*/ 163102 w 242121"/>
              <a:gd name="connsiteY89" fmla="*/ 207617 h 245962"/>
              <a:gd name="connsiteX90" fmla="*/ 163102 w 242121"/>
              <a:gd name="connsiteY90" fmla="*/ 202479 h 245962"/>
              <a:gd name="connsiteX91" fmla="*/ 160344 w 242121"/>
              <a:gd name="connsiteY91" fmla="*/ 199624 h 245962"/>
              <a:gd name="connsiteX92" fmla="*/ 81118 w 242121"/>
              <a:gd name="connsiteY92" fmla="*/ 199624 h 245962"/>
              <a:gd name="connsiteX93" fmla="*/ 78264 w 242121"/>
              <a:gd name="connsiteY93" fmla="*/ 202479 h 245962"/>
              <a:gd name="connsiteX94" fmla="*/ 78264 w 242121"/>
              <a:gd name="connsiteY94" fmla="*/ 207617 h 245962"/>
              <a:gd name="connsiteX95" fmla="*/ 75224 w 242121"/>
              <a:gd name="connsiteY95" fmla="*/ 210472 h 245962"/>
              <a:gd name="connsiteX96" fmla="*/ 75221 w 242121"/>
              <a:gd name="connsiteY96" fmla="*/ 210472 h 245962"/>
              <a:gd name="connsiteX97" fmla="*/ 67232 w 242121"/>
              <a:gd name="connsiteY97" fmla="*/ 210471 h 245962"/>
              <a:gd name="connsiteX98" fmla="*/ 64188 w 242121"/>
              <a:gd name="connsiteY98" fmla="*/ 213231 h 245962"/>
              <a:gd name="connsiteX99" fmla="*/ 64188 w 242121"/>
              <a:gd name="connsiteY99" fmla="*/ 243108 h 245962"/>
              <a:gd name="connsiteX100" fmla="*/ 67232 w 242121"/>
              <a:gd name="connsiteY100" fmla="*/ 245962 h 245962"/>
              <a:gd name="connsiteX101" fmla="*/ 174229 w 242121"/>
              <a:gd name="connsiteY101" fmla="*/ 245962 h 245962"/>
              <a:gd name="connsiteX102" fmla="*/ 177273 w 242121"/>
              <a:gd name="connsiteY102" fmla="*/ 243108 h 245962"/>
              <a:gd name="connsiteX103" fmla="*/ 124868 w 242121"/>
              <a:gd name="connsiteY103" fmla="*/ 239207 h 245962"/>
              <a:gd name="connsiteX104" fmla="*/ 118400 w 242121"/>
              <a:gd name="connsiteY104" fmla="*/ 239207 h 245962"/>
              <a:gd name="connsiteX105" fmla="*/ 118400 w 242121"/>
              <a:gd name="connsiteY105" fmla="*/ 214277 h 245962"/>
              <a:gd name="connsiteX106" fmla="*/ 109936 w 242121"/>
              <a:gd name="connsiteY106" fmla="*/ 219130 h 245962"/>
              <a:gd name="connsiteX107" fmla="*/ 109936 w 242121"/>
              <a:gd name="connsiteY107" fmla="*/ 213231 h 245962"/>
              <a:gd name="connsiteX108" fmla="*/ 115357 w 242121"/>
              <a:gd name="connsiteY108" fmla="*/ 209901 h 245962"/>
              <a:gd name="connsiteX109" fmla="*/ 119732 w 242121"/>
              <a:gd name="connsiteY109" fmla="*/ 204477 h 245962"/>
              <a:gd name="connsiteX110" fmla="*/ 124868 w 242121"/>
              <a:gd name="connsiteY110" fmla="*/ 204477 h 2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42121" h="245962">
                <a:moveTo>
                  <a:pt x="102802" y="183449"/>
                </a:moveTo>
                <a:cubicBezTo>
                  <a:pt x="98311" y="183547"/>
                  <a:pt x="94678" y="187140"/>
                  <a:pt x="94528" y="191632"/>
                </a:cubicBezTo>
                <a:cubicBezTo>
                  <a:pt x="94437" y="192486"/>
                  <a:pt x="94437" y="193347"/>
                  <a:pt x="94528" y="194201"/>
                </a:cubicBezTo>
                <a:lnTo>
                  <a:pt x="146743" y="194201"/>
                </a:lnTo>
                <a:cubicBezTo>
                  <a:pt x="146883" y="193350"/>
                  <a:pt x="146883" y="192482"/>
                  <a:pt x="146743" y="191632"/>
                </a:cubicBezTo>
                <a:cubicBezTo>
                  <a:pt x="146744" y="187186"/>
                  <a:pt x="143197" y="183552"/>
                  <a:pt x="138754" y="183449"/>
                </a:cubicBezTo>
                <a:lnTo>
                  <a:pt x="135900" y="183449"/>
                </a:lnTo>
                <a:lnTo>
                  <a:pt x="135900" y="136921"/>
                </a:lnTo>
                <a:lnTo>
                  <a:pt x="138754" y="136921"/>
                </a:lnTo>
                <a:cubicBezTo>
                  <a:pt x="143270" y="136837"/>
                  <a:pt x="146864" y="133106"/>
                  <a:pt x="146780" y="128587"/>
                </a:cubicBezTo>
                <a:cubicBezTo>
                  <a:pt x="146741" y="126507"/>
                  <a:pt x="145912" y="124519"/>
                  <a:pt x="144460" y="123029"/>
                </a:cubicBezTo>
                <a:cubicBezTo>
                  <a:pt x="141607" y="123790"/>
                  <a:pt x="138754" y="124266"/>
                  <a:pt x="135900" y="124741"/>
                </a:cubicBezTo>
                <a:cubicBezTo>
                  <a:pt x="130728" y="125716"/>
                  <a:pt x="125470" y="126162"/>
                  <a:pt x="120207" y="126074"/>
                </a:cubicBezTo>
                <a:cubicBezTo>
                  <a:pt x="115040" y="126150"/>
                  <a:pt x="109878" y="125704"/>
                  <a:pt x="104800" y="124741"/>
                </a:cubicBezTo>
                <a:cubicBezTo>
                  <a:pt x="102042" y="124741"/>
                  <a:pt x="99188" y="123790"/>
                  <a:pt x="96335" y="123029"/>
                </a:cubicBezTo>
                <a:cubicBezTo>
                  <a:pt x="93075" y="126003"/>
                  <a:pt x="92842" y="131058"/>
                  <a:pt x="95815" y="134320"/>
                </a:cubicBezTo>
                <a:cubicBezTo>
                  <a:pt x="97405" y="136064"/>
                  <a:pt x="99684" y="137016"/>
                  <a:pt x="102042" y="136921"/>
                </a:cubicBezTo>
                <a:lnTo>
                  <a:pt x="104800" y="136921"/>
                </a:lnTo>
                <a:lnTo>
                  <a:pt x="104800" y="183449"/>
                </a:lnTo>
                <a:close/>
                <a:moveTo>
                  <a:pt x="130289" y="44245"/>
                </a:moveTo>
                <a:lnTo>
                  <a:pt x="123061" y="19315"/>
                </a:lnTo>
                <a:lnTo>
                  <a:pt x="115832" y="44245"/>
                </a:lnTo>
                <a:lnTo>
                  <a:pt x="115832" y="45101"/>
                </a:lnTo>
                <a:lnTo>
                  <a:pt x="91675" y="45101"/>
                </a:lnTo>
                <a:lnTo>
                  <a:pt x="110697" y="60515"/>
                </a:lnTo>
                <a:lnTo>
                  <a:pt x="111172" y="60515"/>
                </a:lnTo>
                <a:lnTo>
                  <a:pt x="111172" y="61086"/>
                </a:lnTo>
                <a:lnTo>
                  <a:pt x="104039" y="86016"/>
                </a:lnTo>
                <a:lnTo>
                  <a:pt x="123061" y="70601"/>
                </a:lnTo>
                <a:lnTo>
                  <a:pt x="123536" y="70601"/>
                </a:lnTo>
                <a:lnTo>
                  <a:pt x="123536" y="70601"/>
                </a:lnTo>
                <a:lnTo>
                  <a:pt x="142558" y="86016"/>
                </a:lnTo>
                <a:lnTo>
                  <a:pt x="135425" y="61086"/>
                </a:lnTo>
                <a:lnTo>
                  <a:pt x="135425" y="60515"/>
                </a:lnTo>
                <a:lnTo>
                  <a:pt x="135996" y="60515"/>
                </a:lnTo>
                <a:lnTo>
                  <a:pt x="155017" y="45101"/>
                </a:lnTo>
                <a:lnTo>
                  <a:pt x="130574" y="45101"/>
                </a:lnTo>
                <a:close/>
                <a:moveTo>
                  <a:pt x="241852" y="6185"/>
                </a:moveTo>
                <a:cubicBezTo>
                  <a:pt x="241476" y="2755"/>
                  <a:pt x="238641" y="121"/>
                  <a:pt x="235195" y="0"/>
                </a:cubicBezTo>
                <a:lnTo>
                  <a:pt x="6932" y="0"/>
                </a:lnTo>
                <a:cubicBezTo>
                  <a:pt x="3451" y="37"/>
                  <a:pt x="569" y="2715"/>
                  <a:pt x="275" y="6185"/>
                </a:cubicBezTo>
                <a:cubicBezTo>
                  <a:pt x="-1762" y="32353"/>
                  <a:pt x="7600" y="58126"/>
                  <a:pt x="25954" y="76881"/>
                </a:cubicBezTo>
                <a:cubicBezTo>
                  <a:pt x="30566" y="81537"/>
                  <a:pt x="35742" y="85596"/>
                  <a:pt x="41362" y="88965"/>
                </a:cubicBezTo>
                <a:cubicBezTo>
                  <a:pt x="46783" y="92866"/>
                  <a:pt x="53726" y="95435"/>
                  <a:pt x="57055" y="101620"/>
                </a:cubicBezTo>
                <a:cubicBezTo>
                  <a:pt x="59092" y="105116"/>
                  <a:pt x="57911" y="109602"/>
                  <a:pt x="54417" y="111640"/>
                </a:cubicBezTo>
                <a:cubicBezTo>
                  <a:pt x="53872" y="111958"/>
                  <a:pt x="53288" y="112204"/>
                  <a:pt x="52680" y="112372"/>
                </a:cubicBezTo>
                <a:lnTo>
                  <a:pt x="51158" y="112372"/>
                </a:lnTo>
                <a:cubicBezTo>
                  <a:pt x="47203" y="111979"/>
                  <a:pt x="44196" y="108641"/>
                  <a:pt x="44215" y="104665"/>
                </a:cubicBezTo>
                <a:cubicBezTo>
                  <a:pt x="44276" y="101880"/>
                  <a:pt x="42069" y="99574"/>
                  <a:pt x="39285" y="99513"/>
                </a:cubicBezTo>
                <a:cubicBezTo>
                  <a:pt x="39121" y="99510"/>
                  <a:pt x="38957" y="99514"/>
                  <a:pt x="38794" y="99527"/>
                </a:cubicBezTo>
                <a:cubicBezTo>
                  <a:pt x="35913" y="99316"/>
                  <a:pt x="33406" y="101482"/>
                  <a:pt x="33196" y="104365"/>
                </a:cubicBezTo>
                <a:cubicBezTo>
                  <a:pt x="33188" y="104465"/>
                  <a:pt x="33184" y="104565"/>
                  <a:pt x="33182" y="104665"/>
                </a:cubicBezTo>
                <a:cubicBezTo>
                  <a:pt x="32980" y="112743"/>
                  <a:pt x="37900" y="120068"/>
                  <a:pt x="45452" y="122934"/>
                </a:cubicBezTo>
                <a:cubicBezTo>
                  <a:pt x="47328" y="123672"/>
                  <a:pt x="49333" y="124028"/>
                  <a:pt x="51348" y="123980"/>
                </a:cubicBezTo>
                <a:cubicBezTo>
                  <a:pt x="56723" y="123794"/>
                  <a:pt x="61768" y="121339"/>
                  <a:pt x="65234" y="117225"/>
                </a:cubicBezTo>
                <a:cubicBezTo>
                  <a:pt x="68482" y="113492"/>
                  <a:pt x="69880" y="108495"/>
                  <a:pt x="69039" y="103618"/>
                </a:cubicBezTo>
                <a:cubicBezTo>
                  <a:pt x="79813" y="111646"/>
                  <a:pt x="92324" y="117024"/>
                  <a:pt x="105561" y="119318"/>
                </a:cubicBezTo>
                <a:cubicBezTo>
                  <a:pt x="110632" y="120342"/>
                  <a:pt x="115794" y="120852"/>
                  <a:pt x="120968" y="120840"/>
                </a:cubicBezTo>
                <a:cubicBezTo>
                  <a:pt x="126237" y="120866"/>
                  <a:pt x="131495" y="120356"/>
                  <a:pt x="136661" y="119318"/>
                </a:cubicBezTo>
                <a:cubicBezTo>
                  <a:pt x="149881" y="117137"/>
                  <a:pt x="162397" y="111855"/>
                  <a:pt x="173183" y="103904"/>
                </a:cubicBezTo>
                <a:cubicBezTo>
                  <a:pt x="172435" y="108791"/>
                  <a:pt x="173860" y="113761"/>
                  <a:pt x="177083" y="117510"/>
                </a:cubicBezTo>
                <a:cubicBezTo>
                  <a:pt x="180477" y="121716"/>
                  <a:pt x="185566" y="124192"/>
                  <a:pt x="190969" y="124266"/>
                </a:cubicBezTo>
                <a:cubicBezTo>
                  <a:pt x="192982" y="124281"/>
                  <a:pt x="194980" y="123926"/>
                  <a:pt x="196865" y="123219"/>
                </a:cubicBezTo>
                <a:cubicBezTo>
                  <a:pt x="204081" y="120390"/>
                  <a:pt x="208859" y="113464"/>
                  <a:pt x="208944" y="105711"/>
                </a:cubicBezTo>
                <a:cubicBezTo>
                  <a:pt x="208847" y="102770"/>
                  <a:pt x="206385" y="100465"/>
                  <a:pt x="203445" y="100562"/>
                </a:cubicBezTo>
                <a:cubicBezTo>
                  <a:pt x="203376" y="100565"/>
                  <a:pt x="203307" y="100568"/>
                  <a:pt x="203238" y="100573"/>
                </a:cubicBezTo>
                <a:cubicBezTo>
                  <a:pt x="200458" y="100415"/>
                  <a:pt x="198077" y="102541"/>
                  <a:pt x="197919" y="105322"/>
                </a:cubicBezTo>
                <a:cubicBezTo>
                  <a:pt x="197911" y="105451"/>
                  <a:pt x="197909" y="105581"/>
                  <a:pt x="197912" y="105711"/>
                </a:cubicBezTo>
                <a:cubicBezTo>
                  <a:pt x="197766" y="109623"/>
                  <a:pt x="194842" y="112869"/>
                  <a:pt x="190969" y="113419"/>
                </a:cubicBezTo>
                <a:cubicBezTo>
                  <a:pt x="190398" y="113419"/>
                  <a:pt x="189923" y="113419"/>
                  <a:pt x="189352" y="113419"/>
                </a:cubicBezTo>
                <a:cubicBezTo>
                  <a:pt x="185454" y="112340"/>
                  <a:pt x="183167" y="108305"/>
                  <a:pt x="184245" y="104405"/>
                </a:cubicBezTo>
                <a:cubicBezTo>
                  <a:pt x="184413" y="103796"/>
                  <a:pt x="184659" y="103212"/>
                  <a:pt x="184977" y="102667"/>
                </a:cubicBezTo>
                <a:cubicBezTo>
                  <a:pt x="189068" y="97202"/>
                  <a:pt x="194463" y="92851"/>
                  <a:pt x="200670" y="90012"/>
                </a:cubicBezTo>
                <a:cubicBezTo>
                  <a:pt x="206297" y="86738"/>
                  <a:pt x="211423" y="82667"/>
                  <a:pt x="215887" y="77928"/>
                </a:cubicBezTo>
                <a:cubicBezTo>
                  <a:pt x="234400" y="59257"/>
                  <a:pt x="243877" y="33452"/>
                  <a:pt x="241852" y="7231"/>
                </a:cubicBezTo>
                <a:close/>
                <a:moveTo>
                  <a:pt x="11022" y="12655"/>
                </a:moveTo>
                <a:cubicBezTo>
                  <a:pt x="10930" y="12120"/>
                  <a:pt x="10930" y="11573"/>
                  <a:pt x="11022" y="11037"/>
                </a:cubicBezTo>
                <a:lnTo>
                  <a:pt x="36511" y="11037"/>
                </a:lnTo>
                <a:cubicBezTo>
                  <a:pt x="30354" y="34434"/>
                  <a:pt x="34250" y="59340"/>
                  <a:pt x="47259" y="79736"/>
                </a:cubicBezTo>
                <a:cubicBezTo>
                  <a:pt x="24704" y="65065"/>
                  <a:pt x="11020" y="40044"/>
                  <a:pt x="10832" y="13131"/>
                </a:cubicBezTo>
                <a:close/>
                <a:moveTo>
                  <a:pt x="194773" y="79260"/>
                </a:moveTo>
                <a:cubicBezTo>
                  <a:pt x="207558" y="59067"/>
                  <a:pt x="211543" y="34526"/>
                  <a:pt x="205806" y="11323"/>
                </a:cubicBezTo>
                <a:lnTo>
                  <a:pt x="231200" y="11323"/>
                </a:lnTo>
                <a:cubicBezTo>
                  <a:pt x="231200" y="11894"/>
                  <a:pt x="231200" y="12369"/>
                  <a:pt x="231200" y="12940"/>
                </a:cubicBezTo>
                <a:cubicBezTo>
                  <a:pt x="231025" y="39881"/>
                  <a:pt x="217295" y="64921"/>
                  <a:pt x="194678" y="79545"/>
                </a:cubicBezTo>
                <a:close/>
                <a:moveTo>
                  <a:pt x="177273" y="243108"/>
                </a:moveTo>
                <a:lnTo>
                  <a:pt x="177273" y="213231"/>
                </a:lnTo>
                <a:cubicBezTo>
                  <a:pt x="177125" y="211662"/>
                  <a:pt x="175805" y="210465"/>
                  <a:pt x="174229" y="210471"/>
                </a:cubicBezTo>
                <a:lnTo>
                  <a:pt x="166240" y="210471"/>
                </a:lnTo>
                <a:cubicBezTo>
                  <a:pt x="164629" y="210435"/>
                  <a:pt x="163291" y="209218"/>
                  <a:pt x="163102" y="207617"/>
                </a:cubicBezTo>
                <a:lnTo>
                  <a:pt x="163102" y="202479"/>
                </a:lnTo>
                <a:cubicBezTo>
                  <a:pt x="163103" y="200939"/>
                  <a:pt x="161882" y="199676"/>
                  <a:pt x="160344" y="199624"/>
                </a:cubicBezTo>
                <a:lnTo>
                  <a:pt x="81118" y="199624"/>
                </a:lnTo>
                <a:cubicBezTo>
                  <a:pt x="79563" y="199674"/>
                  <a:pt x="78314" y="200923"/>
                  <a:pt x="78264" y="202479"/>
                </a:cubicBezTo>
                <a:lnTo>
                  <a:pt x="78264" y="207617"/>
                </a:lnTo>
                <a:cubicBezTo>
                  <a:pt x="78213" y="209245"/>
                  <a:pt x="76851" y="210523"/>
                  <a:pt x="75224" y="210472"/>
                </a:cubicBezTo>
                <a:cubicBezTo>
                  <a:pt x="75223" y="210472"/>
                  <a:pt x="75222" y="210472"/>
                  <a:pt x="75221" y="210472"/>
                </a:cubicBezTo>
                <a:lnTo>
                  <a:pt x="67232" y="210471"/>
                </a:lnTo>
                <a:cubicBezTo>
                  <a:pt x="65656" y="210464"/>
                  <a:pt x="64336" y="211662"/>
                  <a:pt x="64188" y="213231"/>
                </a:cubicBezTo>
                <a:lnTo>
                  <a:pt x="64188" y="243108"/>
                </a:lnTo>
                <a:cubicBezTo>
                  <a:pt x="64332" y="244694"/>
                  <a:pt x="65640" y="245921"/>
                  <a:pt x="67232" y="245962"/>
                </a:cubicBezTo>
                <a:lnTo>
                  <a:pt x="174229" y="245962"/>
                </a:lnTo>
                <a:cubicBezTo>
                  <a:pt x="175821" y="245921"/>
                  <a:pt x="177129" y="244694"/>
                  <a:pt x="177273" y="243108"/>
                </a:cubicBezTo>
                <a:close/>
                <a:moveTo>
                  <a:pt x="124868" y="239207"/>
                </a:moveTo>
                <a:lnTo>
                  <a:pt x="118400" y="239207"/>
                </a:lnTo>
                <a:lnTo>
                  <a:pt x="118400" y="214277"/>
                </a:lnTo>
                <a:cubicBezTo>
                  <a:pt x="115958" y="216482"/>
                  <a:pt x="113071" y="218136"/>
                  <a:pt x="109936" y="219130"/>
                </a:cubicBezTo>
                <a:lnTo>
                  <a:pt x="109936" y="213231"/>
                </a:lnTo>
                <a:cubicBezTo>
                  <a:pt x="111979" y="212562"/>
                  <a:pt x="113836" y="211421"/>
                  <a:pt x="115357" y="209901"/>
                </a:cubicBezTo>
                <a:cubicBezTo>
                  <a:pt x="117301" y="208546"/>
                  <a:pt x="118819" y="206664"/>
                  <a:pt x="119732" y="204477"/>
                </a:cubicBezTo>
                <a:lnTo>
                  <a:pt x="124868" y="204477"/>
                </a:lnTo>
                <a:close/>
              </a:path>
            </a:pathLst>
          </a:custGeom>
          <a:solidFill>
            <a:srgbClr val="FFFFFF"/>
          </a:solidFill>
          <a:ln w="9511" cap="flat">
            <a:noFill/>
            <a:prstDash val="solid"/>
            <a:miter/>
          </a:ln>
        </p:spPr>
        <p:txBody>
          <a:bodyPr rtlCol="0" anchor="ctr"/>
          <a:lstStyle/>
          <a:p>
            <a:endParaRPr lang="en-EG"/>
          </a:p>
        </p:txBody>
      </p:sp>
      <p:sp>
        <p:nvSpPr>
          <p:cNvPr id="21" name="Parallelogram 20">
            <a:extLst>
              <a:ext uri="{FF2B5EF4-FFF2-40B4-BE49-F238E27FC236}">
                <a16:creationId xmlns:a16="http://schemas.microsoft.com/office/drawing/2014/main" id="{9C93EC4F-AFB8-894F-8ECB-FF1942FD6D49}"/>
              </a:ext>
            </a:extLst>
          </p:cNvPr>
          <p:cNvSpPr>
            <a:spLocks noChangeAspect="1"/>
          </p:cNvSpPr>
          <p:nvPr/>
        </p:nvSpPr>
        <p:spPr>
          <a:xfrm>
            <a:off x="6949453" y="4627222"/>
            <a:ext cx="694256" cy="449577"/>
          </a:xfrm>
          <a:prstGeom prst="parallelogram">
            <a:avLst>
              <a:gd name="adj" fmla="val 28050"/>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nvGrpSpPr>
          <p:cNvPr id="2" name="Group 1">
            <a:extLst>
              <a:ext uri="{FF2B5EF4-FFF2-40B4-BE49-F238E27FC236}">
                <a16:creationId xmlns:a16="http://schemas.microsoft.com/office/drawing/2014/main" id="{45B2A62B-561D-854F-AC33-CC8CBCF3A67A}"/>
              </a:ext>
            </a:extLst>
          </p:cNvPr>
          <p:cNvGrpSpPr/>
          <p:nvPr/>
        </p:nvGrpSpPr>
        <p:grpSpPr>
          <a:xfrm>
            <a:off x="2929269" y="4488224"/>
            <a:ext cx="6938716" cy="727573"/>
            <a:chOff x="2929269" y="4488224"/>
            <a:chExt cx="6938716" cy="727573"/>
          </a:xfrm>
        </p:grpSpPr>
        <p:grpSp>
          <p:nvGrpSpPr>
            <p:cNvPr id="12" name="Group 11">
              <a:extLst>
                <a:ext uri="{FF2B5EF4-FFF2-40B4-BE49-F238E27FC236}">
                  <a16:creationId xmlns:a16="http://schemas.microsoft.com/office/drawing/2014/main" id="{5E04A6BF-FD1A-4D41-9CD3-98C26A91F2F1}"/>
                </a:ext>
              </a:extLst>
            </p:cNvPr>
            <p:cNvGrpSpPr>
              <a:grpSpLocks noChangeAspect="1"/>
            </p:cNvGrpSpPr>
            <p:nvPr/>
          </p:nvGrpSpPr>
          <p:grpSpPr>
            <a:xfrm>
              <a:off x="4204688" y="4488224"/>
              <a:ext cx="727573" cy="727573"/>
              <a:chOff x="6629717" y="3155681"/>
              <a:chExt cx="546636" cy="546636"/>
            </a:xfrm>
          </p:grpSpPr>
          <p:grpSp>
            <p:nvGrpSpPr>
              <p:cNvPr id="14" name="Group 13">
                <a:extLst>
                  <a:ext uri="{FF2B5EF4-FFF2-40B4-BE49-F238E27FC236}">
                    <a16:creationId xmlns:a16="http://schemas.microsoft.com/office/drawing/2014/main" id="{F2942907-AE2C-E941-925C-E79AEFBF6B2D}"/>
                  </a:ext>
                </a:extLst>
              </p:cNvPr>
              <p:cNvGrpSpPr>
                <a:grpSpLocks noChangeAspect="1"/>
              </p:cNvGrpSpPr>
              <p:nvPr/>
            </p:nvGrpSpPr>
            <p:grpSpPr>
              <a:xfrm>
                <a:off x="6629717" y="3155681"/>
                <a:ext cx="546636" cy="546636"/>
                <a:chOff x="10737180" y="4137561"/>
                <a:chExt cx="997527" cy="997527"/>
              </a:xfrm>
            </p:grpSpPr>
            <p:sp>
              <p:nvSpPr>
                <p:cNvPr id="16" name="Arc 15">
                  <a:extLst>
                    <a:ext uri="{FF2B5EF4-FFF2-40B4-BE49-F238E27FC236}">
                      <a16:creationId xmlns:a16="http://schemas.microsoft.com/office/drawing/2014/main" id="{DB691180-7887-4043-9AE3-FDD8C30AD844}"/>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7" name="Arc 16">
                  <a:extLst>
                    <a:ext uri="{FF2B5EF4-FFF2-40B4-BE49-F238E27FC236}">
                      <a16:creationId xmlns:a16="http://schemas.microsoft.com/office/drawing/2014/main" id="{079C3A43-7652-D548-A835-E32F9462BDFB}"/>
                    </a:ext>
                  </a:extLst>
                </p:cNvPr>
                <p:cNvSpPr/>
                <p:nvPr/>
              </p:nvSpPr>
              <p:spPr>
                <a:xfrm>
                  <a:off x="10737180" y="4137561"/>
                  <a:ext cx="997527" cy="997527"/>
                </a:xfrm>
                <a:prstGeom prst="arc">
                  <a:avLst>
                    <a:gd name="adj1" fmla="val 16167979"/>
                    <a:gd name="adj2" fmla="val 12446979"/>
                  </a:avLst>
                </a:prstGeom>
                <a:ln w="63500" cap="rnd">
                  <a:solidFill>
                    <a:schemeClr val="accent1"/>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sp>
            <p:nvSpPr>
              <p:cNvPr id="15" name="TextBox 14">
                <a:extLst>
                  <a:ext uri="{FF2B5EF4-FFF2-40B4-BE49-F238E27FC236}">
                    <a16:creationId xmlns:a16="http://schemas.microsoft.com/office/drawing/2014/main" id="{BFEFB90A-E1A2-B047-B49F-A916238A19EC}"/>
                  </a:ext>
                </a:extLst>
              </p:cNvPr>
              <p:cNvSpPr txBox="1"/>
              <p:nvPr/>
            </p:nvSpPr>
            <p:spPr>
              <a:xfrm>
                <a:off x="6675649" y="3290260"/>
                <a:ext cx="454772" cy="277484"/>
              </a:xfrm>
              <a:prstGeom prst="rect">
                <a:avLst/>
              </a:prstGeom>
              <a:noFill/>
            </p:spPr>
            <p:txBody>
              <a:bodyPr wrap="square" lIns="0" rIns="0" rtlCol="0" anchor="ctr">
                <a:spAutoFit/>
              </a:bodyPr>
              <a:lstStyle/>
              <a:p>
                <a:pPr algn="ctr"/>
                <a:r>
                  <a:rPr lang="en-US"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80%</a:t>
                </a:r>
              </a:p>
            </p:txBody>
          </p:sp>
        </p:grpSp>
        <p:grpSp>
          <p:nvGrpSpPr>
            <p:cNvPr id="11" name="Group 10">
              <a:extLst>
                <a:ext uri="{FF2B5EF4-FFF2-40B4-BE49-F238E27FC236}">
                  <a16:creationId xmlns:a16="http://schemas.microsoft.com/office/drawing/2014/main" id="{6F8F1FBD-D4DA-E246-82BB-903B566D9DE6}"/>
                </a:ext>
              </a:extLst>
            </p:cNvPr>
            <p:cNvGrpSpPr/>
            <p:nvPr/>
          </p:nvGrpSpPr>
          <p:grpSpPr>
            <a:xfrm>
              <a:off x="2929269" y="4573898"/>
              <a:ext cx="1054135" cy="556225"/>
              <a:chOff x="2164007" y="1157660"/>
              <a:chExt cx="1054135" cy="556225"/>
            </a:xfrm>
          </p:grpSpPr>
          <p:sp>
            <p:nvSpPr>
              <p:cNvPr id="18" name="TextBox 17">
                <a:extLst>
                  <a:ext uri="{FF2B5EF4-FFF2-40B4-BE49-F238E27FC236}">
                    <a16:creationId xmlns:a16="http://schemas.microsoft.com/office/drawing/2014/main" id="{2D7595C0-95D0-674F-BB32-54E2693AFB4A}"/>
                  </a:ext>
                </a:extLst>
              </p:cNvPr>
              <p:cNvSpPr txBox="1"/>
              <p:nvPr/>
            </p:nvSpPr>
            <p:spPr>
              <a:xfrm>
                <a:off x="2164007" y="1157660"/>
                <a:ext cx="1054135" cy="461665"/>
              </a:xfrm>
              <a:prstGeom prst="rect">
                <a:avLst/>
              </a:prstGeom>
              <a:noFill/>
            </p:spPr>
            <p:txBody>
              <a:bodyPr wrap="none" lIns="0" rtlCol="0" anchor="b">
                <a:spAutoFit/>
              </a:bodyPr>
              <a:lstStyle/>
              <a:p>
                <a:r>
                  <a:rPr lang="en-US" sz="2400" b="1" dirty="0">
                    <a:solidFill>
                      <a:schemeClr val="accent1"/>
                    </a:solidFill>
                    <a:latin typeface="Roboto" panose="02000000000000000000" pitchFamily="2" charset="0"/>
                    <a:ea typeface="Roboto" panose="02000000000000000000" pitchFamily="2" charset="0"/>
                  </a:rPr>
                  <a:t>+ 1900</a:t>
                </a:r>
                <a:endParaRPr lang="en-US" sz="2400" b="1" baseline="30000" dirty="0">
                  <a:solidFill>
                    <a:schemeClr val="accent1"/>
                  </a:solidFill>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A94B667D-9160-4042-BF83-6D408B9004A2}"/>
                  </a:ext>
                </a:extLst>
              </p:cNvPr>
              <p:cNvSpPr txBox="1"/>
              <p:nvPr/>
            </p:nvSpPr>
            <p:spPr>
              <a:xfrm>
                <a:off x="2164007" y="1529219"/>
                <a:ext cx="1021113" cy="184666"/>
              </a:xfrm>
              <a:prstGeom prst="rect">
                <a:avLst/>
              </a:prstGeom>
              <a:noFill/>
            </p:spPr>
            <p:txBody>
              <a:bodyPr wrap="none" lIns="0" tIns="0" rIns="0" bIns="0" rtlCol="0" anchor="t">
                <a:spAutoFit/>
              </a:bodyPr>
              <a:lstStyle/>
              <a:p>
                <a:r>
                  <a:rPr lang="en-US" sz="1200" dirty="0">
                    <a:solidFill>
                      <a:schemeClr val="tx2"/>
                    </a:solidFill>
                    <a:latin typeface="Roboto" panose="02000000000000000000" pitchFamily="2" charset="0"/>
                    <a:ea typeface="Roboto" panose="02000000000000000000" pitchFamily="2" charset="0"/>
                  </a:rPr>
                  <a:t>Insert title here</a:t>
                </a:r>
              </a:p>
            </p:txBody>
          </p:sp>
        </p:grpSp>
        <p:grpSp>
          <p:nvGrpSpPr>
            <p:cNvPr id="22" name="Group 21">
              <a:extLst>
                <a:ext uri="{FF2B5EF4-FFF2-40B4-BE49-F238E27FC236}">
                  <a16:creationId xmlns:a16="http://schemas.microsoft.com/office/drawing/2014/main" id="{565F1FC8-CE73-4B44-8AAD-30574C5EA5F1}"/>
                </a:ext>
              </a:extLst>
            </p:cNvPr>
            <p:cNvGrpSpPr/>
            <p:nvPr/>
          </p:nvGrpSpPr>
          <p:grpSpPr>
            <a:xfrm>
              <a:off x="7864993" y="4573898"/>
              <a:ext cx="1021113" cy="556225"/>
              <a:chOff x="2164007" y="1157660"/>
              <a:chExt cx="1021113" cy="556225"/>
            </a:xfrm>
          </p:grpSpPr>
          <p:sp>
            <p:nvSpPr>
              <p:cNvPr id="29" name="TextBox 28">
                <a:extLst>
                  <a:ext uri="{FF2B5EF4-FFF2-40B4-BE49-F238E27FC236}">
                    <a16:creationId xmlns:a16="http://schemas.microsoft.com/office/drawing/2014/main" id="{BF2AA259-F74A-494C-B1D5-B5F5058ADD00}"/>
                  </a:ext>
                </a:extLst>
              </p:cNvPr>
              <p:cNvSpPr txBox="1"/>
              <p:nvPr/>
            </p:nvSpPr>
            <p:spPr>
              <a:xfrm>
                <a:off x="2164007" y="1157660"/>
                <a:ext cx="919482" cy="461665"/>
              </a:xfrm>
              <a:prstGeom prst="rect">
                <a:avLst/>
              </a:prstGeom>
              <a:noFill/>
            </p:spPr>
            <p:txBody>
              <a:bodyPr wrap="none" lIns="0" rtlCol="0" anchor="b">
                <a:spAutoFit/>
              </a:bodyPr>
              <a:lstStyle/>
              <a:p>
                <a:r>
                  <a:rPr lang="en-US" sz="2400" b="1" dirty="0">
                    <a:solidFill>
                      <a:schemeClr val="accent2"/>
                    </a:solidFill>
                    <a:latin typeface="Roboto" panose="02000000000000000000" pitchFamily="2" charset="0"/>
                    <a:ea typeface="Roboto" panose="02000000000000000000" pitchFamily="2" charset="0"/>
                  </a:rPr>
                  <a:t>200 K</a:t>
                </a:r>
                <a:endParaRPr lang="en-US" sz="2400" b="1" baseline="30000" dirty="0">
                  <a:solidFill>
                    <a:schemeClr val="accent2"/>
                  </a:solidFill>
                  <a:latin typeface="Roboto" panose="02000000000000000000" pitchFamily="2" charset="0"/>
                  <a:ea typeface="Roboto" panose="02000000000000000000" pitchFamily="2" charset="0"/>
                </a:endParaRPr>
              </a:p>
            </p:txBody>
          </p:sp>
          <p:sp>
            <p:nvSpPr>
              <p:cNvPr id="30" name="TextBox 29">
                <a:extLst>
                  <a:ext uri="{FF2B5EF4-FFF2-40B4-BE49-F238E27FC236}">
                    <a16:creationId xmlns:a16="http://schemas.microsoft.com/office/drawing/2014/main" id="{27B0E8D7-F87D-2442-9FD5-4FB687B7C62F}"/>
                  </a:ext>
                </a:extLst>
              </p:cNvPr>
              <p:cNvSpPr txBox="1"/>
              <p:nvPr/>
            </p:nvSpPr>
            <p:spPr>
              <a:xfrm>
                <a:off x="2164007" y="1529219"/>
                <a:ext cx="1021113" cy="184666"/>
              </a:xfrm>
              <a:prstGeom prst="rect">
                <a:avLst/>
              </a:prstGeom>
              <a:noFill/>
            </p:spPr>
            <p:txBody>
              <a:bodyPr wrap="none" lIns="0" tIns="0" rIns="0" bIns="0" rtlCol="0" anchor="t">
                <a:spAutoFit/>
              </a:bodyPr>
              <a:lstStyle/>
              <a:p>
                <a:r>
                  <a:rPr lang="en-US" sz="1200" dirty="0">
                    <a:solidFill>
                      <a:schemeClr val="tx2"/>
                    </a:solidFill>
                    <a:latin typeface="Roboto" panose="02000000000000000000" pitchFamily="2" charset="0"/>
                    <a:ea typeface="Roboto" panose="02000000000000000000" pitchFamily="2" charset="0"/>
                  </a:rPr>
                  <a:t>Insert title here</a:t>
                </a:r>
              </a:p>
            </p:txBody>
          </p:sp>
        </p:grpSp>
        <p:grpSp>
          <p:nvGrpSpPr>
            <p:cNvPr id="23" name="Group 22">
              <a:extLst>
                <a:ext uri="{FF2B5EF4-FFF2-40B4-BE49-F238E27FC236}">
                  <a16:creationId xmlns:a16="http://schemas.microsoft.com/office/drawing/2014/main" id="{7E15FF94-BD54-9D48-A8BC-293010C7B63B}"/>
                </a:ext>
              </a:extLst>
            </p:cNvPr>
            <p:cNvGrpSpPr>
              <a:grpSpLocks noChangeAspect="1"/>
            </p:cNvGrpSpPr>
            <p:nvPr/>
          </p:nvGrpSpPr>
          <p:grpSpPr>
            <a:xfrm>
              <a:off x="9140412" y="4488224"/>
              <a:ext cx="727573" cy="727573"/>
              <a:chOff x="6629717" y="3155681"/>
              <a:chExt cx="546636" cy="546636"/>
            </a:xfrm>
          </p:grpSpPr>
          <p:grpSp>
            <p:nvGrpSpPr>
              <p:cNvPr id="25" name="Group 24">
                <a:extLst>
                  <a:ext uri="{FF2B5EF4-FFF2-40B4-BE49-F238E27FC236}">
                    <a16:creationId xmlns:a16="http://schemas.microsoft.com/office/drawing/2014/main" id="{F86E180A-19EC-204D-BDB0-2141D45FA441}"/>
                  </a:ext>
                </a:extLst>
              </p:cNvPr>
              <p:cNvGrpSpPr>
                <a:grpSpLocks noChangeAspect="1"/>
              </p:cNvGrpSpPr>
              <p:nvPr/>
            </p:nvGrpSpPr>
            <p:grpSpPr>
              <a:xfrm>
                <a:off x="6629717" y="3155681"/>
                <a:ext cx="546636" cy="546636"/>
                <a:chOff x="10737180" y="4137561"/>
                <a:chExt cx="997527" cy="997527"/>
              </a:xfrm>
            </p:grpSpPr>
            <p:sp>
              <p:nvSpPr>
                <p:cNvPr id="27" name="Arc 26">
                  <a:extLst>
                    <a:ext uri="{FF2B5EF4-FFF2-40B4-BE49-F238E27FC236}">
                      <a16:creationId xmlns:a16="http://schemas.microsoft.com/office/drawing/2014/main" id="{E929A5F4-13CB-FE4E-B2FF-6C14191A1181}"/>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28" name="Arc 27">
                  <a:extLst>
                    <a:ext uri="{FF2B5EF4-FFF2-40B4-BE49-F238E27FC236}">
                      <a16:creationId xmlns:a16="http://schemas.microsoft.com/office/drawing/2014/main" id="{6756A189-4B90-8A47-9B40-C2A12025C6C6}"/>
                    </a:ext>
                  </a:extLst>
                </p:cNvPr>
                <p:cNvSpPr/>
                <p:nvPr/>
              </p:nvSpPr>
              <p:spPr>
                <a:xfrm>
                  <a:off x="10737180" y="4137561"/>
                  <a:ext cx="997527" cy="997527"/>
                </a:xfrm>
                <a:prstGeom prst="arc">
                  <a:avLst>
                    <a:gd name="adj1" fmla="val 16167979"/>
                    <a:gd name="adj2" fmla="val 8931619"/>
                  </a:avLst>
                </a:prstGeom>
                <a:ln w="63500" cap="rnd">
                  <a:solidFill>
                    <a:schemeClr val="accent2"/>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sp>
            <p:nvSpPr>
              <p:cNvPr id="26" name="TextBox 25">
                <a:extLst>
                  <a:ext uri="{FF2B5EF4-FFF2-40B4-BE49-F238E27FC236}">
                    <a16:creationId xmlns:a16="http://schemas.microsoft.com/office/drawing/2014/main" id="{DDB17433-9E2D-6848-96F4-22E63A8150B1}"/>
                  </a:ext>
                </a:extLst>
              </p:cNvPr>
              <p:cNvSpPr txBox="1"/>
              <p:nvPr/>
            </p:nvSpPr>
            <p:spPr>
              <a:xfrm>
                <a:off x="6675649" y="3290260"/>
                <a:ext cx="454772" cy="277484"/>
              </a:xfrm>
              <a:prstGeom prst="rect">
                <a:avLst/>
              </a:prstGeom>
              <a:noFill/>
            </p:spPr>
            <p:txBody>
              <a:bodyPr wrap="square" lIns="0" rIns="0" rtlCol="0" anchor="ctr">
                <a:spAutoFit/>
              </a:bodyPr>
              <a:lstStyle/>
              <a:p>
                <a:pPr algn="ctr"/>
                <a:r>
                  <a:rPr lang="en-US"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70%</a:t>
                </a:r>
              </a:p>
            </p:txBody>
          </p:sp>
        </p:grpSp>
      </p:grpSp>
      <p:sp>
        <p:nvSpPr>
          <p:cNvPr id="80" name="Freeform 79">
            <a:extLst>
              <a:ext uri="{FF2B5EF4-FFF2-40B4-BE49-F238E27FC236}">
                <a16:creationId xmlns:a16="http://schemas.microsoft.com/office/drawing/2014/main" id="{D592F869-00A2-6841-A620-CC790ADABAAC}"/>
              </a:ext>
            </a:extLst>
          </p:cNvPr>
          <p:cNvSpPr>
            <a:spLocks noChangeAspect="1"/>
          </p:cNvSpPr>
          <p:nvPr/>
        </p:nvSpPr>
        <p:spPr>
          <a:xfrm>
            <a:off x="7182117" y="4712449"/>
            <a:ext cx="228928" cy="279122"/>
          </a:xfrm>
          <a:custGeom>
            <a:avLst/>
            <a:gdLst>
              <a:gd name="connsiteX0" fmla="*/ 152175 w 228928"/>
              <a:gd name="connsiteY0" fmla="*/ 190 h 279122"/>
              <a:gd name="connsiteX1" fmla="*/ 114607 w 228928"/>
              <a:gd name="connsiteY1" fmla="*/ 58327 h 279122"/>
              <a:gd name="connsiteX2" fmla="*/ 78846 w 228928"/>
              <a:gd name="connsiteY2" fmla="*/ 113894 h 279122"/>
              <a:gd name="connsiteX3" fmla="*/ 78846 w 228928"/>
              <a:gd name="connsiteY3" fmla="*/ 117986 h 279122"/>
              <a:gd name="connsiteX4" fmla="*/ 81414 w 228928"/>
              <a:gd name="connsiteY4" fmla="*/ 119032 h 279122"/>
              <a:gd name="connsiteX5" fmla="*/ 150082 w 228928"/>
              <a:gd name="connsiteY5" fmla="*/ 119033 h 279122"/>
              <a:gd name="connsiteX6" fmla="*/ 152841 w 228928"/>
              <a:gd name="connsiteY6" fmla="*/ 117510 h 279122"/>
              <a:gd name="connsiteX7" fmla="*/ 228928 w 228928"/>
              <a:gd name="connsiteY7" fmla="*/ 190 h 279122"/>
              <a:gd name="connsiteX8" fmla="*/ 140096 w 228928"/>
              <a:gd name="connsiteY8" fmla="*/ 145579 h 279122"/>
              <a:gd name="connsiteX9" fmla="*/ 137718 w 228928"/>
              <a:gd name="connsiteY9" fmla="*/ 146341 h 279122"/>
              <a:gd name="connsiteX10" fmla="*/ 98914 w 228928"/>
              <a:gd name="connsiteY10" fmla="*/ 146341 h 279122"/>
              <a:gd name="connsiteX11" fmla="*/ 96821 w 228928"/>
              <a:gd name="connsiteY11" fmla="*/ 145770 h 279122"/>
              <a:gd name="connsiteX12" fmla="*/ 54973 w 228928"/>
              <a:gd name="connsiteY12" fmla="*/ 190776 h 279122"/>
              <a:gd name="connsiteX13" fmla="*/ 57826 w 228928"/>
              <a:gd name="connsiteY13" fmla="*/ 186970 h 279122"/>
              <a:gd name="connsiteX14" fmla="*/ 63153 w 228928"/>
              <a:gd name="connsiteY14" fmla="*/ 177455 h 279122"/>
              <a:gd name="connsiteX15" fmla="*/ 64769 w 228928"/>
              <a:gd name="connsiteY15" fmla="*/ 173553 h 279122"/>
              <a:gd name="connsiteX16" fmla="*/ 72473 w 228928"/>
              <a:gd name="connsiteY16" fmla="*/ 170508 h 279122"/>
              <a:gd name="connsiteX17" fmla="*/ 80653 w 228928"/>
              <a:gd name="connsiteY17" fmla="*/ 174314 h 279122"/>
              <a:gd name="connsiteX18" fmla="*/ 80177 w 228928"/>
              <a:gd name="connsiteY18" fmla="*/ 181546 h 279122"/>
              <a:gd name="connsiteX19" fmla="*/ 79416 w 228928"/>
              <a:gd name="connsiteY19" fmla="*/ 185923 h 279122"/>
              <a:gd name="connsiteX20" fmla="*/ 76848 w 228928"/>
              <a:gd name="connsiteY20" fmla="*/ 182878 h 279122"/>
              <a:gd name="connsiteX21" fmla="*/ 76848 w 228928"/>
              <a:gd name="connsiteY21" fmla="*/ 182878 h 279122"/>
              <a:gd name="connsiteX22" fmla="*/ 73234 w 228928"/>
              <a:gd name="connsiteY22" fmla="*/ 181832 h 279122"/>
              <a:gd name="connsiteX23" fmla="*/ 70952 w 228928"/>
              <a:gd name="connsiteY23" fmla="*/ 181356 h 279122"/>
              <a:gd name="connsiteX24" fmla="*/ 69144 w 228928"/>
              <a:gd name="connsiteY24" fmla="*/ 188016 h 279122"/>
              <a:gd name="connsiteX25" fmla="*/ 69144 w 228928"/>
              <a:gd name="connsiteY25" fmla="*/ 197531 h 279122"/>
              <a:gd name="connsiteX26" fmla="*/ 69144 w 228928"/>
              <a:gd name="connsiteY26" fmla="*/ 206285 h 279122"/>
              <a:gd name="connsiteX27" fmla="*/ 77134 w 228928"/>
              <a:gd name="connsiteY27" fmla="*/ 204477 h 279122"/>
              <a:gd name="connsiteX28" fmla="*/ 84552 w 228928"/>
              <a:gd name="connsiteY28" fmla="*/ 210662 h 279122"/>
              <a:gd name="connsiteX29" fmla="*/ 91020 w 228928"/>
              <a:gd name="connsiteY29" fmla="*/ 209139 h 279122"/>
              <a:gd name="connsiteX30" fmla="*/ 100531 w 228928"/>
              <a:gd name="connsiteY30" fmla="*/ 212660 h 279122"/>
              <a:gd name="connsiteX31" fmla="*/ 107283 w 228928"/>
              <a:gd name="connsiteY31" fmla="*/ 216085 h 279122"/>
              <a:gd name="connsiteX32" fmla="*/ 110612 w 228928"/>
              <a:gd name="connsiteY32" fmla="*/ 214278 h 279122"/>
              <a:gd name="connsiteX33" fmla="*/ 110612 w 228928"/>
              <a:gd name="connsiteY33" fmla="*/ 207332 h 279122"/>
              <a:gd name="connsiteX34" fmla="*/ 108805 w 228928"/>
              <a:gd name="connsiteY34" fmla="*/ 202669 h 279122"/>
              <a:gd name="connsiteX35" fmla="*/ 107283 w 228928"/>
              <a:gd name="connsiteY35" fmla="*/ 200861 h 279122"/>
              <a:gd name="connsiteX36" fmla="*/ 106237 w 228928"/>
              <a:gd name="connsiteY36" fmla="*/ 196199 h 279122"/>
              <a:gd name="connsiteX37" fmla="*/ 107474 w 228928"/>
              <a:gd name="connsiteY37" fmla="*/ 193440 h 279122"/>
              <a:gd name="connsiteX38" fmla="*/ 106237 w 228928"/>
              <a:gd name="connsiteY38" fmla="*/ 185447 h 279122"/>
              <a:gd name="connsiteX39" fmla="*/ 108520 w 228928"/>
              <a:gd name="connsiteY39" fmla="*/ 181356 h 279122"/>
              <a:gd name="connsiteX40" fmla="*/ 111088 w 228928"/>
              <a:gd name="connsiteY40" fmla="*/ 178787 h 279122"/>
              <a:gd name="connsiteX41" fmla="*/ 114417 w 228928"/>
              <a:gd name="connsiteY41" fmla="*/ 176218 h 279122"/>
              <a:gd name="connsiteX42" fmla="*/ 118506 w 228928"/>
              <a:gd name="connsiteY42" fmla="*/ 176218 h 279122"/>
              <a:gd name="connsiteX43" fmla="*/ 121169 w 228928"/>
              <a:gd name="connsiteY43" fmla="*/ 176693 h 279122"/>
              <a:gd name="connsiteX44" fmla="*/ 126781 w 228928"/>
              <a:gd name="connsiteY44" fmla="*/ 180309 h 279122"/>
              <a:gd name="connsiteX45" fmla="*/ 130870 w 228928"/>
              <a:gd name="connsiteY45" fmla="*/ 186494 h 279122"/>
              <a:gd name="connsiteX46" fmla="*/ 130395 w 228928"/>
              <a:gd name="connsiteY46" fmla="*/ 192393 h 279122"/>
              <a:gd name="connsiteX47" fmla="*/ 132392 w 228928"/>
              <a:gd name="connsiteY47" fmla="*/ 194201 h 279122"/>
              <a:gd name="connsiteX48" fmla="*/ 131156 w 228928"/>
              <a:gd name="connsiteY48" fmla="*/ 200671 h 279122"/>
              <a:gd name="connsiteX49" fmla="*/ 128302 w 228928"/>
              <a:gd name="connsiteY49" fmla="*/ 202955 h 279122"/>
              <a:gd name="connsiteX50" fmla="*/ 129063 w 228928"/>
              <a:gd name="connsiteY50" fmla="*/ 211709 h 279122"/>
              <a:gd name="connsiteX51" fmla="*/ 133248 w 228928"/>
              <a:gd name="connsiteY51" fmla="*/ 215324 h 279122"/>
              <a:gd name="connsiteX52" fmla="*/ 136767 w 228928"/>
              <a:gd name="connsiteY52" fmla="*/ 212946 h 279122"/>
              <a:gd name="connsiteX53" fmla="*/ 146849 w 228928"/>
              <a:gd name="connsiteY53" fmla="*/ 209140 h 279122"/>
              <a:gd name="connsiteX54" fmla="*/ 154267 w 228928"/>
              <a:gd name="connsiteY54" fmla="*/ 209139 h 279122"/>
              <a:gd name="connsiteX55" fmla="*/ 160925 w 228928"/>
              <a:gd name="connsiteY55" fmla="*/ 202955 h 279122"/>
              <a:gd name="connsiteX56" fmla="*/ 168629 w 228928"/>
              <a:gd name="connsiteY56" fmla="*/ 205334 h 279122"/>
              <a:gd name="connsiteX57" fmla="*/ 170721 w 228928"/>
              <a:gd name="connsiteY57" fmla="*/ 205334 h 279122"/>
              <a:gd name="connsiteX58" fmla="*/ 169960 w 228928"/>
              <a:gd name="connsiteY58" fmla="*/ 199624 h 279122"/>
              <a:gd name="connsiteX59" fmla="*/ 167678 w 228928"/>
              <a:gd name="connsiteY59" fmla="*/ 187065 h 279122"/>
              <a:gd name="connsiteX60" fmla="*/ 165585 w 228928"/>
              <a:gd name="connsiteY60" fmla="*/ 179358 h 279122"/>
              <a:gd name="connsiteX61" fmla="*/ 163017 w 228928"/>
              <a:gd name="connsiteY61" fmla="*/ 180119 h 279122"/>
              <a:gd name="connsiteX62" fmla="*/ 158642 w 228928"/>
              <a:gd name="connsiteY62" fmla="*/ 182973 h 279122"/>
              <a:gd name="connsiteX63" fmla="*/ 155028 w 228928"/>
              <a:gd name="connsiteY63" fmla="*/ 182973 h 279122"/>
              <a:gd name="connsiteX64" fmla="*/ 152460 w 228928"/>
              <a:gd name="connsiteY64" fmla="*/ 184305 h 279122"/>
              <a:gd name="connsiteX65" fmla="*/ 151224 w 228928"/>
              <a:gd name="connsiteY65" fmla="*/ 181926 h 279122"/>
              <a:gd name="connsiteX66" fmla="*/ 151224 w 228928"/>
              <a:gd name="connsiteY66" fmla="*/ 177074 h 279122"/>
              <a:gd name="connsiteX67" fmla="*/ 152270 w 228928"/>
              <a:gd name="connsiteY67" fmla="*/ 173744 h 279122"/>
              <a:gd name="connsiteX68" fmla="*/ 153792 w 228928"/>
              <a:gd name="connsiteY68" fmla="*/ 172697 h 279122"/>
              <a:gd name="connsiteX69" fmla="*/ 160735 w 228928"/>
              <a:gd name="connsiteY69" fmla="*/ 170889 h 279122"/>
              <a:gd name="connsiteX70" fmla="*/ 171007 w 228928"/>
              <a:gd name="connsiteY70" fmla="*/ 173743 h 279122"/>
              <a:gd name="connsiteX71" fmla="*/ 179281 w 228928"/>
              <a:gd name="connsiteY71" fmla="*/ 185352 h 279122"/>
              <a:gd name="connsiteX72" fmla="*/ 184417 w 228928"/>
              <a:gd name="connsiteY72" fmla="*/ 195818 h 279122"/>
              <a:gd name="connsiteX73" fmla="*/ 140476 w 228928"/>
              <a:gd name="connsiteY73" fmla="*/ 145484 h 279122"/>
              <a:gd name="connsiteX74" fmla="*/ 94824 w 228928"/>
              <a:gd name="connsiteY74" fmla="*/ 269274 h 279122"/>
              <a:gd name="connsiteX75" fmla="*/ 94824 w 228928"/>
              <a:gd name="connsiteY75" fmla="*/ 269274 h 279122"/>
              <a:gd name="connsiteX76" fmla="*/ 52881 w 228928"/>
              <a:gd name="connsiteY76" fmla="*/ 212755 h 279122"/>
              <a:gd name="connsiteX77" fmla="*/ 58017 w 228928"/>
              <a:gd name="connsiteY77" fmla="*/ 217322 h 279122"/>
              <a:gd name="connsiteX78" fmla="*/ 88166 w 228928"/>
              <a:gd name="connsiteY78" fmla="*/ 261091 h 279122"/>
              <a:gd name="connsiteX79" fmla="*/ 90925 w 228928"/>
              <a:gd name="connsiteY79" fmla="*/ 256429 h 279122"/>
              <a:gd name="connsiteX80" fmla="*/ 65721 w 228928"/>
              <a:gd name="connsiteY80" fmla="*/ 225600 h 279122"/>
              <a:gd name="connsiteX81" fmla="*/ 73424 w 228928"/>
              <a:gd name="connsiteY81" fmla="*/ 228931 h 279122"/>
              <a:gd name="connsiteX82" fmla="*/ 84267 w 228928"/>
              <a:gd name="connsiteY82" fmla="*/ 229406 h 279122"/>
              <a:gd name="connsiteX83" fmla="*/ 88927 w 228928"/>
              <a:gd name="connsiteY83" fmla="*/ 247675 h 279122"/>
              <a:gd name="connsiteX84" fmla="*/ 94063 w 228928"/>
              <a:gd name="connsiteY84" fmla="*/ 260044 h 279122"/>
              <a:gd name="connsiteX85" fmla="*/ 94824 w 228928"/>
              <a:gd name="connsiteY85" fmla="*/ 269084 h 279122"/>
              <a:gd name="connsiteX86" fmla="*/ 135150 w 228928"/>
              <a:gd name="connsiteY86" fmla="*/ 272033 h 279122"/>
              <a:gd name="connsiteX87" fmla="*/ 135911 w 228928"/>
              <a:gd name="connsiteY87" fmla="*/ 268227 h 279122"/>
              <a:gd name="connsiteX88" fmla="*/ 144376 w 228928"/>
              <a:gd name="connsiteY88" fmla="*/ 252052 h 279122"/>
              <a:gd name="connsiteX89" fmla="*/ 153887 w 228928"/>
              <a:gd name="connsiteY89" fmla="*/ 231214 h 279122"/>
              <a:gd name="connsiteX90" fmla="*/ 163968 w 228928"/>
              <a:gd name="connsiteY90" fmla="*/ 228645 h 279122"/>
              <a:gd name="connsiteX91" fmla="*/ 172909 w 228928"/>
              <a:gd name="connsiteY91" fmla="*/ 222936 h 279122"/>
              <a:gd name="connsiteX92" fmla="*/ 146944 w 228928"/>
              <a:gd name="connsiteY92" fmla="*/ 256619 h 279122"/>
              <a:gd name="connsiteX93" fmla="*/ 149797 w 228928"/>
              <a:gd name="connsiteY93" fmla="*/ 261281 h 279122"/>
              <a:gd name="connsiteX94" fmla="*/ 180137 w 228928"/>
              <a:gd name="connsiteY94" fmla="*/ 215324 h 279122"/>
              <a:gd name="connsiteX95" fmla="*/ 184988 w 228928"/>
              <a:gd name="connsiteY95" fmla="*/ 211233 h 279122"/>
              <a:gd name="connsiteX96" fmla="*/ 135150 w 228928"/>
              <a:gd name="connsiteY96" fmla="*/ 272414 h 279122"/>
              <a:gd name="connsiteX97" fmla="*/ 47555 w 228928"/>
              <a:gd name="connsiteY97" fmla="*/ 209044 h 279122"/>
              <a:gd name="connsiteX98" fmla="*/ 119404 w 228928"/>
              <a:gd name="connsiteY98" fmla="*/ 279116 h 279122"/>
              <a:gd name="connsiteX99" fmla="*/ 189446 w 228928"/>
              <a:gd name="connsiteY99" fmla="*/ 207237 h 279122"/>
              <a:gd name="connsiteX100" fmla="*/ 157311 w 228928"/>
              <a:gd name="connsiteY100" fmla="*/ 148719 h 279122"/>
              <a:gd name="connsiteX101" fmla="*/ 157311 w 228928"/>
              <a:gd name="connsiteY101" fmla="*/ 148719 h 279122"/>
              <a:gd name="connsiteX102" fmla="*/ 157311 w 228928"/>
              <a:gd name="connsiteY102" fmla="*/ 136350 h 279122"/>
              <a:gd name="connsiteX103" fmla="*/ 148751 w 228928"/>
              <a:gd name="connsiteY103" fmla="*/ 126074 h 279122"/>
              <a:gd name="connsiteX104" fmla="*/ 87596 w 228928"/>
              <a:gd name="connsiteY104" fmla="*/ 126074 h 279122"/>
              <a:gd name="connsiteX105" fmla="*/ 79131 w 228928"/>
              <a:gd name="connsiteY105" fmla="*/ 136350 h 279122"/>
              <a:gd name="connsiteX106" fmla="*/ 79131 w 228928"/>
              <a:gd name="connsiteY106" fmla="*/ 148719 h 279122"/>
              <a:gd name="connsiteX107" fmla="*/ 79131 w 228928"/>
              <a:gd name="connsiteY107" fmla="*/ 148719 h 279122"/>
              <a:gd name="connsiteX108" fmla="*/ 47555 w 228928"/>
              <a:gd name="connsiteY108" fmla="*/ 209044 h 279122"/>
              <a:gd name="connsiteX109" fmla="*/ 72188 w 228928"/>
              <a:gd name="connsiteY109" fmla="*/ 111325 h 279122"/>
              <a:gd name="connsiteX110" fmla="*/ 72949 w 228928"/>
              <a:gd name="connsiteY110" fmla="*/ 109803 h 279122"/>
              <a:gd name="connsiteX111" fmla="*/ 110517 w 228928"/>
              <a:gd name="connsiteY111" fmla="*/ 51952 h 279122"/>
              <a:gd name="connsiteX112" fmla="*/ 76848 w 228928"/>
              <a:gd name="connsiteY112" fmla="*/ 0 h 279122"/>
              <a:gd name="connsiteX113" fmla="*/ 0 w 228928"/>
              <a:gd name="connsiteY113" fmla="*/ 0 h 27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28928" h="279122">
                <a:moveTo>
                  <a:pt x="152175" y="190"/>
                </a:moveTo>
                <a:lnTo>
                  <a:pt x="114607" y="58327"/>
                </a:lnTo>
                <a:lnTo>
                  <a:pt x="78846" y="113894"/>
                </a:lnTo>
                <a:cubicBezTo>
                  <a:pt x="77793" y="115055"/>
                  <a:pt x="77793" y="116825"/>
                  <a:pt x="78846" y="117986"/>
                </a:cubicBezTo>
                <a:cubicBezTo>
                  <a:pt x="79558" y="118616"/>
                  <a:pt x="80464" y="118986"/>
                  <a:pt x="81414" y="119032"/>
                </a:cubicBezTo>
                <a:lnTo>
                  <a:pt x="150082" y="119033"/>
                </a:lnTo>
                <a:cubicBezTo>
                  <a:pt x="151224" y="119125"/>
                  <a:pt x="152310" y="118525"/>
                  <a:pt x="152841" y="117510"/>
                </a:cubicBezTo>
                <a:lnTo>
                  <a:pt x="228928" y="190"/>
                </a:lnTo>
                <a:close/>
                <a:moveTo>
                  <a:pt x="140096" y="145579"/>
                </a:moveTo>
                <a:cubicBezTo>
                  <a:pt x="139382" y="146032"/>
                  <a:pt x="138563" y="146294"/>
                  <a:pt x="137718" y="146341"/>
                </a:cubicBezTo>
                <a:lnTo>
                  <a:pt x="98914" y="146341"/>
                </a:lnTo>
                <a:cubicBezTo>
                  <a:pt x="98188" y="146273"/>
                  <a:pt x="97480" y="146080"/>
                  <a:pt x="96821" y="145770"/>
                </a:cubicBezTo>
                <a:cubicBezTo>
                  <a:pt x="76373" y="153050"/>
                  <a:pt x="60755" y="169846"/>
                  <a:pt x="54973" y="190776"/>
                </a:cubicBezTo>
                <a:cubicBezTo>
                  <a:pt x="55712" y="189361"/>
                  <a:pt x="56676" y="188075"/>
                  <a:pt x="57826" y="186970"/>
                </a:cubicBezTo>
                <a:cubicBezTo>
                  <a:pt x="60013" y="184046"/>
                  <a:pt x="61803" y="180847"/>
                  <a:pt x="63153" y="177455"/>
                </a:cubicBezTo>
                <a:cubicBezTo>
                  <a:pt x="64199" y="175932"/>
                  <a:pt x="63913" y="174315"/>
                  <a:pt x="64769" y="173553"/>
                </a:cubicBezTo>
                <a:cubicBezTo>
                  <a:pt x="67011" y="171854"/>
                  <a:pt x="69676" y="170801"/>
                  <a:pt x="72473" y="170508"/>
                </a:cubicBezTo>
                <a:cubicBezTo>
                  <a:pt x="75584" y="170692"/>
                  <a:pt x="78508" y="172053"/>
                  <a:pt x="80653" y="174314"/>
                </a:cubicBezTo>
                <a:cubicBezTo>
                  <a:pt x="80959" y="176733"/>
                  <a:pt x="80797" y="179188"/>
                  <a:pt x="80177" y="181546"/>
                </a:cubicBezTo>
                <a:cubicBezTo>
                  <a:pt x="80177" y="181546"/>
                  <a:pt x="81414" y="185447"/>
                  <a:pt x="79416" y="185923"/>
                </a:cubicBezTo>
                <a:cubicBezTo>
                  <a:pt x="77419" y="186399"/>
                  <a:pt x="76848" y="182878"/>
                  <a:pt x="76848" y="182878"/>
                </a:cubicBezTo>
                <a:lnTo>
                  <a:pt x="76848" y="182878"/>
                </a:lnTo>
                <a:cubicBezTo>
                  <a:pt x="75565" y="182907"/>
                  <a:pt x="74304" y="182542"/>
                  <a:pt x="73234" y="181832"/>
                </a:cubicBezTo>
                <a:cubicBezTo>
                  <a:pt x="72442" y="182083"/>
                  <a:pt x="71577" y="181902"/>
                  <a:pt x="70952" y="181356"/>
                </a:cubicBezTo>
                <a:cubicBezTo>
                  <a:pt x="70180" y="183527"/>
                  <a:pt x="69576" y="185753"/>
                  <a:pt x="69144" y="188016"/>
                </a:cubicBezTo>
                <a:cubicBezTo>
                  <a:pt x="68444" y="191149"/>
                  <a:pt x="68444" y="194399"/>
                  <a:pt x="69144" y="197531"/>
                </a:cubicBezTo>
                <a:cubicBezTo>
                  <a:pt x="69144" y="202955"/>
                  <a:pt x="68098" y="206285"/>
                  <a:pt x="69144" y="206285"/>
                </a:cubicBezTo>
                <a:cubicBezTo>
                  <a:pt x="71737" y="205403"/>
                  <a:pt x="74414" y="204797"/>
                  <a:pt x="77134" y="204477"/>
                </a:cubicBezTo>
                <a:cubicBezTo>
                  <a:pt x="82270" y="204477"/>
                  <a:pt x="83791" y="209901"/>
                  <a:pt x="84552" y="210662"/>
                </a:cubicBezTo>
                <a:cubicBezTo>
                  <a:pt x="85313" y="211423"/>
                  <a:pt x="87405" y="210662"/>
                  <a:pt x="91020" y="209139"/>
                </a:cubicBezTo>
                <a:cubicBezTo>
                  <a:pt x="94554" y="208847"/>
                  <a:pt x="98037" y="210136"/>
                  <a:pt x="100531" y="212660"/>
                </a:cubicBezTo>
                <a:cubicBezTo>
                  <a:pt x="102211" y="214687"/>
                  <a:pt x="104656" y="215928"/>
                  <a:pt x="107283" y="216085"/>
                </a:cubicBezTo>
                <a:cubicBezTo>
                  <a:pt x="108995" y="216085"/>
                  <a:pt x="109851" y="215514"/>
                  <a:pt x="110612" y="214278"/>
                </a:cubicBezTo>
                <a:cubicBezTo>
                  <a:pt x="111373" y="213041"/>
                  <a:pt x="110612" y="210376"/>
                  <a:pt x="110612" y="207332"/>
                </a:cubicBezTo>
                <a:cubicBezTo>
                  <a:pt x="108805" y="205999"/>
                  <a:pt x="108805" y="202384"/>
                  <a:pt x="108805" y="202669"/>
                </a:cubicBezTo>
                <a:cubicBezTo>
                  <a:pt x="108805" y="202955"/>
                  <a:pt x="107283" y="201908"/>
                  <a:pt x="107283" y="200861"/>
                </a:cubicBezTo>
                <a:cubicBezTo>
                  <a:pt x="107267" y="199251"/>
                  <a:pt x="106911" y="197662"/>
                  <a:pt x="106237" y="196199"/>
                </a:cubicBezTo>
                <a:cubicBezTo>
                  <a:pt x="105476" y="193915"/>
                  <a:pt x="106713" y="193630"/>
                  <a:pt x="107474" y="193440"/>
                </a:cubicBezTo>
                <a:cubicBezTo>
                  <a:pt x="105952" y="191632"/>
                  <a:pt x="106427" y="187445"/>
                  <a:pt x="106237" y="185447"/>
                </a:cubicBezTo>
                <a:cubicBezTo>
                  <a:pt x="105892" y="183708"/>
                  <a:pt x="106859" y="181975"/>
                  <a:pt x="108520" y="181356"/>
                </a:cubicBezTo>
                <a:cubicBezTo>
                  <a:pt x="109117" y="180275"/>
                  <a:pt x="110007" y="179384"/>
                  <a:pt x="111088" y="178787"/>
                </a:cubicBezTo>
                <a:cubicBezTo>
                  <a:pt x="111880" y="177583"/>
                  <a:pt x="113052" y="176679"/>
                  <a:pt x="114417" y="176218"/>
                </a:cubicBezTo>
                <a:cubicBezTo>
                  <a:pt x="115696" y="175541"/>
                  <a:pt x="117227" y="175541"/>
                  <a:pt x="118506" y="176218"/>
                </a:cubicBezTo>
                <a:lnTo>
                  <a:pt x="121169" y="176693"/>
                </a:lnTo>
                <a:cubicBezTo>
                  <a:pt x="122691" y="176693"/>
                  <a:pt x="126495" y="178787"/>
                  <a:pt x="126781" y="180309"/>
                </a:cubicBezTo>
                <a:cubicBezTo>
                  <a:pt x="128588" y="181356"/>
                  <a:pt x="131156" y="184971"/>
                  <a:pt x="130870" y="186494"/>
                </a:cubicBezTo>
                <a:cubicBezTo>
                  <a:pt x="130585" y="188016"/>
                  <a:pt x="130395" y="192393"/>
                  <a:pt x="130395" y="192393"/>
                </a:cubicBezTo>
                <a:cubicBezTo>
                  <a:pt x="130395" y="192393"/>
                  <a:pt x="132963" y="192393"/>
                  <a:pt x="132392" y="194201"/>
                </a:cubicBezTo>
                <a:cubicBezTo>
                  <a:pt x="131822" y="196009"/>
                  <a:pt x="131631" y="198578"/>
                  <a:pt x="131156" y="200671"/>
                </a:cubicBezTo>
                <a:cubicBezTo>
                  <a:pt x="130680" y="202764"/>
                  <a:pt x="128302" y="202479"/>
                  <a:pt x="128302" y="202955"/>
                </a:cubicBezTo>
                <a:cubicBezTo>
                  <a:pt x="128248" y="205891"/>
                  <a:pt x="128503" y="208826"/>
                  <a:pt x="129063" y="211709"/>
                </a:cubicBezTo>
                <a:cubicBezTo>
                  <a:pt x="129878" y="213456"/>
                  <a:pt x="131401" y="214772"/>
                  <a:pt x="133248" y="215324"/>
                </a:cubicBezTo>
                <a:cubicBezTo>
                  <a:pt x="134534" y="214713"/>
                  <a:pt x="135720" y="213911"/>
                  <a:pt x="136767" y="212946"/>
                </a:cubicBezTo>
                <a:cubicBezTo>
                  <a:pt x="139880" y="211098"/>
                  <a:pt x="143292" y="209810"/>
                  <a:pt x="146849" y="209140"/>
                </a:cubicBezTo>
                <a:cubicBezTo>
                  <a:pt x="150653" y="208569"/>
                  <a:pt x="153031" y="210662"/>
                  <a:pt x="154267" y="209139"/>
                </a:cubicBezTo>
                <a:cubicBezTo>
                  <a:pt x="155504" y="207617"/>
                  <a:pt x="156360" y="204572"/>
                  <a:pt x="160925" y="202955"/>
                </a:cubicBezTo>
                <a:cubicBezTo>
                  <a:pt x="163730" y="202395"/>
                  <a:pt x="166627" y="203290"/>
                  <a:pt x="168629" y="205334"/>
                </a:cubicBezTo>
                <a:lnTo>
                  <a:pt x="170721" y="205334"/>
                </a:lnTo>
                <a:cubicBezTo>
                  <a:pt x="170721" y="205334"/>
                  <a:pt x="171292" y="204572"/>
                  <a:pt x="169960" y="199624"/>
                </a:cubicBezTo>
                <a:cubicBezTo>
                  <a:pt x="168696" y="195545"/>
                  <a:pt x="167929" y="191328"/>
                  <a:pt x="167678" y="187065"/>
                </a:cubicBezTo>
                <a:cubicBezTo>
                  <a:pt x="167197" y="184441"/>
                  <a:pt x="166497" y="181863"/>
                  <a:pt x="165585" y="179358"/>
                </a:cubicBezTo>
                <a:cubicBezTo>
                  <a:pt x="164782" y="179763"/>
                  <a:pt x="163912" y="180021"/>
                  <a:pt x="163017" y="180119"/>
                </a:cubicBezTo>
                <a:cubicBezTo>
                  <a:pt x="162589" y="182110"/>
                  <a:pt x="160637" y="183384"/>
                  <a:pt x="158642" y="182973"/>
                </a:cubicBezTo>
                <a:cubicBezTo>
                  <a:pt x="157468" y="183358"/>
                  <a:pt x="156202" y="183358"/>
                  <a:pt x="155028" y="182973"/>
                </a:cubicBezTo>
                <a:cubicBezTo>
                  <a:pt x="154280" y="183600"/>
                  <a:pt x="153403" y="184055"/>
                  <a:pt x="152460" y="184305"/>
                </a:cubicBezTo>
                <a:cubicBezTo>
                  <a:pt x="150653" y="184305"/>
                  <a:pt x="151224" y="181926"/>
                  <a:pt x="151224" y="181926"/>
                </a:cubicBezTo>
                <a:cubicBezTo>
                  <a:pt x="151104" y="180311"/>
                  <a:pt x="151104" y="178689"/>
                  <a:pt x="151224" y="177074"/>
                </a:cubicBezTo>
                <a:cubicBezTo>
                  <a:pt x="151224" y="174029"/>
                  <a:pt x="152270" y="173744"/>
                  <a:pt x="152270" y="173744"/>
                </a:cubicBezTo>
                <a:cubicBezTo>
                  <a:pt x="152270" y="173744"/>
                  <a:pt x="152270" y="173744"/>
                  <a:pt x="153792" y="172697"/>
                </a:cubicBezTo>
                <a:cubicBezTo>
                  <a:pt x="155314" y="171650"/>
                  <a:pt x="157406" y="171936"/>
                  <a:pt x="160735" y="170889"/>
                </a:cubicBezTo>
                <a:cubicBezTo>
                  <a:pt x="164405" y="169331"/>
                  <a:pt x="168665" y="170515"/>
                  <a:pt x="171007" y="173743"/>
                </a:cubicBezTo>
                <a:cubicBezTo>
                  <a:pt x="173304" y="177922"/>
                  <a:pt x="176081" y="181818"/>
                  <a:pt x="179281" y="185352"/>
                </a:cubicBezTo>
                <a:cubicBezTo>
                  <a:pt x="181425" y="188611"/>
                  <a:pt x="183150" y="192128"/>
                  <a:pt x="184417" y="195818"/>
                </a:cubicBezTo>
                <a:cubicBezTo>
                  <a:pt x="179852" y="172371"/>
                  <a:pt x="163086" y="153165"/>
                  <a:pt x="140476" y="145484"/>
                </a:cubicBezTo>
                <a:close/>
                <a:moveTo>
                  <a:pt x="94824" y="269274"/>
                </a:moveTo>
                <a:lnTo>
                  <a:pt x="94824" y="269274"/>
                </a:lnTo>
                <a:cubicBezTo>
                  <a:pt x="71016" y="260237"/>
                  <a:pt x="54640" y="238169"/>
                  <a:pt x="52881" y="212755"/>
                </a:cubicBezTo>
                <a:cubicBezTo>
                  <a:pt x="54212" y="213802"/>
                  <a:pt x="56210" y="215610"/>
                  <a:pt x="58017" y="217322"/>
                </a:cubicBezTo>
                <a:cubicBezTo>
                  <a:pt x="60889" y="235740"/>
                  <a:pt x="71985" y="251849"/>
                  <a:pt x="88166" y="261091"/>
                </a:cubicBezTo>
                <a:lnTo>
                  <a:pt x="90925" y="256429"/>
                </a:lnTo>
                <a:cubicBezTo>
                  <a:pt x="79051" y="249566"/>
                  <a:pt x="70089" y="238604"/>
                  <a:pt x="65721" y="225600"/>
                </a:cubicBezTo>
                <a:cubicBezTo>
                  <a:pt x="67931" y="227402"/>
                  <a:pt x="70598" y="228555"/>
                  <a:pt x="73424" y="228931"/>
                </a:cubicBezTo>
                <a:cubicBezTo>
                  <a:pt x="79606" y="228931"/>
                  <a:pt x="82935" y="227884"/>
                  <a:pt x="84267" y="229406"/>
                </a:cubicBezTo>
                <a:cubicBezTo>
                  <a:pt x="85598" y="230929"/>
                  <a:pt x="85313" y="242061"/>
                  <a:pt x="88927" y="247675"/>
                </a:cubicBezTo>
                <a:cubicBezTo>
                  <a:pt x="91889" y="251160"/>
                  <a:pt x="93685" y="255486"/>
                  <a:pt x="94063" y="260044"/>
                </a:cubicBezTo>
                <a:cubicBezTo>
                  <a:pt x="94639" y="263022"/>
                  <a:pt x="94894" y="266052"/>
                  <a:pt x="94824" y="269084"/>
                </a:cubicBezTo>
                <a:close/>
                <a:moveTo>
                  <a:pt x="135150" y="272033"/>
                </a:moveTo>
                <a:cubicBezTo>
                  <a:pt x="135226" y="270735"/>
                  <a:pt x="135482" y="269455"/>
                  <a:pt x="135911" y="268227"/>
                </a:cubicBezTo>
                <a:cubicBezTo>
                  <a:pt x="137299" y="262198"/>
                  <a:pt x="140214" y="256628"/>
                  <a:pt x="144376" y="252052"/>
                </a:cubicBezTo>
                <a:cubicBezTo>
                  <a:pt x="149797" y="246629"/>
                  <a:pt x="152175" y="233022"/>
                  <a:pt x="153887" y="231214"/>
                </a:cubicBezTo>
                <a:cubicBezTo>
                  <a:pt x="156919" y="229377"/>
                  <a:pt x="160428" y="228483"/>
                  <a:pt x="163968" y="228645"/>
                </a:cubicBezTo>
                <a:cubicBezTo>
                  <a:pt x="167429" y="227629"/>
                  <a:pt x="170530" y="225649"/>
                  <a:pt x="172909" y="222936"/>
                </a:cubicBezTo>
                <a:cubicBezTo>
                  <a:pt x="169015" y="237141"/>
                  <a:pt x="159687" y="249242"/>
                  <a:pt x="146944" y="256619"/>
                </a:cubicBezTo>
                <a:lnTo>
                  <a:pt x="149797" y="261281"/>
                </a:lnTo>
                <a:cubicBezTo>
                  <a:pt x="166526" y="251539"/>
                  <a:pt x="177748" y="234541"/>
                  <a:pt x="180137" y="215324"/>
                </a:cubicBezTo>
                <a:cubicBezTo>
                  <a:pt x="181540" y="213725"/>
                  <a:pt x="183175" y="212345"/>
                  <a:pt x="184988" y="211233"/>
                </a:cubicBezTo>
                <a:cubicBezTo>
                  <a:pt x="183725" y="240408"/>
                  <a:pt x="163458" y="265288"/>
                  <a:pt x="135150" y="272414"/>
                </a:cubicBezTo>
                <a:close/>
                <a:moveTo>
                  <a:pt x="47555" y="209044"/>
                </a:moveTo>
                <a:cubicBezTo>
                  <a:pt x="48054" y="248243"/>
                  <a:pt x="80222" y="279616"/>
                  <a:pt x="119404" y="279116"/>
                </a:cubicBezTo>
                <a:cubicBezTo>
                  <a:pt x="158586" y="278617"/>
                  <a:pt x="189945" y="246436"/>
                  <a:pt x="189446" y="207237"/>
                </a:cubicBezTo>
                <a:cubicBezTo>
                  <a:pt x="189145" y="183594"/>
                  <a:pt x="177096" y="161653"/>
                  <a:pt x="157311" y="148719"/>
                </a:cubicBezTo>
                <a:lnTo>
                  <a:pt x="157311" y="148719"/>
                </a:lnTo>
                <a:lnTo>
                  <a:pt x="157311" y="136350"/>
                </a:lnTo>
                <a:cubicBezTo>
                  <a:pt x="157303" y="131309"/>
                  <a:pt x="153705" y="126990"/>
                  <a:pt x="148751" y="126074"/>
                </a:cubicBezTo>
                <a:lnTo>
                  <a:pt x="87596" y="126074"/>
                </a:lnTo>
                <a:cubicBezTo>
                  <a:pt x="82679" y="127030"/>
                  <a:pt x="79130" y="131339"/>
                  <a:pt x="79131" y="136350"/>
                </a:cubicBezTo>
                <a:lnTo>
                  <a:pt x="79131" y="148719"/>
                </a:lnTo>
                <a:lnTo>
                  <a:pt x="79131" y="148719"/>
                </a:lnTo>
                <a:cubicBezTo>
                  <a:pt x="59036" y="162147"/>
                  <a:pt x="47140" y="184872"/>
                  <a:pt x="47555" y="209044"/>
                </a:cubicBezTo>
                <a:close/>
                <a:moveTo>
                  <a:pt x="72188" y="111325"/>
                </a:moveTo>
                <a:cubicBezTo>
                  <a:pt x="72479" y="110838"/>
                  <a:pt x="72734" y="110329"/>
                  <a:pt x="72949" y="109803"/>
                </a:cubicBezTo>
                <a:lnTo>
                  <a:pt x="110517" y="51952"/>
                </a:lnTo>
                <a:lnTo>
                  <a:pt x="76848" y="0"/>
                </a:lnTo>
                <a:lnTo>
                  <a:pt x="0" y="0"/>
                </a:lnTo>
                <a:close/>
              </a:path>
            </a:pathLst>
          </a:custGeom>
          <a:solidFill>
            <a:srgbClr val="FFFFFF"/>
          </a:solidFill>
          <a:ln w="9511" cap="flat">
            <a:noFill/>
            <a:prstDash val="solid"/>
            <a:miter/>
          </a:ln>
        </p:spPr>
        <p:txBody>
          <a:bodyPr rtlCol="0" anchor="ctr"/>
          <a:lstStyle/>
          <a:p>
            <a:endParaRPr lang="en-EG"/>
          </a:p>
        </p:txBody>
      </p:sp>
      <p:grpSp>
        <p:nvGrpSpPr>
          <p:cNvPr id="43" name="Group 42">
            <a:extLst>
              <a:ext uri="{FF2B5EF4-FFF2-40B4-BE49-F238E27FC236}">
                <a16:creationId xmlns:a16="http://schemas.microsoft.com/office/drawing/2014/main" id="{22DEB11A-ECBB-B14E-89BB-44059D8FB238}"/>
              </a:ext>
            </a:extLst>
          </p:cNvPr>
          <p:cNvGrpSpPr>
            <a:grpSpLocks noChangeAspect="1"/>
          </p:cNvGrpSpPr>
          <p:nvPr/>
        </p:nvGrpSpPr>
        <p:grpSpPr>
          <a:xfrm flipH="1" flipV="1">
            <a:off x="10618567" y="437905"/>
            <a:ext cx="986058" cy="167068"/>
            <a:chOff x="5842767" y="2436565"/>
            <a:chExt cx="740840" cy="125521"/>
          </a:xfrm>
          <a:solidFill>
            <a:schemeClr val="accent1"/>
          </a:solidFill>
        </p:grpSpPr>
        <p:sp>
          <p:nvSpPr>
            <p:cNvPr id="44" name="Parallelogram 43">
              <a:extLst>
                <a:ext uri="{FF2B5EF4-FFF2-40B4-BE49-F238E27FC236}">
                  <a16:creationId xmlns:a16="http://schemas.microsoft.com/office/drawing/2014/main" id="{836A4268-D682-F944-B02D-62C520DC3562}"/>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45" name="Parallelogram 44">
              <a:extLst>
                <a:ext uri="{FF2B5EF4-FFF2-40B4-BE49-F238E27FC236}">
                  <a16:creationId xmlns:a16="http://schemas.microsoft.com/office/drawing/2014/main" id="{8AD1B9BD-1351-DB41-ABB3-D3A5307478EA}"/>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46" name="Parallelogram 45">
              <a:extLst>
                <a:ext uri="{FF2B5EF4-FFF2-40B4-BE49-F238E27FC236}">
                  <a16:creationId xmlns:a16="http://schemas.microsoft.com/office/drawing/2014/main" id="{2FF1F4FB-9D0D-A447-8E3E-1AD02CEE55D9}"/>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47" name="Parallelogram 46">
              <a:extLst>
                <a:ext uri="{FF2B5EF4-FFF2-40B4-BE49-F238E27FC236}">
                  <a16:creationId xmlns:a16="http://schemas.microsoft.com/office/drawing/2014/main" id="{BE5758DF-EA77-7D41-9A06-D663147C9A29}"/>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48" name="Parallelogram 47">
              <a:extLst>
                <a:ext uri="{FF2B5EF4-FFF2-40B4-BE49-F238E27FC236}">
                  <a16:creationId xmlns:a16="http://schemas.microsoft.com/office/drawing/2014/main" id="{F7BB0F32-83A8-704B-BCF5-087589DEA3DE}"/>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49" name="Parallelogram 48">
              <a:extLst>
                <a:ext uri="{FF2B5EF4-FFF2-40B4-BE49-F238E27FC236}">
                  <a16:creationId xmlns:a16="http://schemas.microsoft.com/office/drawing/2014/main" id="{65D07C68-1241-3A41-9B19-2C8E137A1E5E}"/>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50" name="TextBox 49">
            <a:extLst>
              <a:ext uri="{FF2B5EF4-FFF2-40B4-BE49-F238E27FC236}">
                <a16:creationId xmlns:a16="http://schemas.microsoft.com/office/drawing/2014/main" id="{13EBB2A1-50EA-4F43-B48C-D366DE7825BC}"/>
              </a:ext>
            </a:extLst>
          </p:cNvPr>
          <p:cNvSpPr txBox="1"/>
          <p:nvPr/>
        </p:nvSpPr>
        <p:spPr>
          <a:xfrm>
            <a:off x="2929270" y="5371953"/>
            <a:ext cx="6333462" cy="800219"/>
          </a:xfrm>
          <a:prstGeom prst="rect">
            <a:avLst/>
          </a:prstGeom>
          <a:noFill/>
        </p:spPr>
        <p:txBody>
          <a:bodyPr wrap="square" lIns="0" tIns="0" rIns="0" bIns="0" rtlCol="0">
            <a:spAutoFit/>
          </a:bodyPr>
          <a:lstStyle/>
          <a:p>
            <a:pPr algn="ct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a:t>
            </a:r>
          </a:p>
        </p:txBody>
      </p:sp>
      <p:sp>
        <p:nvSpPr>
          <p:cNvPr id="4" name="Picture Placeholder 3">
            <a:extLst>
              <a:ext uri="{FF2B5EF4-FFF2-40B4-BE49-F238E27FC236}">
                <a16:creationId xmlns:a16="http://schemas.microsoft.com/office/drawing/2014/main" id="{AE65A9F3-8BEB-924B-A3E2-7E93D3DC22C3}"/>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9FE79A3-6FA8-E14B-B372-4D2A866EB1E3}"/>
              </a:ext>
            </a:extLst>
          </p:cNvPr>
          <p:cNvSpPr>
            <a:spLocks noGrp="1"/>
          </p:cNvSpPr>
          <p:nvPr>
            <p:ph type="pic" sz="quarter" idx="10"/>
          </p:nvPr>
        </p:nvSpPr>
        <p:spPr/>
      </p:sp>
    </p:spTree>
    <p:extLst>
      <p:ext uri="{BB962C8B-B14F-4D97-AF65-F5344CB8AC3E}">
        <p14:creationId xmlns:p14="http://schemas.microsoft.com/office/powerpoint/2010/main" val="358865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arallelogram 44">
            <a:extLst>
              <a:ext uri="{FF2B5EF4-FFF2-40B4-BE49-F238E27FC236}">
                <a16:creationId xmlns:a16="http://schemas.microsoft.com/office/drawing/2014/main" id="{29773FCE-FB61-CA40-AFB7-F332525B3851}"/>
              </a:ext>
            </a:extLst>
          </p:cNvPr>
          <p:cNvSpPr>
            <a:spLocks noChangeAspect="1"/>
          </p:cNvSpPr>
          <p:nvPr/>
        </p:nvSpPr>
        <p:spPr>
          <a:xfrm>
            <a:off x="3255928" y="3010498"/>
            <a:ext cx="2763941" cy="2587813"/>
          </a:xfrm>
          <a:prstGeom prst="parallelogram">
            <a:avLst>
              <a:gd name="adj" fmla="val 1695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Parallelogram 47">
            <a:extLst>
              <a:ext uri="{FF2B5EF4-FFF2-40B4-BE49-F238E27FC236}">
                <a16:creationId xmlns:a16="http://schemas.microsoft.com/office/drawing/2014/main" id="{0366F1A8-593C-E443-9D4E-CD0B1758263F}"/>
              </a:ext>
            </a:extLst>
          </p:cNvPr>
          <p:cNvSpPr>
            <a:spLocks noChangeAspect="1"/>
          </p:cNvSpPr>
          <p:nvPr/>
        </p:nvSpPr>
        <p:spPr>
          <a:xfrm>
            <a:off x="8758134" y="3010498"/>
            <a:ext cx="2763941" cy="2587813"/>
          </a:xfrm>
          <a:prstGeom prst="parallelogram">
            <a:avLst>
              <a:gd name="adj" fmla="val 1695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Parallelogram 43">
            <a:extLst>
              <a:ext uri="{FF2B5EF4-FFF2-40B4-BE49-F238E27FC236}">
                <a16:creationId xmlns:a16="http://schemas.microsoft.com/office/drawing/2014/main" id="{9B03D9E4-DF3B-9145-8E56-07999D5F82D2}"/>
              </a:ext>
            </a:extLst>
          </p:cNvPr>
          <p:cNvSpPr>
            <a:spLocks noChangeAspect="1"/>
          </p:cNvSpPr>
          <p:nvPr/>
        </p:nvSpPr>
        <p:spPr>
          <a:xfrm>
            <a:off x="644525" y="2299298"/>
            <a:ext cx="2763941" cy="2587813"/>
          </a:xfrm>
          <a:prstGeom prst="parallelogram">
            <a:avLst>
              <a:gd name="adj" fmla="val 1695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Parallelogram 46">
            <a:extLst>
              <a:ext uri="{FF2B5EF4-FFF2-40B4-BE49-F238E27FC236}">
                <a16:creationId xmlns:a16="http://schemas.microsoft.com/office/drawing/2014/main" id="{4EEABAB3-45DB-7F4A-8293-D8246BB979F6}"/>
              </a:ext>
            </a:extLst>
          </p:cNvPr>
          <p:cNvSpPr>
            <a:spLocks noChangeAspect="1"/>
          </p:cNvSpPr>
          <p:nvPr/>
        </p:nvSpPr>
        <p:spPr>
          <a:xfrm>
            <a:off x="6146731" y="2299298"/>
            <a:ext cx="2763941" cy="2587813"/>
          </a:xfrm>
          <a:prstGeom prst="parallelogram">
            <a:avLst>
              <a:gd name="adj" fmla="val 1695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C525D3FD-065D-F346-A57C-CA48EA028752}"/>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627CB6E5-BFE1-7F42-A4BF-D3BFFD18BDF4}"/>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F46AED80-2BAB-6149-80DD-6BBBE1539CDC}"/>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67777D81-FCC2-EE4A-B7D7-F33139A2A9C4}"/>
              </a:ext>
            </a:extLst>
          </p:cNvPr>
          <p:cNvSpPr>
            <a:spLocks noGrp="1"/>
          </p:cNvSpPr>
          <p:nvPr>
            <p:ph type="pic" sz="quarter" idx="11"/>
          </p:nvPr>
        </p:nvSpPr>
        <p:spPr/>
      </p:sp>
      <p:grpSp>
        <p:nvGrpSpPr>
          <p:cNvPr id="95" name="Group 94">
            <a:extLst>
              <a:ext uri="{FF2B5EF4-FFF2-40B4-BE49-F238E27FC236}">
                <a16:creationId xmlns:a16="http://schemas.microsoft.com/office/drawing/2014/main" id="{336CD069-5CE6-BF4D-BBBE-993A688FC283}"/>
              </a:ext>
            </a:extLst>
          </p:cNvPr>
          <p:cNvGrpSpPr/>
          <p:nvPr/>
        </p:nvGrpSpPr>
        <p:grpSpPr>
          <a:xfrm>
            <a:off x="3941255" y="4353276"/>
            <a:ext cx="1393286" cy="686235"/>
            <a:chOff x="8927868" y="1423557"/>
            <a:chExt cx="1393286" cy="686235"/>
          </a:xfrm>
        </p:grpSpPr>
        <p:sp>
          <p:nvSpPr>
            <p:cNvPr id="96" name="TextBox 95">
              <a:extLst>
                <a:ext uri="{FF2B5EF4-FFF2-40B4-BE49-F238E27FC236}">
                  <a16:creationId xmlns:a16="http://schemas.microsoft.com/office/drawing/2014/main" id="{CB2D0151-AD75-394F-9E46-14CE817F63D7}"/>
                </a:ext>
              </a:extLst>
            </p:cNvPr>
            <p:cNvSpPr txBox="1"/>
            <p:nvPr/>
          </p:nvSpPr>
          <p:spPr>
            <a:xfrm>
              <a:off x="9101132" y="1423557"/>
              <a:ext cx="1046761" cy="184666"/>
            </a:xfrm>
            <a:prstGeom prst="rect">
              <a:avLst/>
            </a:prstGeom>
            <a:noFill/>
          </p:spPr>
          <p:txBody>
            <a:bodyPr wrap="none" lIns="0" tIns="0" rIns="0" bIns="0" rtlCol="0" anchor="ctr">
              <a:spAutoFit/>
            </a:bodyPr>
            <a:lstStyle/>
            <a:p>
              <a:pPr algn="ctr"/>
              <a:r>
                <a:rPr lang="en-US" sz="1200" dirty="0">
                  <a:solidFill>
                    <a:srgbClr val="FFFFFF"/>
                  </a:solidFill>
                  <a:latin typeface="Roboto Medium" panose="02000000000000000000" pitchFamily="2" charset="0"/>
                  <a:ea typeface="Roboto Medium" panose="02000000000000000000" pitchFamily="2" charset="0"/>
                </a:rPr>
                <a:t>Insert title here</a:t>
              </a:r>
            </a:p>
          </p:txBody>
        </p:sp>
        <p:sp>
          <p:nvSpPr>
            <p:cNvPr id="97" name="Rectangle 96">
              <a:extLst>
                <a:ext uri="{FF2B5EF4-FFF2-40B4-BE49-F238E27FC236}">
                  <a16:creationId xmlns:a16="http://schemas.microsoft.com/office/drawing/2014/main" id="{60922E87-26FE-A24F-867E-E17B39FA6539}"/>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rgbClr val="FFFFFF"/>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rgbClr val="FFFFFF"/>
                </a:solidFill>
                <a:latin typeface="Roboto" panose="02000000000000000000" pitchFamily="2" charset="0"/>
                <a:ea typeface="Roboto" panose="02000000000000000000" pitchFamily="2" charset="0"/>
              </a:endParaRPr>
            </a:p>
          </p:txBody>
        </p:sp>
      </p:grpSp>
      <p:grpSp>
        <p:nvGrpSpPr>
          <p:cNvPr id="99" name="Group 98">
            <a:extLst>
              <a:ext uri="{FF2B5EF4-FFF2-40B4-BE49-F238E27FC236}">
                <a16:creationId xmlns:a16="http://schemas.microsoft.com/office/drawing/2014/main" id="{369DBA19-888B-9145-B39B-4A3F21F90D08}"/>
              </a:ext>
            </a:extLst>
          </p:cNvPr>
          <p:cNvGrpSpPr/>
          <p:nvPr/>
        </p:nvGrpSpPr>
        <p:grpSpPr>
          <a:xfrm>
            <a:off x="9432147" y="4353276"/>
            <a:ext cx="1393286" cy="686235"/>
            <a:chOff x="8927868" y="1423557"/>
            <a:chExt cx="1393286" cy="686235"/>
          </a:xfrm>
        </p:grpSpPr>
        <p:sp>
          <p:nvSpPr>
            <p:cNvPr id="100" name="TextBox 99">
              <a:extLst>
                <a:ext uri="{FF2B5EF4-FFF2-40B4-BE49-F238E27FC236}">
                  <a16:creationId xmlns:a16="http://schemas.microsoft.com/office/drawing/2014/main" id="{67A9AF1A-FDF4-E441-A8F7-D478FEAA55F5}"/>
                </a:ext>
              </a:extLst>
            </p:cNvPr>
            <p:cNvSpPr txBox="1"/>
            <p:nvPr/>
          </p:nvSpPr>
          <p:spPr>
            <a:xfrm>
              <a:off x="9101132" y="1423557"/>
              <a:ext cx="1046761" cy="184666"/>
            </a:xfrm>
            <a:prstGeom prst="rect">
              <a:avLst/>
            </a:prstGeom>
            <a:noFill/>
          </p:spPr>
          <p:txBody>
            <a:bodyPr wrap="none" lIns="0" tIns="0" rIns="0" bIns="0" rtlCol="0" anchor="ctr">
              <a:spAutoFit/>
            </a:bodyPr>
            <a:lstStyle/>
            <a:p>
              <a:pPr algn="ctr"/>
              <a:r>
                <a:rPr lang="en-US" sz="1200" dirty="0">
                  <a:solidFill>
                    <a:srgbClr val="FFFFFF"/>
                  </a:solidFill>
                  <a:latin typeface="Roboto Medium" panose="02000000000000000000" pitchFamily="2" charset="0"/>
                  <a:ea typeface="Roboto Medium" panose="02000000000000000000" pitchFamily="2" charset="0"/>
                </a:rPr>
                <a:t>Insert title here</a:t>
              </a:r>
            </a:p>
          </p:txBody>
        </p:sp>
        <p:sp>
          <p:nvSpPr>
            <p:cNvPr id="101" name="Rectangle 100">
              <a:extLst>
                <a:ext uri="{FF2B5EF4-FFF2-40B4-BE49-F238E27FC236}">
                  <a16:creationId xmlns:a16="http://schemas.microsoft.com/office/drawing/2014/main" id="{43736100-4988-C946-8949-FA8F4CF34E90}"/>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rgbClr val="FFFFFF"/>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rgbClr val="FFFFFF"/>
                </a:solidFill>
                <a:latin typeface="Roboto" panose="02000000000000000000" pitchFamily="2" charset="0"/>
                <a:ea typeface="Roboto" panose="02000000000000000000" pitchFamily="2" charset="0"/>
              </a:endParaRPr>
            </a:p>
          </p:txBody>
        </p:sp>
      </p:grpSp>
      <p:sp>
        <p:nvSpPr>
          <p:cNvPr id="102" name="Parallelogram 101">
            <a:extLst>
              <a:ext uri="{FF2B5EF4-FFF2-40B4-BE49-F238E27FC236}">
                <a16:creationId xmlns:a16="http://schemas.microsoft.com/office/drawing/2014/main" id="{42B95387-3087-2A42-AEE2-E8D09C45DC6F}"/>
              </a:ext>
            </a:extLst>
          </p:cNvPr>
          <p:cNvSpPr/>
          <p:nvPr/>
        </p:nvSpPr>
        <p:spPr>
          <a:xfrm flipH="1" flipV="1">
            <a:off x="4400551" y="642443"/>
            <a:ext cx="3390899"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83F857B5-E21F-9146-A41D-A45E5F332B37}"/>
              </a:ext>
            </a:extLst>
          </p:cNvPr>
          <p:cNvSpPr txBox="1"/>
          <p:nvPr/>
        </p:nvSpPr>
        <p:spPr>
          <a:xfrm>
            <a:off x="3078283" y="1017899"/>
            <a:ext cx="6035434" cy="492443"/>
          </a:xfrm>
          <a:prstGeom prst="rect">
            <a:avLst/>
          </a:prstGeom>
          <a:noFill/>
        </p:spPr>
        <p:txBody>
          <a:bodyPr wrap="square" lIns="0" tIns="0" rIns="0" bIns="0" rtlCol="0">
            <a:spAutoFit/>
          </a:bodyPr>
          <a:lstStyle/>
          <a:p>
            <a:pPr algn="ctr"/>
            <a:r>
              <a:rPr lang="en-US" sz="3200" b="1" dirty="0">
                <a:solidFill>
                  <a:schemeClr val="tx2"/>
                </a:solidFill>
                <a:latin typeface="Roboto" panose="02000000000000000000" pitchFamily="2" charset="0"/>
                <a:ea typeface="Roboto" panose="02000000000000000000" pitchFamily="2" charset="0"/>
                <a:cs typeface="Gill Sans" panose="020B0502020104020203" pitchFamily="34" charset="-79"/>
              </a:rPr>
              <a:t>Portfolio For </a:t>
            </a:r>
            <a:r>
              <a:rPr lang="en-US" sz="3200" b="1" dirty="0">
                <a:solidFill>
                  <a:schemeClr val="accent1"/>
                </a:solidFill>
                <a:latin typeface="Roboto Black" panose="02000000000000000000" pitchFamily="2" charset="0"/>
                <a:ea typeface="Roboto Black" panose="02000000000000000000" pitchFamily="2" charset="0"/>
                <a:cs typeface="Gill Sans" panose="020B0502020104020203" pitchFamily="34" charset="-79"/>
              </a:rPr>
              <a:t>SCOREFOR</a:t>
            </a:r>
            <a:endParaRPr lang="en-US" sz="3600" b="1" dirty="0">
              <a:solidFill>
                <a:schemeClr val="tx2"/>
              </a:solidFill>
              <a:latin typeface="Roboto Black" panose="02000000000000000000" pitchFamily="2" charset="0"/>
              <a:ea typeface="Roboto Black" panose="02000000000000000000" pitchFamily="2" charset="0"/>
              <a:cs typeface="Gill Sans" panose="020B0502020104020203" pitchFamily="34" charset="-79"/>
            </a:endParaRPr>
          </a:p>
        </p:txBody>
      </p:sp>
      <p:grpSp>
        <p:nvGrpSpPr>
          <p:cNvPr id="104" name="Group 103">
            <a:extLst>
              <a:ext uri="{FF2B5EF4-FFF2-40B4-BE49-F238E27FC236}">
                <a16:creationId xmlns:a16="http://schemas.microsoft.com/office/drawing/2014/main" id="{13D080EC-6A4E-0D49-8C6E-126C20D72BA7}"/>
              </a:ext>
            </a:extLst>
          </p:cNvPr>
          <p:cNvGrpSpPr/>
          <p:nvPr/>
        </p:nvGrpSpPr>
        <p:grpSpPr>
          <a:xfrm>
            <a:off x="5132001" y="698494"/>
            <a:ext cx="1927998" cy="184666"/>
            <a:chOff x="5224611" y="698494"/>
            <a:chExt cx="1927998" cy="184666"/>
          </a:xfrm>
        </p:grpSpPr>
        <p:grpSp>
          <p:nvGrpSpPr>
            <p:cNvPr id="105" name="Group 104">
              <a:extLst>
                <a:ext uri="{FF2B5EF4-FFF2-40B4-BE49-F238E27FC236}">
                  <a16:creationId xmlns:a16="http://schemas.microsoft.com/office/drawing/2014/main" id="{0CBB0B3B-A1D8-2A4B-A54D-97683BD6E8A6}"/>
                </a:ext>
              </a:extLst>
            </p:cNvPr>
            <p:cNvGrpSpPr/>
            <p:nvPr/>
          </p:nvGrpSpPr>
          <p:grpSpPr>
            <a:xfrm flipH="1" flipV="1">
              <a:off x="5224611" y="728067"/>
              <a:ext cx="740840" cy="125521"/>
              <a:chOff x="5842767" y="2436565"/>
              <a:chExt cx="740840" cy="125521"/>
            </a:xfrm>
            <a:solidFill>
              <a:srgbClr val="FFFFFF"/>
            </a:solidFill>
          </p:grpSpPr>
          <p:sp>
            <p:nvSpPr>
              <p:cNvPr id="107" name="Parallelogram 106">
                <a:extLst>
                  <a:ext uri="{FF2B5EF4-FFF2-40B4-BE49-F238E27FC236}">
                    <a16:creationId xmlns:a16="http://schemas.microsoft.com/office/drawing/2014/main" id="{95BB0B72-3B10-AD4B-9F9D-A4801E119CA6}"/>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8" name="Parallelogram 107">
                <a:extLst>
                  <a:ext uri="{FF2B5EF4-FFF2-40B4-BE49-F238E27FC236}">
                    <a16:creationId xmlns:a16="http://schemas.microsoft.com/office/drawing/2014/main" id="{86251780-C372-8748-8D54-D21CCCDFE1CE}"/>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9" name="Parallelogram 108">
                <a:extLst>
                  <a:ext uri="{FF2B5EF4-FFF2-40B4-BE49-F238E27FC236}">
                    <a16:creationId xmlns:a16="http://schemas.microsoft.com/office/drawing/2014/main" id="{29F300D0-05DA-5E4F-9462-A836023F59FC}"/>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0" name="Parallelogram 109">
                <a:extLst>
                  <a:ext uri="{FF2B5EF4-FFF2-40B4-BE49-F238E27FC236}">
                    <a16:creationId xmlns:a16="http://schemas.microsoft.com/office/drawing/2014/main" id="{DC04C1D8-A186-0247-A59B-47A9E78D18B6}"/>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1" name="Parallelogram 110">
                <a:extLst>
                  <a:ext uri="{FF2B5EF4-FFF2-40B4-BE49-F238E27FC236}">
                    <a16:creationId xmlns:a16="http://schemas.microsoft.com/office/drawing/2014/main" id="{C44C13DC-FFEA-D040-A78A-0689A35E7D09}"/>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2" name="Parallelogram 111">
                <a:extLst>
                  <a:ext uri="{FF2B5EF4-FFF2-40B4-BE49-F238E27FC236}">
                    <a16:creationId xmlns:a16="http://schemas.microsoft.com/office/drawing/2014/main" id="{6D5E14FF-D02F-F747-B99B-4FEABB2EB1D3}"/>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06" name="TextBox 105">
              <a:extLst>
                <a:ext uri="{FF2B5EF4-FFF2-40B4-BE49-F238E27FC236}">
                  <a16:creationId xmlns:a16="http://schemas.microsoft.com/office/drawing/2014/main" id="{CD0E5AE0-8B83-7644-AA4F-DA57A8DA0FE4}"/>
                </a:ext>
              </a:extLst>
            </p:cNvPr>
            <p:cNvSpPr txBox="1"/>
            <p:nvPr/>
          </p:nvSpPr>
          <p:spPr>
            <a:xfrm>
              <a:off x="6113862" y="698494"/>
              <a:ext cx="1038747"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Portfolio</a:t>
              </a:r>
            </a:p>
          </p:txBody>
        </p:sp>
      </p:grpSp>
      <p:sp>
        <p:nvSpPr>
          <p:cNvPr id="27" name="TextBox 26">
            <a:extLst>
              <a:ext uri="{FF2B5EF4-FFF2-40B4-BE49-F238E27FC236}">
                <a16:creationId xmlns:a16="http://schemas.microsoft.com/office/drawing/2014/main" id="{2A2BE3F0-28E4-8B42-A164-54D356E2871D}"/>
              </a:ext>
            </a:extLst>
          </p:cNvPr>
          <p:cNvSpPr txBox="1"/>
          <p:nvPr/>
        </p:nvSpPr>
        <p:spPr>
          <a:xfrm>
            <a:off x="4032764" y="3654516"/>
            <a:ext cx="1210268" cy="615553"/>
          </a:xfrm>
          <a:prstGeom prst="rect">
            <a:avLst/>
          </a:prstGeom>
          <a:noFill/>
        </p:spPr>
        <p:txBody>
          <a:bodyPr wrap="none" lIns="0" tIns="0" rIns="0" bIns="0" rtlCol="0" anchor="ctr">
            <a:spAutoFit/>
          </a:bodyPr>
          <a:lstStyle/>
          <a:p>
            <a:pPr algn="ctr"/>
            <a:r>
              <a:rPr lang="en-US" sz="4000" b="1" dirty="0">
                <a:solidFill>
                  <a:srgbClr val="FFFFFF"/>
                </a:solidFill>
                <a:latin typeface="Roboto" panose="02000000000000000000" pitchFamily="2" charset="0"/>
                <a:ea typeface="Roboto" panose="02000000000000000000" pitchFamily="2" charset="0"/>
                <a:cs typeface="Open Sans" panose="020B0606030504020204" pitchFamily="34" charset="0"/>
              </a:rPr>
              <a:t>450K</a:t>
            </a:r>
          </a:p>
        </p:txBody>
      </p:sp>
      <p:sp>
        <p:nvSpPr>
          <p:cNvPr id="28" name="TextBox 27">
            <a:extLst>
              <a:ext uri="{FF2B5EF4-FFF2-40B4-BE49-F238E27FC236}">
                <a16:creationId xmlns:a16="http://schemas.microsoft.com/office/drawing/2014/main" id="{834AE7E1-9CA7-3D42-B703-AE395FB5D081}"/>
              </a:ext>
            </a:extLst>
          </p:cNvPr>
          <p:cNvSpPr txBox="1"/>
          <p:nvPr/>
        </p:nvSpPr>
        <p:spPr>
          <a:xfrm>
            <a:off x="9542091" y="3654516"/>
            <a:ext cx="1173398" cy="615553"/>
          </a:xfrm>
          <a:prstGeom prst="rect">
            <a:avLst/>
          </a:prstGeom>
          <a:noFill/>
        </p:spPr>
        <p:txBody>
          <a:bodyPr wrap="none" lIns="0" tIns="0" rIns="0" bIns="0" rtlCol="0" anchor="ctr">
            <a:spAutoFit/>
          </a:bodyPr>
          <a:lstStyle/>
          <a:p>
            <a:pPr algn="ctr"/>
            <a:r>
              <a:rPr lang="en-US" sz="4000" b="1" dirty="0">
                <a:solidFill>
                  <a:srgbClr val="FFFFFF"/>
                </a:solidFill>
                <a:latin typeface="Roboto" panose="02000000000000000000" pitchFamily="2" charset="0"/>
                <a:ea typeface="Roboto" panose="02000000000000000000" pitchFamily="2" charset="0"/>
                <a:cs typeface="Open Sans" panose="020B0606030504020204" pitchFamily="34" charset="0"/>
              </a:rPr>
              <a:t>+120</a:t>
            </a:r>
          </a:p>
        </p:txBody>
      </p:sp>
    </p:spTree>
    <p:extLst>
      <p:ext uri="{BB962C8B-B14F-4D97-AF65-F5344CB8AC3E}">
        <p14:creationId xmlns:p14="http://schemas.microsoft.com/office/powerpoint/2010/main" val="126242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3D837741-77C6-6A4A-9357-D1B4FCE9D6E7}"/>
              </a:ext>
            </a:extLst>
          </p:cNvPr>
          <p:cNvSpPr>
            <a:spLocks noChangeAspect="1"/>
          </p:cNvSpPr>
          <p:nvPr/>
        </p:nvSpPr>
        <p:spPr>
          <a:xfrm>
            <a:off x="8457379" y="1876137"/>
            <a:ext cx="2284249" cy="1963776"/>
          </a:xfrm>
          <a:prstGeom prst="parallelogram">
            <a:avLst>
              <a:gd name="adj" fmla="val 1695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9E0C2E2F-5A00-0F45-AC6C-AD2141208A2F}"/>
              </a:ext>
            </a:extLst>
          </p:cNvPr>
          <p:cNvSpPr>
            <a:spLocks noChangeAspect="1"/>
          </p:cNvSpPr>
          <p:nvPr/>
        </p:nvSpPr>
        <p:spPr>
          <a:xfrm>
            <a:off x="4031855" y="1876137"/>
            <a:ext cx="2284249" cy="1963776"/>
          </a:xfrm>
          <a:prstGeom prst="parallelogram">
            <a:avLst>
              <a:gd name="adj" fmla="val 1695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a:extLst>
              <a:ext uri="{FF2B5EF4-FFF2-40B4-BE49-F238E27FC236}">
                <a16:creationId xmlns:a16="http://schemas.microsoft.com/office/drawing/2014/main" id="{F01C5B9C-0E0B-EE49-BED9-E75AA25E88F1}"/>
              </a:ext>
            </a:extLst>
          </p:cNvPr>
          <p:cNvSpPr>
            <a:spLocks noChangeAspect="1"/>
          </p:cNvSpPr>
          <p:nvPr/>
        </p:nvSpPr>
        <p:spPr>
          <a:xfrm>
            <a:off x="5875897" y="4034088"/>
            <a:ext cx="2284249" cy="1963776"/>
          </a:xfrm>
          <a:prstGeom prst="parallelogram">
            <a:avLst>
              <a:gd name="adj" fmla="val 1695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DC57466D-5200-4449-BE6E-30F5565B8B27}"/>
              </a:ext>
            </a:extLst>
          </p:cNvPr>
          <p:cNvSpPr>
            <a:spLocks noChangeAspect="1"/>
          </p:cNvSpPr>
          <p:nvPr/>
        </p:nvSpPr>
        <p:spPr>
          <a:xfrm>
            <a:off x="1450373" y="4034088"/>
            <a:ext cx="2284249" cy="1963776"/>
          </a:xfrm>
          <a:prstGeom prst="parallelogram">
            <a:avLst>
              <a:gd name="adj" fmla="val 16954"/>
            </a:avLst>
          </a:prstGeom>
          <a:solidFill>
            <a:srgbClr val="243C4D">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arallelogram 2">
            <a:extLst>
              <a:ext uri="{FF2B5EF4-FFF2-40B4-BE49-F238E27FC236}">
                <a16:creationId xmlns:a16="http://schemas.microsoft.com/office/drawing/2014/main" id="{225517C0-2CDB-DF48-950C-50654AFA7797}"/>
              </a:ext>
            </a:extLst>
          </p:cNvPr>
          <p:cNvSpPr>
            <a:spLocks noChangeAspect="1"/>
          </p:cNvSpPr>
          <p:nvPr/>
        </p:nvSpPr>
        <p:spPr>
          <a:xfrm>
            <a:off x="6244617" y="1876137"/>
            <a:ext cx="2284249" cy="1963776"/>
          </a:xfrm>
          <a:prstGeom prst="parallelogram">
            <a:avLst>
              <a:gd name="adj" fmla="val 16954"/>
            </a:avLst>
          </a:prstGeom>
          <a:gradFill>
            <a:gsLst>
              <a:gs pos="100000">
                <a:schemeClr val="accent1">
                  <a:lumMod val="75000"/>
                </a:schemeClr>
              </a:gs>
              <a:gs pos="0">
                <a:schemeClr val="accent1"/>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arallelogram 4">
            <a:extLst>
              <a:ext uri="{FF2B5EF4-FFF2-40B4-BE49-F238E27FC236}">
                <a16:creationId xmlns:a16="http://schemas.microsoft.com/office/drawing/2014/main" id="{1E181528-E396-F94C-84A9-0FD2EDBAED49}"/>
              </a:ext>
            </a:extLst>
          </p:cNvPr>
          <p:cNvSpPr>
            <a:spLocks noChangeAspect="1"/>
          </p:cNvSpPr>
          <p:nvPr/>
        </p:nvSpPr>
        <p:spPr>
          <a:xfrm>
            <a:off x="1819093" y="1876137"/>
            <a:ext cx="2284249" cy="1963776"/>
          </a:xfrm>
          <a:prstGeom prst="parallelogram">
            <a:avLst>
              <a:gd name="adj" fmla="val 16954"/>
            </a:avLst>
          </a:prstGeom>
          <a:gradFill>
            <a:gsLst>
              <a:gs pos="100000">
                <a:schemeClr val="accent1">
                  <a:lumMod val="75000"/>
                </a:schemeClr>
              </a:gs>
              <a:gs pos="0">
                <a:schemeClr val="accent1"/>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F9DAFE26-052E-FB40-BDCC-6B0DDE801A54}"/>
              </a:ext>
            </a:extLst>
          </p:cNvPr>
          <p:cNvSpPr>
            <a:spLocks noChangeAspect="1"/>
          </p:cNvSpPr>
          <p:nvPr/>
        </p:nvSpPr>
        <p:spPr>
          <a:xfrm>
            <a:off x="8088658" y="4034088"/>
            <a:ext cx="2284249" cy="1963776"/>
          </a:xfrm>
          <a:prstGeom prst="parallelogram">
            <a:avLst>
              <a:gd name="adj" fmla="val 16954"/>
            </a:avLst>
          </a:prstGeom>
          <a:gradFill>
            <a:gsLst>
              <a:gs pos="100000">
                <a:schemeClr val="accent1">
                  <a:lumMod val="75000"/>
                </a:schemeClr>
              </a:gs>
              <a:gs pos="0">
                <a:schemeClr val="accent1"/>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arallelogram 7">
            <a:extLst>
              <a:ext uri="{FF2B5EF4-FFF2-40B4-BE49-F238E27FC236}">
                <a16:creationId xmlns:a16="http://schemas.microsoft.com/office/drawing/2014/main" id="{BA936C91-B32C-C34E-9E7F-64687EE00255}"/>
              </a:ext>
            </a:extLst>
          </p:cNvPr>
          <p:cNvSpPr>
            <a:spLocks noChangeAspect="1"/>
          </p:cNvSpPr>
          <p:nvPr/>
        </p:nvSpPr>
        <p:spPr>
          <a:xfrm>
            <a:off x="3663135" y="4034088"/>
            <a:ext cx="2284249" cy="1963776"/>
          </a:xfrm>
          <a:prstGeom prst="parallelogram">
            <a:avLst>
              <a:gd name="adj" fmla="val 16954"/>
            </a:avLst>
          </a:prstGeom>
          <a:gradFill>
            <a:gsLst>
              <a:gs pos="100000">
                <a:schemeClr val="accent1">
                  <a:lumMod val="75000"/>
                </a:schemeClr>
              </a:gs>
              <a:gs pos="0">
                <a:schemeClr val="accent1"/>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arallelogram 10">
            <a:extLst>
              <a:ext uri="{FF2B5EF4-FFF2-40B4-BE49-F238E27FC236}">
                <a16:creationId xmlns:a16="http://schemas.microsoft.com/office/drawing/2014/main" id="{29D74274-4F99-9745-9FD5-4FE7E9180C17}"/>
              </a:ext>
            </a:extLst>
          </p:cNvPr>
          <p:cNvSpPr/>
          <p:nvPr/>
        </p:nvSpPr>
        <p:spPr>
          <a:xfrm flipH="1" flipV="1">
            <a:off x="4400551" y="642443"/>
            <a:ext cx="3390899"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4283E54-A469-B44A-A9DC-E6E6E91E25E1}"/>
              </a:ext>
            </a:extLst>
          </p:cNvPr>
          <p:cNvSpPr txBox="1"/>
          <p:nvPr/>
        </p:nvSpPr>
        <p:spPr>
          <a:xfrm>
            <a:off x="3078283" y="1017899"/>
            <a:ext cx="6035434" cy="492443"/>
          </a:xfrm>
          <a:prstGeom prst="rect">
            <a:avLst/>
          </a:prstGeom>
          <a:noFill/>
        </p:spPr>
        <p:txBody>
          <a:bodyPr wrap="square" lIns="0" tIns="0" rIns="0" bIns="0" rtlCol="0">
            <a:spAutoFit/>
          </a:bodyPr>
          <a:lstStyle/>
          <a:p>
            <a:pPr algn="ctr"/>
            <a:r>
              <a:rPr lang="en-US" sz="3200" b="1" dirty="0">
                <a:solidFill>
                  <a:schemeClr val="tx2"/>
                </a:solidFill>
                <a:latin typeface="Roboto" panose="02000000000000000000" pitchFamily="2" charset="0"/>
                <a:ea typeface="Roboto" panose="02000000000000000000" pitchFamily="2" charset="0"/>
                <a:cs typeface="Gill Sans" panose="020B0502020104020203" pitchFamily="34" charset="-79"/>
              </a:rPr>
              <a:t>Portfolio For </a:t>
            </a:r>
            <a:r>
              <a:rPr lang="en-US" sz="3200" b="1" dirty="0">
                <a:solidFill>
                  <a:schemeClr val="accent1"/>
                </a:solidFill>
                <a:latin typeface="Roboto Black" panose="02000000000000000000" pitchFamily="2" charset="0"/>
                <a:ea typeface="Roboto Black" panose="02000000000000000000" pitchFamily="2" charset="0"/>
                <a:cs typeface="Gill Sans" panose="020B0502020104020203" pitchFamily="34" charset="-79"/>
              </a:rPr>
              <a:t>SCOREFOR</a:t>
            </a:r>
            <a:endParaRPr lang="en-US" sz="3600" b="1" dirty="0">
              <a:solidFill>
                <a:schemeClr val="tx2"/>
              </a:solidFill>
              <a:latin typeface="Roboto Black" panose="02000000000000000000" pitchFamily="2" charset="0"/>
              <a:ea typeface="Roboto Black" panose="02000000000000000000" pitchFamily="2" charset="0"/>
              <a:cs typeface="Gill Sans" panose="020B0502020104020203" pitchFamily="34" charset="-79"/>
            </a:endParaRPr>
          </a:p>
        </p:txBody>
      </p:sp>
      <p:grpSp>
        <p:nvGrpSpPr>
          <p:cNvPr id="62" name="Group 61">
            <a:extLst>
              <a:ext uri="{FF2B5EF4-FFF2-40B4-BE49-F238E27FC236}">
                <a16:creationId xmlns:a16="http://schemas.microsoft.com/office/drawing/2014/main" id="{E42994B9-6774-2D4D-AE2F-B7A3824D503D}"/>
              </a:ext>
            </a:extLst>
          </p:cNvPr>
          <p:cNvGrpSpPr/>
          <p:nvPr/>
        </p:nvGrpSpPr>
        <p:grpSpPr>
          <a:xfrm>
            <a:off x="5132001" y="698494"/>
            <a:ext cx="1927998" cy="184666"/>
            <a:chOff x="5224611" y="698494"/>
            <a:chExt cx="1927998" cy="184666"/>
          </a:xfrm>
        </p:grpSpPr>
        <p:grpSp>
          <p:nvGrpSpPr>
            <p:cNvPr id="13" name="Group 12">
              <a:extLst>
                <a:ext uri="{FF2B5EF4-FFF2-40B4-BE49-F238E27FC236}">
                  <a16:creationId xmlns:a16="http://schemas.microsoft.com/office/drawing/2014/main" id="{C9F53D1B-D068-7945-8392-4A85FD106B67}"/>
                </a:ext>
              </a:extLst>
            </p:cNvPr>
            <p:cNvGrpSpPr/>
            <p:nvPr/>
          </p:nvGrpSpPr>
          <p:grpSpPr>
            <a:xfrm flipH="1" flipV="1">
              <a:off x="5224611" y="728067"/>
              <a:ext cx="740840" cy="125521"/>
              <a:chOff x="5842767" y="2436565"/>
              <a:chExt cx="740840" cy="125521"/>
            </a:xfrm>
            <a:solidFill>
              <a:srgbClr val="FFFFFF"/>
            </a:solidFill>
          </p:grpSpPr>
          <p:sp>
            <p:nvSpPr>
              <p:cNvPr id="14" name="Parallelogram 13">
                <a:extLst>
                  <a:ext uri="{FF2B5EF4-FFF2-40B4-BE49-F238E27FC236}">
                    <a16:creationId xmlns:a16="http://schemas.microsoft.com/office/drawing/2014/main" id="{A07B4877-FFF6-6744-861B-83830A872AAF}"/>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5" name="Parallelogram 14">
                <a:extLst>
                  <a:ext uri="{FF2B5EF4-FFF2-40B4-BE49-F238E27FC236}">
                    <a16:creationId xmlns:a16="http://schemas.microsoft.com/office/drawing/2014/main" id="{6E73455A-0B15-1B44-94F7-55BC07B3FAE9}"/>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6" name="Parallelogram 15">
                <a:extLst>
                  <a:ext uri="{FF2B5EF4-FFF2-40B4-BE49-F238E27FC236}">
                    <a16:creationId xmlns:a16="http://schemas.microsoft.com/office/drawing/2014/main" id="{13A00E79-689B-FF44-AE8C-EC6E45F64F6C}"/>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7" name="Parallelogram 16">
                <a:extLst>
                  <a:ext uri="{FF2B5EF4-FFF2-40B4-BE49-F238E27FC236}">
                    <a16:creationId xmlns:a16="http://schemas.microsoft.com/office/drawing/2014/main" id="{2ACA9A15-CEC8-504B-99C9-DC7A2AD7C735}"/>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8" name="Parallelogram 17">
                <a:extLst>
                  <a:ext uri="{FF2B5EF4-FFF2-40B4-BE49-F238E27FC236}">
                    <a16:creationId xmlns:a16="http://schemas.microsoft.com/office/drawing/2014/main" id="{80D59DDC-1B61-6746-808B-9F9591C63D62}"/>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9" name="Parallelogram 18">
                <a:extLst>
                  <a:ext uri="{FF2B5EF4-FFF2-40B4-BE49-F238E27FC236}">
                    <a16:creationId xmlns:a16="http://schemas.microsoft.com/office/drawing/2014/main" id="{ACFA9AD1-72B0-BF41-9F8E-7420F85DC176}"/>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20" name="TextBox 19">
              <a:extLst>
                <a:ext uri="{FF2B5EF4-FFF2-40B4-BE49-F238E27FC236}">
                  <a16:creationId xmlns:a16="http://schemas.microsoft.com/office/drawing/2014/main" id="{80D71BF0-A12E-354F-8932-AAF18CEB937E}"/>
                </a:ext>
              </a:extLst>
            </p:cNvPr>
            <p:cNvSpPr txBox="1"/>
            <p:nvPr/>
          </p:nvSpPr>
          <p:spPr>
            <a:xfrm>
              <a:off x="6113862" y="698494"/>
              <a:ext cx="1038747"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Portfolio</a:t>
              </a:r>
            </a:p>
          </p:txBody>
        </p:sp>
      </p:grpSp>
      <p:grpSp>
        <p:nvGrpSpPr>
          <p:cNvPr id="50" name="Group 49">
            <a:extLst>
              <a:ext uri="{FF2B5EF4-FFF2-40B4-BE49-F238E27FC236}">
                <a16:creationId xmlns:a16="http://schemas.microsoft.com/office/drawing/2014/main" id="{9875FD58-7ED1-8F46-9B23-5011D7A82F80}"/>
              </a:ext>
            </a:extLst>
          </p:cNvPr>
          <p:cNvGrpSpPr/>
          <p:nvPr/>
        </p:nvGrpSpPr>
        <p:grpSpPr>
          <a:xfrm>
            <a:off x="1895854" y="4672859"/>
            <a:ext cx="1393286" cy="686235"/>
            <a:chOff x="8927868" y="1423557"/>
            <a:chExt cx="1393286" cy="686235"/>
          </a:xfrm>
        </p:grpSpPr>
        <p:sp>
          <p:nvSpPr>
            <p:cNvPr id="51" name="TextBox 50">
              <a:extLst>
                <a:ext uri="{FF2B5EF4-FFF2-40B4-BE49-F238E27FC236}">
                  <a16:creationId xmlns:a16="http://schemas.microsoft.com/office/drawing/2014/main" id="{0CBACE67-E545-A044-A561-6788EDA500D8}"/>
                </a:ext>
              </a:extLst>
            </p:cNvPr>
            <p:cNvSpPr txBox="1"/>
            <p:nvPr/>
          </p:nvSpPr>
          <p:spPr>
            <a:xfrm>
              <a:off x="9101132" y="1423557"/>
              <a:ext cx="1046761" cy="184666"/>
            </a:xfrm>
            <a:prstGeom prst="rect">
              <a:avLst/>
            </a:prstGeom>
            <a:noFill/>
          </p:spPr>
          <p:txBody>
            <a:bodyPr wrap="none" lIns="0" tIns="0" rIns="0" bIns="0" rtlCol="0" anchor="ctr">
              <a:spAutoFit/>
            </a:bodyPr>
            <a:lstStyle/>
            <a:p>
              <a:pPr algn="ctr"/>
              <a:r>
                <a:rPr lang="en-US" sz="1200" dirty="0">
                  <a:solidFill>
                    <a:srgbClr val="FFFFFF"/>
                  </a:solidFill>
                  <a:latin typeface="Roboto Medium" panose="02000000000000000000" pitchFamily="2" charset="0"/>
                  <a:ea typeface="Roboto Medium" panose="02000000000000000000" pitchFamily="2" charset="0"/>
                </a:rPr>
                <a:t>Insert title here</a:t>
              </a:r>
            </a:p>
          </p:txBody>
        </p:sp>
        <p:sp>
          <p:nvSpPr>
            <p:cNvPr id="52" name="Rectangle 51">
              <a:extLst>
                <a:ext uri="{FF2B5EF4-FFF2-40B4-BE49-F238E27FC236}">
                  <a16:creationId xmlns:a16="http://schemas.microsoft.com/office/drawing/2014/main" id="{7C7AFC03-5218-554D-8F01-C1A20D3ADB79}"/>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rgbClr val="FFFFFF"/>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rgbClr val="FFFFFF"/>
                </a:solidFill>
                <a:latin typeface="Roboto" panose="02000000000000000000" pitchFamily="2" charset="0"/>
                <a:ea typeface="Roboto" panose="02000000000000000000" pitchFamily="2" charset="0"/>
              </a:endParaRPr>
            </a:p>
          </p:txBody>
        </p:sp>
      </p:grpSp>
      <p:grpSp>
        <p:nvGrpSpPr>
          <p:cNvPr id="53" name="Group 52">
            <a:extLst>
              <a:ext uri="{FF2B5EF4-FFF2-40B4-BE49-F238E27FC236}">
                <a16:creationId xmlns:a16="http://schemas.microsoft.com/office/drawing/2014/main" id="{37BBB7DF-99FA-1942-988A-1C3C62724ED8}"/>
              </a:ext>
            </a:extLst>
          </p:cNvPr>
          <p:cNvGrpSpPr/>
          <p:nvPr/>
        </p:nvGrpSpPr>
        <p:grpSpPr>
          <a:xfrm>
            <a:off x="6244617" y="4672859"/>
            <a:ext cx="1393286" cy="686235"/>
            <a:chOff x="8927868" y="1423557"/>
            <a:chExt cx="1393286" cy="686235"/>
          </a:xfrm>
        </p:grpSpPr>
        <p:sp>
          <p:nvSpPr>
            <p:cNvPr id="54" name="TextBox 53">
              <a:extLst>
                <a:ext uri="{FF2B5EF4-FFF2-40B4-BE49-F238E27FC236}">
                  <a16:creationId xmlns:a16="http://schemas.microsoft.com/office/drawing/2014/main" id="{39AEC1CB-A4A2-E341-80DE-BEA126FF88B6}"/>
                </a:ext>
              </a:extLst>
            </p:cNvPr>
            <p:cNvSpPr txBox="1"/>
            <p:nvPr/>
          </p:nvSpPr>
          <p:spPr>
            <a:xfrm>
              <a:off x="9101132" y="1423557"/>
              <a:ext cx="1046761" cy="184666"/>
            </a:xfrm>
            <a:prstGeom prst="rect">
              <a:avLst/>
            </a:prstGeom>
            <a:noFill/>
          </p:spPr>
          <p:txBody>
            <a:bodyPr wrap="none" lIns="0" tIns="0" rIns="0" bIns="0" rtlCol="0" anchor="ctr">
              <a:spAutoFit/>
            </a:bodyPr>
            <a:lstStyle/>
            <a:p>
              <a:pPr algn="ctr"/>
              <a:r>
                <a:rPr lang="en-US" sz="1200" dirty="0">
                  <a:solidFill>
                    <a:srgbClr val="FFFFFF"/>
                  </a:solidFill>
                  <a:latin typeface="Roboto Medium" panose="02000000000000000000" pitchFamily="2" charset="0"/>
                  <a:ea typeface="Roboto Medium" panose="02000000000000000000" pitchFamily="2" charset="0"/>
                </a:rPr>
                <a:t>Insert title here</a:t>
              </a:r>
            </a:p>
          </p:txBody>
        </p:sp>
        <p:sp>
          <p:nvSpPr>
            <p:cNvPr id="55" name="Rectangle 54">
              <a:extLst>
                <a:ext uri="{FF2B5EF4-FFF2-40B4-BE49-F238E27FC236}">
                  <a16:creationId xmlns:a16="http://schemas.microsoft.com/office/drawing/2014/main" id="{663A4F46-DDC0-F242-ACF2-3CE4E0FDD3C6}"/>
                </a:ext>
              </a:extLst>
            </p:cNvPr>
            <p:cNvSpPr/>
            <p:nvPr/>
          </p:nvSpPr>
          <p:spPr>
            <a:xfrm>
              <a:off x="8927868" y="1648127"/>
              <a:ext cx="1393286" cy="461665"/>
            </a:xfrm>
            <a:prstGeom prst="rect">
              <a:avLst/>
            </a:prstGeom>
          </p:spPr>
          <p:txBody>
            <a:bodyPr wrap="square" lIns="0" tIns="0" rIns="0" bIns="0" anchor="ctr">
              <a:spAutoFit/>
            </a:bodyPr>
            <a:lstStyle/>
            <a:p>
              <a:pPr algn="ctr"/>
              <a:r>
                <a:rPr lang="en-US" sz="1000" b="0" cap="none" dirty="0">
                  <a:solidFill>
                    <a:srgbClr val="FFFFFF"/>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rgbClr val="FFFFFF"/>
                </a:solidFill>
                <a:latin typeface="Roboto" panose="02000000000000000000" pitchFamily="2" charset="0"/>
                <a:ea typeface="Roboto" panose="02000000000000000000" pitchFamily="2" charset="0"/>
              </a:endParaRPr>
            </a:p>
          </p:txBody>
        </p:sp>
      </p:grpSp>
      <p:sp>
        <p:nvSpPr>
          <p:cNvPr id="57" name="TextBox 56">
            <a:extLst>
              <a:ext uri="{FF2B5EF4-FFF2-40B4-BE49-F238E27FC236}">
                <a16:creationId xmlns:a16="http://schemas.microsoft.com/office/drawing/2014/main" id="{FB47D1BA-ADDC-6544-878F-2E4D337E111F}"/>
              </a:ext>
            </a:extLst>
          </p:cNvPr>
          <p:cNvSpPr txBox="1"/>
          <p:nvPr/>
        </p:nvSpPr>
        <p:spPr>
          <a:xfrm>
            <a:off x="4734712" y="2536435"/>
            <a:ext cx="969176" cy="523220"/>
          </a:xfrm>
          <a:prstGeom prst="rect">
            <a:avLst/>
          </a:prstGeom>
          <a:noFill/>
        </p:spPr>
        <p:txBody>
          <a:bodyPr wrap="none" lIns="0" rtlCol="0">
            <a:spAutoFit/>
          </a:bodyPr>
          <a:lstStyle/>
          <a:p>
            <a:pPr algn="ctr"/>
            <a:r>
              <a:rPr lang="en-US" sz="2800" b="1" dirty="0">
                <a:solidFill>
                  <a:srgbClr val="FFFFFF"/>
                </a:solidFill>
                <a:latin typeface="Roboto" panose="02000000000000000000" pitchFamily="2" charset="0"/>
                <a:ea typeface="Roboto" panose="02000000000000000000" pitchFamily="2" charset="0"/>
              </a:rPr>
              <a:t>120K</a:t>
            </a:r>
            <a:endParaRPr lang="en-US" sz="2800" b="1" baseline="30000" dirty="0">
              <a:solidFill>
                <a:srgbClr val="FFFFFF"/>
              </a:solidFill>
              <a:latin typeface="Roboto" panose="02000000000000000000" pitchFamily="2" charset="0"/>
              <a:ea typeface="Roboto" panose="02000000000000000000" pitchFamily="2" charset="0"/>
            </a:endParaRPr>
          </a:p>
        </p:txBody>
      </p:sp>
      <p:sp>
        <p:nvSpPr>
          <p:cNvPr id="58" name="TextBox 57">
            <a:extLst>
              <a:ext uri="{FF2B5EF4-FFF2-40B4-BE49-F238E27FC236}">
                <a16:creationId xmlns:a16="http://schemas.microsoft.com/office/drawing/2014/main" id="{EE1FBC48-6BAB-0E46-8A38-EA7DC0C28557}"/>
              </a:ext>
            </a:extLst>
          </p:cNvPr>
          <p:cNvSpPr txBox="1"/>
          <p:nvPr/>
        </p:nvSpPr>
        <p:spPr>
          <a:xfrm>
            <a:off x="4708744" y="2994949"/>
            <a:ext cx="1021113" cy="184666"/>
          </a:xfrm>
          <a:prstGeom prst="rect">
            <a:avLst/>
          </a:prstGeom>
          <a:noFill/>
        </p:spPr>
        <p:txBody>
          <a:bodyPr wrap="none" lIns="0" tIns="0" rIns="0" bIns="0" rtlCol="0">
            <a:spAutoFit/>
          </a:bodyPr>
          <a:lstStyle/>
          <a:p>
            <a:pPr algn="ctr"/>
            <a:r>
              <a:rPr lang="en-US" sz="1200" dirty="0">
                <a:solidFill>
                  <a:srgbClr val="FFFFFF"/>
                </a:solidFill>
                <a:latin typeface="Roboto" panose="02000000000000000000" pitchFamily="2" charset="0"/>
                <a:ea typeface="Roboto" panose="02000000000000000000" pitchFamily="2" charset="0"/>
              </a:rPr>
              <a:t>Insert title here</a:t>
            </a:r>
          </a:p>
        </p:txBody>
      </p:sp>
      <p:sp>
        <p:nvSpPr>
          <p:cNvPr id="60" name="TextBox 59">
            <a:extLst>
              <a:ext uri="{FF2B5EF4-FFF2-40B4-BE49-F238E27FC236}">
                <a16:creationId xmlns:a16="http://schemas.microsoft.com/office/drawing/2014/main" id="{AA40081A-699D-C541-BC8B-8B31FF88E431}"/>
              </a:ext>
            </a:extLst>
          </p:cNvPr>
          <p:cNvSpPr txBox="1"/>
          <p:nvPr/>
        </p:nvSpPr>
        <p:spPr>
          <a:xfrm>
            <a:off x="9035565" y="2536435"/>
            <a:ext cx="1127874" cy="523220"/>
          </a:xfrm>
          <a:prstGeom prst="rect">
            <a:avLst/>
          </a:prstGeom>
          <a:noFill/>
        </p:spPr>
        <p:txBody>
          <a:bodyPr wrap="none" lIns="0" rtlCol="0">
            <a:spAutoFit/>
          </a:bodyPr>
          <a:lstStyle/>
          <a:p>
            <a:pPr algn="ctr"/>
            <a:r>
              <a:rPr lang="en-US" sz="2800" b="1" dirty="0">
                <a:solidFill>
                  <a:srgbClr val="FFFFFF"/>
                </a:solidFill>
                <a:latin typeface="Roboto" panose="02000000000000000000" pitchFamily="2" charset="0"/>
                <a:ea typeface="Roboto" panose="02000000000000000000" pitchFamily="2" charset="0"/>
              </a:rPr>
              <a:t>+1200</a:t>
            </a:r>
          </a:p>
        </p:txBody>
      </p:sp>
      <p:sp>
        <p:nvSpPr>
          <p:cNvPr id="61" name="TextBox 60">
            <a:extLst>
              <a:ext uri="{FF2B5EF4-FFF2-40B4-BE49-F238E27FC236}">
                <a16:creationId xmlns:a16="http://schemas.microsoft.com/office/drawing/2014/main" id="{F138BFC8-8577-B943-855C-5FA1A80DE7FD}"/>
              </a:ext>
            </a:extLst>
          </p:cNvPr>
          <p:cNvSpPr txBox="1"/>
          <p:nvPr/>
        </p:nvSpPr>
        <p:spPr>
          <a:xfrm>
            <a:off x="9088946" y="2994949"/>
            <a:ext cx="1021113" cy="184666"/>
          </a:xfrm>
          <a:prstGeom prst="rect">
            <a:avLst/>
          </a:prstGeom>
          <a:noFill/>
        </p:spPr>
        <p:txBody>
          <a:bodyPr wrap="none" lIns="0" tIns="0" rIns="0" bIns="0" rtlCol="0">
            <a:spAutoFit/>
          </a:bodyPr>
          <a:lstStyle/>
          <a:p>
            <a:pPr algn="ctr"/>
            <a:r>
              <a:rPr lang="en-US" sz="1200" dirty="0">
                <a:solidFill>
                  <a:srgbClr val="FFFFFF"/>
                </a:solidFill>
                <a:latin typeface="Roboto" panose="02000000000000000000" pitchFamily="2" charset="0"/>
                <a:ea typeface="Roboto" panose="02000000000000000000" pitchFamily="2" charset="0"/>
              </a:rPr>
              <a:t>Insert title here</a:t>
            </a:r>
          </a:p>
        </p:txBody>
      </p:sp>
      <p:sp>
        <p:nvSpPr>
          <p:cNvPr id="21" name="Picture Placeholder 20">
            <a:extLst>
              <a:ext uri="{FF2B5EF4-FFF2-40B4-BE49-F238E27FC236}">
                <a16:creationId xmlns:a16="http://schemas.microsoft.com/office/drawing/2014/main" id="{9093FBC3-DE81-F543-9E62-24D196D88CED}"/>
              </a:ext>
            </a:extLst>
          </p:cNvPr>
          <p:cNvSpPr>
            <a:spLocks noGrp="1"/>
          </p:cNvSpPr>
          <p:nvPr>
            <p:ph type="pic" sz="quarter" idx="10"/>
          </p:nvPr>
        </p:nvSpPr>
        <p:spPr/>
      </p:sp>
      <p:sp>
        <p:nvSpPr>
          <p:cNvPr id="23" name="Picture Placeholder 22">
            <a:extLst>
              <a:ext uri="{FF2B5EF4-FFF2-40B4-BE49-F238E27FC236}">
                <a16:creationId xmlns:a16="http://schemas.microsoft.com/office/drawing/2014/main" id="{6677980F-6581-B446-891D-B005EC6935A3}"/>
              </a:ext>
            </a:extLst>
          </p:cNvPr>
          <p:cNvSpPr>
            <a:spLocks noGrp="1"/>
          </p:cNvSpPr>
          <p:nvPr>
            <p:ph type="pic" sz="quarter" idx="11"/>
          </p:nvPr>
        </p:nvSpPr>
        <p:spPr/>
      </p:sp>
      <p:sp>
        <p:nvSpPr>
          <p:cNvPr id="25" name="Picture Placeholder 24">
            <a:extLst>
              <a:ext uri="{FF2B5EF4-FFF2-40B4-BE49-F238E27FC236}">
                <a16:creationId xmlns:a16="http://schemas.microsoft.com/office/drawing/2014/main" id="{26AF5D1B-604F-4E4F-A109-D917F652A15B}"/>
              </a:ext>
            </a:extLst>
          </p:cNvPr>
          <p:cNvSpPr>
            <a:spLocks noGrp="1"/>
          </p:cNvSpPr>
          <p:nvPr>
            <p:ph type="pic" sz="quarter" idx="12"/>
          </p:nvPr>
        </p:nvSpPr>
        <p:spPr/>
      </p:sp>
      <p:sp>
        <p:nvSpPr>
          <p:cNvPr id="27" name="Picture Placeholder 26">
            <a:extLst>
              <a:ext uri="{FF2B5EF4-FFF2-40B4-BE49-F238E27FC236}">
                <a16:creationId xmlns:a16="http://schemas.microsoft.com/office/drawing/2014/main" id="{DBBE7025-7FB8-DF47-B0D1-03C2457680C9}"/>
              </a:ext>
            </a:extLst>
          </p:cNvPr>
          <p:cNvSpPr>
            <a:spLocks noGrp="1"/>
          </p:cNvSpPr>
          <p:nvPr>
            <p:ph type="pic" sz="quarter" idx="13"/>
          </p:nvPr>
        </p:nvSpPr>
        <p:spPr/>
      </p:sp>
      <p:sp>
        <p:nvSpPr>
          <p:cNvPr id="29" name="Picture Placeholder 28">
            <a:extLst>
              <a:ext uri="{FF2B5EF4-FFF2-40B4-BE49-F238E27FC236}">
                <a16:creationId xmlns:a16="http://schemas.microsoft.com/office/drawing/2014/main" id="{EF7B30AB-9F20-AB4D-86FC-27BDE507CD10}"/>
              </a:ext>
            </a:extLst>
          </p:cNvPr>
          <p:cNvSpPr>
            <a:spLocks noGrp="1"/>
          </p:cNvSpPr>
          <p:nvPr>
            <p:ph type="pic" sz="quarter" idx="17"/>
          </p:nvPr>
        </p:nvSpPr>
        <p:spPr/>
      </p:sp>
      <p:sp>
        <p:nvSpPr>
          <p:cNvPr id="32" name="Picture Placeholder 31">
            <a:extLst>
              <a:ext uri="{FF2B5EF4-FFF2-40B4-BE49-F238E27FC236}">
                <a16:creationId xmlns:a16="http://schemas.microsoft.com/office/drawing/2014/main" id="{40C311A8-305D-5A41-93CD-AFF323584877}"/>
              </a:ext>
            </a:extLst>
          </p:cNvPr>
          <p:cNvSpPr>
            <a:spLocks noGrp="1"/>
          </p:cNvSpPr>
          <p:nvPr>
            <p:ph type="pic" sz="quarter" idx="16"/>
          </p:nvPr>
        </p:nvSpPr>
        <p:spPr/>
      </p:sp>
      <p:sp>
        <p:nvSpPr>
          <p:cNvPr id="34" name="Picture Placeholder 33">
            <a:extLst>
              <a:ext uri="{FF2B5EF4-FFF2-40B4-BE49-F238E27FC236}">
                <a16:creationId xmlns:a16="http://schemas.microsoft.com/office/drawing/2014/main" id="{7F959FBA-9CCF-BC42-8773-2ACD96A4F7A0}"/>
              </a:ext>
            </a:extLst>
          </p:cNvPr>
          <p:cNvSpPr>
            <a:spLocks noGrp="1"/>
          </p:cNvSpPr>
          <p:nvPr>
            <p:ph type="pic" sz="quarter" idx="15"/>
          </p:nvPr>
        </p:nvSpPr>
        <p:spPr/>
      </p:sp>
      <p:sp>
        <p:nvSpPr>
          <p:cNvPr id="38" name="Picture Placeholder 37">
            <a:extLst>
              <a:ext uri="{FF2B5EF4-FFF2-40B4-BE49-F238E27FC236}">
                <a16:creationId xmlns:a16="http://schemas.microsoft.com/office/drawing/2014/main" id="{808E0F4F-E4AE-F247-8B60-082C74E31CA1}"/>
              </a:ext>
            </a:extLst>
          </p:cNvPr>
          <p:cNvSpPr>
            <a:spLocks noGrp="1"/>
          </p:cNvSpPr>
          <p:nvPr>
            <p:ph type="pic" sz="quarter" idx="14"/>
          </p:nvPr>
        </p:nvSpPr>
        <p:spPr/>
      </p:sp>
    </p:spTree>
    <p:extLst>
      <p:ext uri="{BB962C8B-B14F-4D97-AF65-F5344CB8AC3E}">
        <p14:creationId xmlns:p14="http://schemas.microsoft.com/office/powerpoint/2010/main" val="189400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8194AA6-0337-BD47-82B1-97C728E69F8B}"/>
              </a:ext>
            </a:extLst>
          </p:cNvPr>
          <p:cNvSpPr txBox="1"/>
          <p:nvPr/>
        </p:nvSpPr>
        <p:spPr>
          <a:xfrm>
            <a:off x="5544381" y="2167666"/>
            <a:ext cx="3472619" cy="984885"/>
          </a:xfrm>
          <a:prstGeom prst="rect">
            <a:avLst/>
          </a:prstGeom>
          <a:noFill/>
        </p:spPr>
        <p:txBody>
          <a:bodyPr wrap="square" lIns="0" tIns="0" rIns="0" bIns="0" rtlCol="0">
            <a:spAutoFit/>
          </a:bodyPr>
          <a:lstStyle/>
          <a:p>
            <a:r>
              <a:rPr lang="en-US" sz="3200" b="1" dirty="0">
                <a:solidFill>
                  <a:srgbClr val="FFFFFF"/>
                </a:solidFill>
                <a:latin typeface="Roboto Medium" panose="02000000000000000000" pitchFamily="2" charset="0"/>
                <a:ea typeface="Roboto Medium" panose="02000000000000000000" pitchFamily="2" charset="0"/>
                <a:cs typeface="Gill Sans" panose="020B0502020104020203" pitchFamily="34" charset="-79"/>
              </a:rPr>
              <a:t>Check Our Stunning Website</a:t>
            </a:r>
            <a:endParaRPr lang="en-US" sz="3200" b="1" dirty="0">
              <a:solidFill>
                <a:srgbClr val="FFFFFF"/>
              </a:solidFill>
              <a:latin typeface="Rockwell" panose="02060603020205020403" pitchFamily="18" charset="77"/>
              <a:ea typeface="Roboto" panose="02000000000000000000" pitchFamily="2" charset="0"/>
              <a:cs typeface="Gill Sans" panose="020B0502020104020203" pitchFamily="34" charset="-79"/>
            </a:endParaRPr>
          </a:p>
        </p:txBody>
      </p:sp>
      <p:sp>
        <p:nvSpPr>
          <p:cNvPr id="26" name="TextBox 25">
            <a:extLst>
              <a:ext uri="{FF2B5EF4-FFF2-40B4-BE49-F238E27FC236}">
                <a16:creationId xmlns:a16="http://schemas.microsoft.com/office/drawing/2014/main" id="{6EA8E4A5-539F-474C-890C-56EADBBEA26F}"/>
              </a:ext>
            </a:extLst>
          </p:cNvPr>
          <p:cNvSpPr txBox="1"/>
          <p:nvPr/>
        </p:nvSpPr>
        <p:spPr>
          <a:xfrm>
            <a:off x="6380751" y="1917351"/>
            <a:ext cx="1001877"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Mockup</a:t>
            </a:r>
          </a:p>
        </p:txBody>
      </p:sp>
      <p:grpSp>
        <p:nvGrpSpPr>
          <p:cNvPr id="27" name="Group 26">
            <a:extLst>
              <a:ext uri="{FF2B5EF4-FFF2-40B4-BE49-F238E27FC236}">
                <a16:creationId xmlns:a16="http://schemas.microsoft.com/office/drawing/2014/main" id="{83D038B9-05AC-554B-9711-E0E6870A5E38}"/>
              </a:ext>
            </a:extLst>
          </p:cNvPr>
          <p:cNvGrpSpPr/>
          <p:nvPr/>
        </p:nvGrpSpPr>
        <p:grpSpPr>
          <a:xfrm>
            <a:off x="5544381" y="1946924"/>
            <a:ext cx="740840" cy="125521"/>
            <a:chOff x="5842767" y="2436565"/>
            <a:chExt cx="740840" cy="125521"/>
          </a:xfrm>
          <a:solidFill>
            <a:srgbClr val="FFFFFF"/>
          </a:solidFill>
        </p:grpSpPr>
        <p:sp>
          <p:nvSpPr>
            <p:cNvPr id="28" name="Parallelogram 27">
              <a:extLst>
                <a:ext uri="{FF2B5EF4-FFF2-40B4-BE49-F238E27FC236}">
                  <a16:creationId xmlns:a16="http://schemas.microsoft.com/office/drawing/2014/main" id="{782E9AF9-79DC-0846-B583-BF8C8AB77172}"/>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9" name="Parallelogram 28">
              <a:extLst>
                <a:ext uri="{FF2B5EF4-FFF2-40B4-BE49-F238E27FC236}">
                  <a16:creationId xmlns:a16="http://schemas.microsoft.com/office/drawing/2014/main" id="{C245638C-93EA-D548-9192-46ECC15DA0B3}"/>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0" name="Parallelogram 29">
              <a:extLst>
                <a:ext uri="{FF2B5EF4-FFF2-40B4-BE49-F238E27FC236}">
                  <a16:creationId xmlns:a16="http://schemas.microsoft.com/office/drawing/2014/main" id="{0D0AF02E-11B5-7146-85A5-977742BCC56B}"/>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1" name="Parallelogram 30">
              <a:extLst>
                <a:ext uri="{FF2B5EF4-FFF2-40B4-BE49-F238E27FC236}">
                  <a16:creationId xmlns:a16="http://schemas.microsoft.com/office/drawing/2014/main" id="{89948D72-6ACA-844A-87BC-162029C0E5AD}"/>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2" name="Parallelogram 31">
              <a:extLst>
                <a:ext uri="{FF2B5EF4-FFF2-40B4-BE49-F238E27FC236}">
                  <a16:creationId xmlns:a16="http://schemas.microsoft.com/office/drawing/2014/main" id="{414FE8EE-6C54-4643-95AA-94FEB0BECED5}"/>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3" name="Parallelogram 32">
              <a:extLst>
                <a:ext uri="{FF2B5EF4-FFF2-40B4-BE49-F238E27FC236}">
                  <a16:creationId xmlns:a16="http://schemas.microsoft.com/office/drawing/2014/main" id="{EC52DBFD-34EE-3E42-A2DE-FF31984CCA85}"/>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34" name="TextBox 33">
            <a:extLst>
              <a:ext uri="{FF2B5EF4-FFF2-40B4-BE49-F238E27FC236}">
                <a16:creationId xmlns:a16="http://schemas.microsoft.com/office/drawing/2014/main" id="{09358989-F211-D64D-8996-1514A5A2DAF2}"/>
              </a:ext>
            </a:extLst>
          </p:cNvPr>
          <p:cNvSpPr txBox="1"/>
          <p:nvPr/>
        </p:nvSpPr>
        <p:spPr>
          <a:xfrm>
            <a:off x="5582993" y="3212074"/>
            <a:ext cx="4491789" cy="1077218"/>
          </a:xfrm>
          <a:prstGeom prst="rect">
            <a:avLst/>
          </a:prstGeom>
          <a:noFill/>
        </p:spPr>
        <p:txBody>
          <a:bodyPr wrap="square" lIns="0" tIns="0" rIns="0" bIns="0" rtlCol="0">
            <a:spAutoFit/>
          </a:bodyPr>
          <a:lstStyle/>
          <a:p>
            <a:pPr>
              <a:lnSpc>
                <a:spcPct val="150000"/>
              </a:lnSpc>
            </a:pP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Fitness is defined as the quality or state of being fit and healthy.[5] Around 1950, perhaps consistent with the Industrial Revolution and the treatise of World War II, the term "fitness" increased in western vernacular by a factor of ten.</a:t>
            </a:r>
          </a:p>
        </p:txBody>
      </p:sp>
      <p:pic>
        <p:nvPicPr>
          <p:cNvPr id="24" name="Picture 23">
            <a:extLst>
              <a:ext uri="{FF2B5EF4-FFF2-40B4-BE49-F238E27FC236}">
                <a16:creationId xmlns:a16="http://schemas.microsoft.com/office/drawing/2014/main" id="{F605D80B-869D-BB45-9456-775DC12A39FA}"/>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77867" y="303123"/>
            <a:ext cx="4767945" cy="4422954"/>
          </a:xfrm>
          <a:custGeom>
            <a:avLst/>
            <a:gdLst>
              <a:gd name="connsiteX0" fmla="*/ 3048926 w 5554414"/>
              <a:gd name="connsiteY0" fmla="*/ 291024 h 5152516"/>
              <a:gd name="connsiteX1" fmla="*/ 499392 w 5554414"/>
              <a:gd name="connsiteY1" fmla="*/ 1505835 h 5152516"/>
              <a:gd name="connsiteX2" fmla="*/ 1048780 w 5554414"/>
              <a:gd name="connsiteY2" fmla="*/ 3664303 h 5152516"/>
              <a:gd name="connsiteX3" fmla="*/ 3526504 w 5554414"/>
              <a:gd name="connsiteY3" fmla="*/ 2296294 h 5152516"/>
              <a:gd name="connsiteX4" fmla="*/ 0 w 5554414"/>
              <a:gd name="connsiteY4" fmla="*/ 0 h 5152516"/>
              <a:gd name="connsiteX5" fmla="*/ 5554414 w 5554414"/>
              <a:gd name="connsiteY5" fmla="*/ 0 h 5152516"/>
              <a:gd name="connsiteX6" fmla="*/ 5554414 w 5554414"/>
              <a:gd name="connsiteY6" fmla="*/ 5152516 h 5152516"/>
              <a:gd name="connsiteX7" fmla="*/ 0 w 5554414"/>
              <a:gd name="connsiteY7" fmla="*/ 5152516 h 515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4414" h="5152516">
                <a:moveTo>
                  <a:pt x="3048926" y="291024"/>
                </a:moveTo>
                <a:lnTo>
                  <a:pt x="499392" y="1505835"/>
                </a:lnTo>
                <a:lnTo>
                  <a:pt x="1048780" y="3664303"/>
                </a:lnTo>
                <a:lnTo>
                  <a:pt x="3526504" y="2296294"/>
                </a:lnTo>
                <a:close/>
                <a:moveTo>
                  <a:pt x="0" y="0"/>
                </a:moveTo>
                <a:lnTo>
                  <a:pt x="5554414" y="0"/>
                </a:lnTo>
                <a:lnTo>
                  <a:pt x="5554414" y="5152516"/>
                </a:lnTo>
                <a:lnTo>
                  <a:pt x="0" y="5152516"/>
                </a:lnTo>
                <a:close/>
              </a:path>
            </a:pathLst>
          </a:custGeom>
        </p:spPr>
      </p:pic>
      <p:sp>
        <p:nvSpPr>
          <p:cNvPr id="59" name="Parallelogram 58">
            <a:extLst>
              <a:ext uri="{FF2B5EF4-FFF2-40B4-BE49-F238E27FC236}">
                <a16:creationId xmlns:a16="http://schemas.microsoft.com/office/drawing/2014/main" id="{15E5D0D0-5FF6-514D-AD48-0BFC21F3CE1E}"/>
              </a:ext>
            </a:extLst>
          </p:cNvPr>
          <p:cNvSpPr>
            <a:spLocks noChangeAspect="1"/>
          </p:cNvSpPr>
          <p:nvPr/>
        </p:nvSpPr>
        <p:spPr>
          <a:xfrm>
            <a:off x="2013729" y="5382663"/>
            <a:ext cx="694256" cy="449577"/>
          </a:xfrm>
          <a:prstGeom prst="parallelogram">
            <a:avLst>
              <a:gd name="adj" fmla="val 28050"/>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5" name="Freeform 64">
            <a:extLst>
              <a:ext uri="{FF2B5EF4-FFF2-40B4-BE49-F238E27FC236}">
                <a16:creationId xmlns:a16="http://schemas.microsoft.com/office/drawing/2014/main" id="{BBC700B3-09C1-684A-8760-58DB2A94AE35}"/>
              </a:ext>
            </a:extLst>
          </p:cNvPr>
          <p:cNvSpPr>
            <a:spLocks noChangeAspect="1"/>
          </p:cNvSpPr>
          <p:nvPr/>
        </p:nvSpPr>
        <p:spPr>
          <a:xfrm>
            <a:off x="2239797" y="5484470"/>
            <a:ext cx="242121" cy="245962"/>
          </a:xfrm>
          <a:custGeom>
            <a:avLst/>
            <a:gdLst>
              <a:gd name="connsiteX0" fmla="*/ 102802 w 242121"/>
              <a:gd name="connsiteY0" fmla="*/ 183449 h 245962"/>
              <a:gd name="connsiteX1" fmla="*/ 94528 w 242121"/>
              <a:gd name="connsiteY1" fmla="*/ 191632 h 245962"/>
              <a:gd name="connsiteX2" fmla="*/ 94528 w 242121"/>
              <a:gd name="connsiteY2" fmla="*/ 194201 h 245962"/>
              <a:gd name="connsiteX3" fmla="*/ 146743 w 242121"/>
              <a:gd name="connsiteY3" fmla="*/ 194201 h 245962"/>
              <a:gd name="connsiteX4" fmla="*/ 146743 w 242121"/>
              <a:gd name="connsiteY4" fmla="*/ 191632 h 245962"/>
              <a:gd name="connsiteX5" fmla="*/ 138754 w 242121"/>
              <a:gd name="connsiteY5" fmla="*/ 183449 h 245962"/>
              <a:gd name="connsiteX6" fmla="*/ 135900 w 242121"/>
              <a:gd name="connsiteY6" fmla="*/ 183449 h 245962"/>
              <a:gd name="connsiteX7" fmla="*/ 135900 w 242121"/>
              <a:gd name="connsiteY7" fmla="*/ 136921 h 245962"/>
              <a:gd name="connsiteX8" fmla="*/ 138754 w 242121"/>
              <a:gd name="connsiteY8" fmla="*/ 136921 h 245962"/>
              <a:gd name="connsiteX9" fmla="*/ 146780 w 242121"/>
              <a:gd name="connsiteY9" fmla="*/ 128587 h 245962"/>
              <a:gd name="connsiteX10" fmla="*/ 144460 w 242121"/>
              <a:gd name="connsiteY10" fmla="*/ 123029 h 245962"/>
              <a:gd name="connsiteX11" fmla="*/ 135900 w 242121"/>
              <a:gd name="connsiteY11" fmla="*/ 124741 h 245962"/>
              <a:gd name="connsiteX12" fmla="*/ 120207 w 242121"/>
              <a:gd name="connsiteY12" fmla="*/ 126074 h 245962"/>
              <a:gd name="connsiteX13" fmla="*/ 104800 w 242121"/>
              <a:gd name="connsiteY13" fmla="*/ 124741 h 245962"/>
              <a:gd name="connsiteX14" fmla="*/ 96335 w 242121"/>
              <a:gd name="connsiteY14" fmla="*/ 123029 h 245962"/>
              <a:gd name="connsiteX15" fmla="*/ 95815 w 242121"/>
              <a:gd name="connsiteY15" fmla="*/ 134320 h 245962"/>
              <a:gd name="connsiteX16" fmla="*/ 102042 w 242121"/>
              <a:gd name="connsiteY16" fmla="*/ 136921 h 245962"/>
              <a:gd name="connsiteX17" fmla="*/ 104800 w 242121"/>
              <a:gd name="connsiteY17" fmla="*/ 136921 h 245962"/>
              <a:gd name="connsiteX18" fmla="*/ 104800 w 242121"/>
              <a:gd name="connsiteY18" fmla="*/ 183449 h 245962"/>
              <a:gd name="connsiteX19" fmla="*/ 130289 w 242121"/>
              <a:gd name="connsiteY19" fmla="*/ 44245 h 245962"/>
              <a:gd name="connsiteX20" fmla="*/ 123061 w 242121"/>
              <a:gd name="connsiteY20" fmla="*/ 19315 h 245962"/>
              <a:gd name="connsiteX21" fmla="*/ 115832 w 242121"/>
              <a:gd name="connsiteY21" fmla="*/ 44245 h 245962"/>
              <a:gd name="connsiteX22" fmla="*/ 115832 w 242121"/>
              <a:gd name="connsiteY22" fmla="*/ 45101 h 245962"/>
              <a:gd name="connsiteX23" fmla="*/ 91675 w 242121"/>
              <a:gd name="connsiteY23" fmla="*/ 45101 h 245962"/>
              <a:gd name="connsiteX24" fmla="*/ 110697 w 242121"/>
              <a:gd name="connsiteY24" fmla="*/ 60515 h 245962"/>
              <a:gd name="connsiteX25" fmla="*/ 111172 w 242121"/>
              <a:gd name="connsiteY25" fmla="*/ 60515 h 245962"/>
              <a:gd name="connsiteX26" fmla="*/ 111172 w 242121"/>
              <a:gd name="connsiteY26" fmla="*/ 61086 h 245962"/>
              <a:gd name="connsiteX27" fmla="*/ 104039 w 242121"/>
              <a:gd name="connsiteY27" fmla="*/ 86016 h 245962"/>
              <a:gd name="connsiteX28" fmla="*/ 123061 w 242121"/>
              <a:gd name="connsiteY28" fmla="*/ 70601 h 245962"/>
              <a:gd name="connsiteX29" fmla="*/ 123536 w 242121"/>
              <a:gd name="connsiteY29" fmla="*/ 70601 h 245962"/>
              <a:gd name="connsiteX30" fmla="*/ 123536 w 242121"/>
              <a:gd name="connsiteY30" fmla="*/ 70601 h 245962"/>
              <a:gd name="connsiteX31" fmla="*/ 142558 w 242121"/>
              <a:gd name="connsiteY31" fmla="*/ 86016 h 245962"/>
              <a:gd name="connsiteX32" fmla="*/ 135425 w 242121"/>
              <a:gd name="connsiteY32" fmla="*/ 61086 h 245962"/>
              <a:gd name="connsiteX33" fmla="*/ 135425 w 242121"/>
              <a:gd name="connsiteY33" fmla="*/ 60515 h 245962"/>
              <a:gd name="connsiteX34" fmla="*/ 135996 w 242121"/>
              <a:gd name="connsiteY34" fmla="*/ 60515 h 245962"/>
              <a:gd name="connsiteX35" fmla="*/ 155017 w 242121"/>
              <a:gd name="connsiteY35" fmla="*/ 45101 h 245962"/>
              <a:gd name="connsiteX36" fmla="*/ 130574 w 242121"/>
              <a:gd name="connsiteY36" fmla="*/ 45101 h 245962"/>
              <a:gd name="connsiteX37" fmla="*/ 241852 w 242121"/>
              <a:gd name="connsiteY37" fmla="*/ 6185 h 245962"/>
              <a:gd name="connsiteX38" fmla="*/ 235195 w 242121"/>
              <a:gd name="connsiteY38" fmla="*/ 0 h 245962"/>
              <a:gd name="connsiteX39" fmla="*/ 6932 w 242121"/>
              <a:gd name="connsiteY39" fmla="*/ 0 h 245962"/>
              <a:gd name="connsiteX40" fmla="*/ 275 w 242121"/>
              <a:gd name="connsiteY40" fmla="*/ 6185 h 245962"/>
              <a:gd name="connsiteX41" fmla="*/ 25954 w 242121"/>
              <a:gd name="connsiteY41" fmla="*/ 76881 h 245962"/>
              <a:gd name="connsiteX42" fmla="*/ 41362 w 242121"/>
              <a:gd name="connsiteY42" fmla="*/ 88965 h 245962"/>
              <a:gd name="connsiteX43" fmla="*/ 57055 w 242121"/>
              <a:gd name="connsiteY43" fmla="*/ 101620 h 245962"/>
              <a:gd name="connsiteX44" fmla="*/ 54417 w 242121"/>
              <a:gd name="connsiteY44" fmla="*/ 111640 h 245962"/>
              <a:gd name="connsiteX45" fmla="*/ 52680 w 242121"/>
              <a:gd name="connsiteY45" fmla="*/ 112372 h 245962"/>
              <a:gd name="connsiteX46" fmla="*/ 51158 w 242121"/>
              <a:gd name="connsiteY46" fmla="*/ 112372 h 245962"/>
              <a:gd name="connsiteX47" fmla="*/ 44215 w 242121"/>
              <a:gd name="connsiteY47" fmla="*/ 104665 h 245962"/>
              <a:gd name="connsiteX48" fmla="*/ 39285 w 242121"/>
              <a:gd name="connsiteY48" fmla="*/ 99513 h 245962"/>
              <a:gd name="connsiteX49" fmla="*/ 38794 w 242121"/>
              <a:gd name="connsiteY49" fmla="*/ 99527 h 245962"/>
              <a:gd name="connsiteX50" fmla="*/ 33196 w 242121"/>
              <a:gd name="connsiteY50" fmla="*/ 104365 h 245962"/>
              <a:gd name="connsiteX51" fmla="*/ 33182 w 242121"/>
              <a:gd name="connsiteY51" fmla="*/ 104665 h 245962"/>
              <a:gd name="connsiteX52" fmla="*/ 45452 w 242121"/>
              <a:gd name="connsiteY52" fmla="*/ 122934 h 245962"/>
              <a:gd name="connsiteX53" fmla="*/ 51348 w 242121"/>
              <a:gd name="connsiteY53" fmla="*/ 123980 h 245962"/>
              <a:gd name="connsiteX54" fmla="*/ 65234 w 242121"/>
              <a:gd name="connsiteY54" fmla="*/ 117225 h 245962"/>
              <a:gd name="connsiteX55" fmla="*/ 69039 w 242121"/>
              <a:gd name="connsiteY55" fmla="*/ 103618 h 245962"/>
              <a:gd name="connsiteX56" fmla="*/ 105561 w 242121"/>
              <a:gd name="connsiteY56" fmla="*/ 119318 h 245962"/>
              <a:gd name="connsiteX57" fmla="*/ 120968 w 242121"/>
              <a:gd name="connsiteY57" fmla="*/ 120840 h 245962"/>
              <a:gd name="connsiteX58" fmla="*/ 136661 w 242121"/>
              <a:gd name="connsiteY58" fmla="*/ 119318 h 245962"/>
              <a:gd name="connsiteX59" fmla="*/ 173183 w 242121"/>
              <a:gd name="connsiteY59" fmla="*/ 103904 h 245962"/>
              <a:gd name="connsiteX60" fmla="*/ 177083 w 242121"/>
              <a:gd name="connsiteY60" fmla="*/ 117510 h 245962"/>
              <a:gd name="connsiteX61" fmla="*/ 190969 w 242121"/>
              <a:gd name="connsiteY61" fmla="*/ 124266 h 245962"/>
              <a:gd name="connsiteX62" fmla="*/ 196865 w 242121"/>
              <a:gd name="connsiteY62" fmla="*/ 123219 h 245962"/>
              <a:gd name="connsiteX63" fmla="*/ 208944 w 242121"/>
              <a:gd name="connsiteY63" fmla="*/ 105711 h 245962"/>
              <a:gd name="connsiteX64" fmla="*/ 203445 w 242121"/>
              <a:gd name="connsiteY64" fmla="*/ 100562 h 245962"/>
              <a:gd name="connsiteX65" fmla="*/ 203238 w 242121"/>
              <a:gd name="connsiteY65" fmla="*/ 100573 h 245962"/>
              <a:gd name="connsiteX66" fmla="*/ 197919 w 242121"/>
              <a:gd name="connsiteY66" fmla="*/ 105322 h 245962"/>
              <a:gd name="connsiteX67" fmla="*/ 197912 w 242121"/>
              <a:gd name="connsiteY67" fmla="*/ 105711 h 245962"/>
              <a:gd name="connsiteX68" fmla="*/ 190969 w 242121"/>
              <a:gd name="connsiteY68" fmla="*/ 113419 h 245962"/>
              <a:gd name="connsiteX69" fmla="*/ 189352 w 242121"/>
              <a:gd name="connsiteY69" fmla="*/ 113419 h 245962"/>
              <a:gd name="connsiteX70" fmla="*/ 184245 w 242121"/>
              <a:gd name="connsiteY70" fmla="*/ 104405 h 245962"/>
              <a:gd name="connsiteX71" fmla="*/ 184977 w 242121"/>
              <a:gd name="connsiteY71" fmla="*/ 102667 h 245962"/>
              <a:gd name="connsiteX72" fmla="*/ 200670 w 242121"/>
              <a:gd name="connsiteY72" fmla="*/ 90012 h 245962"/>
              <a:gd name="connsiteX73" fmla="*/ 215887 w 242121"/>
              <a:gd name="connsiteY73" fmla="*/ 77928 h 245962"/>
              <a:gd name="connsiteX74" fmla="*/ 241852 w 242121"/>
              <a:gd name="connsiteY74" fmla="*/ 7231 h 245962"/>
              <a:gd name="connsiteX75" fmla="*/ 11022 w 242121"/>
              <a:gd name="connsiteY75" fmla="*/ 12655 h 245962"/>
              <a:gd name="connsiteX76" fmla="*/ 11022 w 242121"/>
              <a:gd name="connsiteY76" fmla="*/ 11037 h 245962"/>
              <a:gd name="connsiteX77" fmla="*/ 36511 w 242121"/>
              <a:gd name="connsiteY77" fmla="*/ 11037 h 245962"/>
              <a:gd name="connsiteX78" fmla="*/ 47259 w 242121"/>
              <a:gd name="connsiteY78" fmla="*/ 79736 h 245962"/>
              <a:gd name="connsiteX79" fmla="*/ 10832 w 242121"/>
              <a:gd name="connsiteY79" fmla="*/ 13131 h 245962"/>
              <a:gd name="connsiteX80" fmla="*/ 194773 w 242121"/>
              <a:gd name="connsiteY80" fmla="*/ 79260 h 245962"/>
              <a:gd name="connsiteX81" fmla="*/ 205806 w 242121"/>
              <a:gd name="connsiteY81" fmla="*/ 11323 h 245962"/>
              <a:gd name="connsiteX82" fmla="*/ 231200 w 242121"/>
              <a:gd name="connsiteY82" fmla="*/ 11323 h 245962"/>
              <a:gd name="connsiteX83" fmla="*/ 231200 w 242121"/>
              <a:gd name="connsiteY83" fmla="*/ 12940 h 245962"/>
              <a:gd name="connsiteX84" fmla="*/ 194678 w 242121"/>
              <a:gd name="connsiteY84" fmla="*/ 79545 h 245962"/>
              <a:gd name="connsiteX85" fmla="*/ 177273 w 242121"/>
              <a:gd name="connsiteY85" fmla="*/ 243108 h 245962"/>
              <a:gd name="connsiteX86" fmla="*/ 177273 w 242121"/>
              <a:gd name="connsiteY86" fmla="*/ 213231 h 245962"/>
              <a:gd name="connsiteX87" fmla="*/ 174229 w 242121"/>
              <a:gd name="connsiteY87" fmla="*/ 210471 h 245962"/>
              <a:gd name="connsiteX88" fmla="*/ 166240 w 242121"/>
              <a:gd name="connsiteY88" fmla="*/ 210471 h 245962"/>
              <a:gd name="connsiteX89" fmla="*/ 163102 w 242121"/>
              <a:gd name="connsiteY89" fmla="*/ 207617 h 245962"/>
              <a:gd name="connsiteX90" fmla="*/ 163102 w 242121"/>
              <a:gd name="connsiteY90" fmla="*/ 202479 h 245962"/>
              <a:gd name="connsiteX91" fmla="*/ 160344 w 242121"/>
              <a:gd name="connsiteY91" fmla="*/ 199624 h 245962"/>
              <a:gd name="connsiteX92" fmla="*/ 81118 w 242121"/>
              <a:gd name="connsiteY92" fmla="*/ 199624 h 245962"/>
              <a:gd name="connsiteX93" fmla="*/ 78264 w 242121"/>
              <a:gd name="connsiteY93" fmla="*/ 202479 h 245962"/>
              <a:gd name="connsiteX94" fmla="*/ 78264 w 242121"/>
              <a:gd name="connsiteY94" fmla="*/ 207617 h 245962"/>
              <a:gd name="connsiteX95" fmla="*/ 75224 w 242121"/>
              <a:gd name="connsiteY95" fmla="*/ 210472 h 245962"/>
              <a:gd name="connsiteX96" fmla="*/ 75221 w 242121"/>
              <a:gd name="connsiteY96" fmla="*/ 210472 h 245962"/>
              <a:gd name="connsiteX97" fmla="*/ 67232 w 242121"/>
              <a:gd name="connsiteY97" fmla="*/ 210471 h 245962"/>
              <a:gd name="connsiteX98" fmla="*/ 64188 w 242121"/>
              <a:gd name="connsiteY98" fmla="*/ 213231 h 245962"/>
              <a:gd name="connsiteX99" fmla="*/ 64188 w 242121"/>
              <a:gd name="connsiteY99" fmla="*/ 243108 h 245962"/>
              <a:gd name="connsiteX100" fmla="*/ 67232 w 242121"/>
              <a:gd name="connsiteY100" fmla="*/ 245962 h 245962"/>
              <a:gd name="connsiteX101" fmla="*/ 174229 w 242121"/>
              <a:gd name="connsiteY101" fmla="*/ 245962 h 245962"/>
              <a:gd name="connsiteX102" fmla="*/ 177273 w 242121"/>
              <a:gd name="connsiteY102" fmla="*/ 243108 h 245962"/>
              <a:gd name="connsiteX103" fmla="*/ 124868 w 242121"/>
              <a:gd name="connsiteY103" fmla="*/ 239207 h 245962"/>
              <a:gd name="connsiteX104" fmla="*/ 118400 w 242121"/>
              <a:gd name="connsiteY104" fmla="*/ 239207 h 245962"/>
              <a:gd name="connsiteX105" fmla="*/ 118400 w 242121"/>
              <a:gd name="connsiteY105" fmla="*/ 214277 h 245962"/>
              <a:gd name="connsiteX106" fmla="*/ 109936 w 242121"/>
              <a:gd name="connsiteY106" fmla="*/ 219130 h 245962"/>
              <a:gd name="connsiteX107" fmla="*/ 109936 w 242121"/>
              <a:gd name="connsiteY107" fmla="*/ 213231 h 245962"/>
              <a:gd name="connsiteX108" fmla="*/ 115357 w 242121"/>
              <a:gd name="connsiteY108" fmla="*/ 209901 h 245962"/>
              <a:gd name="connsiteX109" fmla="*/ 119732 w 242121"/>
              <a:gd name="connsiteY109" fmla="*/ 204477 h 245962"/>
              <a:gd name="connsiteX110" fmla="*/ 124868 w 242121"/>
              <a:gd name="connsiteY110" fmla="*/ 204477 h 2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42121" h="245962">
                <a:moveTo>
                  <a:pt x="102802" y="183449"/>
                </a:moveTo>
                <a:cubicBezTo>
                  <a:pt x="98311" y="183547"/>
                  <a:pt x="94678" y="187140"/>
                  <a:pt x="94528" y="191632"/>
                </a:cubicBezTo>
                <a:cubicBezTo>
                  <a:pt x="94437" y="192486"/>
                  <a:pt x="94437" y="193347"/>
                  <a:pt x="94528" y="194201"/>
                </a:cubicBezTo>
                <a:lnTo>
                  <a:pt x="146743" y="194201"/>
                </a:lnTo>
                <a:cubicBezTo>
                  <a:pt x="146883" y="193350"/>
                  <a:pt x="146883" y="192482"/>
                  <a:pt x="146743" y="191632"/>
                </a:cubicBezTo>
                <a:cubicBezTo>
                  <a:pt x="146744" y="187186"/>
                  <a:pt x="143197" y="183552"/>
                  <a:pt x="138754" y="183449"/>
                </a:cubicBezTo>
                <a:lnTo>
                  <a:pt x="135900" y="183449"/>
                </a:lnTo>
                <a:lnTo>
                  <a:pt x="135900" y="136921"/>
                </a:lnTo>
                <a:lnTo>
                  <a:pt x="138754" y="136921"/>
                </a:lnTo>
                <a:cubicBezTo>
                  <a:pt x="143270" y="136837"/>
                  <a:pt x="146864" y="133106"/>
                  <a:pt x="146780" y="128587"/>
                </a:cubicBezTo>
                <a:cubicBezTo>
                  <a:pt x="146741" y="126507"/>
                  <a:pt x="145912" y="124519"/>
                  <a:pt x="144460" y="123029"/>
                </a:cubicBezTo>
                <a:cubicBezTo>
                  <a:pt x="141607" y="123790"/>
                  <a:pt x="138754" y="124266"/>
                  <a:pt x="135900" y="124741"/>
                </a:cubicBezTo>
                <a:cubicBezTo>
                  <a:pt x="130728" y="125716"/>
                  <a:pt x="125470" y="126162"/>
                  <a:pt x="120207" y="126074"/>
                </a:cubicBezTo>
                <a:cubicBezTo>
                  <a:pt x="115040" y="126150"/>
                  <a:pt x="109878" y="125704"/>
                  <a:pt x="104800" y="124741"/>
                </a:cubicBezTo>
                <a:cubicBezTo>
                  <a:pt x="102042" y="124741"/>
                  <a:pt x="99188" y="123790"/>
                  <a:pt x="96335" y="123029"/>
                </a:cubicBezTo>
                <a:cubicBezTo>
                  <a:pt x="93075" y="126003"/>
                  <a:pt x="92842" y="131058"/>
                  <a:pt x="95815" y="134320"/>
                </a:cubicBezTo>
                <a:cubicBezTo>
                  <a:pt x="97405" y="136064"/>
                  <a:pt x="99684" y="137016"/>
                  <a:pt x="102042" y="136921"/>
                </a:cubicBezTo>
                <a:lnTo>
                  <a:pt x="104800" y="136921"/>
                </a:lnTo>
                <a:lnTo>
                  <a:pt x="104800" y="183449"/>
                </a:lnTo>
                <a:close/>
                <a:moveTo>
                  <a:pt x="130289" y="44245"/>
                </a:moveTo>
                <a:lnTo>
                  <a:pt x="123061" y="19315"/>
                </a:lnTo>
                <a:lnTo>
                  <a:pt x="115832" y="44245"/>
                </a:lnTo>
                <a:lnTo>
                  <a:pt x="115832" y="45101"/>
                </a:lnTo>
                <a:lnTo>
                  <a:pt x="91675" y="45101"/>
                </a:lnTo>
                <a:lnTo>
                  <a:pt x="110697" y="60515"/>
                </a:lnTo>
                <a:lnTo>
                  <a:pt x="111172" y="60515"/>
                </a:lnTo>
                <a:lnTo>
                  <a:pt x="111172" y="61086"/>
                </a:lnTo>
                <a:lnTo>
                  <a:pt x="104039" y="86016"/>
                </a:lnTo>
                <a:lnTo>
                  <a:pt x="123061" y="70601"/>
                </a:lnTo>
                <a:lnTo>
                  <a:pt x="123536" y="70601"/>
                </a:lnTo>
                <a:lnTo>
                  <a:pt x="123536" y="70601"/>
                </a:lnTo>
                <a:lnTo>
                  <a:pt x="142558" y="86016"/>
                </a:lnTo>
                <a:lnTo>
                  <a:pt x="135425" y="61086"/>
                </a:lnTo>
                <a:lnTo>
                  <a:pt x="135425" y="60515"/>
                </a:lnTo>
                <a:lnTo>
                  <a:pt x="135996" y="60515"/>
                </a:lnTo>
                <a:lnTo>
                  <a:pt x="155017" y="45101"/>
                </a:lnTo>
                <a:lnTo>
                  <a:pt x="130574" y="45101"/>
                </a:lnTo>
                <a:close/>
                <a:moveTo>
                  <a:pt x="241852" y="6185"/>
                </a:moveTo>
                <a:cubicBezTo>
                  <a:pt x="241476" y="2755"/>
                  <a:pt x="238641" y="121"/>
                  <a:pt x="235195" y="0"/>
                </a:cubicBezTo>
                <a:lnTo>
                  <a:pt x="6932" y="0"/>
                </a:lnTo>
                <a:cubicBezTo>
                  <a:pt x="3451" y="37"/>
                  <a:pt x="569" y="2715"/>
                  <a:pt x="275" y="6185"/>
                </a:cubicBezTo>
                <a:cubicBezTo>
                  <a:pt x="-1762" y="32353"/>
                  <a:pt x="7600" y="58126"/>
                  <a:pt x="25954" y="76881"/>
                </a:cubicBezTo>
                <a:cubicBezTo>
                  <a:pt x="30566" y="81537"/>
                  <a:pt x="35742" y="85596"/>
                  <a:pt x="41362" y="88965"/>
                </a:cubicBezTo>
                <a:cubicBezTo>
                  <a:pt x="46783" y="92866"/>
                  <a:pt x="53726" y="95435"/>
                  <a:pt x="57055" y="101620"/>
                </a:cubicBezTo>
                <a:cubicBezTo>
                  <a:pt x="59092" y="105116"/>
                  <a:pt x="57911" y="109602"/>
                  <a:pt x="54417" y="111640"/>
                </a:cubicBezTo>
                <a:cubicBezTo>
                  <a:pt x="53872" y="111958"/>
                  <a:pt x="53288" y="112204"/>
                  <a:pt x="52680" y="112372"/>
                </a:cubicBezTo>
                <a:lnTo>
                  <a:pt x="51158" y="112372"/>
                </a:lnTo>
                <a:cubicBezTo>
                  <a:pt x="47203" y="111979"/>
                  <a:pt x="44196" y="108641"/>
                  <a:pt x="44215" y="104665"/>
                </a:cubicBezTo>
                <a:cubicBezTo>
                  <a:pt x="44276" y="101880"/>
                  <a:pt x="42069" y="99574"/>
                  <a:pt x="39285" y="99513"/>
                </a:cubicBezTo>
                <a:cubicBezTo>
                  <a:pt x="39121" y="99510"/>
                  <a:pt x="38957" y="99514"/>
                  <a:pt x="38794" y="99527"/>
                </a:cubicBezTo>
                <a:cubicBezTo>
                  <a:pt x="35913" y="99316"/>
                  <a:pt x="33406" y="101482"/>
                  <a:pt x="33196" y="104365"/>
                </a:cubicBezTo>
                <a:cubicBezTo>
                  <a:pt x="33188" y="104465"/>
                  <a:pt x="33184" y="104565"/>
                  <a:pt x="33182" y="104665"/>
                </a:cubicBezTo>
                <a:cubicBezTo>
                  <a:pt x="32980" y="112743"/>
                  <a:pt x="37900" y="120068"/>
                  <a:pt x="45452" y="122934"/>
                </a:cubicBezTo>
                <a:cubicBezTo>
                  <a:pt x="47328" y="123672"/>
                  <a:pt x="49333" y="124028"/>
                  <a:pt x="51348" y="123980"/>
                </a:cubicBezTo>
                <a:cubicBezTo>
                  <a:pt x="56723" y="123794"/>
                  <a:pt x="61768" y="121339"/>
                  <a:pt x="65234" y="117225"/>
                </a:cubicBezTo>
                <a:cubicBezTo>
                  <a:pt x="68482" y="113492"/>
                  <a:pt x="69880" y="108495"/>
                  <a:pt x="69039" y="103618"/>
                </a:cubicBezTo>
                <a:cubicBezTo>
                  <a:pt x="79813" y="111646"/>
                  <a:pt x="92324" y="117024"/>
                  <a:pt x="105561" y="119318"/>
                </a:cubicBezTo>
                <a:cubicBezTo>
                  <a:pt x="110632" y="120342"/>
                  <a:pt x="115794" y="120852"/>
                  <a:pt x="120968" y="120840"/>
                </a:cubicBezTo>
                <a:cubicBezTo>
                  <a:pt x="126237" y="120866"/>
                  <a:pt x="131495" y="120356"/>
                  <a:pt x="136661" y="119318"/>
                </a:cubicBezTo>
                <a:cubicBezTo>
                  <a:pt x="149881" y="117137"/>
                  <a:pt x="162397" y="111855"/>
                  <a:pt x="173183" y="103904"/>
                </a:cubicBezTo>
                <a:cubicBezTo>
                  <a:pt x="172435" y="108791"/>
                  <a:pt x="173860" y="113761"/>
                  <a:pt x="177083" y="117510"/>
                </a:cubicBezTo>
                <a:cubicBezTo>
                  <a:pt x="180477" y="121716"/>
                  <a:pt x="185566" y="124192"/>
                  <a:pt x="190969" y="124266"/>
                </a:cubicBezTo>
                <a:cubicBezTo>
                  <a:pt x="192982" y="124281"/>
                  <a:pt x="194980" y="123926"/>
                  <a:pt x="196865" y="123219"/>
                </a:cubicBezTo>
                <a:cubicBezTo>
                  <a:pt x="204081" y="120390"/>
                  <a:pt x="208859" y="113464"/>
                  <a:pt x="208944" y="105711"/>
                </a:cubicBezTo>
                <a:cubicBezTo>
                  <a:pt x="208847" y="102770"/>
                  <a:pt x="206385" y="100465"/>
                  <a:pt x="203445" y="100562"/>
                </a:cubicBezTo>
                <a:cubicBezTo>
                  <a:pt x="203376" y="100565"/>
                  <a:pt x="203307" y="100568"/>
                  <a:pt x="203238" y="100573"/>
                </a:cubicBezTo>
                <a:cubicBezTo>
                  <a:pt x="200458" y="100415"/>
                  <a:pt x="198077" y="102541"/>
                  <a:pt x="197919" y="105322"/>
                </a:cubicBezTo>
                <a:cubicBezTo>
                  <a:pt x="197911" y="105451"/>
                  <a:pt x="197909" y="105581"/>
                  <a:pt x="197912" y="105711"/>
                </a:cubicBezTo>
                <a:cubicBezTo>
                  <a:pt x="197766" y="109623"/>
                  <a:pt x="194842" y="112869"/>
                  <a:pt x="190969" y="113419"/>
                </a:cubicBezTo>
                <a:cubicBezTo>
                  <a:pt x="190398" y="113419"/>
                  <a:pt x="189923" y="113419"/>
                  <a:pt x="189352" y="113419"/>
                </a:cubicBezTo>
                <a:cubicBezTo>
                  <a:pt x="185454" y="112340"/>
                  <a:pt x="183167" y="108305"/>
                  <a:pt x="184245" y="104405"/>
                </a:cubicBezTo>
                <a:cubicBezTo>
                  <a:pt x="184413" y="103796"/>
                  <a:pt x="184659" y="103212"/>
                  <a:pt x="184977" y="102667"/>
                </a:cubicBezTo>
                <a:cubicBezTo>
                  <a:pt x="189068" y="97202"/>
                  <a:pt x="194463" y="92851"/>
                  <a:pt x="200670" y="90012"/>
                </a:cubicBezTo>
                <a:cubicBezTo>
                  <a:pt x="206297" y="86738"/>
                  <a:pt x="211423" y="82667"/>
                  <a:pt x="215887" y="77928"/>
                </a:cubicBezTo>
                <a:cubicBezTo>
                  <a:pt x="234400" y="59257"/>
                  <a:pt x="243877" y="33452"/>
                  <a:pt x="241852" y="7231"/>
                </a:cubicBezTo>
                <a:close/>
                <a:moveTo>
                  <a:pt x="11022" y="12655"/>
                </a:moveTo>
                <a:cubicBezTo>
                  <a:pt x="10930" y="12120"/>
                  <a:pt x="10930" y="11573"/>
                  <a:pt x="11022" y="11037"/>
                </a:cubicBezTo>
                <a:lnTo>
                  <a:pt x="36511" y="11037"/>
                </a:lnTo>
                <a:cubicBezTo>
                  <a:pt x="30354" y="34434"/>
                  <a:pt x="34250" y="59340"/>
                  <a:pt x="47259" y="79736"/>
                </a:cubicBezTo>
                <a:cubicBezTo>
                  <a:pt x="24704" y="65065"/>
                  <a:pt x="11020" y="40044"/>
                  <a:pt x="10832" y="13131"/>
                </a:cubicBezTo>
                <a:close/>
                <a:moveTo>
                  <a:pt x="194773" y="79260"/>
                </a:moveTo>
                <a:cubicBezTo>
                  <a:pt x="207558" y="59067"/>
                  <a:pt x="211543" y="34526"/>
                  <a:pt x="205806" y="11323"/>
                </a:cubicBezTo>
                <a:lnTo>
                  <a:pt x="231200" y="11323"/>
                </a:lnTo>
                <a:cubicBezTo>
                  <a:pt x="231200" y="11894"/>
                  <a:pt x="231200" y="12369"/>
                  <a:pt x="231200" y="12940"/>
                </a:cubicBezTo>
                <a:cubicBezTo>
                  <a:pt x="231025" y="39881"/>
                  <a:pt x="217295" y="64921"/>
                  <a:pt x="194678" y="79545"/>
                </a:cubicBezTo>
                <a:close/>
                <a:moveTo>
                  <a:pt x="177273" y="243108"/>
                </a:moveTo>
                <a:lnTo>
                  <a:pt x="177273" y="213231"/>
                </a:lnTo>
                <a:cubicBezTo>
                  <a:pt x="177125" y="211662"/>
                  <a:pt x="175805" y="210465"/>
                  <a:pt x="174229" y="210471"/>
                </a:cubicBezTo>
                <a:lnTo>
                  <a:pt x="166240" y="210471"/>
                </a:lnTo>
                <a:cubicBezTo>
                  <a:pt x="164629" y="210435"/>
                  <a:pt x="163291" y="209218"/>
                  <a:pt x="163102" y="207617"/>
                </a:cubicBezTo>
                <a:lnTo>
                  <a:pt x="163102" y="202479"/>
                </a:lnTo>
                <a:cubicBezTo>
                  <a:pt x="163103" y="200939"/>
                  <a:pt x="161882" y="199676"/>
                  <a:pt x="160344" y="199624"/>
                </a:cubicBezTo>
                <a:lnTo>
                  <a:pt x="81118" y="199624"/>
                </a:lnTo>
                <a:cubicBezTo>
                  <a:pt x="79563" y="199674"/>
                  <a:pt x="78314" y="200923"/>
                  <a:pt x="78264" y="202479"/>
                </a:cubicBezTo>
                <a:lnTo>
                  <a:pt x="78264" y="207617"/>
                </a:lnTo>
                <a:cubicBezTo>
                  <a:pt x="78213" y="209245"/>
                  <a:pt x="76851" y="210523"/>
                  <a:pt x="75224" y="210472"/>
                </a:cubicBezTo>
                <a:cubicBezTo>
                  <a:pt x="75223" y="210472"/>
                  <a:pt x="75222" y="210472"/>
                  <a:pt x="75221" y="210472"/>
                </a:cubicBezTo>
                <a:lnTo>
                  <a:pt x="67232" y="210471"/>
                </a:lnTo>
                <a:cubicBezTo>
                  <a:pt x="65656" y="210464"/>
                  <a:pt x="64336" y="211662"/>
                  <a:pt x="64188" y="213231"/>
                </a:cubicBezTo>
                <a:lnTo>
                  <a:pt x="64188" y="243108"/>
                </a:lnTo>
                <a:cubicBezTo>
                  <a:pt x="64332" y="244694"/>
                  <a:pt x="65640" y="245921"/>
                  <a:pt x="67232" y="245962"/>
                </a:cubicBezTo>
                <a:lnTo>
                  <a:pt x="174229" y="245962"/>
                </a:lnTo>
                <a:cubicBezTo>
                  <a:pt x="175821" y="245921"/>
                  <a:pt x="177129" y="244694"/>
                  <a:pt x="177273" y="243108"/>
                </a:cubicBezTo>
                <a:close/>
                <a:moveTo>
                  <a:pt x="124868" y="239207"/>
                </a:moveTo>
                <a:lnTo>
                  <a:pt x="118400" y="239207"/>
                </a:lnTo>
                <a:lnTo>
                  <a:pt x="118400" y="214277"/>
                </a:lnTo>
                <a:cubicBezTo>
                  <a:pt x="115958" y="216482"/>
                  <a:pt x="113071" y="218136"/>
                  <a:pt x="109936" y="219130"/>
                </a:cubicBezTo>
                <a:lnTo>
                  <a:pt x="109936" y="213231"/>
                </a:lnTo>
                <a:cubicBezTo>
                  <a:pt x="111979" y="212562"/>
                  <a:pt x="113836" y="211421"/>
                  <a:pt x="115357" y="209901"/>
                </a:cubicBezTo>
                <a:cubicBezTo>
                  <a:pt x="117301" y="208546"/>
                  <a:pt x="118819" y="206664"/>
                  <a:pt x="119732" y="204477"/>
                </a:cubicBezTo>
                <a:lnTo>
                  <a:pt x="124868" y="204477"/>
                </a:lnTo>
                <a:close/>
              </a:path>
            </a:pathLst>
          </a:custGeom>
          <a:solidFill>
            <a:srgbClr val="FFFFFF"/>
          </a:solidFill>
          <a:ln w="9511" cap="flat">
            <a:noFill/>
            <a:prstDash val="solid"/>
            <a:miter/>
          </a:ln>
        </p:spPr>
        <p:txBody>
          <a:bodyPr rtlCol="0" anchor="ctr"/>
          <a:lstStyle/>
          <a:p>
            <a:endParaRPr lang="en-EG"/>
          </a:p>
        </p:txBody>
      </p:sp>
      <p:sp>
        <p:nvSpPr>
          <p:cNvPr id="69" name="Parallelogram 68">
            <a:extLst>
              <a:ext uri="{FF2B5EF4-FFF2-40B4-BE49-F238E27FC236}">
                <a16:creationId xmlns:a16="http://schemas.microsoft.com/office/drawing/2014/main" id="{875754EE-01DF-F34C-8D49-BC915965300A}"/>
              </a:ext>
            </a:extLst>
          </p:cNvPr>
          <p:cNvSpPr>
            <a:spLocks noChangeAspect="1"/>
          </p:cNvSpPr>
          <p:nvPr/>
        </p:nvSpPr>
        <p:spPr>
          <a:xfrm>
            <a:off x="6949453" y="5382663"/>
            <a:ext cx="694256" cy="449577"/>
          </a:xfrm>
          <a:prstGeom prst="parallelogram">
            <a:avLst>
              <a:gd name="adj" fmla="val 28050"/>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nvGrpSpPr>
          <p:cNvPr id="2" name="Group 1">
            <a:extLst>
              <a:ext uri="{FF2B5EF4-FFF2-40B4-BE49-F238E27FC236}">
                <a16:creationId xmlns:a16="http://schemas.microsoft.com/office/drawing/2014/main" id="{08524EE4-F306-0E47-90D4-B1C3C6BB9FF8}"/>
              </a:ext>
            </a:extLst>
          </p:cNvPr>
          <p:cNvGrpSpPr/>
          <p:nvPr/>
        </p:nvGrpSpPr>
        <p:grpSpPr>
          <a:xfrm>
            <a:off x="2929269" y="5243665"/>
            <a:ext cx="6938716" cy="727573"/>
            <a:chOff x="2929269" y="5243665"/>
            <a:chExt cx="6938716" cy="727573"/>
          </a:xfrm>
        </p:grpSpPr>
        <p:grpSp>
          <p:nvGrpSpPr>
            <p:cNvPr id="60" name="Group 59">
              <a:extLst>
                <a:ext uri="{FF2B5EF4-FFF2-40B4-BE49-F238E27FC236}">
                  <a16:creationId xmlns:a16="http://schemas.microsoft.com/office/drawing/2014/main" id="{CB67051B-7F5C-5644-9573-E491A33175AB}"/>
                </a:ext>
              </a:extLst>
            </p:cNvPr>
            <p:cNvGrpSpPr>
              <a:grpSpLocks noChangeAspect="1"/>
            </p:cNvGrpSpPr>
            <p:nvPr/>
          </p:nvGrpSpPr>
          <p:grpSpPr>
            <a:xfrm>
              <a:off x="4204688" y="5243665"/>
              <a:ext cx="727573" cy="727573"/>
              <a:chOff x="6629717" y="3155681"/>
              <a:chExt cx="546636" cy="546636"/>
            </a:xfrm>
          </p:grpSpPr>
          <p:grpSp>
            <p:nvGrpSpPr>
              <p:cNvPr id="61" name="Group 60">
                <a:extLst>
                  <a:ext uri="{FF2B5EF4-FFF2-40B4-BE49-F238E27FC236}">
                    <a16:creationId xmlns:a16="http://schemas.microsoft.com/office/drawing/2014/main" id="{4B55BC5B-84DA-D840-8D39-E8DAEB3136BC}"/>
                  </a:ext>
                </a:extLst>
              </p:cNvPr>
              <p:cNvGrpSpPr>
                <a:grpSpLocks noChangeAspect="1"/>
              </p:cNvGrpSpPr>
              <p:nvPr/>
            </p:nvGrpSpPr>
            <p:grpSpPr>
              <a:xfrm>
                <a:off x="6629717" y="3155681"/>
                <a:ext cx="546636" cy="546636"/>
                <a:chOff x="10737180" y="4137561"/>
                <a:chExt cx="997527" cy="997527"/>
              </a:xfrm>
            </p:grpSpPr>
            <p:sp>
              <p:nvSpPr>
                <p:cNvPr id="63" name="Arc 62">
                  <a:extLst>
                    <a:ext uri="{FF2B5EF4-FFF2-40B4-BE49-F238E27FC236}">
                      <a16:creationId xmlns:a16="http://schemas.microsoft.com/office/drawing/2014/main" id="{B0861282-A5D2-CE46-8CA9-5244D71DF576}"/>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64" name="Arc 63">
                  <a:extLst>
                    <a:ext uri="{FF2B5EF4-FFF2-40B4-BE49-F238E27FC236}">
                      <a16:creationId xmlns:a16="http://schemas.microsoft.com/office/drawing/2014/main" id="{36CAE286-E6BF-3849-9FAF-E1DFAA7E1186}"/>
                    </a:ext>
                  </a:extLst>
                </p:cNvPr>
                <p:cNvSpPr/>
                <p:nvPr/>
              </p:nvSpPr>
              <p:spPr>
                <a:xfrm>
                  <a:off x="10737180" y="4137561"/>
                  <a:ext cx="997527" cy="997527"/>
                </a:xfrm>
                <a:prstGeom prst="arc">
                  <a:avLst>
                    <a:gd name="adj1" fmla="val 16167979"/>
                    <a:gd name="adj2" fmla="val 12446979"/>
                  </a:avLst>
                </a:prstGeom>
                <a:ln w="63500" cap="rnd">
                  <a:solidFill>
                    <a:schemeClr val="accent1"/>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sp>
            <p:nvSpPr>
              <p:cNvPr id="62" name="TextBox 61">
                <a:extLst>
                  <a:ext uri="{FF2B5EF4-FFF2-40B4-BE49-F238E27FC236}">
                    <a16:creationId xmlns:a16="http://schemas.microsoft.com/office/drawing/2014/main" id="{C12EBFB5-4DB6-DF43-9DC3-0D57FDF38C3A}"/>
                  </a:ext>
                </a:extLst>
              </p:cNvPr>
              <p:cNvSpPr txBox="1"/>
              <p:nvPr/>
            </p:nvSpPr>
            <p:spPr>
              <a:xfrm>
                <a:off x="6675649" y="3290260"/>
                <a:ext cx="454772" cy="277484"/>
              </a:xfrm>
              <a:prstGeom prst="rect">
                <a:avLst/>
              </a:prstGeom>
              <a:noFill/>
            </p:spPr>
            <p:txBody>
              <a:bodyPr wrap="square" lIns="0" rIns="0" rtlCol="0" anchor="ctr">
                <a:spAutoFit/>
              </a:bodyPr>
              <a:lstStyle/>
              <a:p>
                <a:pPr algn="ctr"/>
                <a:r>
                  <a:rPr lang="en-US"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80%</a:t>
                </a:r>
              </a:p>
            </p:txBody>
          </p:sp>
        </p:grpSp>
        <p:grpSp>
          <p:nvGrpSpPr>
            <p:cNvPr id="66" name="Group 65">
              <a:extLst>
                <a:ext uri="{FF2B5EF4-FFF2-40B4-BE49-F238E27FC236}">
                  <a16:creationId xmlns:a16="http://schemas.microsoft.com/office/drawing/2014/main" id="{15EEC1A7-5F70-5E4E-8B6F-4600CD64F260}"/>
                </a:ext>
              </a:extLst>
            </p:cNvPr>
            <p:cNvGrpSpPr/>
            <p:nvPr/>
          </p:nvGrpSpPr>
          <p:grpSpPr>
            <a:xfrm>
              <a:off x="2929269" y="5317616"/>
              <a:ext cx="1054135" cy="567948"/>
              <a:chOff x="2164007" y="1145937"/>
              <a:chExt cx="1054135" cy="567948"/>
            </a:xfrm>
          </p:grpSpPr>
          <p:sp>
            <p:nvSpPr>
              <p:cNvPr id="67" name="TextBox 66">
                <a:extLst>
                  <a:ext uri="{FF2B5EF4-FFF2-40B4-BE49-F238E27FC236}">
                    <a16:creationId xmlns:a16="http://schemas.microsoft.com/office/drawing/2014/main" id="{8ED298AA-295B-D344-A497-1F7663FEAEEB}"/>
                  </a:ext>
                </a:extLst>
              </p:cNvPr>
              <p:cNvSpPr txBox="1"/>
              <p:nvPr/>
            </p:nvSpPr>
            <p:spPr>
              <a:xfrm>
                <a:off x="2164007" y="1145937"/>
                <a:ext cx="1054135" cy="461665"/>
              </a:xfrm>
              <a:prstGeom prst="rect">
                <a:avLst/>
              </a:prstGeom>
              <a:noFill/>
            </p:spPr>
            <p:txBody>
              <a:bodyPr wrap="none" lIns="0" rtlCol="0" anchor="b">
                <a:spAutoFit/>
              </a:bodyPr>
              <a:lstStyle/>
              <a:p>
                <a:r>
                  <a:rPr lang="en-US" sz="2400" b="1" dirty="0">
                    <a:solidFill>
                      <a:schemeClr val="accent1"/>
                    </a:solidFill>
                    <a:latin typeface="Roboto" panose="02000000000000000000" pitchFamily="2" charset="0"/>
                    <a:ea typeface="Roboto" panose="02000000000000000000" pitchFamily="2" charset="0"/>
                  </a:rPr>
                  <a:t>+ 1900</a:t>
                </a:r>
                <a:endParaRPr lang="en-US" sz="2400" b="1" baseline="30000" dirty="0">
                  <a:solidFill>
                    <a:schemeClr val="accent1"/>
                  </a:solidFill>
                  <a:latin typeface="Roboto" panose="02000000000000000000" pitchFamily="2" charset="0"/>
                  <a:ea typeface="Roboto" panose="02000000000000000000" pitchFamily="2" charset="0"/>
                </a:endParaRPr>
              </a:p>
            </p:txBody>
          </p:sp>
          <p:sp>
            <p:nvSpPr>
              <p:cNvPr id="68" name="TextBox 67">
                <a:extLst>
                  <a:ext uri="{FF2B5EF4-FFF2-40B4-BE49-F238E27FC236}">
                    <a16:creationId xmlns:a16="http://schemas.microsoft.com/office/drawing/2014/main" id="{2586AF05-387F-7645-BF22-DC5AB94D6737}"/>
                  </a:ext>
                </a:extLst>
              </p:cNvPr>
              <p:cNvSpPr txBox="1"/>
              <p:nvPr/>
            </p:nvSpPr>
            <p:spPr>
              <a:xfrm>
                <a:off x="2164007" y="1529219"/>
                <a:ext cx="1021113" cy="184666"/>
              </a:xfrm>
              <a:prstGeom prst="rect">
                <a:avLst/>
              </a:prstGeom>
              <a:noFill/>
            </p:spPr>
            <p:txBody>
              <a:bodyPr wrap="none" lIns="0" tIns="0" rIns="0" bIns="0" rtlCol="0" anchor="t">
                <a:spAutoFit/>
              </a:bodyPr>
              <a:lstStyle/>
              <a:p>
                <a:r>
                  <a:rPr lang="en-US" sz="1200" dirty="0">
                    <a:solidFill>
                      <a:schemeClr val="tx2"/>
                    </a:solidFill>
                    <a:latin typeface="Roboto" panose="02000000000000000000" pitchFamily="2" charset="0"/>
                    <a:ea typeface="Roboto" panose="02000000000000000000" pitchFamily="2" charset="0"/>
                  </a:rPr>
                  <a:t>Insert title here</a:t>
                </a:r>
              </a:p>
            </p:txBody>
          </p:sp>
        </p:grpSp>
        <p:grpSp>
          <p:nvGrpSpPr>
            <p:cNvPr id="70" name="Group 69">
              <a:extLst>
                <a:ext uri="{FF2B5EF4-FFF2-40B4-BE49-F238E27FC236}">
                  <a16:creationId xmlns:a16="http://schemas.microsoft.com/office/drawing/2014/main" id="{F6551A19-2612-8C49-8BC6-E1AE5B2E4BFC}"/>
                </a:ext>
              </a:extLst>
            </p:cNvPr>
            <p:cNvGrpSpPr/>
            <p:nvPr/>
          </p:nvGrpSpPr>
          <p:grpSpPr>
            <a:xfrm>
              <a:off x="7864993" y="5317616"/>
              <a:ext cx="1021113" cy="567948"/>
              <a:chOff x="2164007" y="1145937"/>
              <a:chExt cx="1021113" cy="567948"/>
            </a:xfrm>
          </p:grpSpPr>
          <p:sp>
            <p:nvSpPr>
              <p:cNvPr id="71" name="TextBox 70">
                <a:extLst>
                  <a:ext uri="{FF2B5EF4-FFF2-40B4-BE49-F238E27FC236}">
                    <a16:creationId xmlns:a16="http://schemas.microsoft.com/office/drawing/2014/main" id="{AB28A463-50F7-4347-BCBA-39550596D2E6}"/>
                  </a:ext>
                </a:extLst>
              </p:cNvPr>
              <p:cNvSpPr txBox="1"/>
              <p:nvPr/>
            </p:nvSpPr>
            <p:spPr>
              <a:xfrm>
                <a:off x="2164007" y="1145937"/>
                <a:ext cx="919482" cy="461665"/>
              </a:xfrm>
              <a:prstGeom prst="rect">
                <a:avLst/>
              </a:prstGeom>
              <a:noFill/>
            </p:spPr>
            <p:txBody>
              <a:bodyPr wrap="none" lIns="0" rtlCol="0" anchor="b">
                <a:spAutoFit/>
              </a:bodyPr>
              <a:lstStyle/>
              <a:p>
                <a:r>
                  <a:rPr lang="en-US" sz="2400" b="1" dirty="0">
                    <a:solidFill>
                      <a:schemeClr val="accent2"/>
                    </a:solidFill>
                    <a:latin typeface="Roboto" panose="02000000000000000000" pitchFamily="2" charset="0"/>
                    <a:ea typeface="Roboto" panose="02000000000000000000" pitchFamily="2" charset="0"/>
                  </a:rPr>
                  <a:t>200 K</a:t>
                </a:r>
                <a:endParaRPr lang="en-US" sz="2400" b="1" baseline="30000" dirty="0">
                  <a:solidFill>
                    <a:schemeClr val="accent2"/>
                  </a:solidFill>
                  <a:latin typeface="Roboto" panose="02000000000000000000" pitchFamily="2" charset="0"/>
                  <a:ea typeface="Roboto" panose="02000000000000000000" pitchFamily="2" charset="0"/>
                </a:endParaRPr>
              </a:p>
            </p:txBody>
          </p:sp>
          <p:sp>
            <p:nvSpPr>
              <p:cNvPr id="72" name="TextBox 71">
                <a:extLst>
                  <a:ext uri="{FF2B5EF4-FFF2-40B4-BE49-F238E27FC236}">
                    <a16:creationId xmlns:a16="http://schemas.microsoft.com/office/drawing/2014/main" id="{DE961BF6-C8E7-8F4A-B7E2-ED373BA9B32E}"/>
                  </a:ext>
                </a:extLst>
              </p:cNvPr>
              <p:cNvSpPr txBox="1"/>
              <p:nvPr/>
            </p:nvSpPr>
            <p:spPr>
              <a:xfrm>
                <a:off x="2164007" y="1529219"/>
                <a:ext cx="1021113" cy="184666"/>
              </a:xfrm>
              <a:prstGeom prst="rect">
                <a:avLst/>
              </a:prstGeom>
              <a:noFill/>
            </p:spPr>
            <p:txBody>
              <a:bodyPr wrap="none" lIns="0" tIns="0" rIns="0" bIns="0" rtlCol="0" anchor="t">
                <a:spAutoFit/>
              </a:bodyPr>
              <a:lstStyle/>
              <a:p>
                <a:r>
                  <a:rPr lang="en-US" sz="1200" dirty="0">
                    <a:solidFill>
                      <a:schemeClr val="tx2"/>
                    </a:solidFill>
                    <a:latin typeface="Roboto" panose="02000000000000000000" pitchFamily="2" charset="0"/>
                    <a:ea typeface="Roboto" panose="02000000000000000000" pitchFamily="2" charset="0"/>
                  </a:rPr>
                  <a:t>Insert title here</a:t>
                </a:r>
              </a:p>
            </p:txBody>
          </p:sp>
        </p:grpSp>
        <p:grpSp>
          <p:nvGrpSpPr>
            <p:cNvPr id="73" name="Group 72">
              <a:extLst>
                <a:ext uri="{FF2B5EF4-FFF2-40B4-BE49-F238E27FC236}">
                  <a16:creationId xmlns:a16="http://schemas.microsoft.com/office/drawing/2014/main" id="{0E529C3E-7D4E-8941-B4D2-936086B18139}"/>
                </a:ext>
              </a:extLst>
            </p:cNvPr>
            <p:cNvGrpSpPr>
              <a:grpSpLocks noChangeAspect="1"/>
            </p:cNvGrpSpPr>
            <p:nvPr/>
          </p:nvGrpSpPr>
          <p:grpSpPr>
            <a:xfrm>
              <a:off x="9140412" y="5243665"/>
              <a:ext cx="727573" cy="727573"/>
              <a:chOff x="6629717" y="3155681"/>
              <a:chExt cx="546636" cy="546636"/>
            </a:xfrm>
          </p:grpSpPr>
          <p:grpSp>
            <p:nvGrpSpPr>
              <p:cNvPr id="74" name="Group 73">
                <a:extLst>
                  <a:ext uri="{FF2B5EF4-FFF2-40B4-BE49-F238E27FC236}">
                    <a16:creationId xmlns:a16="http://schemas.microsoft.com/office/drawing/2014/main" id="{DFC6F27F-6CEA-1D42-B80A-BE3FC94B64C9}"/>
                  </a:ext>
                </a:extLst>
              </p:cNvPr>
              <p:cNvGrpSpPr>
                <a:grpSpLocks noChangeAspect="1"/>
              </p:cNvGrpSpPr>
              <p:nvPr/>
            </p:nvGrpSpPr>
            <p:grpSpPr>
              <a:xfrm>
                <a:off x="6629717" y="3155681"/>
                <a:ext cx="546636" cy="546636"/>
                <a:chOff x="10737180" y="4137561"/>
                <a:chExt cx="997527" cy="997527"/>
              </a:xfrm>
            </p:grpSpPr>
            <p:sp>
              <p:nvSpPr>
                <p:cNvPr id="76" name="Arc 75">
                  <a:extLst>
                    <a:ext uri="{FF2B5EF4-FFF2-40B4-BE49-F238E27FC236}">
                      <a16:creationId xmlns:a16="http://schemas.microsoft.com/office/drawing/2014/main" id="{626E59C6-6452-6643-999B-01723588979E}"/>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77" name="Arc 76">
                  <a:extLst>
                    <a:ext uri="{FF2B5EF4-FFF2-40B4-BE49-F238E27FC236}">
                      <a16:creationId xmlns:a16="http://schemas.microsoft.com/office/drawing/2014/main" id="{4AB81E58-B27A-7740-9275-3EA9DB61963F}"/>
                    </a:ext>
                  </a:extLst>
                </p:cNvPr>
                <p:cNvSpPr/>
                <p:nvPr/>
              </p:nvSpPr>
              <p:spPr>
                <a:xfrm>
                  <a:off x="10737180" y="4137561"/>
                  <a:ext cx="997527" cy="997527"/>
                </a:xfrm>
                <a:prstGeom prst="arc">
                  <a:avLst>
                    <a:gd name="adj1" fmla="val 16167979"/>
                    <a:gd name="adj2" fmla="val 8931619"/>
                  </a:avLst>
                </a:prstGeom>
                <a:ln w="63500" cap="rnd">
                  <a:solidFill>
                    <a:schemeClr val="accent2"/>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sp>
            <p:nvSpPr>
              <p:cNvPr id="75" name="TextBox 74">
                <a:extLst>
                  <a:ext uri="{FF2B5EF4-FFF2-40B4-BE49-F238E27FC236}">
                    <a16:creationId xmlns:a16="http://schemas.microsoft.com/office/drawing/2014/main" id="{431FE09E-D96B-A24D-A833-4C1B66480042}"/>
                  </a:ext>
                </a:extLst>
              </p:cNvPr>
              <p:cNvSpPr txBox="1"/>
              <p:nvPr/>
            </p:nvSpPr>
            <p:spPr>
              <a:xfrm>
                <a:off x="6675649" y="3290260"/>
                <a:ext cx="454772" cy="277484"/>
              </a:xfrm>
              <a:prstGeom prst="rect">
                <a:avLst/>
              </a:prstGeom>
              <a:noFill/>
            </p:spPr>
            <p:txBody>
              <a:bodyPr wrap="square" lIns="0" rIns="0" rtlCol="0" anchor="ctr">
                <a:spAutoFit/>
              </a:bodyPr>
              <a:lstStyle/>
              <a:p>
                <a:pPr algn="ctr"/>
                <a:r>
                  <a:rPr lang="en-US"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70%</a:t>
                </a:r>
              </a:p>
            </p:txBody>
          </p:sp>
        </p:grpSp>
      </p:grpSp>
      <p:sp>
        <p:nvSpPr>
          <p:cNvPr id="78" name="Freeform 77">
            <a:extLst>
              <a:ext uri="{FF2B5EF4-FFF2-40B4-BE49-F238E27FC236}">
                <a16:creationId xmlns:a16="http://schemas.microsoft.com/office/drawing/2014/main" id="{A27C5E67-BFCA-DD4E-8BF9-1CA641A273EB}"/>
              </a:ext>
            </a:extLst>
          </p:cNvPr>
          <p:cNvSpPr>
            <a:spLocks noChangeAspect="1"/>
          </p:cNvSpPr>
          <p:nvPr/>
        </p:nvSpPr>
        <p:spPr>
          <a:xfrm>
            <a:off x="7182117" y="5467890"/>
            <a:ext cx="228928" cy="279122"/>
          </a:xfrm>
          <a:custGeom>
            <a:avLst/>
            <a:gdLst>
              <a:gd name="connsiteX0" fmla="*/ 152175 w 228928"/>
              <a:gd name="connsiteY0" fmla="*/ 190 h 279122"/>
              <a:gd name="connsiteX1" fmla="*/ 114607 w 228928"/>
              <a:gd name="connsiteY1" fmla="*/ 58327 h 279122"/>
              <a:gd name="connsiteX2" fmla="*/ 78846 w 228928"/>
              <a:gd name="connsiteY2" fmla="*/ 113894 h 279122"/>
              <a:gd name="connsiteX3" fmla="*/ 78846 w 228928"/>
              <a:gd name="connsiteY3" fmla="*/ 117986 h 279122"/>
              <a:gd name="connsiteX4" fmla="*/ 81414 w 228928"/>
              <a:gd name="connsiteY4" fmla="*/ 119032 h 279122"/>
              <a:gd name="connsiteX5" fmla="*/ 150082 w 228928"/>
              <a:gd name="connsiteY5" fmla="*/ 119033 h 279122"/>
              <a:gd name="connsiteX6" fmla="*/ 152841 w 228928"/>
              <a:gd name="connsiteY6" fmla="*/ 117510 h 279122"/>
              <a:gd name="connsiteX7" fmla="*/ 228928 w 228928"/>
              <a:gd name="connsiteY7" fmla="*/ 190 h 279122"/>
              <a:gd name="connsiteX8" fmla="*/ 140096 w 228928"/>
              <a:gd name="connsiteY8" fmla="*/ 145579 h 279122"/>
              <a:gd name="connsiteX9" fmla="*/ 137718 w 228928"/>
              <a:gd name="connsiteY9" fmla="*/ 146341 h 279122"/>
              <a:gd name="connsiteX10" fmla="*/ 98914 w 228928"/>
              <a:gd name="connsiteY10" fmla="*/ 146341 h 279122"/>
              <a:gd name="connsiteX11" fmla="*/ 96821 w 228928"/>
              <a:gd name="connsiteY11" fmla="*/ 145770 h 279122"/>
              <a:gd name="connsiteX12" fmla="*/ 54973 w 228928"/>
              <a:gd name="connsiteY12" fmla="*/ 190776 h 279122"/>
              <a:gd name="connsiteX13" fmla="*/ 57826 w 228928"/>
              <a:gd name="connsiteY13" fmla="*/ 186970 h 279122"/>
              <a:gd name="connsiteX14" fmla="*/ 63153 w 228928"/>
              <a:gd name="connsiteY14" fmla="*/ 177455 h 279122"/>
              <a:gd name="connsiteX15" fmla="*/ 64769 w 228928"/>
              <a:gd name="connsiteY15" fmla="*/ 173553 h 279122"/>
              <a:gd name="connsiteX16" fmla="*/ 72473 w 228928"/>
              <a:gd name="connsiteY16" fmla="*/ 170508 h 279122"/>
              <a:gd name="connsiteX17" fmla="*/ 80653 w 228928"/>
              <a:gd name="connsiteY17" fmla="*/ 174314 h 279122"/>
              <a:gd name="connsiteX18" fmla="*/ 80177 w 228928"/>
              <a:gd name="connsiteY18" fmla="*/ 181546 h 279122"/>
              <a:gd name="connsiteX19" fmla="*/ 79416 w 228928"/>
              <a:gd name="connsiteY19" fmla="*/ 185923 h 279122"/>
              <a:gd name="connsiteX20" fmla="*/ 76848 w 228928"/>
              <a:gd name="connsiteY20" fmla="*/ 182878 h 279122"/>
              <a:gd name="connsiteX21" fmla="*/ 76848 w 228928"/>
              <a:gd name="connsiteY21" fmla="*/ 182878 h 279122"/>
              <a:gd name="connsiteX22" fmla="*/ 73234 w 228928"/>
              <a:gd name="connsiteY22" fmla="*/ 181832 h 279122"/>
              <a:gd name="connsiteX23" fmla="*/ 70952 w 228928"/>
              <a:gd name="connsiteY23" fmla="*/ 181356 h 279122"/>
              <a:gd name="connsiteX24" fmla="*/ 69144 w 228928"/>
              <a:gd name="connsiteY24" fmla="*/ 188016 h 279122"/>
              <a:gd name="connsiteX25" fmla="*/ 69144 w 228928"/>
              <a:gd name="connsiteY25" fmla="*/ 197531 h 279122"/>
              <a:gd name="connsiteX26" fmla="*/ 69144 w 228928"/>
              <a:gd name="connsiteY26" fmla="*/ 206285 h 279122"/>
              <a:gd name="connsiteX27" fmla="*/ 77134 w 228928"/>
              <a:gd name="connsiteY27" fmla="*/ 204477 h 279122"/>
              <a:gd name="connsiteX28" fmla="*/ 84552 w 228928"/>
              <a:gd name="connsiteY28" fmla="*/ 210662 h 279122"/>
              <a:gd name="connsiteX29" fmla="*/ 91020 w 228928"/>
              <a:gd name="connsiteY29" fmla="*/ 209139 h 279122"/>
              <a:gd name="connsiteX30" fmla="*/ 100531 w 228928"/>
              <a:gd name="connsiteY30" fmla="*/ 212660 h 279122"/>
              <a:gd name="connsiteX31" fmla="*/ 107283 w 228928"/>
              <a:gd name="connsiteY31" fmla="*/ 216085 h 279122"/>
              <a:gd name="connsiteX32" fmla="*/ 110612 w 228928"/>
              <a:gd name="connsiteY32" fmla="*/ 214278 h 279122"/>
              <a:gd name="connsiteX33" fmla="*/ 110612 w 228928"/>
              <a:gd name="connsiteY33" fmla="*/ 207332 h 279122"/>
              <a:gd name="connsiteX34" fmla="*/ 108805 w 228928"/>
              <a:gd name="connsiteY34" fmla="*/ 202669 h 279122"/>
              <a:gd name="connsiteX35" fmla="*/ 107283 w 228928"/>
              <a:gd name="connsiteY35" fmla="*/ 200861 h 279122"/>
              <a:gd name="connsiteX36" fmla="*/ 106237 w 228928"/>
              <a:gd name="connsiteY36" fmla="*/ 196199 h 279122"/>
              <a:gd name="connsiteX37" fmla="*/ 107474 w 228928"/>
              <a:gd name="connsiteY37" fmla="*/ 193440 h 279122"/>
              <a:gd name="connsiteX38" fmla="*/ 106237 w 228928"/>
              <a:gd name="connsiteY38" fmla="*/ 185447 h 279122"/>
              <a:gd name="connsiteX39" fmla="*/ 108520 w 228928"/>
              <a:gd name="connsiteY39" fmla="*/ 181356 h 279122"/>
              <a:gd name="connsiteX40" fmla="*/ 111088 w 228928"/>
              <a:gd name="connsiteY40" fmla="*/ 178787 h 279122"/>
              <a:gd name="connsiteX41" fmla="*/ 114417 w 228928"/>
              <a:gd name="connsiteY41" fmla="*/ 176218 h 279122"/>
              <a:gd name="connsiteX42" fmla="*/ 118506 w 228928"/>
              <a:gd name="connsiteY42" fmla="*/ 176218 h 279122"/>
              <a:gd name="connsiteX43" fmla="*/ 121169 w 228928"/>
              <a:gd name="connsiteY43" fmla="*/ 176693 h 279122"/>
              <a:gd name="connsiteX44" fmla="*/ 126781 w 228928"/>
              <a:gd name="connsiteY44" fmla="*/ 180309 h 279122"/>
              <a:gd name="connsiteX45" fmla="*/ 130870 w 228928"/>
              <a:gd name="connsiteY45" fmla="*/ 186494 h 279122"/>
              <a:gd name="connsiteX46" fmla="*/ 130395 w 228928"/>
              <a:gd name="connsiteY46" fmla="*/ 192393 h 279122"/>
              <a:gd name="connsiteX47" fmla="*/ 132392 w 228928"/>
              <a:gd name="connsiteY47" fmla="*/ 194201 h 279122"/>
              <a:gd name="connsiteX48" fmla="*/ 131156 w 228928"/>
              <a:gd name="connsiteY48" fmla="*/ 200671 h 279122"/>
              <a:gd name="connsiteX49" fmla="*/ 128302 w 228928"/>
              <a:gd name="connsiteY49" fmla="*/ 202955 h 279122"/>
              <a:gd name="connsiteX50" fmla="*/ 129063 w 228928"/>
              <a:gd name="connsiteY50" fmla="*/ 211709 h 279122"/>
              <a:gd name="connsiteX51" fmla="*/ 133248 w 228928"/>
              <a:gd name="connsiteY51" fmla="*/ 215324 h 279122"/>
              <a:gd name="connsiteX52" fmla="*/ 136767 w 228928"/>
              <a:gd name="connsiteY52" fmla="*/ 212946 h 279122"/>
              <a:gd name="connsiteX53" fmla="*/ 146849 w 228928"/>
              <a:gd name="connsiteY53" fmla="*/ 209140 h 279122"/>
              <a:gd name="connsiteX54" fmla="*/ 154267 w 228928"/>
              <a:gd name="connsiteY54" fmla="*/ 209139 h 279122"/>
              <a:gd name="connsiteX55" fmla="*/ 160925 w 228928"/>
              <a:gd name="connsiteY55" fmla="*/ 202955 h 279122"/>
              <a:gd name="connsiteX56" fmla="*/ 168629 w 228928"/>
              <a:gd name="connsiteY56" fmla="*/ 205334 h 279122"/>
              <a:gd name="connsiteX57" fmla="*/ 170721 w 228928"/>
              <a:gd name="connsiteY57" fmla="*/ 205334 h 279122"/>
              <a:gd name="connsiteX58" fmla="*/ 169960 w 228928"/>
              <a:gd name="connsiteY58" fmla="*/ 199624 h 279122"/>
              <a:gd name="connsiteX59" fmla="*/ 167678 w 228928"/>
              <a:gd name="connsiteY59" fmla="*/ 187065 h 279122"/>
              <a:gd name="connsiteX60" fmla="*/ 165585 w 228928"/>
              <a:gd name="connsiteY60" fmla="*/ 179358 h 279122"/>
              <a:gd name="connsiteX61" fmla="*/ 163017 w 228928"/>
              <a:gd name="connsiteY61" fmla="*/ 180119 h 279122"/>
              <a:gd name="connsiteX62" fmla="*/ 158642 w 228928"/>
              <a:gd name="connsiteY62" fmla="*/ 182973 h 279122"/>
              <a:gd name="connsiteX63" fmla="*/ 155028 w 228928"/>
              <a:gd name="connsiteY63" fmla="*/ 182973 h 279122"/>
              <a:gd name="connsiteX64" fmla="*/ 152460 w 228928"/>
              <a:gd name="connsiteY64" fmla="*/ 184305 h 279122"/>
              <a:gd name="connsiteX65" fmla="*/ 151224 w 228928"/>
              <a:gd name="connsiteY65" fmla="*/ 181926 h 279122"/>
              <a:gd name="connsiteX66" fmla="*/ 151224 w 228928"/>
              <a:gd name="connsiteY66" fmla="*/ 177074 h 279122"/>
              <a:gd name="connsiteX67" fmla="*/ 152270 w 228928"/>
              <a:gd name="connsiteY67" fmla="*/ 173744 h 279122"/>
              <a:gd name="connsiteX68" fmla="*/ 153792 w 228928"/>
              <a:gd name="connsiteY68" fmla="*/ 172697 h 279122"/>
              <a:gd name="connsiteX69" fmla="*/ 160735 w 228928"/>
              <a:gd name="connsiteY69" fmla="*/ 170889 h 279122"/>
              <a:gd name="connsiteX70" fmla="*/ 171007 w 228928"/>
              <a:gd name="connsiteY70" fmla="*/ 173743 h 279122"/>
              <a:gd name="connsiteX71" fmla="*/ 179281 w 228928"/>
              <a:gd name="connsiteY71" fmla="*/ 185352 h 279122"/>
              <a:gd name="connsiteX72" fmla="*/ 184417 w 228928"/>
              <a:gd name="connsiteY72" fmla="*/ 195818 h 279122"/>
              <a:gd name="connsiteX73" fmla="*/ 140476 w 228928"/>
              <a:gd name="connsiteY73" fmla="*/ 145484 h 279122"/>
              <a:gd name="connsiteX74" fmla="*/ 94824 w 228928"/>
              <a:gd name="connsiteY74" fmla="*/ 269274 h 279122"/>
              <a:gd name="connsiteX75" fmla="*/ 94824 w 228928"/>
              <a:gd name="connsiteY75" fmla="*/ 269274 h 279122"/>
              <a:gd name="connsiteX76" fmla="*/ 52881 w 228928"/>
              <a:gd name="connsiteY76" fmla="*/ 212755 h 279122"/>
              <a:gd name="connsiteX77" fmla="*/ 58017 w 228928"/>
              <a:gd name="connsiteY77" fmla="*/ 217322 h 279122"/>
              <a:gd name="connsiteX78" fmla="*/ 88166 w 228928"/>
              <a:gd name="connsiteY78" fmla="*/ 261091 h 279122"/>
              <a:gd name="connsiteX79" fmla="*/ 90925 w 228928"/>
              <a:gd name="connsiteY79" fmla="*/ 256429 h 279122"/>
              <a:gd name="connsiteX80" fmla="*/ 65721 w 228928"/>
              <a:gd name="connsiteY80" fmla="*/ 225600 h 279122"/>
              <a:gd name="connsiteX81" fmla="*/ 73424 w 228928"/>
              <a:gd name="connsiteY81" fmla="*/ 228931 h 279122"/>
              <a:gd name="connsiteX82" fmla="*/ 84267 w 228928"/>
              <a:gd name="connsiteY82" fmla="*/ 229406 h 279122"/>
              <a:gd name="connsiteX83" fmla="*/ 88927 w 228928"/>
              <a:gd name="connsiteY83" fmla="*/ 247675 h 279122"/>
              <a:gd name="connsiteX84" fmla="*/ 94063 w 228928"/>
              <a:gd name="connsiteY84" fmla="*/ 260044 h 279122"/>
              <a:gd name="connsiteX85" fmla="*/ 94824 w 228928"/>
              <a:gd name="connsiteY85" fmla="*/ 269084 h 279122"/>
              <a:gd name="connsiteX86" fmla="*/ 135150 w 228928"/>
              <a:gd name="connsiteY86" fmla="*/ 272033 h 279122"/>
              <a:gd name="connsiteX87" fmla="*/ 135911 w 228928"/>
              <a:gd name="connsiteY87" fmla="*/ 268227 h 279122"/>
              <a:gd name="connsiteX88" fmla="*/ 144376 w 228928"/>
              <a:gd name="connsiteY88" fmla="*/ 252052 h 279122"/>
              <a:gd name="connsiteX89" fmla="*/ 153887 w 228928"/>
              <a:gd name="connsiteY89" fmla="*/ 231214 h 279122"/>
              <a:gd name="connsiteX90" fmla="*/ 163968 w 228928"/>
              <a:gd name="connsiteY90" fmla="*/ 228645 h 279122"/>
              <a:gd name="connsiteX91" fmla="*/ 172909 w 228928"/>
              <a:gd name="connsiteY91" fmla="*/ 222936 h 279122"/>
              <a:gd name="connsiteX92" fmla="*/ 146944 w 228928"/>
              <a:gd name="connsiteY92" fmla="*/ 256619 h 279122"/>
              <a:gd name="connsiteX93" fmla="*/ 149797 w 228928"/>
              <a:gd name="connsiteY93" fmla="*/ 261281 h 279122"/>
              <a:gd name="connsiteX94" fmla="*/ 180137 w 228928"/>
              <a:gd name="connsiteY94" fmla="*/ 215324 h 279122"/>
              <a:gd name="connsiteX95" fmla="*/ 184988 w 228928"/>
              <a:gd name="connsiteY95" fmla="*/ 211233 h 279122"/>
              <a:gd name="connsiteX96" fmla="*/ 135150 w 228928"/>
              <a:gd name="connsiteY96" fmla="*/ 272414 h 279122"/>
              <a:gd name="connsiteX97" fmla="*/ 47555 w 228928"/>
              <a:gd name="connsiteY97" fmla="*/ 209044 h 279122"/>
              <a:gd name="connsiteX98" fmla="*/ 119404 w 228928"/>
              <a:gd name="connsiteY98" fmla="*/ 279116 h 279122"/>
              <a:gd name="connsiteX99" fmla="*/ 189446 w 228928"/>
              <a:gd name="connsiteY99" fmla="*/ 207237 h 279122"/>
              <a:gd name="connsiteX100" fmla="*/ 157311 w 228928"/>
              <a:gd name="connsiteY100" fmla="*/ 148719 h 279122"/>
              <a:gd name="connsiteX101" fmla="*/ 157311 w 228928"/>
              <a:gd name="connsiteY101" fmla="*/ 148719 h 279122"/>
              <a:gd name="connsiteX102" fmla="*/ 157311 w 228928"/>
              <a:gd name="connsiteY102" fmla="*/ 136350 h 279122"/>
              <a:gd name="connsiteX103" fmla="*/ 148751 w 228928"/>
              <a:gd name="connsiteY103" fmla="*/ 126074 h 279122"/>
              <a:gd name="connsiteX104" fmla="*/ 87596 w 228928"/>
              <a:gd name="connsiteY104" fmla="*/ 126074 h 279122"/>
              <a:gd name="connsiteX105" fmla="*/ 79131 w 228928"/>
              <a:gd name="connsiteY105" fmla="*/ 136350 h 279122"/>
              <a:gd name="connsiteX106" fmla="*/ 79131 w 228928"/>
              <a:gd name="connsiteY106" fmla="*/ 148719 h 279122"/>
              <a:gd name="connsiteX107" fmla="*/ 79131 w 228928"/>
              <a:gd name="connsiteY107" fmla="*/ 148719 h 279122"/>
              <a:gd name="connsiteX108" fmla="*/ 47555 w 228928"/>
              <a:gd name="connsiteY108" fmla="*/ 209044 h 279122"/>
              <a:gd name="connsiteX109" fmla="*/ 72188 w 228928"/>
              <a:gd name="connsiteY109" fmla="*/ 111325 h 279122"/>
              <a:gd name="connsiteX110" fmla="*/ 72949 w 228928"/>
              <a:gd name="connsiteY110" fmla="*/ 109803 h 279122"/>
              <a:gd name="connsiteX111" fmla="*/ 110517 w 228928"/>
              <a:gd name="connsiteY111" fmla="*/ 51952 h 279122"/>
              <a:gd name="connsiteX112" fmla="*/ 76848 w 228928"/>
              <a:gd name="connsiteY112" fmla="*/ 0 h 279122"/>
              <a:gd name="connsiteX113" fmla="*/ 0 w 228928"/>
              <a:gd name="connsiteY113" fmla="*/ 0 h 27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28928" h="279122">
                <a:moveTo>
                  <a:pt x="152175" y="190"/>
                </a:moveTo>
                <a:lnTo>
                  <a:pt x="114607" y="58327"/>
                </a:lnTo>
                <a:lnTo>
                  <a:pt x="78846" y="113894"/>
                </a:lnTo>
                <a:cubicBezTo>
                  <a:pt x="77793" y="115055"/>
                  <a:pt x="77793" y="116825"/>
                  <a:pt x="78846" y="117986"/>
                </a:cubicBezTo>
                <a:cubicBezTo>
                  <a:pt x="79558" y="118616"/>
                  <a:pt x="80464" y="118986"/>
                  <a:pt x="81414" y="119032"/>
                </a:cubicBezTo>
                <a:lnTo>
                  <a:pt x="150082" y="119033"/>
                </a:lnTo>
                <a:cubicBezTo>
                  <a:pt x="151224" y="119125"/>
                  <a:pt x="152310" y="118525"/>
                  <a:pt x="152841" y="117510"/>
                </a:cubicBezTo>
                <a:lnTo>
                  <a:pt x="228928" y="190"/>
                </a:lnTo>
                <a:close/>
                <a:moveTo>
                  <a:pt x="140096" y="145579"/>
                </a:moveTo>
                <a:cubicBezTo>
                  <a:pt x="139382" y="146032"/>
                  <a:pt x="138563" y="146294"/>
                  <a:pt x="137718" y="146341"/>
                </a:cubicBezTo>
                <a:lnTo>
                  <a:pt x="98914" y="146341"/>
                </a:lnTo>
                <a:cubicBezTo>
                  <a:pt x="98188" y="146273"/>
                  <a:pt x="97480" y="146080"/>
                  <a:pt x="96821" y="145770"/>
                </a:cubicBezTo>
                <a:cubicBezTo>
                  <a:pt x="76373" y="153050"/>
                  <a:pt x="60755" y="169846"/>
                  <a:pt x="54973" y="190776"/>
                </a:cubicBezTo>
                <a:cubicBezTo>
                  <a:pt x="55712" y="189361"/>
                  <a:pt x="56676" y="188075"/>
                  <a:pt x="57826" y="186970"/>
                </a:cubicBezTo>
                <a:cubicBezTo>
                  <a:pt x="60013" y="184046"/>
                  <a:pt x="61803" y="180847"/>
                  <a:pt x="63153" y="177455"/>
                </a:cubicBezTo>
                <a:cubicBezTo>
                  <a:pt x="64199" y="175932"/>
                  <a:pt x="63913" y="174315"/>
                  <a:pt x="64769" y="173553"/>
                </a:cubicBezTo>
                <a:cubicBezTo>
                  <a:pt x="67011" y="171854"/>
                  <a:pt x="69676" y="170801"/>
                  <a:pt x="72473" y="170508"/>
                </a:cubicBezTo>
                <a:cubicBezTo>
                  <a:pt x="75584" y="170692"/>
                  <a:pt x="78508" y="172053"/>
                  <a:pt x="80653" y="174314"/>
                </a:cubicBezTo>
                <a:cubicBezTo>
                  <a:pt x="80959" y="176733"/>
                  <a:pt x="80797" y="179188"/>
                  <a:pt x="80177" y="181546"/>
                </a:cubicBezTo>
                <a:cubicBezTo>
                  <a:pt x="80177" y="181546"/>
                  <a:pt x="81414" y="185447"/>
                  <a:pt x="79416" y="185923"/>
                </a:cubicBezTo>
                <a:cubicBezTo>
                  <a:pt x="77419" y="186399"/>
                  <a:pt x="76848" y="182878"/>
                  <a:pt x="76848" y="182878"/>
                </a:cubicBezTo>
                <a:lnTo>
                  <a:pt x="76848" y="182878"/>
                </a:lnTo>
                <a:cubicBezTo>
                  <a:pt x="75565" y="182907"/>
                  <a:pt x="74304" y="182542"/>
                  <a:pt x="73234" y="181832"/>
                </a:cubicBezTo>
                <a:cubicBezTo>
                  <a:pt x="72442" y="182083"/>
                  <a:pt x="71577" y="181902"/>
                  <a:pt x="70952" y="181356"/>
                </a:cubicBezTo>
                <a:cubicBezTo>
                  <a:pt x="70180" y="183527"/>
                  <a:pt x="69576" y="185753"/>
                  <a:pt x="69144" y="188016"/>
                </a:cubicBezTo>
                <a:cubicBezTo>
                  <a:pt x="68444" y="191149"/>
                  <a:pt x="68444" y="194399"/>
                  <a:pt x="69144" y="197531"/>
                </a:cubicBezTo>
                <a:cubicBezTo>
                  <a:pt x="69144" y="202955"/>
                  <a:pt x="68098" y="206285"/>
                  <a:pt x="69144" y="206285"/>
                </a:cubicBezTo>
                <a:cubicBezTo>
                  <a:pt x="71737" y="205403"/>
                  <a:pt x="74414" y="204797"/>
                  <a:pt x="77134" y="204477"/>
                </a:cubicBezTo>
                <a:cubicBezTo>
                  <a:pt x="82270" y="204477"/>
                  <a:pt x="83791" y="209901"/>
                  <a:pt x="84552" y="210662"/>
                </a:cubicBezTo>
                <a:cubicBezTo>
                  <a:pt x="85313" y="211423"/>
                  <a:pt x="87405" y="210662"/>
                  <a:pt x="91020" y="209139"/>
                </a:cubicBezTo>
                <a:cubicBezTo>
                  <a:pt x="94554" y="208847"/>
                  <a:pt x="98037" y="210136"/>
                  <a:pt x="100531" y="212660"/>
                </a:cubicBezTo>
                <a:cubicBezTo>
                  <a:pt x="102211" y="214687"/>
                  <a:pt x="104656" y="215928"/>
                  <a:pt x="107283" y="216085"/>
                </a:cubicBezTo>
                <a:cubicBezTo>
                  <a:pt x="108995" y="216085"/>
                  <a:pt x="109851" y="215514"/>
                  <a:pt x="110612" y="214278"/>
                </a:cubicBezTo>
                <a:cubicBezTo>
                  <a:pt x="111373" y="213041"/>
                  <a:pt x="110612" y="210376"/>
                  <a:pt x="110612" y="207332"/>
                </a:cubicBezTo>
                <a:cubicBezTo>
                  <a:pt x="108805" y="205999"/>
                  <a:pt x="108805" y="202384"/>
                  <a:pt x="108805" y="202669"/>
                </a:cubicBezTo>
                <a:cubicBezTo>
                  <a:pt x="108805" y="202955"/>
                  <a:pt x="107283" y="201908"/>
                  <a:pt x="107283" y="200861"/>
                </a:cubicBezTo>
                <a:cubicBezTo>
                  <a:pt x="107267" y="199251"/>
                  <a:pt x="106911" y="197662"/>
                  <a:pt x="106237" y="196199"/>
                </a:cubicBezTo>
                <a:cubicBezTo>
                  <a:pt x="105476" y="193915"/>
                  <a:pt x="106713" y="193630"/>
                  <a:pt x="107474" y="193440"/>
                </a:cubicBezTo>
                <a:cubicBezTo>
                  <a:pt x="105952" y="191632"/>
                  <a:pt x="106427" y="187445"/>
                  <a:pt x="106237" y="185447"/>
                </a:cubicBezTo>
                <a:cubicBezTo>
                  <a:pt x="105892" y="183708"/>
                  <a:pt x="106859" y="181975"/>
                  <a:pt x="108520" y="181356"/>
                </a:cubicBezTo>
                <a:cubicBezTo>
                  <a:pt x="109117" y="180275"/>
                  <a:pt x="110007" y="179384"/>
                  <a:pt x="111088" y="178787"/>
                </a:cubicBezTo>
                <a:cubicBezTo>
                  <a:pt x="111880" y="177583"/>
                  <a:pt x="113052" y="176679"/>
                  <a:pt x="114417" y="176218"/>
                </a:cubicBezTo>
                <a:cubicBezTo>
                  <a:pt x="115696" y="175541"/>
                  <a:pt x="117227" y="175541"/>
                  <a:pt x="118506" y="176218"/>
                </a:cubicBezTo>
                <a:lnTo>
                  <a:pt x="121169" y="176693"/>
                </a:lnTo>
                <a:cubicBezTo>
                  <a:pt x="122691" y="176693"/>
                  <a:pt x="126495" y="178787"/>
                  <a:pt x="126781" y="180309"/>
                </a:cubicBezTo>
                <a:cubicBezTo>
                  <a:pt x="128588" y="181356"/>
                  <a:pt x="131156" y="184971"/>
                  <a:pt x="130870" y="186494"/>
                </a:cubicBezTo>
                <a:cubicBezTo>
                  <a:pt x="130585" y="188016"/>
                  <a:pt x="130395" y="192393"/>
                  <a:pt x="130395" y="192393"/>
                </a:cubicBezTo>
                <a:cubicBezTo>
                  <a:pt x="130395" y="192393"/>
                  <a:pt x="132963" y="192393"/>
                  <a:pt x="132392" y="194201"/>
                </a:cubicBezTo>
                <a:cubicBezTo>
                  <a:pt x="131822" y="196009"/>
                  <a:pt x="131631" y="198578"/>
                  <a:pt x="131156" y="200671"/>
                </a:cubicBezTo>
                <a:cubicBezTo>
                  <a:pt x="130680" y="202764"/>
                  <a:pt x="128302" y="202479"/>
                  <a:pt x="128302" y="202955"/>
                </a:cubicBezTo>
                <a:cubicBezTo>
                  <a:pt x="128248" y="205891"/>
                  <a:pt x="128503" y="208826"/>
                  <a:pt x="129063" y="211709"/>
                </a:cubicBezTo>
                <a:cubicBezTo>
                  <a:pt x="129878" y="213456"/>
                  <a:pt x="131401" y="214772"/>
                  <a:pt x="133248" y="215324"/>
                </a:cubicBezTo>
                <a:cubicBezTo>
                  <a:pt x="134534" y="214713"/>
                  <a:pt x="135720" y="213911"/>
                  <a:pt x="136767" y="212946"/>
                </a:cubicBezTo>
                <a:cubicBezTo>
                  <a:pt x="139880" y="211098"/>
                  <a:pt x="143292" y="209810"/>
                  <a:pt x="146849" y="209140"/>
                </a:cubicBezTo>
                <a:cubicBezTo>
                  <a:pt x="150653" y="208569"/>
                  <a:pt x="153031" y="210662"/>
                  <a:pt x="154267" y="209139"/>
                </a:cubicBezTo>
                <a:cubicBezTo>
                  <a:pt x="155504" y="207617"/>
                  <a:pt x="156360" y="204572"/>
                  <a:pt x="160925" y="202955"/>
                </a:cubicBezTo>
                <a:cubicBezTo>
                  <a:pt x="163730" y="202395"/>
                  <a:pt x="166627" y="203290"/>
                  <a:pt x="168629" y="205334"/>
                </a:cubicBezTo>
                <a:lnTo>
                  <a:pt x="170721" y="205334"/>
                </a:lnTo>
                <a:cubicBezTo>
                  <a:pt x="170721" y="205334"/>
                  <a:pt x="171292" y="204572"/>
                  <a:pt x="169960" y="199624"/>
                </a:cubicBezTo>
                <a:cubicBezTo>
                  <a:pt x="168696" y="195545"/>
                  <a:pt x="167929" y="191328"/>
                  <a:pt x="167678" y="187065"/>
                </a:cubicBezTo>
                <a:cubicBezTo>
                  <a:pt x="167197" y="184441"/>
                  <a:pt x="166497" y="181863"/>
                  <a:pt x="165585" y="179358"/>
                </a:cubicBezTo>
                <a:cubicBezTo>
                  <a:pt x="164782" y="179763"/>
                  <a:pt x="163912" y="180021"/>
                  <a:pt x="163017" y="180119"/>
                </a:cubicBezTo>
                <a:cubicBezTo>
                  <a:pt x="162589" y="182110"/>
                  <a:pt x="160637" y="183384"/>
                  <a:pt x="158642" y="182973"/>
                </a:cubicBezTo>
                <a:cubicBezTo>
                  <a:pt x="157468" y="183358"/>
                  <a:pt x="156202" y="183358"/>
                  <a:pt x="155028" y="182973"/>
                </a:cubicBezTo>
                <a:cubicBezTo>
                  <a:pt x="154280" y="183600"/>
                  <a:pt x="153403" y="184055"/>
                  <a:pt x="152460" y="184305"/>
                </a:cubicBezTo>
                <a:cubicBezTo>
                  <a:pt x="150653" y="184305"/>
                  <a:pt x="151224" y="181926"/>
                  <a:pt x="151224" y="181926"/>
                </a:cubicBezTo>
                <a:cubicBezTo>
                  <a:pt x="151104" y="180311"/>
                  <a:pt x="151104" y="178689"/>
                  <a:pt x="151224" y="177074"/>
                </a:cubicBezTo>
                <a:cubicBezTo>
                  <a:pt x="151224" y="174029"/>
                  <a:pt x="152270" y="173744"/>
                  <a:pt x="152270" y="173744"/>
                </a:cubicBezTo>
                <a:cubicBezTo>
                  <a:pt x="152270" y="173744"/>
                  <a:pt x="152270" y="173744"/>
                  <a:pt x="153792" y="172697"/>
                </a:cubicBezTo>
                <a:cubicBezTo>
                  <a:pt x="155314" y="171650"/>
                  <a:pt x="157406" y="171936"/>
                  <a:pt x="160735" y="170889"/>
                </a:cubicBezTo>
                <a:cubicBezTo>
                  <a:pt x="164405" y="169331"/>
                  <a:pt x="168665" y="170515"/>
                  <a:pt x="171007" y="173743"/>
                </a:cubicBezTo>
                <a:cubicBezTo>
                  <a:pt x="173304" y="177922"/>
                  <a:pt x="176081" y="181818"/>
                  <a:pt x="179281" y="185352"/>
                </a:cubicBezTo>
                <a:cubicBezTo>
                  <a:pt x="181425" y="188611"/>
                  <a:pt x="183150" y="192128"/>
                  <a:pt x="184417" y="195818"/>
                </a:cubicBezTo>
                <a:cubicBezTo>
                  <a:pt x="179852" y="172371"/>
                  <a:pt x="163086" y="153165"/>
                  <a:pt x="140476" y="145484"/>
                </a:cubicBezTo>
                <a:close/>
                <a:moveTo>
                  <a:pt x="94824" y="269274"/>
                </a:moveTo>
                <a:lnTo>
                  <a:pt x="94824" y="269274"/>
                </a:lnTo>
                <a:cubicBezTo>
                  <a:pt x="71016" y="260237"/>
                  <a:pt x="54640" y="238169"/>
                  <a:pt x="52881" y="212755"/>
                </a:cubicBezTo>
                <a:cubicBezTo>
                  <a:pt x="54212" y="213802"/>
                  <a:pt x="56210" y="215610"/>
                  <a:pt x="58017" y="217322"/>
                </a:cubicBezTo>
                <a:cubicBezTo>
                  <a:pt x="60889" y="235740"/>
                  <a:pt x="71985" y="251849"/>
                  <a:pt x="88166" y="261091"/>
                </a:cubicBezTo>
                <a:lnTo>
                  <a:pt x="90925" y="256429"/>
                </a:lnTo>
                <a:cubicBezTo>
                  <a:pt x="79051" y="249566"/>
                  <a:pt x="70089" y="238604"/>
                  <a:pt x="65721" y="225600"/>
                </a:cubicBezTo>
                <a:cubicBezTo>
                  <a:pt x="67931" y="227402"/>
                  <a:pt x="70598" y="228555"/>
                  <a:pt x="73424" y="228931"/>
                </a:cubicBezTo>
                <a:cubicBezTo>
                  <a:pt x="79606" y="228931"/>
                  <a:pt x="82935" y="227884"/>
                  <a:pt x="84267" y="229406"/>
                </a:cubicBezTo>
                <a:cubicBezTo>
                  <a:pt x="85598" y="230929"/>
                  <a:pt x="85313" y="242061"/>
                  <a:pt x="88927" y="247675"/>
                </a:cubicBezTo>
                <a:cubicBezTo>
                  <a:pt x="91889" y="251160"/>
                  <a:pt x="93685" y="255486"/>
                  <a:pt x="94063" y="260044"/>
                </a:cubicBezTo>
                <a:cubicBezTo>
                  <a:pt x="94639" y="263022"/>
                  <a:pt x="94894" y="266052"/>
                  <a:pt x="94824" y="269084"/>
                </a:cubicBezTo>
                <a:close/>
                <a:moveTo>
                  <a:pt x="135150" y="272033"/>
                </a:moveTo>
                <a:cubicBezTo>
                  <a:pt x="135226" y="270735"/>
                  <a:pt x="135482" y="269455"/>
                  <a:pt x="135911" y="268227"/>
                </a:cubicBezTo>
                <a:cubicBezTo>
                  <a:pt x="137299" y="262198"/>
                  <a:pt x="140214" y="256628"/>
                  <a:pt x="144376" y="252052"/>
                </a:cubicBezTo>
                <a:cubicBezTo>
                  <a:pt x="149797" y="246629"/>
                  <a:pt x="152175" y="233022"/>
                  <a:pt x="153887" y="231214"/>
                </a:cubicBezTo>
                <a:cubicBezTo>
                  <a:pt x="156919" y="229377"/>
                  <a:pt x="160428" y="228483"/>
                  <a:pt x="163968" y="228645"/>
                </a:cubicBezTo>
                <a:cubicBezTo>
                  <a:pt x="167429" y="227629"/>
                  <a:pt x="170530" y="225649"/>
                  <a:pt x="172909" y="222936"/>
                </a:cubicBezTo>
                <a:cubicBezTo>
                  <a:pt x="169015" y="237141"/>
                  <a:pt x="159687" y="249242"/>
                  <a:pt x="146944" y="256619"/>
                </a:cubicBezTo>
                <a:lnTo>
                  <a:pt x="149797" y="261281"/>
                </a:lnTo>
                <a:cubicBezTo>
                  <a:pt x="166526" y="251539"/>
                  <a:pt x="177748" y="234541"/>
                  <a:pt x="180137" y="215324"/>
                </a:cubicBezTo>
                <a:cubicBezTo>
                  <a:pt x="181540" y="213725"/>
                  <a:pt x="183175" y="212345"/>
                  <a:pt x="184988" y="211233"/>
                </a:cubicBezTo>
                <a:cubicBezTo>
                  <a:pt x="183725" y="240408"/>
                  <a:pt x="163458" y="265288"/>
                  <a:pt x="135150" y="272414"/>
                </a:cubicBezTo>
                <a:close/>
                <a:moveTo>
                  <a:pt x="47555" y="209044"/>
                </a:moveTo>
                <a:cubicBezTo>
                  <a:pt x="48054" y="248243"/>
                  <a:pt x="80222" y="279616"/>
                  <a:pt x="119404" y="279116"/>
                </a:cubicBezTo>
                <a:cubicBezTo>
                  <a:pt x="158586" y="278617"/>
                  <a:pt x="189945" y="246436"/>
                  <a:pt x="189446" y="207237"/>
                </a:cubicBezTo>
                <a:cubicBezTo>
                  <a:pt x="189145" y="183594"/>
                  <a:pt x="177096" y="161653"/>
                  <a:pt x="157311" y="148719"/>
                </a:cubicBezTo>
                <a:lnTo>
                  <a:pt x="157311" y="148719"/>
                </a:lnTo>
                <a:lnTo>
                  <a:pt x="157311" y="136350"/>
                </a:lnTo>
                <a:cubicBezTo>
                  <a:pt x="157303" y="131309"/>
                  <a:pt x="153705" y="126990"/>
                  <a:pt x="148751" y="126074"/>
                </a:cubicBezTo>
                <a:lnTo>
                  <a:pt x="87596" y="126074"/>
                </a:lnTo>
                <a:cubicBezTo>
                  <a:pt x="82679" y="127030"/>
                  <a:pt x="79130" y="131339"/>
                  <a:pt x="79131" y="136350"/>
                </a:cubicBezTo>
                <a:lnTo>
                  <a:pt x="79131" y="148719"/>
                </a:lnTo>
                <a:lnTo>
                  <a:pt x="79131" y="148719"/>
                </a:lnTo>
                <a:cubicBezTo>
                  <a:pt x="59036" y="162147"/>
                  <a:pt x="47140" y="184872"/>
                  <a:pt x="47555" y="209044"/>
                </a:cubicBezTo>
                <a:close/>
                <a:moveTo>
                  <a:pt x="72188" y="111325"/>
                </a:moveTo>
                <a:cubicBezTo>
                  <a:pt x="72479" y="110838"/>
                  <a:pt x="72734" y="110329"/>
                  <a:pt x="72949" y="109803"/>
                </a:cubicBezTo>
                <a:lnTo>
                  <a:pt x="110517" y="51952"/>
                </a:lnTo>
                <a:lnTo>
                  <a:pt x="76848" y="0"/>
                </a:lnTo>
                <a:lnTo>
                  <a:pt x="0" y="0"/>
                </a:lnTo>
                <a:close/>
              </a:path>
            </a:pathLst>
          </a:custGeom>
          <a:solidFill>
            <a:srgbClr val="FFFFFF"/>
          </a:solidFill>
          <a:ln w="9511" cap="flat">
            <a:noFill/>
            <a:prstDash val="solid"/>
            <a:miter/>
          </a:ln>
        </p:spPr>
        <p:txBody>
          <a:bodyPr rtlCol="0" anchor="ctr"/>
          <a:lstStyle/>
          <a:p>
            <a:endParaRPr lang="en-EG"/>
          </a:p>
        </p:txBody>
      </p:sp>
      <p:sp>
        <p:nvSpPr>
          <p:cNvPr id="4" name="Picture Placeholder 3">
            <a:extLst>
              <a:ext uri="{FF2B5EF4-FFF2-40B4-BE49-F238E27FC236}">
                <a16:creationId xmlns:a16="http://schemas.microsoft.com/office/drawing/2014/main" id="{903877E6-197A-3044-B6A0-92F38064A663}"/>
              </a:ext>
            </a:extLst>
          </p:cNvPr>
          <p:cNvSpPr>
            <a:spLocks noGrp="1"/>
          </p:cNvSpPr>
          <p:nvPr>
            <p:ph type="pic" sz="quarter" idx="10"/>
          </p:nvPr>
        </p:nvSpPr>
        <p:spPr/>
      </p:sp>
    </p:spTree>
    <p:extLst>
      <p:ext uri="{BB962C8B-B14F-4D97-AF65-F5344CB8AC3E}">
        <p14:creationId xmlns:p14="http://schemas.microsoft.com/office/powerpoint/2010/main" val="342804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721360C8-AA95-EA43-9CD1-0D748C77C84F}"/>
              </a:ext>
            </a:extLst>
          </p:cNvPr>
          <p:cNvSpPr/>
          <p:nvPr/>
        </p:nvSpPr>
        <p:spPr>
          <a:xfrm flipH="1" flipV="1">
            <a:off x="-134113" y="1070775"/>
            <a:ext cx="3632635"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28741C3-E2A1-C74F-B770-7A162B8DD0F6}"/>
              </a:ext>
            </a:extLst>
          </p:cNvPr>
          <p:cNvSpPr txBox="1"/>
          <p:nvPr/>
        </p:nvSpPr>
        <p:spPr>
          <a:xfrm>
            <a:off x="587288" y="1408131"/>
            <a:ext cx="3248111" cy="984885"/>
          </a:xfrm>
          <a:prstGeom prst="rect">
            <a:avLst/>
          </a:prstGeom>
          <a:noFill/>
        </p:spPr>
        <p:txBody>
          <a:bodyPr wrap="square" lIns="0" tIns="0" rIns="0" bIns="0" rtlCol="0">
            <a:spAutoFit/>
          </a:bodyPr>
          <a:lstStyle/>
          <a:p>
            <a:r>
              <a:rPr lang="en-US" sz="32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Get Our App On </a:t>
            </a:r>
            <a:r>
              <a:rPr lang="en-US" sz="3200" b="1" dirty="0">
                <a:solidFill>
                  <a:schemeClr val="accent1"/>
                </a:solidFill>
                <a:latin typeface="Roboto" panose="02000000000000000000" pitchFamily="2" charset="0"/>
                <a:ea typeface="Roboto" panose="02000000000000000000" pitchFamily="2" charset="0"/>
                <a:cs typeface="Gill Sans" panose="020B0502020104020203" pitchFamily="34" charset="-79"/>
              </a:rPr>
              <a:t>iOS &amp; Play Store</a:t>
            </a:r>
            <a:endPar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endParaRPr>
          </a:p>
        </p:txBody>
      </p:sp>
      <p:grpSp>
        <p:nvGrpSpPr>
          <p:cNvPr id="6" name="Group 5">
            <a:extLst>
              <a:ext uri="{FF2B5EF4-FFF2-40B4-BE49-F238E27FC236}">
                <a16:creationId xmlns:a16="http://schemas.microsoft.com/office/drawing/2014/main" id="{20433A7E-7982-8246-B996-524DE2010D7F}"/>
              </a:ext>
            </a:extLst>
          </p:cNvPr>
          <p:cNvGrpSpPr/>
          <p:nvPr/>
        </p:nvGrpSpPr>
        <p:grpSpPr>
          <a:xfrm>
            <a:off x="608220" y="1156399"/>
            <a:ext cx="740840" cy="125521"/>
            <a:chOff x="5842767" y="2436565"/>
            <a:chExt cx="740840" cy="125521"/>
          </a:xfrm>
          <a:solidFill>
            <a:srgbClr val="FFFFFF"/>
          </a:solidFill>
        </p:grpSpPr>
        <p:sp>
          <p:nvSpPr>
            <p:cNvPr id="7" name="Parallelogram 6">
              <a:extLst>
                <a:ext uri="{FF2B5EF4-FFF2-40B4-BE49-F238E27FC236}">
                  <a16:creationId xmlns:a16="http://schemas.microsoft.com/office/drawing/2014/main" id="{EA8C8361-CDB0-8249-A4CF-02A79E73E713}"/>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8" name="Parallelogram 7">
              <a:extLst>
                <a:ext uri="{FF2B5EF4-FFF2-40B4-BE49-F238E27FC236}">
                  <a16:creationId xmlns:a16="http://schemas.microsoft.com/office/drawing/2014/main" id="{FB26237E-5FB5-5044-BD75-2C9254B9F30E}"/>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9" name="Parallelogram 8">
              <a:extLst>
                <a:ext uri="{FF2B5EF4-FFF2-40B4-BE49-F238E27FC236}">
                  <a16:creationId xmlns:a16="http://schemas.microsoft.com/office/drawing/2014/main" id="{20198D54-2CB8-DA41-B627-AC292A0926B9}"/>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 name="Parallelogram 9">
              <a:extLst>
                <a:ext uri="{FF2B5EF4-FFF2-40B4-BE49-F238E27FC236}">
                  <a16:creationId xmlns:a16="http://schemas.microsoft.com/office/drawing/2014/main" id="{B9EB97C9-272B-9445-8864-EE00C2E894F5}"/>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 name="Parallelogram 10">
              <a:extLst>
                <a:ext uri="{FF2B5EF4-FFF2-40B4-BE49-F238E27FC236}">
                  <a16:creationId xmlns:a16="http://schemas.microsoft.com/office/drawing/2014/main" id="{0912B277-C446-B944-BC5B-9A7085B424C3}"/>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2" name="Parallelogram 11">
              <a:extLst>
                <a:ext uri="{FF2B5EF4-FFF2-40B4-BE49-F238E27FC236}">
                  <a16:creationId xmlns:a16="http://schemas.microsoft.com/office/drawing/2014/main" id="{FE80FD37-47E6-1B4A-AB0D-BDB2B6A98E56}"/>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3" name="TextBox 12">
            <a:extLst>
              <a:ext uri="{FF2B5EF4-FFF2-40B4-BE49-F238E27FC236}">
                <a16:creationId xmlns:a16="http://schemas.microsoft.com/office/drawing/2014/main" id="{A30510C2-E1A0-BA4C-B251-C093883DE17E}"/>
              </a:ext>
            </a:extLst>
          </p:cNvPr>
          <p:cNvSpPr txBox="1"/>
          <p:nvPr/>
        </p:nvSpPr>
        <p:spPr>
          <a:xfrm>
            <a:off x="1497471" y="1126826"/>
            <a:ext cx="1048364"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Mockup Device</a:t>
            </a:r>
          </a:p>
        </p:txBody>
      </p:sp>
      <p:sp>
        <p:nvSpPr>
          <p:cNvPr id="14" name="TextBox 13">
            <a:extLst>
              <a:ext uri="{FF2B5EF4-FFF2-40B4-BE49-F238E27FC236}">
                <a16:creationId xmlns:a16="http://schemas.microsoft.com/office/drawing/2014/main" id="{C41982E1-7EA5-6446-8E84-7447366FEF6B}"/>
              </a:ext>
            </a:extLst>
          </p:cNvPr>
          <p:cNvSpPr txBox="1"/>
          <p:nvPr/>
        </p:nvSpPr>
        <p:spPr>
          <a:xfrm>
            <a:off x="604487" y="2549949"/>
            <a:ext cx="4564413" cy="1077218"/>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a:t>
            </a:r>
          </a:p>
        </p:txBody>
      </p:sp>
      <p:grpSp>
        <p:nvGrpSpPr>
          <p:cNvPr id="17" name="Group 16">
            <a:extLst>
              <a:ext uri="{FF2B5EF4-FFF2-40B4-BE49-F238E27FC236}">
                <a16:creationId xmlns:a16="http://schemas.microsoft.com/office/drawing/2014/main" id="{EB2A7604-9FED-C84F-9A21-322A48C7ECD0}"/>
              </a:ext>
            </a:extLst>
          </p:cNvPr>
          <p:cNvGrpSpPr/>
          <p:nvPr/>
        </p:nvGrpSpPr>
        <p:grpSpPr>
          <a:xfrm>
            <a:off x="427064" y="4972743"/>
            <a:ext cx="2560701" cy="814482"/>
            <a:chOff x="459737" y="4855759"/>
            <a:chExt cx="2560701" cy="814482"/>
          </a:xfrm>
        </p:grpSpPr>
        <p:sp>
          <p:nvSpPr>
            <p:cNvPr id="18" name="TextBox 17">
              <a:extLst>
                <a:ext uri="{FF2B5EF4-FFF2-40B4-BE49-F238E27FC236}">
                  <a16:creationId xmlns:a16="http://schemas.microsoft.com/office/drawing/2014/main" id="{BDDA437C-C5BA-3D44-B10F-56D65D9C295F}"/>
                </a:ext>
              </a:extLst>
            </p:cNvPr>
            <p:cNvSpPr txBox="1"/>
            <p:nvPr/>
          </p:nvSpPr>
          <p:spPr>
            <a:xfrm>
              <a:off x="968211" y="4855759"/>
              <a:ext cx="1093248"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App Name Here</a:t>
              </a:r>
            </a:p>
          </p:txBody>
        </p:sp>
        <p:grpSp>
          <p:nvGrpSpPr>
            <p:cNvPr id="19" name="Group 18">
              <a:extLst>
                <a:ext uri="{FF2B5EF4-FFF2-40B4-BE49-F238E27FC236}">
                  <a16:creationId xmlns:a16="http://schemas.microsoft.com/office/drawing/2014/main" id="{AFFB82CD-15B0-DB42-9A1A-FB879D6E5F4D}"/>
                </a:ext>
              </a:extLst>
            </p:cNvPr>
            <p:cNvGrpSpPr>
              <a:grpSpLocks noChangeAspect="1"/>
            </p:cNvGrpSpPr>
            <p:nvPr/>
          </p:nvGrpSpPr>
          <p:grpSpPr>
            <a:xfrm>
              <a:off x="665212" y="4876467"/>
              <a:ext cx="221211" cy="143250"/>
              <a:chOff x="786355" y="3830972"/>
              <a:chExt cx="573765" cy="371550"/>
            </a:xfrm>
          </p:grpSpPr>
          <p:sp>
            <p:nvSpPr>
              <p:cNvPr id="26" name="Parallelogram 25">
                <a:extLst>
                  <a:ext uri="{FF2B5EF4-FFF2-40B4-BE49-F238E27FC236}">
                    <a16:creationId xmlns:a16="http://schemas.microsoft.com/office/drawing/2014/main" id="{EBF3A77C-3454-0840-AC27-25D3B5124180}"/>
                  </a:ext>
                </a:extLst>
              </p:cNvPr>
              <p:cNvSpPr/>
              <p:nvPr/>
            </p:nvSpPr>
            <p:spPr>
              <a:xfrm>
                <a:off x="786355" y="3830972"/>
                <a:ext cx="573765" cy="371550"/>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7" name="Chevron 26">
                <a:extLst>
                  <a:ext uri="{FF2B5EF4-FFF2-40B4-BE49-F238E27FC236}">
                    <a16:creationId xmlns:a16="http://schemas.microsoft.com/office/drawing/2014/main" id="{FBE37A06-D1AC-EA45-880E-834D20C9C578}"/>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sp>
          <p:nvSpPr>
            <p:cNvPr id="20" name="Rectangle 19">
              <a:extLst>
                <a:ext uri="{FF2B5EF4-FFF2-40B4-BE49-F238E27FC236}">
                  <a16:creationId xmlns:a16="http://schemas.microsoft.com/office/drawing/2014/main" id="{A5CF79C9-8196-9448-8306-4E31A1123BC6}"/>
                </a:ext>
              </a:extLst>
            </p:cNvPr>
            <p:cNvSpPr/>
            <p:nvPr/>
          </p:nvSpPr>
          <p:spPr>
            <a:xfrm>
              <a:off x="654151" y="5084036"/>
              <a:ext cx="2021304" cy="338554"/>
            </a:xfrm>
            <a:prstGeom prst="rect">
              <a:avLst/>
            </a:prstGeom>
          </p:spPr>
          <p:txBody>
            <a:bodyPr wrap="square" lIns="0" tIns="0" rIns="0" bIns="0" anchor="ctr">
              <a:spAutoFit/>
            </a:bodyPr>
            <a:lstStyle/>
            <a:p>
              <a:r>
                <a:rPr lang="en-US" sz="11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100" dirty="0">
                <a:solidFill>
                  <a:schemeClr val="tx1">
                    <a:alpha val="70000"/>
                  </a:schemeClr>
                </a:solidFill>
                <a:latin typeface="Roboto" panose="02000000000000000000" pitchFamily="2" charset="0"/>
                <a:ea typeface="Roboto" panose="02000000000000000000" pitchFamily="2" charset="0"/>
              </a:endParaRPr>
            </a:p>
          </p:txBody>
        </p:sp>
        <p:grpSp>
          <p:nvGrpSpPr>
            <p:cNvPr id="21" name="Group 20">
              <a:extLst>
                <a:ext uri="{FF2B5EF4-FFF2-40B4-BE49-F238E27FC236}">
                  <a16:creationId xmlns:a16="http://schemas.microsoft.com/office/drawing/2014/main" id="{7146BB0F-62F8-4743-82A8-01B4DC039F93}"/>
                </a:ext>
              </a:extLst>
            </p:cNvPr>
            <p:cNvGrpSpPr/>
            <p:nvPr/>
          </p:nvGrpSpPr>
          <p:grpSpPr>
            <a:xfrm>
              <a:off x="459737" y="5484685"/>
              <a:ext cx="2288029" cy="185556"/>
              <a:chOff x="551177" y="5310999"/>
              <a:chExt cx="2288029" cy="271672"/>
            </a:xfrm>
          </p:grpSpPr>
          <p:sp>
            <p:nvSpPr>
              <p:cNvPr id="23" name="Rectangle 22">
                <a:extLst>
                  <a:ext uri="{FF2B5EF4-FFF2-40B4-BE49-F238E27FC236}">
                    <a16:creationId xmlns:a16="http://schemas.microsoft.com/office/drawing/2014/main" id="{BB1042A2-F529-284A-9065-CA1F299B524D}"/>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4" name="Parallelogram 23">
                <a:extLst>
                  <a:ext uri="{FF2B5EF4-FFF2-40B4-BE49-F238E27FC236}">
                    <a16:creationId xmlns:a16="http://schemas.microsoft.com/office/drawing/2014/main" id="{33E3A5A4-FBF5-9A45-A2DB-A470B10730D6}"/>
                  </a:ext>
                </a:extLst>
              </p:cNvPr>
              <p:cNvSpPr/>
              <p:nvPr/>
            </p:nvSpPr>
            <p:spPr>
              <a:xfrm>
                <a:off x="658167" y="5338918"/>
                <a:ext cx="1919588" cy="208061"/>
              </a:xfrm>
              <a:prstGeom prst="parallelogram">
                <a:avLst>
                  <a:gd name="adj" fmla="val 542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5" name="Freeform 24">
                <a:extLst>
                  <a:ext uri="{FF2B5EF4-FFF2-40B4-BE49-F238E27FC236}">
                    <a16:creationId xmlns:a16="http://schemas.microsoft.com/office/drawing/2014/main" id="{16D87E75-3411-FC45-BBAA-B98D1273689B}"/>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22" name="TextBox 21">
              <a:extLst>
                <a:ext uri="{FF2B5EF4-FFF2-40B4-BE49-F238E27FC236}">
                  <a16:creationId xmlns:a16="http://schemas.microsoft.com/office/drawing/2014/main" id="{96791533-96D0-7E46-B252-56F8FC8AE5BD}"/>
                </a:ext>
              </a:extLst>
            </p:cNvPr>
            <p:cNvSpPr txBox="1"/>
            <p:nvPr/>
          </p:nvSpPr>
          <p:spPr>
            <a:xfrm>
              <a:off x="2778384" y="5500519"/>
              <a:ext cx="242054" cy="153888"/>
            </a:xfrm>
            <a:prstGeom prst="rect">
              <a:avLst/>
            </a:prstGeom>
            <a:noFill/>
          </p:spPr>
          <p:txBody>
            <a:bodyPr wrap="none" lIns="0" tIns="0" rIns="0" bIns="0" rtlCol="0">
              <a:spAutoFit/>
            </a:bodyPr>
            <a:lstStyle/>
            <a:p>
              <a:pPr algn="ctr"/>
              <a:r>
                <a:rPr lang="en-US" sz="1000" b="1" dirty="0">
                  <a:solidFill>
                    <a:schemeClr val="tx2"/>
                  </a:solidFill>
                  <a:latin typeface="Roboto" panose="02000000000000000000" pitchFamily="2" charset="0"/>
                  <a:ea typeface="Roboto" panose="02000000000000000000" pitchFamily="2" charset="0"/>
                </a:rPr>
                <a:t>90%</a:t>
              </a:r>
            </a:p>
          </p:txBody>
        </p:sp>
      </p:grpSp>
      <p:grpSp>
        <p:nvGrpSpPr>
          <p:cNvPr id="28" name="Group 27">
            <a:extLst>
              <a:ext uri="{FF2B5EF4-FFF2-40B4-BE49-F238E27FC236}">
                <a16:creationId xmlns:a16="http://schemas.microsoft.com/office/drawing/2014/main" id="{6920C10A-03D3-764D-9701-F5EF2CF8D875}"/>
              </a:ext>
            </a:extLst>
          </p:cNvPr>
          <p:cNvGrpSpPr/>
          <p:nvPr/>
        </p:nvGrpSpPr>
        <p:grpSpPr>
          <a:xfrm>
            <a:off x="427064" y="3895596"/>
            <a:ext cx="2560701" cy="814482"/>
            <a:chOff x="459737" y="4855759"/>
            <a:chExt cx="2560701" cy="814482"/>
          </a:xfrm>
        </p:grpSpPr>
        <p:sp>
          <p:nvSpPr>
            <p:cNvPr id="29" name="TextBox 28">
              <a:extLst>
                <a:ext uri="{FF2B5EF4-FFF2-40B4-BE49-F238E27FC236}">
                  <a16:creationId xmlns:a16="http://schemas.microsoft.com/office/drawing/2014/main" id="{6CA1A352-053F-574C-8144-E8BE5B73F5DC}"/>
                </a:ext>
              </a:extLst>
            </p:cNvPr>
            <p:cNvSpPr txBox="1"/>
            <p:nvPr/>
          </p:nvSpPr>
          <p:spPr>
            <a:xfrm>
              <a:off x="968211" y="4855759"/>
              <a:ext cx="1093248"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App Name Here</a:t>
              </a:r>
            </a:p>
          </p:txBody>
        </p:sp>
        <p:grpSp>
          <p:nvGrpSpPr>
            <p:cNvPr id="30" name="Group 29">
              <a:extLst>
                <a:ext uri="{FF2B5EF4-FFF2-40B4-BE49-F238E27FC236}">
                  <a16:creationId xmlns:a16="http://schemas.microsoft.com/office/drawing/2014/main" id="{A108E519-491B-BA4E-8FB6-1587F183BEF3}"/>
                </a:ext>
              </a:extLst>
            </p:cNvPr>
            <p:cNvGrpSpPr>
              <a:grpSpLocks noChangeAspect="1"/>
            </p:cNvGrpSpPr>
            <p:nvPr/>
          </p:nvGrpSpPr>
          <p:grpSpPr>
            <a:xfrm>
              <a:off x="665212" y="4876467"/>
              <a:ext cx="221211" cy="143250"/>
              <a:chOff x="786355" y="3830972"/>
              <a:chExt cx="573765" cy="371550"/>
            </a:xfrm>
          </p:grpSpPr>
          <p:sp>
            <p:nvSpPr>
              <p:cNvPr id="37" name="Parallelogram 36">
                <a:extLst>
                  <a:ext uri="{FF2B5EF4-FFF2-40B4-BE49-F238E27FC236}">
                    <a16:creationId xmlns:a16="http://schemas.microsoft.com/office/drawing/2014/main" id="{5644E125-F053-DF44-89FB-54E04B88CF6D}"/>
                  </a:ext>
                </a:extLst>
              </p:cNvPr>
              <p:cNvSpPr/>
              <p:nvPr/>
            </p:nvSpPr>
            <p:spPr>
              <a:xfrm>
                <a:off x="786355" y="3830972"/>
                <a:ext cx="573765" cy="371550"/>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8" name="Chevron 37">
                <a:extLst>
                  <a:ext uri="{FF2B5EF4-FFF2-40B4-BE49-F238E27FC236}">
                    <a16:creationId xmlns:a16="http://schemas.microsoft.com/office/drawing/2014/main" id="{E1CF808A-4ED5-5645-882F-006B32FE70D4}"/>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sp>
          <p:nvSpPr>
            <p:cNvPr id="31" name="Rectangle 30">
              <a:extLst>
                <a:ext uri="{FF2B5EF4-FFF2-40B4-BE49-F238E27FC236}">
                  <a16:creationId xmlns:a16="http://schemas.microsoft.com/office/drawing/2014/main" id="{4DBB3E2E-508A-A149-B234-B553A106E34C}"/>
                </a:ext>
              </a:extLst>
            </p:cNvPr>
            <p:cNvSpPr/>
            <p:nvPr/>
          </p:nvSpPr>
          <p:spPr>
            <a:xfrm>
              <a:off x="654151" y="5084036"/>
              <a:ext cx="2021304" cy="338554"/>
            </a:xfrm>
            <a:prstGeom prst="rect">
              <a:avLst/>
            </a:prstGeom>
          </p:spPr>
          <p:txBody>
            <a:bodyPr wrap="square" lIns="0" tIns="0" rIns="0" bIns="0" anchor="ctr">
              <a:spAutoFit/>
            </a:bodyPr>
            <a:lstStyle/>
            <a:p>
              <a:r>
                <a:rPr lang="en-US" sz="11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100" dirty="0">
                <a:solidFill>
                  <a:schemeClr val="tx1">
                    <a:alpha val="70000"/>
                  </a:schemeClr>
                </a:solidFill>
                <a:latin typeface="Roboto" panose="02000000000000000000" pitchFamily="2" charset="0"/>
                <a:ea typeface="Roboto" panose="02000000000000000000" pitchFamily="2" charset="0"/>
              </a:endParaRPr>
            </a:p>
          </p:txBody>
        </p:sp>
        <p:grpSp>
          <p:nvGrpSpPr>
            <p:cNvPr id="32" name="Group 31">
              <a:extLst>
                <a:ext uri="{FF2B5EF4-FFF2-40B4-BE49-F238E27FC236}">
                  <a16:creationId xmlns:a16="http://schemas.microsoft.com/office/drawing/2014/main" id="{4CDC8181-70A0-104E-89C7-70C6B675154D}"/>
                </a:ext>
              </a:extLst>
            </p:cNvPr>
            <p:cNvGrpSpPr/>
            <p:nvPr/>
          </p:nvGrpSpPr>
          <p:grpSpPr>
            <a:xfrm>
              <a:off x="459737" y="5484685"/>
              <a:ext cx="2288029" cy="185556"/>
              <a:chOff x="551177" y="5310999"/>
              <a:chExt cx="2288029" cy="271672"/>
            </a:xfrm>
          </p:grpSpPr>
          <p:sp>
            <p:nvSpPr>
              <p:cNvPr id="34" name="Rectangle 33">
                <a:extLst>
                  <a:ext uri="{FF2B5EF4-FFF2-40B4-BE49-F238E27FC236}">
                    <a16:creationId xmlns:a16="http://schemas.microsoft.com/office/drawing/2014/main" id="{C13D7F71-BA5C-904A-9828-73D478082A2B}"/>
                  </a:ext>
                </a:extLst>
              </p:cNvPr>
              <p:cNvSpPr/>
              <p:nvPr/>
            </p:nvSpPr>
            <p:spPr>
              <a:xfrm>
                <a:off x="680390" y="5333427"/>
                <a:ext cx="2136592" cy="2259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5" name="Parallelogram 34">
                <a:extLst>
                  <a:ext uri="{FF2B5EF4-FFF2-40B4-BE49-F238E27FC236}">
                    <a16:creationId xmlns:a16="http://schemas.microsoft.com/office/drawing/2014/main" id="{92C994AB-B3C9-0244-ADCD-634681E7DA5B}"/>
                  </a:ext>
                </a:extLst>
              </p:cNvPr>
              <p:cNvSpPr/>
              <p:nvPr/>
            </p:nvSpPr>
            <p:spPr>
              <a:xfrm>
                <a:off x="658166" y="5338918"/>
                <a:ext cx="2066741" cy="208061"/>
              </a:xfrm>
              <a:prstGeom prst="parallelogram">
                <a:avLst>
                  <a:gd name="adj" fmla="val 6028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36" name="Freeform 35">
                <a:extLst>
                  <a:ext uri="{FF2B5EF4-FFF2-40B4-BE49-F238E27FC236}">
                    <a16:creationId xmlns:a16="http://schemas.microsoft.com/office/drawing/2014/main" id="{57E3082D-9410-C64F-B13F-B3673A4EAC4C}"/>
                  </a:ext>
                </a:extLst>
              </p:cNvPr>
              <p:cNvSpPr/>
              <p:nvPr/>
            </p:nvSpPr>
            <p:spPr>
              <a:xfrm>
                <a:off x="551177" y="5310999"/>
                <a:ext cx="2288029" cy="271672"/>
              </a:xfrm>
              <a:custGeom>
                <a:avLst/>
                <a:gdLst>
                  <a:gd name="connsiteX0" fmla="*/ 634481 w 2288029"/>
                  <a:gd name="connsiteY0" fmla="*/ 50757 h 271672"/>
                  <a:gd name="connsiteX1" fmla="*/ 566543 w 2288029"/>
                  <a:gd name="connsiteY1" fmla="*/ 208332 h 271672"/>
                  <a:gd name="connsiteX2" fmla="*/ 741937 w 2288029"/>
                  <a:gd name="connsiteY2" fmla="*/ 208332 h 271672"/>
                  <a:gd name="connsiteX3" fmla="*/ 809875 w 2288029"/>
                  <a:gd name="connsiteY3" fmla="*/ 50757 h 271672"/>
                  <a:gd name="connsiteX4" fmla="*/ 431770 w 2288029"/>
                  <a:gd name="connsiteY4" fmla="*/ 50757 h 271672"/>
                  <a:gd name="connsiteX5" fmla="*/ 363832 w 2288029"/>
                  <a:gd name="connsiteY5" fmla="*/ 208332 h 271672"/>
                  <a:gd name="connsiteX6" fmla="*/ 539226 w 2288029"/>
                  <a:gd name="connsiteY6" fmla="*/ 208332 h 271672"/>
                  <a:gd name="connsiteX7" fmla="*/ 607164 w 2288029"/>
                  <a:gd name="connsiteY7" fmla="*/ 50757 h 271672"/>
                  <a:gd name="connsiteX8" fmla="*/ 229059 w 2288029"/>
                  <a:gd name="connsiteY8" fmla="*/ 50757 h 271672"/>
                  <a:gd name="connsiteX9" fmla="*/ 161121 w 2288029"/>
                  <a:gd name="connsiteY9" fmla="*/ 208332 h 271672"/>
                  <a:gd name="connsiteX10" fmla="*/ 336515 w 2288029"/>
                  <a:gd name="connsiteY10" fmla="*/ 208332 h 271672"/>
                  <a:gd name="connsiteX11" fmla="*/ 404453 w 2288029"/>
                  <a:gd name="connsiteY11" fmla="*/ 50757 h 271672"/>
                  <a:gd name="connsiteX12" fmla="*/ 837192 w 2288029"/>
                  <a:gd name="connsiteY12" fmla="*/ 50756 h 271672"/>
                  <a:gd name="connsiteX13" fmla="*/ 769254 w 2288029"/>
                  <a:gd name="connsiteY13" fmla="*/ 208331 h 271672"/>
                  <a:gd name="connsiteX14" fmla="*/ 944648 w 2288029"/>
                  <a:gd name="connsiteY14" fmla="*/ 208331 h 271672"/>
                  <a:gd name="connsiteX15" fmla="*/ 1012586 w 2288029"/>
                  <a:gd name="connsiteY15" fmla="*/ 50756 h 271672"/>
                  <a:gd name="connsiteX16" fmla="*/ 1039903 w 2288029"/>
                  <a:gd name="connsiteY16" fmla="*/ 50755 h 271672"/>
                  <a:gd name="connsiteX17" fmla="*/ 971965 w 2288029"/>
                  <a:gd name="connsiteY17" fmla="*/ 208330 h 271672"/>
                  <a:gd name="connsiteX18" fmla="*/ 1147359 w 2288029"/>
                  <a:gd name="connsiteY18" fmla="*/ 208330 h 271672"/>
                  <a:gd name="connsiteX19" fmla="*/ 1215297 w 2288029"/>
                  <a:gd name="connsiteY19" fmla="*/ 50755 h 271672"/>
                  <a:gd name="connsiteX20" fmla="*/ 1242614 w 2288029"/>
                  <a:gd name="connsiteY20" fmla="*/ 50754 h 271672"/>
                  <a:gd name="connsiteX21" fmla="*/ 1174676 w 2288029"/>
                  <a:gd name="connsiteY21" fmla="*/ 208329 h 271672"/>
                  <a:gd name="connsiteX22" fmla="*/ 1350070 w 2288029"/>
                  <a:gd name="connsiteY22" fmla="*/ 208329 h 271672"/>
                  <a:gd name="connsiteX23" fmla="*/ 1418008 w 2288029"/>
                  <a:gd name="connsiteY23" fmla="*/ 50754 h 271672"/>
                  <a:gd name="connsiteX24" fmla="*/ 1445325 w 2288029"/>
                  <a:gd name="connsiteY24" fmla="*/ 50753 h 271672"/>
                  <a:gd name="connsiteX25" fmla="*/ 1377387 w 2288029"/>
                  <a:gd name="connsiteY25" fmla="*/ 208328 h 271672"/>
                  <a:gd name="connsiteX26" fmla="*/ 1552781 w 2288029"/>
                  <a:gd name="connsiteY26" fmla="*/ 208328 h 271672"/>
                  <a:gd name="connsiteX27" fmla="*/ 1620719 w 2288029"/>
                  <a:gd name="connsiteY27" fmla="*/ 50753 h 271672"/>
                  <a:gd name="connsiteX28" fmla="*/ 1648036 w 2288029"/>
                  <a:gd name="connsiteY28" fmla="*/ 50752 h 271672"/>
                  <a:gd name="connsiteX29" fmla="*/ 1580098 w 2288029"/>
                  <a:gd name="connsiteY29" fmla="*/ 208327 h 271672"/>
                  <a:gd name="connsiteX30" fmla="*/ 1755492 w 2288029"/>
                  <a:gd name="connsiteY30" fmla="*/ 208327 h 271672"/>
                  <a:gd name="connsiteX31" fmla="*/ 1823430 w 2288029"/>
                  <a:gd name="connsiteY31" fmla="*/ 50752 h 271672"/>
                  <a:gd name="connsiteX32" fmla="*/ 1850747 w 2288029"/>
                  <a:gd name="connsiteY32" fmla="*/ 50751 h 271672"/>
                  <a:gd name="connsiteX33" fmla="*/ 1782809 w 2288029"/>
                  <a:gd name="connsiteY33" fmla="*/ 208326 h 271672"/>
                  <a:gd name="connsiteX34" fmla="*/ 1958203 w 2288029"/>
                  <a:gd name="connsiteY34" fmla="*/ 208326 h 271672"/>
                  <a:gd name="connsiteX35" fmla="*/ 2026141 w 2288029"/>
                  <a:gd name="connsiteY35" fmla="*/ 50751 h 271672"/>
                  <a:gd name="connsiteX36" fmla="*/ 2053458 w 2288029"/>
                  <a:gd name="connsiteY36" fmla="*/ 50750 h 271672"/>
                  <a:gd name="connsiteX37" fmla="*/ 1985520 w 2288029"/>
                  <a:gd name="connsiteY37" fmla="*/ 208325 h 271672"/>
                  <a:gd name="connsiteX38" fmla="*/ 2160914 w 2288029"/>
                  <a:gd name="connsiteY38" fmla="*/ 208325 h 271672"/>
                  <a:gd name="connsiteX39" fmla="*/ 2228852 w 2288029"/>
                  <a:gd name="connsiteY39" fmla="*/ 50750 h 271672"/>
                  <a:gd name="connsiteX40" fmla="*/ 0 w 2288029"/>
                  <a:gd name="connsiteY40" fmla="*/ 0 h 271672"/>
                  <a:gd name="connsiteX41" fmla="*/ 151355 w 2288029"/>
                  <a:gd name="connsiteY41" fmla="*/ 0 h 271672"/>
                  <a:gd name="connsiteX42" fmla="*/ 151355 w 2288029"/>
                  <a:gd name="connsiteY42" fmla="*/ 2284 h 271672"/>
                  <a:gd name="connsiteX43" fmla="*/ 2288029 w 2288029"/>
                  <a:gd name="connsiteY43" fmla="*/ 2284 h 271672"/>
                  <a:gd name="connsiteX44" fmla="*/ 2288029 w 2288029"/>
                  <a:gd name="connsiteY44" fmla="*/ 268498 h 271672"/>
                  <a:gd name="connsiteX45" fmla="*/ 151355 w 2288029"/>
                  <a:gd name="connsiteY45" fmla="*/ 268498 h 271672"/>
                  <a:gd name="connsiteX46" fmla="*/ 151355 w 2288029"/>
                  <a:gd name="connsiteY46" fmla="*/ 271672 h 271672"/>
                  <a:gd name="connsiteX47" fmla="*/ 0 w 2288029"/>
                  <a:gd name="connsiteY47" fmla="*/ 271672 h 27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8029" h="271672">
                    <a:moveTo>
                      <a:pt x="634481" y="50757"/>
                    </a:moveTo>
                    <a:lnTo>
                      <a:pt x="566543" y="208332"/>
                    </a:lnTo>
                    <a:lnTo>
                      <a:pt x="741937" y="208332"/>
                    </a:lnTo>
                    <a:lnTo>
                      <a:pt x="809875" y="50757"/>
                    </a:lnTo>
                    <a:close/>
                    <a:moveTo>
                      <a:pt x="431770" y="50757"/>
                    </a:moveTo>
                    <a:lnTo>
                      <a:pt x="363832" y="208332"/>
                    </a:lnTo>
                    <a:lnTo>
                      <a:pt x="539226" y="208332"/>
                    </a:lnTo>
                    <a:lnTo>
                      <a:pt x="607164" y="50757"/>
                    </a:lnTo>
                    <a:close/>
                    <a:moveTo>
                      <a:pt x="229059" y="50757"/>
                    </a:moveTo>
                    <a:lnTo>
                      <a:pt x="161121" y="208332"/>
                    </a:lnTo>
                    <a:lnTo>
                      <a:pt x="336515" y="208332"/>
                    </a:lnTo>
                    <a:lnTo>
                      <a:pt x="404453" y="50757"/>
                    </a:lnTo>
                    <a:close/>
                    <a:moveTo>
                      <a:pt x="837192" y="50756"/>
                    </a:moveTo>
                    <a:lnTo>
                      <a:pt x="769254" y="208331"/>
                    </a:lnTo>
                    <a:lnTo>
                      <a:pt x="944648" y="208331"/>
                    </a:lnTo>
                    <a:lnTo>
                      <a:pt x="1012586" y="50756"/>
                    </a:lnTo>
                    <a:close/>
                    <a:moveTo>
                      <a:pt x="1039903" y="50755"/>
                    </a:moveTo>
                    <a:lnTo>
                      <a:pt x="971965" y="208330"/>
                    </a:lnTo>
                    <a:lnTo>
                      <a:pt x="1147359" y="208330"/>
                    </a:lnTo>
                    <a:lnTo>
                      <a:pt x="1215297" y="50755"/>
                    </a:lnTo>
                    <a:close/>
                    <a:moveTo>
                      <a:pt x="1242614" y="50754"/>
                    </a:moveTo>
                    <a:lnTo>
                      <a:pt x="1174676" y="208329"/>
                    </a:lnTo>
                    <a:lnTo>
                      <a:pt x="1350070" y="208329"/>
                    </a:lnTo>
                    <a:lnTo>
                      <a:pt x="1418008" y="50754"/>
                    </a:lnTo>
                    <a:close/>
                    <a:moveTo>
                      <a:pt x="1445325" y="50753"/>
                    </a:moveTo>
                    <a:lnTo>
                      <a:pt x="1377387" y="208328"/>
                    </a:lnTo>
                    <a:lnTo>
                      <a:pt x="1552781" y="208328"/>
                    </a:lnTo>
                    <a:lnTo>
                      <a:pt x="1620719" y="50753"/>
                    </a:lnTo>
                    <a:close/>
                    <a:moveTo>
                      <a:pt x="1648036" y="50752"/>
                    </a:moveTo>
                    <a:lnTo>
                      <a:pt x="1580098" y="208327"/>
                    </a:lnTo>
                    <a:lnTo>
                      <a:pt x="1755492" y="208327"/>
                    </a:lnTo>
                    <a:lnTo>
                      <a:pt x="1823430" y="50752"/>
                    </a:lnTo>
                    <a:close/>
                    <a:moveTo>
                      <a:pt x="1850747" y="50751"/>
                    </a:moveTo>
                    <a:lnTo>
                      <a:pt x="1782809" y="208326"/>
                    </a:lnTo>
                    <a:lnTo>
                      <a:pt x="1958203" y="208326"/>
                    </a:lnTo>
                    <a:lnTo>
                      <a:pt x="2026141" y="50751"/>
                    </a:lnTo>
                    <a:close/>
                    <a:moveTo>
                      <a:pt x="2053458" y="50750"/>
                    </a:moveTo>
                    <a:lnTo>
                      <a:pt x="1985520" y="208325"/>
                    </a:lnTo>
                    <a:lnTo>
                      <a:pt x="2160914" y="208325"/>
                    </a:lnTo>
                    <a:lnTo>
                      <a:pt x="2228852" y="50750"/>
                    </a:lnTo>
                    <a:close/>
                    <a:moveTo>
                      <a:pt x="0" y="0"/>
                    </a:moveTo>
                    <a:lnTo>
                      <a:pt x="151355" y="0"/>
                    </a:lnTo>
                    <a:lnTo>
                      <a:pt x="151355" y="2284"/>
                    </a:lnTo>
                    <a:lnTo>
                      <a:pt x="2288029" y="2284"/>
                    </a:lnTo>
                    <a:lnTo>
                      <a:pt x="2288029" y="268498"/>
                    </a:lnTo>
                    <a:lnTo>
                      <a:pt x="151355" y="268498"/>
                    </a:lnTo>
                    <a:lnTo>
                      <a:pt x="151355" y="271672"/>
                    </a:lnTo>
                    <a:lnTo>
                      <a:pt x="0" y="27167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33" name="TextBox 32">
              <a:extLst>
                <a:ext uri="{FF2B5EF4-FFF2-40B4-BE49-F238E27FC236}">
                  <a16:creationId xmlns:a16="http://schemas.microsoft.com/office/drawing/2014/main" id="{36977445-B525-EA47-993D-505AFEB77354}"/>
                </a:ext>
              </a:extLst>
            </p:cNvPr>
            <p:cNvSpPr txBox="1"/>
            <p:nvPr/>
          </p:nvSpPr>
          <p:spPr>
            <a:xfrm>
              <a:off x="2778384" y="5500519"/>
              <a:ext cx="242054" cy="153888"/>
            </a:xfrm>
            <a:prstGeom prst="rect">
              <a:avLst/>
            </a:prstGeom>
            <a:noFill/>
          </p:spPr>
          <p:txBody>
            <a:bodyPr wrap="none" lIns="0" tIns="0" rIns="0" bIns="0" rtlCol="0">
              <a:spAutoFit/>
            </a:bodyPr>
            <a:lstStyle/>
            <a:p>
              <a:pPr algn="ctr"/>
              <a:r>
                <a:rPr lang="en-US" sz="1000" b="1" dirty="0">
                  <a:solidFill>
                    <a:schemeClr val="tx2"/>
                  </a:solidFill>
                  <a:latin typeface="Roboto" panose="02000000000000000000" pitchFamily="2" charset="0"/>
                  <a:ea typeface="Roboto" panose="02000000000000000000" pitchFamily="2" charset="0"/>
                </a:rPr>
                <a:t>95%</a:t>
              </a:r>
            </a:p>
          </p:txBody>
        </p:sp>
      </p:grpSp>
      <p:pic>
        <p:nvPicPr>
          <p:cNvPr id="49" name="Picture 48">
            <a:extLst>
              <a:ext uri="{FF2B5EF4-FFF2-40B4-BE49-F238E27FC236}">
                <a16:creationId xmlns:a16="http://schemas.microsoft.com/office/drawing/2014/main" id="{9769FFFC-81CC-3E47-AEFF-6A427F283A5A}"/>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679210" y="897560"/>
            <a:ext cx="5925416" cy="5136572"/>
          </a:xfrm>
          <a:custGeom>
            <a:avLst/>
            <a:gdLst>
              <a:gd name="connsiteX0" fmla="*/ 1991600 w 5943809"/>
              <a:gd name="connsiteY0" fmla="*/ 1077739 h 5152516"/>
              <a:gd name="connsiteX1" fmla="*/ 1748534 w 5943809"/>
              <a:gd name="connsiteY1" fmla="*/ 1207042 h 5152516"/>
              <a:gd name="connsiteX2" fmla="*/ 320606 w 5943809"/>
              <a:gd name="connsiteY2" fmla="*/ 3842408 h 5152516"/>
              <a:gd name="connsiteX3" fmla="*/ 420934 w 5943809"/>
              <a:gd name="connsiteY3" fmla="*/ 4180034 h 5152516"/>
              <a:gd name="connsiteX4" fmla="*/ 1296818 w 5943809"/>
              <a:gd name="connsiteY4" fmla="*/ 4654616 h 5152516"/>
              <a:gd name="connsiteX5" fmla="*/ 1634444 w 5943809"/>
              <a:gd name="connsiteY5" fmla="*/ 4554288 h 5152516"/>
              <a:gd name="connsiteX6" fmla="*/ 3062371 w 5943809"/>
              <a:gd name="connsiteY6" fmla="*/ 1918922 h 5152516"/>
              <a:gd name="connsiteX7" fmla="*/ 2962043 w 5943809"/>
              <a:gd name="connsiteY7" fmla="*/ 1581296 h 5152516"/>
              <a:gd name="connsiteX8" fmla="*/ 2086160 w 5943809"/>
              <a:gd name="connsiteY8" fmla="*/ 1106714 h 5152516"/>
              <a:gd name="connsiteX9" fmla="*/ 1991600 w 5943809"/>
              <a:gd name="connsiteY9" fmla="*/ 1077739 h 5152516"/>
              <a:gd name="connsiteX10" fmla="*/ 4403602 w 5943809"/>
              <a:gd name="connsiteY10" fmla="*/ 429086 h 5152516"/>
              <a:gd name="connsiteX11" fmla="*/ 4141094 w 5943809"/>
              <a:gd name="connsiteY11" fmla="*/ 568732 h 5152516"/>
              <a:gd name="connsiteX12" fmla="*/ 2617812 w 5943809"/>
              <a:gd name="connsiteY12" fmla="*/ 3380083 h 5152516"/>
              <a:gd name="connsiteX13" fmla="*/ 2726165 w 5943809"/>
              <a:gd name="connsiteY13" fmla="*/ 3744716 h 5152516"/>
              <a:gd name="connsiteX14" fmla="*/ 3672109 w 5943809"/>
              <a:gd name="connsiteY14" fmla="*/ 4257259 h 5152516"/>
              <a:gd name="connsiteX15" fmla="*/ 4036741 w 5943809"/>
              <a:gd name="connsiteY15" fmla="*/ 4148906 h 5152516"/>
              <a:gd name="connsiteX16" fmla="*/ 5560023 w 5943809"/>
              <a:gd name="connsiteY16" fmla="*/ 1337555 h 5152516"/>
              <a:gd name="connsiteX17" fmla="*/ 5451670 w 5943809"/>
              <a:gd name="connsiteY17" fmla="*/ 972922 h 5152516"/>
              <a:gd name="connsiteX18" fmla="*/ 4505726 w 5943809"/>
              <a:gd name="connsiteY18" fmla="*/ 460379 h 5152516"/>
              <a:gd name="connsiteX19" fmla="*/ 4403602 w 5943809"/>
              <a:gd name="connsiteY19" fmla="*/ 429086 h 5152516"/>
              <a:gd name="connsiteX20" fmla="*/ 0 w 5943809"/>
              <a:gd name="connsiteY20" fmla="*/ 0 h 5152516"/>
              <a:gd name="connsiteX21" fmla="*/ 5943809 w 5943809"/>
              <a:gd name="connsiteY21" fmla="*/ 0 h 5152516"/>
              <a:gd name="connsiteX22" fmla="*/ 5943809 w 5943809"/>
              <a:gd name="connsiteY22" fmla="*/ 5152516 h 5152516"/>
              <a:gd name="connsiteX23" fmla="*/ 0 w 5943809"/>
              <a:gd name="connsiteY23" fmla="*/ 5152516 h 515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43809" h="5152516">
                <a:moveTo>
                  <a:pt x="1991600" y="1077739"/>
                </a:moveTo>
                <a:cubicBezTo>
                  <a:pt x="1894994" y="1068397"/>
                  <a:pt x="1797680" y="1116339"/>
                  <a:pt x="1748534" y="1207042"/>
                </a:cubicBezTo>
                <a:lnTo>
                  <a:pt x="320606" y="3842408"/>
                </a:lnTo>
                <a:cubicBezTo>
                  <a:pt x="255079" y="3963346"/>
                  <a:pt x="299997" y="4114506"/>
                  <a:pt x="420934" y="4180034"/>
                </a:cubicBezTo>
                <a:lnTo>
                  <a:pt x="1296818" y="4654616"/>
                </a:lnTo>
                <a:cubicBezTo>
                  <a:pt x="1417755" y="4720144"/>
                  <a:pt x="1568916" y="4675226"/>
                  <a:pt x="1634444" y="4554288"/>
                </a:cubicBezTo>
                <a:lnTo>
                  <a:pt x="3062371" y="1918922"/>
                </a:lnTo>
                <a:cubicBezTo>
                  <a:pt x="3127899" y="1797985"/>
                  <a:pt x="3082980" y="1646824"/>
                  <a:pt x="2962043" y="1581296"/>
                </a:cubicBezTo>
                <a:lnTo>
                  <a:pt x="2086160" y="1106714"/>
                </a:lnTo>
                <a:cubicBezTo>
                  <a:pt x="2055925" y="1090332"/>
                  <a:pt x="2023802" y="1080853"/>
                  <a:pt x="1991600" y="1077739"/>
                </a:cubicBezTo>
                <a:close/>
                <a:moveTo>
                  <a:pt x="4403602" y="429086"/>
                </a:moveTo>
                <a:cubicBezTo>
                  <a:pt x="4299269" y="418996"/>
                  <a:pt x="4194171" y="470774"/>
                  <a:pt x="4141094" y="568732"/>
                </a:cubicBezTo>
                <a:lnTo>
                  <a:pt x="2617812" y="3380083"/>
                </a:lnTo>
                <a:cubicBezTo>
                  <a:pt x="2547042" y="3510695"/>
                  <a:pt x="2595554" y="3673946"/>
                  <a:pt x="2726165" y="3744716"/>
                </a:cubicBezTo>
                <a:lnTo>
                  <a:pt x="3672109" y="4257259"/>
                </a:lnTo>
                <a:cubicBezTo>
                  <a:pt x="3802721" y="4328029"/>
                  <a:pt x="3965972" y="4279518"/>
                  <a:pt x="4036741" y="4148906"/>
                </a:cubicBezTo>
                <a:lnTo>
                  <a:pt x="5560023" y="1337555"/>
                </a:lnTo>
                <a:cubicBezTo>
                  <a:pt x="5630793" y="1206943"/>
                  <a:pt x="5582282" y="1043692"/>
                  <a:pt x="5451670" y="972922"/>
                </a:cubicBezTo>
                <a:lnTo>
                  <a:pt x="4505726" y="460379"/>
                </a:lnTo>
                <a:cubicBezTo>
                  <a:pt x="4473073" y="442687"/>
                  <a:pt x="4438380" y="432449"/>
                  <a:pt x="4403602" y="429086"/>
                </a:cubicBezTo>
                <a:close/>
                <a:moveTo>
                  <a:pt x="0" y="0"/>
                </a:moveTo>
                <a:lnTo>
                  <a:pt x="5943809" y="0"/>
                </a:lnTo>
                <a:lnTo>
                  <a:pt x="5943809" y="5152516"/>
                </a:lnTo>
                <a:lnTo>
                  <a:pt x="0" y="5152516"/>
                </a:lnTo>
                <a:close/>
              </a:path>
            </a:pathLst>
          </a:custGeom>
        </p:spPr>
      </p:pic>
      <p:sp>
        <p:nvSpPr>
          <p:cNvPr id="3" name="Picture Placeholder 2">
            <a:extLst>
              <a:ext uri="{FF2B5EF4-FFF2-40B4-BE49-F238E27FC236}">
                <a16:creationId xmlns:a16="http://schemas.microsoft.com/office/drawing/2014/main" id="{9855C1FD-FC60-9746-BA82-F77983C84C83}"/>
              </a:ext>
            </a:extLst>
          </p:cNvPr>
          <p:cNvSpPr>
            <a:spLocks noGrp="1"/>
          </p:cNvSpPr>
          <p:nvPr>
            <p:ph type="pic" sz="quarter" idx="10"/>
          </p:nvPr>
        </p:nvSpPr>
        <p:spPr/>
      </p:sp>
      <p:sp>
        <p:nvSpPr>
          <p:cNvPr id="16" name="Picture Placeholder 15">
            <a:extLst>
              <a:ext uri="{FF2B5EF4-FFF2-40B4-BE49-F238E27FC236}">
                <a16:creationId xmlns:a16="http://schemas.microsoft.com/office/drawing/2014/main" id="{57681C9A-E71A-184B-84E7-4BCFE06C13FE}"/>
              </a:ext>
            </a:extLst>
          </p:cNvPr>
          <p:cNvSpPr>
            <a:spLocks noGrp="1"/>
          </p:cNvSpPr>
          <p:nvPr>
            <p:ph type="pic" sz="quarter" idx="11"/>
          </p:nvPr>
        </p:nvSpPr>
        <p:spPr/>
      </p:sp>
    </p:spTree>
    <p:extLst>
      <p:ext uri="{BB962C8B-B14F-4D97-AF65-F5344CB8AC3E}">
        <p14:creationId xmlns:p14="http://schemas.microsoft.com/office/powerpoint/2010/main" val="104661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a:extLst>
              <a:ext uri="{FF2B5EF4-FFF2-40B4-BE49-F238E27FC236}">
                <a16:creationId xmlns:a16="http://schemas.microsoft.com/office/drawing/2014/main" id="{021E5D9C-5596-6144-B1C6-BA16E7605334}"/>
              </a:ext>
            </a:extLst>
          </p:cNvPr>
          <p:cNvSpPr/>
          <p:nvPr/>
        </p:nvSpPr>
        <p:spPr>
          <a:xfrm flipH="1" flipV="1">
            <a:off x="4352544" y="4976404"/>
            <a:ext cx="6670274" cy="887027"/>
          </a:xfrm>
          <a:prstGeom prst="parallelogram">
            <a:avLst>
              <a:gd name="adj" fmla="val 33966"/>
            </a:avLst>
          </a:prstGeom>
          <a:solidFill>
            <a:schemeClr val="bg1"/>
          </a:solidFill>
          <a:ln>
            <a:noFill/>
          </a:ln>
          <a:effectLst>
            <a:outerShdw blurRad="50800" dist="127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arallelogram 25">
            <a:extLst>
              <a:ext uri="{FF2B5EF4-FFF2-40B4-BE49-F238E27FC236}">
                <a16:creationId xmlns:a16="http://schemas.microsoft.com/office/drawing/2014/main" id="{7D854623-A9CC-254E-9629-F88E65AABC55}"/>
              </a:ext>
            </a:extLst>
          </p:cNvPr>
          <p:cNvSpPr/>
          <p:nvPr/>
        </p:nvSpPr>
        <p:spPr>
          <a:xfrm flipH="1" flipV="1">
            <a:off x="4381499" y="3914857"/>
            <a:ext cx="6641319" cy="887027"/>
          </a:xfrm>
          <a:prstGeom prst="parallelogram">
            <a:avLst>
              <a:gd name="adj" fmla="val 33966"/>
            </a:avLst>
          </a:prstGeom>
          <a:solidFill>
            <a:schemeClr val="bg1"/>
          </a:solidFill>
          <a:ln>
            <a:noFill/>
          </a:ln>
          <a:effectLst>
            <a:outerShdw blurRad="50800" dist="127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FE0F028C-236E-C540-86E4-61B571ACF513}"/>
              </a:ext>
            </a:extLst>
          </p:cNvPr>
          <p:cNvSpPr/>
          <p:nvPr/>
        </p:nvSpPr>
        <p:spPr>
          <a:xfrm flipH="1" flipV="1">
            <a:off x="5835920" y="1070775"/>
            <a:ext cx="3466500" cy="296768"/>
          </a:xfrm>
          <a:prstGeom prst="parallelogram">
            <a:avLst>
              <a:gd name="adj" fmla="val 33966"/>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9694D42-C12B-2C4F-86D7-5064FEC5E755}"/>
              </a:ext>
            </a:extLst>
          </p:cNvPr>
          <p:cNvSpPr txBox="1"/>
          <p:nvPr/>
        </p:nvSpPr>
        <p:spPr>
          <a:xfrm>
            <a:off x="6781568" y="1408131"/>
            <a:ext cx="3632432" cy="984885"/>
          </a:xfrm>
          <a:prstGeom prst="rect">
            <a:avLst/>
          </a:prstGeom>
          <a:noFill/>
        </p:spPr>
        <p:txBody>
          <a:bodyPr wrap="square" lIns="0" tIns="0" rIns="0" bIns="0" rtlCol="0">
            <a:spAutoFit/>
          </a:bodyPr>
          <a:lstStyle/>
          <a:p>
            <a:r>
              <a:rPr lang="en-US" sz="32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Install Our App On </a:t>
            </a:r>
            <a:r>
              <a:rPr lang="en-US" sz="3200" b="1" dirty="0">
                <a:solidFill>
                  <a:schemeClr val="accent1"/>
                </a:solidFill>
                <a:latin typeface="Roboto" panose="02000000000000000000" pitchFamily="2" charset="0"/>
                <a:ea typeface="Roboto" panose="02000000000000000000" pitchFamily="2" charset="0"/>
                <a:cs typeface="Gill Sans" panose="020B0502020104020203" pitchFamily="34" charset="-79"/>
              </a:rPr>
              <a:t>iOS &amp; Play Store</a:t>
            </a:r>
            <a:endPar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endParaRPr>
          </a:p>
        </p:txBody>
      </p:sp>
      <p:grpSp>
        <p:nvGrpSpPr>
          <p:cNvPr id="8" name="Group 7">
            <a:extLst>
              <a:ext uri="{FF2B5EF4-FFF2-40B4-BE49-F238E27FC236}">
                <a16:creationId xmlns:a16="http://schemas.microsoft.com/office/drawing/2014/main" id="{E9A98C50-A570-6147-BE91-A0A562BC4C4E}"/>
              </a:ext>
            </a:extLst>
          </p:cNvPr>
          <p:cNvGrpSpPr/>
          <p:nvPr/>
        </p:nvGrpSpPr>
        <p:grpSpPr>
          <a:xfrm>
            <a:off x="6802500" y="1156399"/>
            <a:ext cx="740840" cy="125521"/>
            <a:chOff x="5842767" y="2436565"/>
            <a:chExt cx="740840" cy="125521"/>
          </a:xfrm>
          <a:solidFill>
            <a:srgbClr val="FFFFFF"/>
          </a:solidFill>
        </p:grpSpPr>
        <p:sp>
          <p:nvSpPr>
            <p:cNvPr id="9" name="Parallelogram 8">
              <a:extLst>
                <a:ext uri="{FF2B5EF4-FFF2-40B4-BE49-F238E27FC236}">
                  <a16:creationId xmlns:a16="http://schemas.microsoft.com/office/drawing/2014/main" id="{A28E3A5C-0BB8-A048-ACEE-5389D2E3B7B2}"/>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 name="Parallelogram 9">
              <a:extLst>
                <a:ext uri="{FF2B5EF4-FFF2-40B4-BE49-F238E27FC236}">
                  <a16:creationId xmlns:a16="http://schemas.microsoft.com/office/drawing/2014/main" id="{ADCE766F-8493-3C44-9E88-BAF5A108185D}"/>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 name="Parallelogram 10">
              <a:extLst>
                <a:ext uri="{FF2B5EF4-FFF2-40B4-BE49-F238E27FC236}">
                  <a16:creationId xmlns:a16="http://schemas.microsoft.com/office/drawing/2014/main" id="{1C817784-3F6E-654F-AAB8-9BF000271704}"/>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2" name="Parallelogram 11">
              <a:extLst>
                <a:ext uri="{FF2B5EF4-FFF2-40B4-BE49-F238E27FC236}">
                  <a16:creationId xmlns:a16="http://schemas.microsoft.com/office/drawing/2014/main" id="{E0090760-9BE2-3843-853C-999A54F11AE0}"/>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3" name="Parallelogram 12">
              <a:extLst>
                <a:ext uri="{FF2B5EF4-FFF2-40B4-BE49-F238E27FC236}">
                  <a16:creationId xmlns:a16="http://schemas.microsoft.com/office/drawing/2014/main" id="{BBE6FD65-AAD7-1742-BC8F-308AB6C94D50}"/>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4" name="Parallelogram 13">
              <a:extLst>
                <a:ext uri="{FF2B5EF4-FFF2-40B4-BE49-F238E27FC236}">
                  <a16:creationId xmlns:a16="http://schemas.microsoft.com/office/drawing/2014/main" id="{8601E087-C742-E144-B012-1382BEBAC463}"/>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5" name="TextBox 14">
            <a:extLst>
              <a:ext uri="{FF2B5EF4-FFF2-40B4-BE49-F238E27FC236}">
                <a16:creationId xmlns:a16="http://schemas.microsoft.com/office/drawing/2014/main" id="{B61600B9-C053-F143-8B61-F57EC2B561B6}"/>
              </a:ext>
            </a:extLst>
          </p:cNvPr>
          <p:cNvSpPr txBox="1"/>
          <p:nvPr/>
        </p:nvSpPr>
        <p:spPr>
          <a:xfrm>
            <a:off x="7691751" y="1126826"/>
            <a:ext cx="1048364"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Mockup Device</a:t>
            </a:r>
          </a:p>
        </p:txBody>
      </p:sp>
      <p:sp>
        <p:nvSpPr>
          <p:cNvPr id="16" name="TextBox 15">
            <a:extLst>
              <a:ext uri="{FF2B5EF4-FFF2-40B4-BE49-F238E27FC236}">
                <a16:creationId xmlns:a16="http://schemas.microsoft.com/office/drawing/2014/main" id="{132DA9F8-0D2B-FE42-8BC4-59EF42367627}"/>
              </a:ext>
            </a:extLst>
          </p:cNvPr>
          <p:cNvSpPr txBox="1"/>
          <p:nvPr/>
        </p:nvSpPr>
        <p:spPr>
          <a:xfrm>
            <a:off x="6781568" y="2549949"/>
            <a:ext cx="4564413" cy="1077218"/>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a:t>
            </a:r>
          </a:p>
        </p:txBody>
      </p:sp>
      <p:pic>
        <p:nvPicPr>
          <p:cNvPr id="3" name="Picture 2">
            <a:extLst>
              <a:ext uri="{FF2B5EF4-FFF2-40B4-BE49-F238E27FC236}">
                <a16:creationId xmlns:a16="http://schemas.microsoft.com/office/drawing/2014/main" id="{685D8E0C-FA64-F147-AFE2-CCFB20E28315}"/>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92204" y="1380060"/>
            <a:ext cx="6812918" cy="3853546"/>
          </a:xfrm>
          <a:custGeom>
            <a:avLst/>
            <a:gdLst>
              <a:gd name="connsiteX0" fmla="*/ 5458081 w 7528467"/>
              <a:gd name="connsiteY0" fmla="*/ 267205 h 4258277"/>
              <a:gd name="connsiteX1" fmla="*/ 2102589 w 7528467"/>
              <a:gd name="connsiteY1" fmla="*/ 590762 h 4258277"/>
              <a:gd name="connsiteX2" fmla="*/ 2904447 w 7528467"/>
              <a:gd name="connsiteY2" fmla="*/ 3221421 h 4258277"/>
              <a:gd name="connsiteX3" fmla="*/ 6316211 w 7528467"/>
              <a:gd name="connsiteY3" fmla="*/ 2750154 h 4258277"/>
              <a:gd name="connsiteX4" fmla="*/ 0 w 7528467"/>
              <a:gd name="connsiteY4" fmla="*/ 0 h 4258277"/>
              <a:gd name="connsiteX5" fmla="*/ 7528467 w 7528467"/>
              <a:gd name="connsiteY5" fmla="*/ 0 h 4258277"/>
              <a:gd name="connsiteX6" fmla="*/ 7528467 w 7528467"/>
              <a:gd name="connsiteY6" fmla="*/ 4258277 h 4258277"/>
              <a:gd name="connsiteX7" fmla="*/ 0 w 7528467"/>
              <a:gd name="connsiteY7" fmla="*/ 4258277 h 425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8467" h="4258277">
                <a:moveTo>
                  <a:pt x="5458081" y="267205"/>
                </a:moveTo>
                <a:lnTo>
                  <a:pt x="2102589" y="590762"/>
                </a:lnTo>
                <a:lnTo>
                  <a:pt x="2904447" y="3221421"/>
                </a:lnTo>
                <a:lnTo>
                  <a:pt x="6316211" y="2750154"/>
                </a:lnTo>
                <a:close/>
                <a:moveTo>
                  <a:pt x="0" y="0"/>
                </a:moveTo>
                <a:lnTo>
                  <a:pt x="7528467" y="0"/>
                </a:lnTo>
                <a:lnTo>
                  <a:pt x="7528467" y="4258277"/>
                </a:lnTo>
                <a:lnTo>
                  <a:pt x="0" y="4258277"/>
                </a:lnTo>
                <a:close/>
              </a:path>
            </a:pathLst>
          </a:custGeom>
        </p:spPr>
      </p:pic>
      <p:sp>
        <p:nvSpPr>
          <p:cNvPr id="30" name="TextBox 29">
            <a:extLst>
              <a:ext uri="{FF2B5EF4-FFF2-40B4-BE49-F238E27FC236}">
                <a16:creationId xmlns:a16="http://schemas.microsoft.com/office/drawing/2014/main" id="{FF9604B8-86F2-BB45-A75B-DD705FCE32E1}"/>
              </a:ext>
            </a:extLst>
          </p:cNvPr>
          <p:cNvSpPr txBox="1"/>
          <p:nvPr/>
        </p:nvSpPr>
        <p:spPr>
          <a:xfrm>
            <a:off x="7972582" y="4111643"/>
            <a:ext cx="1043555"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31" name="Rectangle 30">
            <a:extLst>
              <a:ext uri="{FF2B5EF4-FFF2-40B4-BE49-F238E27FC236}">
                <a16:creationId xmlns:a16="http://schemas.microsoft.com/office/drawing/2014/main" id="{F48BA1AD-B4ED-3E47-8F77-C1DCA1BD442D}"/>
              </a:ext>
            </a:extLst>
          </p:cNvPr>
          <p:cNvSpPr/>
          <p:nvPr/>
        </p:nvSpPr>
        <p:spPr>
          <a:xfrm>
            <a:off x="7972582" y="4314520"/>
            <a:ext cx="2021304"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32" name="TextBox 31">
            <a:extLst>
              <a:ext uri="{FF2B5EF4-FFF2-40B4-BE49-F238E27FC236}">
                <a16:creationId xmlns:a16="http://schemas.microsoft.com/office/drawing/2014/main" id="{DD9FCA21-1FDE-7842-9B13-C5163C4D1E4C}"/>
              </a:ext>
            </a:extLst>
          </p:cNvPr>
          <p:cNvSpPr txBox="1"/>
          <p:nvPr/>
        </p:nvSpPr>
        <p:spPr>
          <a:xfrm>
            <a:off x="6681185" y="3973650"/>
            <a:ext cx="1189749" cy="769441"/>
          </a:xfrm>
          <a:prstGeom prst="rect">
            <a:avLst/>
          </a:prstGeom>
          <a:noFill/>
        </p:spPr>
        <p:txBody>
          <a:bodyPr wrap="none" rtlCol="0" anchor="ctr">
            <a:spAutoFit/>
          </a:bodyPr>
          <a:lstStyle/>
          <a:p>
            <a:r>
              <a:rPr lang="en-US" sz="4400" b="1" dirty="0">
                <a:solidFill>
                  <a:schemeClr val="accent1"/>
                </a:solidFill>
                <a:latin typeface="Roboto" panose="02000000000000000000" pitchFamily="2" charset="0"/>
                <a:ea typeface="Roboto" panose="02000000000000000000" pitchFamily="2" charset="0"/>
                <a:cs typeface="Open Sans" panose="020B0606030504020204" pitchFamily="34" charset="0"/>
              </a:rPr>
              <a:t>45K</a:t>
            </a:r>
          </a:p>
        </p:txBody>
      </p:sp>
      <p:sp>
        <p:nvSpPr>
          <p:cNvPr id="34" name="TextBox 33">
            <a:extLst>
              <a:ext uri="{FF2B5EF4-FFF2-40B4-BE49-F238E27FC236}">
                <a16:creationId xmlns:a16="http://schemas.microsoft.com/office/drawing/2014/main" id="{837C5498-6383-5F48-8DB8-9F4EE63B003F}"/>
              </a:ext>
            </a:extLst>
          </p:cNvPr>
          <p:cNvSpPr txBox="1"/>
          <p:nvPr/>
        </p:nvSpPr>
        <p:spPr>
          <a:xfrm>
            <a:off x="7972582" y="5173190"/>
            <a:ext cx="1043555"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35" name="Rectangle 34">
            <a:extLst>
              <a:ext uri="{FF2B5EF4-FFF2-40B4-BE49-F238E27FC236}">
                <a16:creationId xmlns:a16="http://schemas.microsoft.com/office/drawing/2014/main" id="{FD4368D8-C699-B940-883B-71526942F6BE}"/>
              </a:ext>
            </a:extLst>
          </p:cNvPr>
          <p:cNvSpPr/>
          <p:nvPr/>
        </p:nvSpPr>
        <p:spPr>
          <a:xfrm>
            <a:off x="7972582" y="5376067"/>
            <a:ext cx="2021304"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36" name="TextBox 35">
            <a:extLst>
              <a:ext uri="{FF2B5EF4-FFF2-40B4-BE49-F238E27FC236}">
                <a16:creationId xmlns:a16="http://schemas.microsoft.com/office/drawing/2014/main" id="{BEECED87-4C36-4D4E-9C9B-3C10404F998F}"/>
              </a:ext>
            </a:extLst>
          </p:cNvPr>
          <p:cNvSpPr txBox="1"/>
          <p:nvPr/>
        </p:nvSpPr>
        <p:spPr>
          <a:xfrm>
            <a:off x="6681185" y="5035197"/>
            <a:ext cx="1173719" cy="769441"/>
          </a:xfrm>
          <a:prstGeom prst="rect">
            <a:avLst/>
          </a:prstGeom>
          <a:noFill/>
        </p:spPr>
        <p:txBody>
          <a:bodyPr wrap="none" rtlCol="0" anchor="ctr">
            <a:spAutoFit/>
          </a:bodyPr>
          <a:lstStyle/>
          <a:p>
            <a:r>
              <a:rPr lang="en-US" sz="4400" b="1" dirty="0">
                <a:solidFill>
                  <a:schemeClr val="accent2"/>
                </a:solidFill>
                <a:latin typeface="Roboto" panose="02000000000000000000" pitchFamily="2" charset="0"/>
                <a:ea typeface="Roboto" panose="02000000000000000000" pitchFamily="2" charset="0"/>
                <a:cs typeface="Open Sans" panose="020B0606030504020204" pitchFamily="34" charset="0"/>
              </a:rPr>
              <a:t>+80</a:t>
            </a:r>
          </a:p>
        </p:txBody>
      </p:sp>
      <p:sp>
        <p:nvSpPr>
          <p:cNvPr id="4" name="Picture Placeholder 3">
            <a:extLst>
              <a:ext uri="{FF2B5EF4-FFF2-40B4-BE49-F238E27FC236}">
                <a16:creationId xmlns:a16="http://schemas.microsoft.com/office/drawing/2014/main" id="{A0D4877B-5652-494E-8DD7-134E144E9B23}"/>
              </a:ext>
            </a:extLst>
          </p:cNvPr>
          <p:cNvSpPr>
            <a:spLocks noGrp="1"/>
          </p:cNvSpPr>
          <p:nvPr>
            <p:ph type="pic" sz="quarter" idx="10"/>
          </p:nvPr>
        </p:nvSpPr>
        <p:spPr/>
      </p:sp>
    </p:spTree>
    <p:extLst>
      <p:ext uri="{BB962C8B-B14F-4D97-AF65-F5344CB8AC3E}">
        <p14:creationId xmlns:p14="http://schemas.microsoft.com/office/powerpoint/2010/main" val="90885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DDF2967-4AFD-8F4B-8446-2B5F40FBC5B1}"/>
              </a:ext>
            </a:extLst>
          </p:cNvPr>
          <p:cNvSpPr/>
          <p:nvPr/>
        </p:nvSpPr>
        <p:spPr>
          <a:xfrm flipH="1">
            <a:off x="0" y="0"/>
            <a:ext cx="12192000" cy="6858000"/>
          </a:xfrm>
          <a:prstGeom prst="rect">
            <a:avLst/>
          </a:prstGeom>
          <a:gradFill>
            <a:gsLst>
              <a:gs pos="31000">
                <a:schemeClr val="accent1">
                  <a:alpha val="95000"/>
                </a:schemeClr>
              </a:gs>
              <a:gs pos="0">
                <a:schemeClr val="accent1">
                  <a:alpha val="95000"/>
                </a:schemeClr>
              </a:gs>
              <a:gs pos="69000">
                <a:schemeClr val="accent1">
                  <a:lumMod val="7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nvGrpSpPr>
          <p:cNvPr id="14" name="Graphic 24">
            <a:extLst>
              <a:ext uri="{FF2B5EF4-FFF2-40B4-BE49-F238E27FC236}">
                <a16:creationId xmlns:a16="http://schemas.microsoft.com/office/drawing/2014/main" id="{D9328BFF-1A1B-3244-B39E-E1A9F713768B}"/>
              </a:ext>
            </a:extLst>
          </p:cNvPr>
          <p:cNvGrpSpPr>
            <a:grpSpLocks noChangeAspect="1"/>
          </p:cNvGrpSpPr>
          <p:nvPr/>
        </p:nvGrpSpPr>
        <p:grpSpPr>
          <a:xfrm>
            <a:off x="5939381" y="915175"/>
            <a:ext cx="6243837" cy="5027650"/>
            <a:chOff x="1188560" y="673389"/>
            <a:chExt cx="1644195" cy="1323937"/>
          </a:xfrm>
          <a:solidFill>
            <a:srgbClr val="FEFCFF">
              <a:alpha val="5000"/>
            </a:srgbClr>
          </a:solidFill>
        </p:grpSpPr>
        <p:sp>
          <p:nvSpPr>
            <p:cNvPr id="15" name="Freeform 14">
              <a:extLst>
                <a:ext uri="{FF2B5EF4-FFF2-40B4-BE49-F238E27FC236}">
                  <a16:creationId xmlns:a16="http://schemas.microsoft.com/office/drawing/2014/main" id="{EB684160-7271-B34A-B838-46B064FF3B7E}"/>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grpFill/>
            <a:ln w="39007" cap="flat">
              <a:noFill/>
              <a:prstDash val="solid"/>
              <a:miter/>
            </a:ln>
          </p:spPr>
          <p:txBody>
            <a:bodyPr rtlCol="0" anchor="ctr"/>
            <a:lstStyle/>
            <a:p>
              <a:endParaRPr lang="en-EG" dirty="0"/>
            </a:p>
          </p:txBody>
        </p:sp>
        <p:sp>
          <p:nvSpPr>
            <p:cNvPr id="16" name="Freeform 15">
              <a:extLst>
                <a:ext uri="{FF2B5EF4-FFF2-40B4-BE49-F238E27FC236}">
                  <a16:creationId xmlns:a16="http://schemas.microsoft.com/office/drawing/2014/main" id="{48CF0B31-7B62-A841-B90F-2771B517BA7C}"/>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p>
          </p:txBody>
        </p:sp>
      </p:grpSp>
      <p:grpSp>
        <p:nvGrpSpPr>
          <p:cNvPr id="4" name="Graphic 24">
            <a:extLst>
              <a:ext uri="{FF2B5EF4-FFF2-40B4-BE49-F238E27FC236}">
                <a16:creationId xmlns:a16="http://schemas.microsoft.com/office/drawing/2014/main" id="{664C736F-B69F-3B48-9239-0787FB3401BD}"/>
              </a:ext>
            </a:extLst>
          </p:cNvPr>
          <p:cNvGrpSpPr>
            <a:grpSpLocks noChangeAspect="1"/>
          </p:cNvGrpSpPr>
          <p:nvPr/>
        </p:nvGrpSpPr>
        <p:grpSpPr>
          <a:xfrm>
            <a:off x="7737303" y="919669"/>
            <a:ext cx="2647995" cy="2132214"/>
            <a:chOff x="1188560" y="673389"/>
            <a:chExt cx="1644195" cy="1323937"/>
          </a:xfrm>
          <a:solidFill>
            <a:srgbClr val="FEFCFF"/>
          </a:solidFill>
        </p:grpSpPr>
        <p:sp>
          <p:nvSpPr>
            <p:cNvPr id="5" name="Freeform 4">
              <a:extLst>
                <a:ext uri="{FF2B5EF4-FFF2-40B4-BE49-F238E27FC236}">
                  <a16:creationId xmlns:a16="http://schemas.microsoft.com/office/drawing/2014/main" id="{0E0ED6A3-7CA2-1B43-95DB-FC33489784B6}"/>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grpFill/>
            <a:ln w="39007" cap="flat">
              <a:noFill/>
              <a:prstDash val="solid"/>
              <a:miter/>
            </a:ln>
          </p:spPr>
          <p:txBody>
            <a:bodyPr rtlCol="0" anchor="ctr"/>
            <a:lstStyle/>
            <a:p>
              <a:endParaRPr lang="en-EG" dirty="0"/>
            </a:p>
          </p:txBody>
        </p:sp>
        <p:sp>
          <p:nvSpPr>
            <p:cNvPr id="6" name="Freeform 5">
              <a:extLst>
                <a:ext uri="{FF2B5EF4-FFF2-40B4-BE49-F238E27FC236}">
                  <a16:creationId xmlns:a16="http://schemas.microsoft.com/office/drawing/2014/main" id="{4FFCE556-CC71-F842-A753-365C2E68D1A7}"/>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p>
          </p:txBody>
        </p:sp>
      </p:grpSp>
      <p:sp>
        <p:nvSpPr>
          <p:cNvPr id="7" name="TextBox 6">
            <a:extLst>
              <a:ext uri="{FF2B5EF4-FFF2-40B4-BE49-F238E27FC236}">
                <a16:creationId xmlns:a16="http://schemas.microsoft.com/office/drawing/2014/main" id="{1E52EB9B-0B73-634C-8E1D-200E0DE381C5}"/>
              </a:ext>
            </a:extLst>
          </p:cNvPr>
          <p:cNvSpPr txBox="1"/>
          <p:nvPr/>
        </p:nvSpPr>
        <p:spPr>
          <a:xfrm>
            <a:off x="7536684" y="3276545"/>
            <a:ext cx="3049232" cy="769441"/>
          </a:xfrm>
          <a:prstGeom prst="rect">
            <a:avLst/>
          </a:prstGeom>
          <a:noFill/>
        </p:spPr>
        <p:txBody>
          <a:bodyPr wrap="none" rtlCol="0">
            <a:spAutoFit/>
          </a:bodyPr>
          <a:lstStyle/>
          <a:p>
            <a:pPr algn="ctr"/>
            <a:r>
              <a:rPr lang="en-US" sz="4400" b="1" dirty="0">
                <a:solidFill>
                  <a:srgbClr val="FEFCFF"/>
                </a:solidFill>
                <a:latin typeface="Roboto Black" panose="02000000000000000000" pitchFamily="2" charset="0"/>
                <a:ea typeface="Roboto Black" panose="02000000000000000000" pitchFamily="2" charset="0"/>
                <a:cs typeface="Gill Sans" panose="020B0502020104020203" pitchFamily="34" charset="-79"/>
              </a:rPr>
              <a:t>SCOREFOR</a:t>
            </a:r>
          </a:p>
        </p:txBody>
      </p:sp>
      <p:sp>
        <p:nvSpPr>
          <p:cNvPr id="17" name="TextBox 16">
            <a:extLst>
              <a:ext uri="{FF2B5EF4-FFF2-40B4-BE49-F238E27FC236}">
                <a16:creationId xmlns:a16="http://schemas.microsoft.com/office/drawing/2014/main" id="{474D3F2F-3972-5D4D-89D8-8B3489FA696F}"/>
              </a:ext>
            </a:extLst>
          </p:cNvPr>
          <p:cNvSpPr txBox="1"/>
          <p:nvPr/>
        </p:nvSpPr>
        <p:spPr>
          <a:xfrm>
            <a:off x="7293027" y="3953005"/>
            <a:ext cx="3536546" cy="646331"/>
          </a:xfrm>
          <a:prstGeom prst="rect">
            <a:avLst/>
          </a:prstGeom>
          <a:noFill/>
        </p:spPr>
        <p:txBody>
          <a:bodyPr wrap="none" rtlCol="0">
            <a:spAutoFit/>
          </a:bodyPr>
          <a:lstStyle/>
          <a:p>
            <a:pPr algn="ctr"/>
            <a:r>
              <a:rPr lang="en-US" sz="3600" dirty="0">
                <a:solidFill>
                  <a:srgbClr val="FEFCFF"/>
                </a:solidFill>
                <a:latin typeface="Roboto" panose="02000000000000000000" pitchFamily="2" charset="0"/>
                <a:ea typeface="Roboto" panose="02000000000000000000" pitchFamily="2" charset="0"/>
                <a:cs typeface="Gill Sans" panose="020B0502020104020203" pitchFamily="34" charset="-79"/>
              </a:rPr>
              <a:t>Sports &amp; Fitness</a:t>
            </a:r>
          </a:p>
        </p:txBody>
      </p:sp>
      <p:sp>
        <p:nvSpPr>
          <p:cNvPr id="18" name="TextBox 17">
            <a:extLst>
              <a:ext uri="{FF2B5EF4-FFF2-40B4-BE49-F238E27FC236}">
                <a16:creationId xmlns:a16="http://schemas.microsoft.com/office/drawing/2014/main" id="{4B7A19D9-2AFD-FA46-A529-00762877D4F3}"/>
              </a:ext>
            </a:extLst>
          </p:cNvPr>
          <p:cNvSpPr txBox="1"/>
          <p:nvPr/>
        </p:nvSpPr>
        <p:spPr>
          <a:xfrm>
            <a:off x="6517976" y="5568999"/>
            <a:ext cx="5086649" cy="369332"/>
          </a:xfrm>
          <a:prstGeom prst="rect">
            <a:avLst/>
          </a:prstGeom>
          <a:noFill/>
        </p:spPr>
        <p:txBody>
          <a:bodyPr wrap="none" rtlCol="0">
            <a:spAutoFit/>
          </a:bodyPr>
          <a:lstStyle/>
          <a:p>
            <a:pPr algn="ctr"/>
            <a:r>
              <a:rPr lang="en-US" spc="300" dirty="0">
                <a:solidFill>
                  <a:srgbClr val="FEFCFF"/>
                </a:solidFill>
                <a:latin typeface="Roboto" panose="02000000000000000000" pitchFamily="2" charset="0"/>
                <a:ea typeface="Roboto" panose="02000000000000000000" pitchFamily="2" charset="0"/>
                <a:cs typeface="Gill Sans" panose="020B0502020104020203" pitchFamily="34" charset="-79"/>
              </a:rPr>
              <a:t>PowerPoint Presentation Template </a:t>
            </a:r>
          </a:p>
        </p:txBody>
      </p:sp>
      <p:sp>
        <p:nvSpPr>
          <p:cNvPr id="3" name="Picture Placeholder 2">
            <a:extLst>
              <a:ext uri="{FF2B5EF4-FFF2-40B4-BE49-F238E27FC236}">
                <a16:creationId xmlns:a16="http://schemas.microsoft.com/office/drawing/2014/main" id="{A03E610C-7AF9-2249-96DF-E37600F87977}"/>
              </a:ext>
            </a:extLst>
          </p:cNvPr>
          <p:cNvSpPr>
            <a:spLocks noGrp="1"/>
          </p:cNvSpPr>
          <p:nvPr>
            <p:ph type="pic" sz="quarter" idx="10"/>
          </p:nvPr>
        </p:nvSpPr>
        <p:spPr/>
      </p:sp>
    </p:spTree>
    <p:extLst>
      <p:ext uri="{BB962C8B-B14F-4D97-AF65-F5344CB8AC3E}">
        <p14:creationId xmlns:p14="http://schemas.microsoft.com/office/powerpoint/2010/main" val="1589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a:extLst>
              <a:ext uri="{FF2B5EF4-FFF2-40B4-BE49-F238E27FC236}">
                <a16:creationId xmlns:a16="http://schemas.microsoft.com/office/drawing/2014/main" id="{AAC83434-840C-7D44-8F95-AB386B5C948A}"/>
              </a:ext>
            </a:extLst>
          </p:cNvPr>
          <p:cNvSpPr/>
          <p:nvPr/>
        </p:nvSpPr>
        <p:spPr>
          <a:xfrm flipH="1" flipV="1">
            <a:off x="4554683" y="642443"/>
            <a:ext cx="3082635"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4D70858-68CC-9A45-AF3E-561826D38EAF}"/>
              </a:ext>
            </a:extLst>
          </p:cNvPr>
          <p:cNvSpPr txBox="1"/>
          <p:nvPr/>
        </p:nvSpPr>
        <p:spPr>
          <a:xfrm>
            <a:off x="3886092" y="1017899"/>
            <a:ext cx="4419816" cy="492443"/>
          </a:xfrm>
          <a:prstGeom prst="rect">
            <a:avLst/>
          </a:prstGeom>
          <a:noFill/>
        </p:spPr>
        <p:txBody>
          <a:bodyPr wrap="square" lIns="0" tIns="0" rIns="0" bIns="0" rtlCol="0">
            <a:spAutoFit/>
          </a:bodyPr>
          <a:lstStyle/>
          <a:p>
            <a:pPr algn="ctr"/>
            <a:r>
              <a:rPr lang="en-US" sz="3200" b="1" dirty="0">
                <a:solidFill>
                  <a:schemeClr val="tx2"/>
                </a:solidFill>
                <a:latin typeface="Roboto" panose="02000000000000000000" pitchFamily="2" charset="0"/>
                <a:ea typeface="Roboto" panose="02000000000000000000" pitchFamily="2" charset="0"/>
                <a:cs typeface="Gill Sans" panose="020B0502020104020203" pitchFamily="34" charset="-79"/>
              </a:rPr>
              <a:t>Our Best </a:t>
            </a:r>
            <a:r>
              <a:rPr lang="en-US" sz="3200" b="1" dirty="0">
                <a:solidFill>
                  <a:schemeClr val="accent1"/>
                </a:solidFill>
                <a:latin typeface="Roboto" panose="02000000000000000000" pitchFamily="2" charset="0"/>
                <a:ea typeface="Roboto" panose="02000000000000000000" pitchFamily="2" charset="0"/>
                <a:cs typeface="Gill Sans" panose="020B0502020104020203" pitchFamily="34" charset="-79"/>
              </a:rPr>
              <a:t>Sport Vector</a:t>
            </a:r>
            <a:endPar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endParaRPr>
          </a:p>
        </p:txBody>
      </p:sp>
      <p:grpSp>
        <p:nvGrpSpPr>
          <p:cNvPr id="13" name="Group 12">
            <a:extLst>
              <a:ext uri="{FF2B5EF4-FFF2-40B4-BE49-F238E27FC236}">
                <a16:creationId xmlns:a16="http://schemas.microsoft.com/office/drawing/2014/main" id="{E9BB9B64-10AD-304D-99DD-C8D7E30B368F}"/>
              </a:ext>
            </a:extLst>
          </p:cNvPr>
          <p:cNvGrpSpPr/>
          <p:nvPr/>
        </p:nvGrpSpPr>
        <p:grpSpPr>
          <a:xfrm>
            <a:off x="4998151" y="698494"/>
            <a:ext cx="1742049" cy="184666"/>
            <a:chOff x="5224611" y="698494"/>
            <a:chExt cx="1742049" cy="184666"/>
          </a:xfrm>
        </p:grpSpPr>
        <p:grpSp>
          <p:nvGrpSpPr>
            <p:cNvPr id="5" name="Group 4">
              <a:extLst>
                <a:ext uri="{FF2B5EF4-FFF2-40B4-BE49-F238E27FC236}">
                  <a16:creationId xmlns:a16="http://schemas.microsoft.com/office/drawing/2014/main" id="{22AECCF0-FF9C-BB4A-B0D6-C92DAFEBD83A}"/>
                </a:ext>
              </a:extLst>
            </p:cNvPr>
            <p:cNvGrpSpPr/>
            <p:nvPr/>
          </p:nvGrpSpPr>
          <p:grpSpPr>
            <a:xfrm flipH="1" flipV="1">
              <a:off x="5224611" y="728067"/>
              <a:ext cx="740840" cy="125521"/>
              <a:chOff x="5842767" y="2436565"/>
              <a:chExt cx="740840" cy="125521"/>
            </a:xfrm>
            <a:solidFill>
              <a:srgbClr val="FFFFFF"/>
            </a:solidFill>
          </p:grpSpPr>
          <p:sp>
            <p:nvSpPr>
              <p:cNvPr id="6" name="Parallelogram 5">
                <a:extLst>
                  <a:ext uri="{FF2B5EF4-FFF2-40B4-BE49-F238E27FC236}">
                    <a16:creationId xmlns:a16="http://schemas.microsoft.com/office/drawing/2014/main" id="{5F78A9E7-1722-3742-8CA5-6DB790321E22}"/>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7" name="Parallelogram 6">
                <a:extLst>
                  <a:ext uri="{FF2B5EF4-FFF2-40B4-BE49-F238E27FC236}">
                    <a16:creationId xmlns:a16="http://schemas.microsoft.com/office/drawing/2014/main" id="{4B1B378A-A101-B244-A230-7338DAA099DB}"/>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8" name="Parallelogram 7">
                <a:extLst>
                  <a:ext uri="{FF2B5EF4-FFF2-40B4-BE49-F238E27FC236}">
                    <a16:creationId xmlns:a16="http://schemas.microsoft.com/office/drawing/2014/main" id="{C86A5B51-9A0C-0346-A8CB-725CD48597ED}"/>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9" name="Parallelogram 8">
                <a:extLst>
                  <a:ext uri="{FF2B5EF4-FFF2-40B4-BE49-F238E27FC236}">
                    <a16:creationId xmlns:a16="http://schemas.microsoft.com/office/drawing/2014/main" id="{F994B04F-CCF1-4E4D-ADA6-C9FE9FDCB09A}"/>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 name="Parallelogram 9">
                <a:extLst>
                  <a:ext uri="{FF2B5EF4-FFF2-40B4-BE49-F238E27FC236}">
                    <a16:creationId xmlns:a16="http://schemas.microsoft.com/office/drawing/2014/main" id="{D345E2D2-708D-EC49-B368-BE67AA2883A2}"/>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 name="Parallelogram 10">
                <a:extLst>
                  <a:ext uri="{FF2B5EF4-FFF2-40B4-BE49-F238E27FC236}">
                    <a16:creationId xmlns:a16="http://schemas.microsoft.com/office/drawing/2014/main" id="{C8242E31-CF36-F545-BE2C-FE2FC215DB1B}"/>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2" name="TextBox 11">
              <a:extLst>
                <a:ext uri="{FF2B5EF4-FFF2-40B4-BE49-F238E27FC236}">
                  <a16:creationId xmlns:a16="http://schemas.microsoft.com/office/drawing/2014/main" id="{2BCEEB57-6D80-7841-93D6-9702DF398FD4}"/>
                </a:ext>
              </a:extLst>
            </p:cNvPr>
            <p:cNvSpPr txBox="1"/>
            <p:nvPr/>
          </p:nvSpPr>
          <p:spPr>
            <a:xfrm>
              <a:off x="6113862" y="698494"/>
              <a:ext cx="852798"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Victor</a:t>
              </a:r>
            </a:p>
          </p:txBody>
        </p:sp>
      </p:grpSp>
      <p:grpSp>
        <p:nvGrpSpPr>
          <p:cNvPr id="16" name="Graphic 14">
            <a:extLst>
              <a:ext uri="{FF2B5EF4-FFF2-40B4-BE49-F238E27FC236}">
                <a16:creationId xmlns:a16="http://schemas.microsoft.com/office/drawing/2014/main" id="{BF3907A4-A37F-F941-8FCF-96DC3D4CF613}"/>
              </a:ext>
            </a:extLst>
          </p:cNvPr>
          <p:cNvGrpSpPr>
            <a:grpSpLocks noChangeAspect="1"/>
          </p:cNvGrpSpPr>
          <p:nvPr/>
        </p:nvGrpSpPr>
        <p:grpSpPr>
          <a:xfrm>
            <a:off x="1460938" y="2675807"/>
            <a:ext cx="9270124" cy="3597993"/>
            <a:chOff x="0" y="1062994"/>
            <a:chExt cx="12191180" cy="4731737"/>
          </a:xfrm>
        </p:grpSpPr>
        <p:sp>
          <p:nvSpPr>
            <p:cNvPr id="17" name="Freeform 16">
              <a:extLst>
                <a:ext uri="{FF2B5EF4-FFF2-40B4-BE49-F238E27FC236}">
                  <a16:creationId xmlns:a16="http://schemas.microsoft.com/office/drawing/2014/main" id="{E0FBE7C1-9CBA-5649-AC46-969662961F83}"/>
                </a:ext>
              </a:extLst>
            </p:cNvPr>
            <p:cNvSpPr/>
            <p:nvPr/>
          </p:nvSpPr>
          <p:spPr>
            <a:xfrm>
              <a:off x="106100" y="1062994"/>
              <a:ext cx="11849015" cy="4731736"/>
            </a:xfrm>
            <a:custGeom>
              <a:avLst/>
              <a:gdLst>
                <a:gd name="connsiteX0" fmla="*/ 11848207 w 11849015"/>
                <a:gd name="connsiteY0" fmla="*/ 3671036 h 4731736"/>
                <a:gd name="connsiteX1" fmla="*/ 11764687 w 11849015"/>
                <a:gd name="connsiteY1" fmla="*/ 3185982 h 4731736"/>
                <a:gd name="connsiteX2" fmla="*/ 11419540 w 11849015"/>
                <a:gd name="connsiteY2" fmla="*/ 2772142 h 4731736"/>
                <a:gd name="connsiteX3" fmla="*/ 11352085 w 11849015"/>
                <a:gd name="connsiteY3" fmla="*/ 2735593 h 4731736"/>
                <a:gd name="connsiteX4" fmla="*/ 11323398 w 11849015"/>
                <a:gd name="connsiteY4" fmla="*/ 2721867 h 4731736"/>
                <a:gd name="connsiteX5" fmla="*/ 11193199 w 11849015"/>
                <a:gd name="connsiteY5" fmla="*/ 2669338 h 4731736"/>
                <a:gd name="connsiteX6" fmla="*/ 11123982 w 11849015"/>
                <a:gd name="connsiteY6" fmla="*/ 2646064 h 4731736"/>
                <a:gd name="connsiteX7" fmla="*/ 11097262 w 11849015"/>
                <a:gd name="connsiteY7" fmla="*/ 2637869 h 4731736"/>
                <a:gd name="connsiteX8" fmla="*/ 10867971 w 11849015"/>
                <a:gd name="connsiteY8" fmla="*/ 2570098 h 4731736"/>
                <a:gd name="connsiteX9" fmla="*/ 10787032 w 11849015"/>
                <a:gd name="connsiteY9" fmla="*/ 2544366 h 4731736"/>
                <a:gd name="connsiteX10" fmla="*/ 10711667 w 11849015"/>
                <a:gd name="connsiteY10" fmla="*/ 2517241 h 4731736"/>
                <a:gd name="connsiteX11" fmla="*/ 10585854 w 11849015"/>
                <a:gd name="connsiteY11" fmla="*/ 2459181 h 4731736"/>
                <a:gd name="connsiteX12" fmla="*/ 10578067 w 11849015"/>
                <a:gd name="connsiteY12" fmla="*/ 2454837 h 4731736"/>
                <a:gd name="connsiteX13" fmla="*/ 10545732 w 11849015"/>
                <a:gd name="connsiteY13" fmla="*/ 2435457 h 4731736"/>
                <a:gd name="connsiteX14" fmla="*/ 10378036 w 11849015"/>
                <a:gd name="connsiteY14" fmla="*/ 2276231 h 4731736"/>
                <a:gd name="connsiteX15" fmla="*/ 10370947 w 11849015"/>
                <a:gd name="connsiteY15" fmla="*/ 2265536 h 4731736"/>
                <a:gd name="connsiteX16" fmla="*/ 10353160 w 11849015"/>
                <a:gd name="connsiteY16" fmla="*/ 2236158 h 4731736"/>
                <a:gd name="connsiteX17" fmla="*/ 10277098 w 11849015"/>
                <a:gd name="connsiteY17" fmla="*/ 2003506 h 4731736"/>
                <a:gd name="connsiteX18" fmla="*/ 10266034 w 11849015"/>
                <a:gd name="connsiteY18" fmla="*/ 1884025 h 4731736"/>
                <a:gd name="connsiteX19" fmla="*/ 7719197 w 11849015"/>
                <a:gd name="connsiteY19" fmla="*/ 40182 h 4731736"/>
                <a:gd name="connsiteX20" fmla="*/ 7465112 w 11849015"/>
                <a:gd name="connsiteY20" fmla="*/ 91564 h 4731736"/>
                <a:gd name="connsiteX21" fmla="*/ 7319750 w 11849015"/>
                <a:gd name="connsiteY21" fmla="*/ 128973 h 4731736"/>
                <a:gd name="connsiteX22" fmla="*/ 4064138 w 11849015"/>
                <a:gd name="connsiteY22" fmla="*/ 895479 h 4731736"/>
                <a:gd name="connsiteX23" fmla="*/ 3810053 w 11849015"/>
                <a:gd name="connsiteY23" fmla="*/ 851719 h 4731736"/>
                <a:gd name="connsiteX24" fmla="*/ 3723213 w 11849015"/>
                <a:gd name="connsiteY24" fmla="*/ 835616 h 4731736"/>
                <a:gd name="connsiteX25" fmla="*/ 570956 w 11849015"/>
                <a:gd name="connsiteY25" fmla="*/ 1798839 h 4731736"/>
                <a:gd name="connsiteX26" fmla="*/ 494525 w 11849015"/>
                <a:gd name="connsiteY26" fmla="*/ 1879886 h 4731736"/>
                <a:gd name="connsiteX27" fmla="*/ 392071 w 11849015"/>
                <a:gd name="connsiteY27" fmla="*/ 2004161 h 4731736"/>
                <a:gd name="connsiteX28" fmla="*/ 385022 w 11849015"/>
                <a:gd name="connsiteY28" fmla="*/ 2013544 h 4731736"/>
                <a:gd name="connsiteX29" fmla="*/ 270930 w 11849015"/>
                <a:gd name="connsiteY29" fmla="*/ 2184981 h 4731736"/>
                <a:gd name="connsiteX30" fmla="*/ 270930 w 11849015"/>
                <a:gd name="connsiteY30" fmla="*/ 2184981 h 4731736"/>
                <a:gd name="connsiteX31" fmla="*/ 231915 w 11849015"/>
                <a:gd name="connsiteY31" fmla="*/ 2254268 h 4731736"/>
                <a:gd name="connsiteX32" fmla="*/ 200606 w 11849015"/>
                <a:gd name="connsiteY32" fmla="*/ 2315484 h 4731736"/>
                <a:gd name="connsiteX33" fmla="*/ 104217 w 11849015"/>
                <a:gd name="connsiteY33" fmla="*/ 2552684 h 4731736"/>
                <a:gd name="connsiteX34" fmla="*/ 87374 w 11849015"/>
                <a:gd name="connsiteY34" fmla="*/ 2606401 h 4731736"/>
                <a:gd name="connsiteX35" fmla="*/ 76145 w 11849015"/>
                <a:gd name="connsiteY35" fmla="*/ 2645450 h 4731736"/>
                <a:gd name="connsiteX36" fmla="*/ 62826 w 11849015"/>
                <a:gd name="connsiteY36" fmla="*/ 2696299 h 4731736"/>
                <a:gd name="connsiteX37" fmla="*/ 54629 w 11849015"/>
                <a:gd name="connsiteY37" fmla="*/ 2731414 h 4731736"/>
                <a:gd name="connsiteX38" fmla="*/ 49630 w 11849015"/>
                <a:gd name="connsiteY38" fmla="*/ 2754195 h 4731736"/>
                <a:gd name="connsiteX39" fmla="*/ 36311 w 11849015"/>
                <a:gd name="connsiteY39" fmla="*/ 2820533 h 4731736"/>
                <a:gd name="connsiteX40" fmla="*/ 16599 w 11849015"/>
                <a:gd name="connsiteY40" fmla="*/ 2951650 h 4731736"/>
                <a:gd name="connsiteX41" fmla="*/ 1476 w 11849015"/>
                <a:gd name="connsiteY41" fmla="*/ 3146975 h 4731736"/>
                <a:gd name="connsiteX42" fmla="*/ 1 w 11849015"/>
                <a:gd name="connsiteY42" fmla="*/ 3231874 h 4731736"/>
                <a:gd name="connsiteX43" fmla="*/ 308100 w 11849015"/>
                <a:gd name="connsiteY43" fmla="*/ 4601685 h 4731736"/>
                <a:gd name="connsiteX44" fmla="*/ 348795 w 11849015"/>
                <a:gd name="connsiteY44" fmla="*/ 4695679 h 4731736"/>
                <a:gd name="connsiteX45" fmla="*/ 355557 w 11849015"/>
                <a:gd name="connsiteY45" fmla="*/ 4710922 h 4731736"/>
                <a:gd name="connsiteX46" fmla="*/ 363753 w 11849015"/>
                <a:gd name="connsiteY46" fmla="*/ 4729279 h 4731736"/>
                <a:gd name="connsiteX47" fmla="*/ 384654 w 11849015"/>
                <a:gd name="connsiteY47" fmla="*/ 4729279 h 4731736"/>
                <a:gd name="connsiteX48" fmla="*/ 384981 w 11849015"/>
                <a:gd name="connsiteY48" fmla="*/ 4730057 h 4731736"/>
                <a:gd name="connsiteX49" fmla="*/ 385719 w 11849015"/>
                <a:gd name="connsiteY49" fmla="*/ 4731737 h 4731736"/>
                <a:gd name="connsiteX50" fmla="*/ 385719 w 11849015"/>
                <a:gd name="connsiteY50" fmla="*/ 4729279 h 4731736"/>
                <a:gd name="connsiteX51" fmla="*/ 11717066 w 11849015"/>
                <a:gd name="connsiteY51" fmla="*/ 4729279 h 4731736"/>
                <a:gd name="connsiteX52" fmla="*/ 11724566 w 11849015"/>
                <a:gd name="connsiteY52" fmla="*/ 4695679 h 4731736"/>
                <a:gd name="connsiteX53" fmla="*/ 11848207 w 11849015"/>
                <a:gd name="connsiteY53" fmla="*/ 3671036 h 473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849015" h="4731736">
                  <a:moveTo>
                    <a:pt x="11848207" y="3671036"/>
                  </a:moveTo>
                  <a:cubicBezTo>
                    <a:pt x="11842961" y="3471983"/>
                    <a:pt x="11812963" y="3313535"/>
                    <a:pt x="11764687" y="3185982"/>
                  </a:cubicBezTo>
                  <a:cubicBezTo>
                    <a:pt x="11687560" y="2982299"/>
                    <a:pt x="11563878" y="2857451"/>
                    <a:pt x="11419540" y="2772142"/>
                  </a:cubicBezTo>
                  <a:cubicBezTo>
                    <a:pt x="11397493" y="2759112"/>
                    <a:pt x="11375008" y="2746929"/>
                    <a:pt x="11352085" y="2735593"/>
                  </a:cubicBezTo>
                  <a:cubicBezTo>
                    <a:pt x="11342605" y="2730922"/>
                    <a:pt x="11333042" y="2726347"/>
                    <a:pt x="11323398" y="2721867"/>
                  </a:cubicBezTo>
                  <a:cubicBezTo>
                    <a:pt x="11280982" y="2702199"/>
                    <a:pt x="11237337" y="2684990"/>
                    <a:pt x="11193199" y="2669338"/>
                  </a:cubicBezTo>
                  <a:cubicBezTo>
                    <a:pt x="11170250" y="2661143"/>
                    <a:pt x="11147177" y="2653385"/>
                    <a:pt x="11123982" y="2646064"/>
                  </a:cubicBezTo>
                  <a:cubicBezTo>
                    <a:pt x="11115075" y="2643333"/>
                    <a:pt x="11106169" y="2640601"/>
                    <a:pt x="11097262" y="2637869"/>
                  </a:cubicBezTo>
                  <a:cubicBezTo>
                    <a:pt x="11020340" y="2613940"/>
                    <a:pt x="10942926" y="2592798"/>
                    <a:pt x="10867971" y="2570098"/>
                  </a:cubicBezTo>
                  <a:cubicBezTo>
                    <a:pt x="10840649" y="2561903"/>
                    <a:pt x="10813670" y="2553326"/>
                    <a:pt x="10787032" y="2544366"/>
                  </a:cubicBezTo>
                  <a:cubicBezTo>
                    <a:pt x="10761419" y="2535761"/>
                    <a:pt x="10736255" y="2526788"/>
                    <a:pt x="10711667" y="2517241"/>
                  </a:cubicBezTo>
                  <a:cubicBezTo>
                    <a:pt x="10668481" y="2500713"/>
                    <a:pt x="10626450" y="2481316"/>
                    <a:pt x="10585854" y="2459181"/>
                  </a:cubicBezTo>
                  <a:cubicBezTo>
                    <a:pt x="10583272" y="2457788"/>
                    <a:pt x="10580649" y="2456312"/>
                    <a:pt x="10578067" y="2454837"/>
                  </a:cubicBezTo>
                  <a:cubicBezTo>
                    <a:pt x="10567139" y="2448664"/>
                    <a:pt x="10556361" y="2442204"/>
                    <a:pt x="10545732" y="2435457"/>
                  </a:cubicBezTo>
                  <a:cubicBezTo>
                    <a:pt x="10480531" y="2394072"/>
                    <a:pt x="10423444" y="2342814"/>
                    <a:pt x="10378036" y="2276231"/>
                  </a:cubicBezTo>
                  <a:cubicBezTo>
                    <a:pt x="10375618" y="2272707"/>
                    <a:pt x="10373201" y="2269142"/>
                    <a:pt x="10370947" y="2265536"/>
                  </a:cubicBezTo>
                  <a:cubicBezTo>
                    <a:pt x="10364717" y="2256030"/>
                    <a:pt x="10358652" y="2246237"/>
                    <a:pt x="10353160" y="2236158"/>
                  </a:cubicBezTo>
                  <a:cubicBezTo>
                    <a:pt x="10317425" y="2172402"/>
                    <a:pt x="10291238" y="2096149"/>
                    <a:pt x="10277098" y="2003506"/>
                  </a:cubicBezTo>
                  <a:cubicBezTo>
                    <a:pt x="10271147" y="1963921"/>
                    <a:pt x="10267453" y="1924029"/>
                    <a:pt x="10266034" y="1884025"/>
                  </a:cubicBezTo>
                  <a:cubicBezTo>
                    <a:pt x="10240625" y="1228108"/>
                    <a:pt x="9570290" y="-263028"/>
                    <a:pt x="7719197" y="40182"/>
                  </a:cubicBezTo>
                  <a:cubicBezTo>
                    <a:pt x="7636824" y="53649"/>
                    <a:pt x="7552129" y="70776"/>
                    <a:pt x="7465112" y="91564"/>
                  </a:cubicBezTo>
                  <a:cubicBezTo>
                    <a:pt x="7417382" y="102791"/>
                    <a:pt x="7368928" y="115261"/>
                    <a:pt x="7319750" y="128973"/>
                  </a:cubicBezTo>
                  <a:cubicBezTo>
                    <a:pt x="5815278" y="548796"/>
                    <a:pt x="6190833" y="1238721"/>
                    <a:pt x="4064138" y="895479"/>
                  </a:cubicBezTo>
                  <a:cubicBezTo>
                    <a:pt x="3983158" y="882395"/>
                    <a:pt x="3898463" y="867808"/>
                    <a:pt x="3810053" y="851719"/>
                  </a:cubicBezTo>
                  <a:cubicBezTo>
                    <a:pt x="3781502" y="846447"/>
                    <a:pt x="3752555" y="841079"/>
                    <a:pt x="3723213" y="835616"/>
                  </a:cubicBezTo>
                  <a:cubicBezTo>
                    <a:pt x="3174306" y="732115"/>
                    <a:pt x="1661515" y="702040"/>
                    <a:pt x="570956" y="1798839"/>
                  </a:cubicBezTo>
                  <a:cubicBezTo>
                    <a:pt x="544345" y="1825554"/>
                    <a:pt x="518868" y="1852570"/>
                    <a:pt x="494525" y="1879886"/>
                  </a:cubicBezTo>
                  <a:cubicBezTo>
                    <a:pt x="458079" y="1920697"/>
                    <a:pt x="423928" y="1962122"/>
                    <a:pt x="392071" y="2004161"/>
                  </a:cubicBezTo>
                  <a:cubicBezTo>
                    <a:pt x="389694" y="2007275"/>
                    <a:pt x="387358" y="2010430"/>
                    <a:pt x="385022" y="2013544"/>
                  </a:cubicBezTo>
                  <a:cubicBezTo>
                    <a:pt x="343916" y="2068583"/>
                    <a:pt x="305829" y="2125813"/>
                    <a:pt x="270930" y="2184981"/>
                  </a:cubicBezTo>
                  <a:lnTo>
                    <a:pt x="270930" y="2184981"/>
                  </a:lnTo>
                  <a:cubicBezTo>
                    <a:pt x="257269" y="2207981"/>
                    <a:pt x="244265" y="2231077"/>
                    <a:pt x="231915" y="2254268"/>
                  </a:cubicBezTo>
                  <a:cubicBezTo>
                    <a:pt x="220987" y="2274591"/>
                    <a:pt x="210550" y="2294997"/>
                    <a:pt x="200606" y="2315484"/>
                  </a:cubicBezTo>
                  <a:cubicBezTo>
                    <a:pt x="163133" y="2392273"/>
                    <a:pt x="130929" y="2471523"/>
                    <a:pt x="104217" y="2552684"/>
                  </a:cubicBezTo>
                  <a:cubicBezTo>
                    <a:pt x="98357" y="2570549"/>
                    <a:pt x="92701" y="2588454"/>
                    <a:pt x="87374" y="2606401"/>
                  </a:cubicBezTo>
                  <a:cubicBezTo>
                    <a:pt x="83494" y="2619404"/>
                    <a:pt x="79751" y="2632420"/>
                    <a:pt x="76145" y="2645450"/>
                  </a:cubicBezTo>
                  <a:cubicBezTo>
                    <a:pt x="71473" y="2662372"/>
                    <a:pt x="67088" y="2679295"/>
                    <a:pt x="62826" y="2696299"/>
                  </a:cubicBezTo>
                  <a:cubicBezTo>
                    <a:pt x="59998" y="2707977"/>
                    <a:pt x="57211" y="2719695"/>
                    <a:pt x="54629" y="2731414"/>
                  </a:cubicBezTo>
                  <a:cubicBezTo>
                    <a:pt x="52854" y="2739035"/>
                    <a:pt x="51187" y="2746629"/>
                    <a:pt x="49630" y="2754195"/>
                  </a:cubicBezTo>
                  <a:cubicBezTo>
                    <a:pt x="44767" y="2776294"/>
                    <a:pt x="40327" y="2798407"/>
                    <a:pt x="36311" y="2820533"/>
                  </a:cubicBezTo>
                  <a:cubicBezTo>
                    <a:pt x="28360" y="2864075"/>
                    <a:pt x="21790" y="2907781"/>
                    <a:pt x="16599" y="2951650"/>
                  </a:cubicBezTo>
                  <a:cubicBezTo>
                    <a:pt x="8566" y="3016718"/>
                    <a:pt x="3525" y="3081826"/>
                    <a:pt x="1476" y="3146975"/>
                  </a:cubicBezTo>
                  <a:cubicBezTo>
                    <a:pt x="466" y="3175274"/>
                    <a:pt x="-26" y="3203574"/>
                    <a:pt x="1" y="3231874"/>
                  </a:cubicBezTo>
                  <a:cubicBezTo>
                    <a:pt x="1" y="3735570"/>
                    <a:pt x="149993" y="4225295"/>
                    <a:pt x="308100" y="4601685"/>
                  </a:cubicBezTo>
                  <a:cubicBezTo>
                    <a:pt x="321761" y="4633890"/>
                    <a:pt x="335325" y="4665222"/>
                    <a:pt x="348795" y="4695679"/>
                  </a:cubicBezTo>
                  <a:cubicBezTo>
                    <a:pt x="351049" y="4700801"/>
                    <a:pt x="353344" y="4705842"/>
                    <a:pt x="355557" y="4710922"/>
                  </a:cubicBezTo>
                  <a:cubicBezTo>
                    <a:pt x="358343" y="4717068"/>
                    <a:pt x="361089" y="4723215"/>
                    <a:pt x="363753" y="4729279"/>
                  </a:cubicBezTo>
                  <a:lnTo>
                    <a:pt x="384654" y="4729279"/>
                  </a:lnTo>
                  <a:cubicBezTo>
                    <a:pt x="384654" y="4729565"/>
                    <a:pt x="384899" y="4729770"/>
                    <a:pt x="384981" y="4730057"/>
                  </a:cubicBezTo>
                  <a:lnTo>
                    <a:pt x="385719" y="4731737"/>
                  </a:lnTo>
                  <a:lnTo>
                    <a:pt x="385719" y="4729279"/>
                  </a:lnTo>
                  <a:lnTo>
                    <a:pt x="11717066" y="4729279"/>
                  </a:lnTo>
                  <a:cubicBezTo>
                    <a:pt x="11719648" y="4718011"/>
                    <a:pt x="11722107" y="4706784"/>
                    <a:pt x="11724566" y="4695679"/>
                  </a:cubicBezTo>
                  <a:cubicBezTo>
                    <a:pt x="11818824" y="4268236"/>
                    <a:pt x="11855051" y="3934091"/>
                    <a:pt x="11848207" y="3671036"/>
                  </a:cubicBezTo>
                  <a:close/>
                </a:path>
              </a:pathLst>
            </a:custGeom>
            <a:solidFill>
              <a:schemeClr val="accent1">
                <a:lumMod val="40000"/>
                <a:lumOff val="60000"/>
              </a:schemeClr>
            </a:solidFill>
            <a:ln w="4098" cap="flat">
              <a:noFill/>
              <a:prstDash val="solid"/>
              <a:miter/>
            </a:ln>
          </p:spPr>
          <p:txBody>
            <a:bodyPr rtlCol="0" anchor="ctr"/>
            <a:lstStyle/>
            <a:p>
              <a:endParaRPr lang="en-EG"/>
            </a:p>
          </p:txBody>
        </p:sp>
        <p:sp>
          <p:nvSpPr>
            <p:cNvPr id="18" name="Freeform 17">
              <a:extLst>
                <a:ext uri="{FF2B5EF4-FFF2-40B4-BE49-F238E27FC236}">
                  <a16:creationId xmlns:a16="http://schemas.microsoft.com/office/drawing/2014/main" id="{727A282D-7653-EE47-894B-AE9CD734D2BB}"/>
                </a:ext>
              </a:extLst>
            </p:cNvPr>
            <p:cNvSpPr/>
            <p:nvPr/>
          </p:nvSpPr>
          <p:spPr>
            <a:xfrm>
              <a:off x="6121408" y="2369814"/>
              <a:ext cx="5832816" cy="3422458"/>
            </a:xfrm>
            <a:custGeom>
              <a:avLst/>
              <a:gdLst>
                <a:gd name="connsiteX0" fmla="*/ 5749297 w 5832816"/>
                <a:gd name="connsiteY0" fmla="*/ 1879040 h 3422458"/>
                <a:gd name="connsiteX1" fmla="*/ 5404150 w 5832816"/>
                <a:gd name="connsiteY1" fmla="*/ 1465199 h 3422458"/>
                <a:gd name="connsiteX2" fmla="*/ 5336695 w 5832816"/>
                <a:gd name="connsiteY2" fmla="*/ 1428650 h 3422458"/>
                <a:gd name="connsiteX3" fmla="*/ 5308008 w 5832816"/>
                <a:gd name="connsiteY3" fmla="*/ 1414924 h 3422458"/>
                <a:gd name="connsiteX4" fmla="*/ 5177809 w 5832816"/>
                <a:gd name="connsiteY4" fmla="*/ 1362395 h 3422458"/>
                <a:gd name="connsiteX5" fmla="*/ 5081872 w 5832816"/>
                <a:gd name="connsiteY5" fmla="*/ 1330763 h 3422458"/>
                <a:gd name="connsiteX6" fmla="*/ 4852581 w 5832816"/>
                <a:gd name="connsiteY6" fmla="*/ 1262991 h 3422458"/>
                <a:gd name="connsiteX7" fmla="*/ 4771642 w 5832816"/>
                <a:gd name="connsiteY7" fmla="*/ 1237259 h 3422458"/>
                <a:gd name="connsiteX8" fmla="*/ 4696276 w 5832816"/>
                <a:gd name="connsiteY8" fmla="*/ 1210134 h 3422458"/>
                <a:gd name="connsiteX9" fmla="*/ 4570463 w 5832816"/>
                <a:gd name="connsiteY9" fmla="*/ 1152074 h 3422458"/>
                <a:gd name="connsiteX10" fmla="*/ 4562677 w 5832816"/>
                <a:gd name="connsiteY10" fmla="*/ 1147730 h 3422458"/>
                <a:gd name="connsiteX11" fmla="*/ 4530342 w 5832816"/>
                <a:gd name="connsiteY11" fmla="*/ 1128350 h 3422458"/>
                <a:gd name="connsiteX12" fmla="*/ 4362646 w 5832816"/>
                <a:gd name="connsiteY12" fmla="*/ 969124 h 3422458"/>
                <a:gd name="connsiteX13" fmla="*/ 4355557 w 5832816"/>
                <a:gd name="connsiteY13" fmla="*/ 958429 h 3422458"/>
                <a:gd name="connsiteX14" fmla="*/ 4337770 w 5832816"/>
                <a:gd name="connsiteY14" fmla="*/ 929051 h 3422458"/>
                <a:gd name="connsiteX15" fmla="*/ 4261709 w 5832816"/>
                <a:gd name="connsiteY15" fmla="*/ 696399 h 3422458"/>
                <a:gd name="connsiteX16" fmla="*/ 3962544 w 5832816"/>
                <a:gd name="connsiteY16" fmla="*/ 696399 h 3422458"/>
                <a:gd name="connsiteX17" fmla="*/ 3962544 w 5832816"/>
                <a:gd name="connsiteY17" fmla="*/ 1113927 h 3422458"/>
                <a:gd name="connsiteX18" fmla="*/ 3750546 w 5832816"/>
                <a:gd name="connsiteY18" fmla="*/ 1113927 h 3422458"/>
                <a:gd name="connsiteX19" fmla="*/ 3750546 w 5832816"/>
                <a:gd name="connsiteY19" fmla="*/ 1219190 h 3422458"/>
                <a:gd name="connsiteX20" fmla="*/ 3521952 w 5832816"/>
                <a:gd name="connsiteY20" fmla="*/ 1219190 h 3422458"/>
                <a:gd name="connsiteX21" fmla="*/ 3521952 w 5832816"/>
                <a:gd name="connsiteY21" fmla="*/ 1037960 h 3422458"/>
                <a:gd name="connsiteX22" fmla="*/ 3110907 w 5832816"/>
                <a:gd name="connsiteY22" fmla="*/ 1037960 h 3422458"/>
                <a:gd name="connsiteX23" fmla="*/ 3110907 w 5832816"/>
                <a:gd name="connsiteY23" fmla="*/ 545695 h 3422458"/>
                <a:gd name="connsiteX24" fmla="*/ 3046607 w 5832816"/>
                <a:gd name="connsiteY24" fmla="*/ 545695 h 3422458"/>
                <a:gd name="connsiteX25" fmla="*/ 3046607 w 5832816"/>
                <a:gd name="connsiteY25" fmla="*/ 496526 h 3422458"/>
                <a:gd name="connsiteX26" fmla="*/ 3037387 w 5832816"/>
                <a:gd name="connsiteY26" fmla="*/ 496526 h 3422458"/>
                <a:gd name="connsiteX27" fmla="*/ 3037387 w 5832816"/>
                <a:gd name="connsiteY27" fmla="*/ 545695 h 3422458"/>
                <a:gd name="connsiteX28" fmla="*/ 2984111 w 5832816"/>
                <a:gd name="connsiteY28" fmla="*/ 545695 h 3422458"/>
                <a:gd name="connsiteX29" fmla="*/ 2984111 w 5832816"/>
                <a:gd name="connsiteY29" fmla="*/ 545695 h 3422458"/>
                <a:gd name="connsiteX30" fmla="*/ 2717362 w 5832816"/>
                <a:gd name="connsiteY30" fmla="*/ 545695 h 3422458"/>
                <a:gd name="connsiteX31" fmla="*/ 2717362 w 5832816"/>
                <a:gd name="connsiteY31" fmla="*/ 496649 h 3422458"/>
                <a:gd name="connsiteX32" fmla="*/ 2708141 w 5832816"/>
                <a:gd name="connsiteY32" fmla="*/ 496649 h 3422458"/>
                <a:gd name="connsiteX33" fmla="*/ 2708141 w 5832816"/>
                <a:gd name="connsiteY33" fmla="*/ 545573 h 3422458"/>
                <a:gd name="connsiteX34" fmla="*/ 2638472 w 5832816"/>
                <a:gd name="connsiteY34" fmla="*/ 545573 h 3422458"/>
                <a:gd name="connsiteX35" fmla="*/ 2638472 w 5832816"/>
                <a:gd name="connsiteY35" fmla="*/ 793180 h 3422458"/>
                <a:gd name="connsiteX36" fmla="*/ 2293039 w 5832816"/>
                <a:gd name="connsiteY36" fmla="*/ 791787 h 3422458"/>
                <a:gd name="connsiteX37" fmla="*/ 2293039 w 5832816"/>
                <a:gd name="connsiteY37" fmla="*/ 944580 h 3422458"/>
                <a:gd name="connsiteX38" fmla="*/ 2000308 w 5832816"/>
                <a:gd name="connsiteY38" fmla="*/ 944580 h 3422458"/>
                <a:gd name="connsiteX39" fmla="*/ 2000308 w 5832816"/>
                <a:gd name="connsiteY39" fmla="*/ 0 h 3422458"/>
                <a:gd name="connsiteX40" fmla="*/ 1132647 w 5832816"/>
                <a:gd name="connsiteY40" fmla="*/ 0 h 3422458"/>
                <a:gd name="connsiteX41" fmla="*/ 1132647 w 5832816"/>
                <a:gd name="connsiteY41" fmla="*/ 1012065 h 3422458"/>
                <a:gd name="connsiteX42" fmla="*/ 867661 w 5832816"/>
                <a:gd name="connsiteY42" fmla="*/ 1012065 h 3422458"/>
                <a:gd name="connsiteX43" fmla="*/ 867661 w 5832816"/>
                <a:gd name="connsiteY43" fmla="*/ 464771 h 3422458"/>
                <a:gd name="connsiteX44" fmla="*/ 0 w 5832816"/>
                <a:gd name="connsiteY44" fmla="*/ 464771 h 3422458"/>
                <a:gd name="connsiteX45" fmla="*/ 0 w 5832816"/>
                <a:gd name="connsiteY45" fmla="*/ 3422459 h 3422458"/>
                <a:gd name="connsiteX46" fmla="*/ 5691349 w 5832816"/>
                <a:gd name="connsiteY46" fmla="*/ 3422459 h 3422458"/>
                <a:gd name="connsiteX47" fmla="*/ 5696307 w 5832816"/>
                <a:gd name="connsiteY47" fmla="*/ 3398734 h 3422458"/>
                <a:gd name="connsiteX48" fmla="*/ 5698398 w 5832816"/>
                <a:gd name="connsiteY48" fmla="*/ 3388859 h 3422458"/>
                <a:gd name="connsiteX49" fmla="*/ 5717537 w 5832816"/>
                <a:gd name="connsiteY49" fmla="*/ 3294865 h 3422458"/>
                <a:gd name="connsiteX50" fmla="*/ 5832817 w 5832816"/>
                <a:gd name="connsiteY50" fmla="*/ 2364093 h 3422458"/>
                <a:gd name="connsiteX51" fmla="*/ 5749297 w 5832816"/>
                <a:gd name="connsiteY51" fmla="*/ 1879040 h 342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832816" h="3422458">
                  <a:moveTo>
                    <a:pt x="5749297" y="1879040"/>
                  </a:moveTo>
                  <a:cubicBezTo>
                    <a:pt x="5672170" y="1675356"/>
                    <a:pt x="5548488" y="1550508"/>
                    <a:pt x="5404150" y="1465199"/>
                  </a:cubicBezTo>
                  <a:cubicBezTo>
                    <a:pt x="5382103" y="1452170"/>
                    <a:pt x="5359618" y="1439986"/>
                    <a:pt x="5336695" y="1428650"/>
                  </a:cubicBezTo>
                  <a:cubicBezTo>
                    <a:pt x="5327215" y="1423979"/>
                    <a:pt x="5317653" y="1419404"/>
                    <a:pt x="5308008" y="1414924"/>
                  </a:cubicBezTo>
                  <a:cubicBezTo>
                    <a:pt x="5265592" y="1395256"/>
                    <a:pt x="5221946" y="1378047"/>
                    <a:pt x="5177809" y="1362395"/>
                  </a:cubicBezTo>
                  <a:lnTo>
                    <a:pt x="5081872" y="1330763"/>
                  </a:lnTo>
                  <a:cubicBezTo>
                    <a:pt x="5004950" y="1306834"/>
                    <a:pt x="4927536" y="1285691"/>
                    <a:pt x="4852581" y="1262991"/>
                  </a:cubicBezTo>
                  <a:cubicBezTo>
                    <a:pt x="4825259" y="1254796"/>
                    <a:pt x="4798280" y="1246219"/>
                    <a:pt x="4771642" y="1237259"/>
                  </a:cubicBezTo>
                  <a:cubicBezTo>
                    <a:pt x="4746029" y="1228655"/>
                    <a:pt x="4720865" y="1219681"/>
                    <a:pt x="4696276" y="1210134"/>
                  </a:cubicBezTo>
                  <a:cubicBezTo>
                    <a:pt x="4653091" y="1193606"/>
                    <a:pt x="4611060" y="1174210"/>
                    <a:pt x="4570463" y="1152074"/>
                  </a:cubicBezTo>
                  <a:cubicBezTo>
                    <a:pt x="4567882" y="1150681"/>
                    <a:pt x="4565259" y="1149205"/>
                    <a:pt x="4562677" y="1147730"/>
                  </a:cubicBezTo>
                  <a:cubicBezTo>
                    <a:pt x="4551749" y="1141557"/>
                    <a:pt x="4540971" y="1135097"/>
                    <a:pt x="4530342" y="1128350"/>
                  </a:cubicBezTo>
                  <a:cubicBezTo>
                    <a:pt x="4465141" y="1086966"/>
                    <a:pt x="4408054" y="1035707"/>
                    <a:pt x="4362646" y="969124"/>
                  </a:cubicBezTo>
                  <a:cubicBezTo>
                    <a:pt x="4360228" y="965600"/>
                    <a:pt x="4357811" y="962035"/>
                    <a:pt x="4355557" y="958429"/>
                  </a:cubicBezTo>
                  <a:cubicBezTo>
                    <a:pt x="4349327" y="948923"/>
                    <a:pt x="4343262" y="939131"/>
                    <a:pt x="4337770" y="929051"/>
                  </a:cubicBezTo>
                  <a:cubicBezTo>
                    <a:pt x="4302035" y="865295"/>
                    <a:pt x="4275848" y="789042"/>
                    <a:pt x="4261709" y="696399"/>
                  </a:cubicBezTo>
                  <a:lnTo>
                    <a:pt x="3962544" y="696399"/>
                  </a:lnTo>
                  <a:lnTo>
                    <a:pt x="3962544" y="1113927"/>
                  </a:lnTo>
                  <a:lnTo>
                    <a:pt x="3750546" y="1113927"/>
                  </a:lnTo>
                  <a:lnTo>
                    <a:pt x="3750546" y="1219190"/>
                  </a:lnTo>
                  <a:lnTo>
                    <a:pt x="3521952" y="1219190"/>
                  </a:lnTo>
                  <a:lnTo>
                    <a:pt x="3521952" y="1037960"/>
                  </a:lnTo>
                  <a:lnTo>
                    <a:pt x="3110907" y="1037960"/>
                  </a:lnTo>
                  <a:lnTo>
                    <a:pt x="3110907" y="545695"/>
                  </a:lnTo>
                  <a:lnTo>
                    <a:pt x="3046607" y="545695"/>
                  </a:lnTo>
                  <a:lnTo>
                    <a:pt x="3046607" y="496526"/>
                  </a:lnTo>
                  <a:lnTo>
                    <a:pt x="3037387" y="496526"/>
                  </a:lnTo>
                  <a:lnTo>
                    <a:pt x="3037387" y="545695"/>
                  </a:lnTo>
                  <a:lnTo>
                    <a:pt x="2984111" y="545695"/>
                  </a:lnTo>
                  <a:lnTo>
                    <a:pt x="2984111" y="545695"/>
                  </a:lnTo>
                  <a:lnTo>
                    <a:pt x="2717362" y="545695"/>
                  </a:lnTo>
                  <a:lnTo>
                    <a:pt x="2717362" y="496649"/>
                  </a:lnTo>
                  <a:lnTo>
                    <a:pt x="2708141" y="496649"/>
                  </a:lnTo>
                  <a:lnTo>
                    <a:pt x="2708141" y="545573"/>
                  </a:lnTo>
                  <a:lnTo>
                    <a:pt x="2638472" y="545573"/>
                  </a:lnTo>
                  <a:lnTo>
                    <a:pt x="2638472" y="793180"/>
                  </a:lnTo>
                  <a:lnTo>
                    <a:pt x="2293039" y="791787"/>
                  </a:lnTo>
                  <a:lnTo>
                    <a:pt x="2293039" y="944580"/>
                  </a:lnTo>
                  <a:lnTo>
                    <a:pt x="2000308" y="944580"/>
                  </a:lnTo>
                  <a:lnTo>
                    <a:pt x="2000308" y="0"/>
                  </a:lnTo>
                  <a:lnTo>
                    <a:pt x="1132647" y="0"/>
                  </a:lnTo>
                  <a:lnTo>
                    <a:pt x="1132647" y="1012065"/>
                  </a:lnTo>
                  <a:lnTo>
                    <a:pt x="867661" y="1012065"/>
                  </a:lnTo>
                  <a:lnTo>
                    <a:pt x="867661" y="464771"/>
                  </a:lnTo>
                  <a:lnTo>
                    <a:pt x="0" y="464771"/>
                  </a:lnTo>
                  <a:lnTo>
                    <a:pt x="0" y="3422459"/>
                  </a:lnTo>
                  <a:lnTo>
                    <a:pt x="5691349" y="3422459"/>
                  </a:lnTo>
                  <a:cubicBezTo>
                    <a:pt x="5692989" y="3414509"/>
                    <a:pt x="5694642" y="3406602"/>
                    <a:pt x="5696307" y="3398734"/>
                  </a:cubicBezTo>
                  <a:lnTo>
                    <a:pt x="5698398" y="3388859"/>
                  </a:lnTo>
                  <a:cubicBezTo>
                    <a:pt x="5705037" y="3357118"/>
                    <a:pt x="5711416" y="3325786"/>
                    <a:pt x="5717537" y="3294865"/>
                  </a:cubicBezTo>
                  <a:cubicBezTo>
                    <a:pt x="5791303" y="2922490"/>
                    <a:pt x="5827121" y="2616536"/>
                    <a:pt x="5832817" y="2364093"/>
                  </a:cubicBezTo>
                  <a:cubicBezTo>
                    <a:pt x="5827571" y="2165040"/>
                    <a:pt x="5797573" y="2006592"/>
                    <a:pt x="5749297" y="1879040"/>
                  </a:cubicBezTo>
                  <a:close/>
                </a:path>
              </a:pathLst>
            </a:custGeom>
            <a:solidFill>
              <a:schemeClr val="accent1">
                <a:lumMod val="20000"/>
                <a:lumOff val="80000"/>
              </a:schemeClr>
            </a:solidFill>
            <a:ln w="4098" cap="flat">
              <a:noFill/>
              <a:prstDash val="solid"/>
              <a:miter/>
            </a:ln>
          </p:spPr>
          <p:txBody>
            <a:bodyPr rtlCol="0" anchor="ctr"/>
            <a:lstStyle/>
            <a:p>
              <a:endParaRPr lang="en-EG"/>
            </a:p>
          </p:txBody>
        </p:sp>
        <p:sp>
          <p:nvSpPr>
            <p:cNvPr id="19" name="Freeform 18">
              <a:extLst>
                <a:ext uri="{FF2B5EF4-FFF2-40B4-BE49-F238E27FC236}">
                  <a16:creationId xmlns:a16="http://schemas.microsoft.com/office/drawing/2014/main" id="{A9265A40-3F97-DB4E-97AC-2CC4B14CC238}"/>
                </a:ext>
              </a:extLst>
            </p:cNvPr>
            <p:cNvSpPr/>
            <p:nvPr/>
          </p:nvSpPr>
          <p:spPr>
            <a:xfrm>
              <a:off x="5686431" y="3479192"/>
              <a:ext cx="435756" cy="2313079"/>
            </a:xfrm>
            <a:custGeom>
              <a:avLst/>
              <a:gdLst>
                <a:gd name="connsiteX0" fmla="*/ 435756 w 435756"/>
                <a:gd name="connsiteY0" fmla="*/ 2313080 h 2313079"/>
                <a:gd name="connsiteX1" fmla="*/ 435756 w 435756"/>
                <a:gd name="connsiteY1" fmla="*/ 2279481 h 2313079"/>
                <a:gd name="connsiteX2" fmla="*/ 435756 w 435756"/>
                <a:gd name="connsiteY2" fmla="*/ 0 h 2313079"/>
                <a:gd name="connsiteX3" fmla="*/ 434977 w 435756"/>
                <a:gd name="connsiteY3" fmla="*/ 0 h 2313079"/>
                <a:gd name="connsiteX4" fmla="*/ 13565 w 435756"/>
                <a:gd name="connsiteY4" fmla="*/ 0 h 2313079"/>
                <a:gd name="connsiteX5" fmla="*/ 0 w 435756"/>
                <a:gd name="connsiteY5" fmla="*/ 0 h 2313079"/>
                <a:gd name="connsiteX6" fmla="*/ 0 w 435756"/>
                <a:gd name="connsiteY6" fmla="*/ 2279481 h 2313079"/>
                <a:gd name="connsiteX7" fmla="*/ 0 w 435756"/>
                <a:gd name="connsiteY7" fmla="*/ 2313080 h 2313079"/>
                <a:gd name="connsiteX8" fmla="*/ 46227 w 435756"/>
                <a:gd name="connsiteY8" fmla="*/ 2313080 h 2313079"/>
                <a:gd name="connsiteX9" fmla="*/ 434977 w 435756"/>
                <a:gd name="connsiteY9" fmla="*/ 2313080 h 2313079"/>
                <a:gd name="connsiteX10" fmla="*/ 435756 w 435756"/>
                <a:gd name="connsiteY10" fmla="*/ 2313080 h 231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5756" h="2313079">
                  <a:moveTo>
                    <a:pt x="435756" y="2313080"/>
                  </a:moveTo>
                  <a:lnTo>
                    <a:pt x="435756" y="2279481"/>
                  </a:lnTo>
                  <a:lnTo>
                    <a:pt x="435756" y="0"/>
                  </a:lnTo>
                  <a:lnTo>
                    <a:pt x="434977" y="0"/>
                  </a:lnTo>
                  <a:lnTo>
                    <a:pt x="13565" y="0"/>
                  </a:lnTo>
                  <a:lnTo>
                    <a:pt x="0" y="0"/>
                  </a:lnTo>
                  <a:lnTo>
                    <a:pt x="0" y="2279481"/>
                  </a:lnTo>
                  <a:lnTo>
                    <a:pt x="0" y="2313080"/>
                  </a:lnTo>
                  <a:lnTo>
                    <a:pt x="46227" y="2313080"/>
                  </a:lnTo>
                  <a:lnTo>
                    <a:pt x="434977" y="2313080"/>
                  </a:lnTo>
                  <a:lnTo>
                    <a:pt x="435756" y="2313080"/>
                  </a:lnTo>
                  <a:close/>
                </a:path>
              </a:pathLst>
            </a:custGeom>
            <a:solidFill>
              <a:srgbClr val="DFEBFA"/>
            </a:solidFill>
            <a:ln w="4098" cap="flat">
              <a:noFill/>
              <a:prstDash val="solid"/>
              <a:miter/>
            </a:ln>
          </p:spPr>
          <p:txBody>
            <a:bodyPr rtlCol="0" anchor="ctr"/>
            <a:lstStyle/>
            <a:p>
              <a:endParaRPr lang="en-EG"/>
            </a:p>
          </p:txBody>
        </p:sp>
        <p:sp>
          <p:nvSpPr>
            <p:cNvPr id="20" name="Freeform 19">
              <a:extLst>
                <a:ext uri="{FF2B5EF4-FFF2-40B4-BE49-F238E27FC236}">
                  <a16:creationId xmlns:a16="http://schemas.microsoft.com/office/drawing/2014/main" id="{02F50915-F341-D247-90CD-D783B53BCB3E}"/>
                </a:ext>
              </a:extLst>
            </p:cNvPr>
            <p:cNvSpPr/>
            <p:nvPr/>
          </p:nvSpPr>
          <p:spPr>
            <a:xfrm>
              <a:off x="10189848" y="2871257"/>
              <a:ext cx="15982" cy="198397"/>
            </a:xfrm>
            <a:custGeom>
              <a:avLst/>
              <a:gdLst>
                <a:gd name="connsiteX0" fmla="*/ 0 w 15982"/>
                <a:gd name="connsiteY0" fmla="*/ 0 h 198397"/>
                <a:gd name="connsiteX1" fmla="*/ 15982 w 15982"/>
                <a:gd name="connsiteY1" fmla="*/ 0 h 198397"/>
                <a:gd name="connsiteX2" fmla="*/ 15982 w 15982"/>
                <a:gd name="connsiteY2" fmla="*/ 198398 h 198397"/>
                <a:gd name="connsiteX3" fmla="*/ 0 w 15982"/>
                <a:gd name="connsiteY3" fmla="*/ 198398 h 198397"/>
              </a:gdLst>
              <a:ahLst/>
              <a:cxnLst>
                <a:cxn ang="0">
                  <a:pos x="connsiteX0" y="connsiteY0"/>
                </a:cxn>
                <a:cxn ang="0">
                  <a:pos x="connsiteX1" y="connsiteY1"/>
                </a:cxn>
                <a:cxn ang="0">
                  <a:pos x="connsiteX2" y="connsiteY2"/>
                </a:cxn>
                <a:cxn ang="0">
                  <a:pos x="connsiteX3" y="connsiteY3"/>
                </a:cxn>
              </a:cxnLst>
              <a:rect l="l" t="t" r="r" b="b"/>
              <a:pathLst>
                <a:path w="15982" h="198397">
                  <a:moveTo>
                    <a:pt x="0" y="0"/>
                  </a:moveTo>
                  <a:lnTo>
                    <a:pt x="15982" y="0"/>
                  </a:lnTo>
                  <a:lnTo>
                    <a:pt x="15982" y="198398"/>
                  </a:lnTo>
                  <a:lnTo>
                    <a:pt x="0" y="198398"/>
                  </a:lnTo>
                  <a:close/>
                </a:path>
              </a:pathLst>
            </a:custGeom>
            <a:solidFill>
              <a:srgbClr val="DFEBFA"/>
            </a:solidFill>
            <a:ln w="4098" cap="flat">
              <a:no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09895B7D-B1BE-D44B-B4D2-4F0CE3F221BA}"/>
                </a:ext>
              </a:extLst>
            </p:cNvPr>
            <p:cNvSpPr/>
            <p:nvPr/>
          </p:nvSpPr>
          <p:spPr>
            <a:xfrm>
              <a:off x="7311675" y="2299092"/>
              <a:ext cx="10368" cy="70762"/>
            </a:xfrm>
            <a:custGeom>
              <a:avLst/>
              <a:gdLst>
                <a:gd name="connsiteX0" fmla="*/ 0 w 10368"/>
                <a:gd name="connsiteY0" fmla="*/ 0 h 70762"/>
                <a:gd name="connsiteX1" fmla="*/ 10369 w 10368"/>
                <a:gd name="connsiteY1" fmla="*/ 0 h 70762"/>
                <a:gd name="connsiteX2" fmla="*/ 10369 w 10368"/>
                <a:gd name="connsiteY2" fmla="*/ 70762 h 70762"/>
                <a:gd name="connsiteX3" fmla="*/ 0 w 10368"/>
                <a:gd name="connsiteY3" fmla="*/ 70762 h 70762"/>
              </a:gdLst>
              <a:ahLst/>
              <a:cxnLst>
                <a:cxn ang="0">
                  <a:pos x="connsiteX0" y="connsiteY0"/>
                </a:cxn>
                <a:cxn ang="0">
                  <a:pos x="connsiteX1" y="connsiteY1"/>
                </a:cxn>
                <a:cxn ang="0">
                  <a:pos x="connsiteX2" y="connsiteY2"/>
                </a:cxn>
                <a:cxn ang="0">
                  <a:pos x="connsiteX3" y="connsiteY3"/>
                </a:cxn>
              </a:cxnLst>
              <a:rect l="l" t="t" r="r" b="b"/>
              <a:pathLst>
                <a:path w="10368" h="70762">
                  <a:moveTo>
                    <a:pt x="0" y="0"/>
                  </a:moveTo>
                  <a:lnTo>
                    <a:pt x="10369" y="0"/>
                  </a:lnTo>
                  <a:lnTo>
                    <a:pt x="10369" y="70762"/>
                  </a:lnTo>
                  <a:lnTo>
                    <a:pt x="0" y="70762"/>
                  </a:lnTo>
                  <a:close/>
                </a:path>
              </a:pathLst>
            </a:custGeom>
            <a:solidFill>
              <a:srgbClr val="DFEBFA"/>
            </a:solidFill>
            <a:ln w="4098" cap="flat">
              <a:noFill/>
              <a:prstDash val="solid"/>
              <a:miter/>
            </a:ln>
          </p:spPr>
          <p:txBody>
            <a:bodyPr rtlCol="0" anchor="ctr"/>
            <a:lstStyle/>
            <a:p>
              <a:endParaRPr lang="en-EG"/>
            </a:p>
          </p:txBody>
        </p:sp>
        <p:sp>
          <p:nvSpPr>
            <p:cNvPr id="22" name="Freeform 21">
              <a:extLst>
                <a:ext uri="{FF2B5EF4-FFF2-40B4-BE49-F238E27FC236}">
                  <a16:creationId xmlns:a16="http://schemas.microsoft.com/office/drawing/2014/main" id="{465AA99F-D697-9544-836F-327E88949745}"/>
                </a:ext>
              </a:extLst>
            </p:cNvPr>
            <p:cNvSpPr/>
            <p:nvPr/>
          </p:nvSpPr>
          <p:spPr>
            <a:xfrm>
              <a:off x="7531295" y="2299092"/>
              <a:ext cx="10368" cy="70762"/>
            </a:xfrm>
            <a:custGeom>
              <a:avLst/>
              <a:gdLst>
                <a:gd name="connsiteX0" fmla="*/ 0 w 10368"/>
                <a:gd name="connsiteY0" fmla="*/ 0 h 70762"/>
                <a:gd name="connsiteX1" fmla="*/ 10368 w 10368"/>
                <a:gd name="connsiteY1" fmla="*/ 0 h 70762"/>
                <a:gd name="connsiteX2" fmla="*/ 10368 w 10368"/>
                <a:gd name="connsiteY2" fmla="*/ 70762 h 70762"/>
                <a:gd name="connsiteX3" fmla="*/ 0 w 10368"/>
                <a:gd name="connsiteY3" fmla="*/ 70762 h 70762"/>
              </a:gdLst>
              <a:ahLst/>
              <a:cxnLst>
                <a:cxn ang="0">
                  <a:pos x="connsiteX0" y="connsiteY0"/>
                </a:cxn>
                <a:cxn ang="0">
                  <a:pos x="connsiteX1" y="connsiteY1"/>
                </a:cxn>
                <a:cxn ang="0">
                  <a:pos x="connsiteX2" y="connsiteY2"/>
                </a:cxn>
                <a:cxn ang="0">
                  <a:pos x="connsiteX3" y="connsiteY3"/>
                </a:cxn>
              </a:cxnLst>
              <a:rect l="l" t="t" r="r" b="b"/>
              <a:pathLst>
                <a:path w="10368" h="70762">
                  <a:moveTo>
                    <a:pt x="0" y="0"/>
                  </a:moveTo>
                  <a:lnTo>
                    <a:pt x="10368" y="0"/>
                  </a:lnTo>
                  <a:lnTo>
                    <a:pt x="10368" y="70762"/>
                  </a:lnTo>
                  <a:lnTo>
                    <a:pt x="0" y="70762"/>
                  </a:lnTo>
                  <a:close/>
                </a:path>
              </a:pathLst>
            </a:custGeom>
            <a:solidFill>
              <a:srgbClr val="DFEBFA"/>
            </a:solidFill>
            <a:ln w="4098" cap="flat">
              <a:noFill/>
              <a:prstDash val="solid"/>
              <a:miter/>
            </a:ln>
          </p:spPr>
          <p:txBody>
            <a:bodyPr rtlCol="0" anchor="ctr"/>
            <a:lstStyle/>
            <a:p>
              <a:endParaRPr lang="en-EG"/>
            </a:p>
          </p:txBody>
        </p:sp>
        <p:sp>
          <p:nvSpPr>
            <p:cNvPr id="23" name="Freeform 22">
              <a:extLst>
                <a:ext uri="{FF2B5EF4-FFF2-40B4-BE49-F238E27FC236}">
                  <a16:creationId xmlns:a16="http://schemas.microsoft.com/office/drawing/2014/main" id="{425FCCAF-432A-274C-8B4F-043FED0D214D}"/>
                </a:ext>
              </a:extLst>
            </p:cNvPr>
            <p:cNvSpPr/>
            <p:nvPr/>
          </p:nvSpPr>
          <p:spPr>
            <a:xfrm>
              <a:off x="8034835" y="2299092"/>
              <a:ext cx="10368" cy="70762"/>
            </a:xfrm>
            <a:custGeom>
              <a:avLst/>
              <a:gdLst>
                <a:gd name="connsiteX0" fmla="*/ 0 w 10368"/>
                <a:gd name="connsiteY0" fmla="*/ 0 h 70762"/>
                <a:gd name="connsiteX1" fmla="*/ 10368 w 10368"/>
                <a:gd name="connsiteY1" fmla="*/ 0 h 70762"/>
                <a:gd name="connsiteX2" fmla="*/ 10368 w 10368"/>
                <a:gd name="connsiteY2" fmla="*/ 70762 h 70762"/>
                <a:gd name="connsiteX3" fmla="*/ 0 w 10368"/>
                <a:gd name="connsiteY3" fmla="*/ 70762 h 70762"/>
              </a:gdLst>
              <a:ahLst/>
              <a:cxnLst>
                <a:cxn ang="0">
                  <a:pos x="connsiteX0" y="connsiteY0"/>
                </a:cxn>
                <a:cxn ang="0">
                  <a:pos x="connsiteX1" y="connsiteY1"/>
                </a:cxn>
                <a:cxn ang="0">
                  <a:pos x="connsiteX2" y="connsiteY2"/>
                </a:cxn>
                <a:cxn ang="0">
                  <a:pos x="connsiteX3" y="connsiteY3"/>
                </a:cxn>
              </a:cxnLst>
              <a:rect l="l" t="t" r="r" b="b"/>
              <a:pathLst>
                <a:path w="10368" h="70762">
                  <a:moveTo>
                    <a:pt x="0" y="0"/>
                  </a:moveTo>
                  <a:lnTo>
                    <a:pt x="10368" y="0"/>
                  </a:lnTo>
                  <a:lnTo>
                    <a:pt x="10368" y="70762"/>
                  </a:lnTo>
                  <a:lnTo>
                    <a:pt x="0" y="70762"/>
                  </a:lnTo>
                  <a:close/>
                </a:path>
              </a:pathLst>
            </a:custGeom>
            <a:solidFill>
              <a:srgbClr val="DFEBFA"/>
            </a:solidFill>
            <a:ln w="4098" cap="flat">
              <a:noFill/>
              <a:prstDash val="solid"/>
              <a:miter/>
            </a:ln>
          </p:spPr>
          <p:txBody>
            <a:bodyPr rtlCol="0" anchor="ctr"/>
            <a:lstStyle/>
            <a:p>
              <a:endParaRPr lang="en-EG"/>
            </a:p>
          </p:txBody>
        </p:sp>
        <p:sp>
          <p:nvSpPr>
            <p:cNvPr id="24" name="Freeform 23">
              <a:extLst>
                <a:ext uri="{FF2B5EF4-FFF2-40B4-BE49-F238E27FC236}">
                  <a16:creationId xmlns:a16="http://schemas.microsoft.com/office/drawing/2014/main" id="{BE842D4C-FB2A-5F47-8B41-EABEBB8828AD}"/>
                </a:ext>
              </a:extLst>
            </p:cNvPr>
            <p:cNvSpPr/>
            <p:nvPr/>
          </p:nvSpPr>
          <p:spPr>
            <a:xfrm>
              <a:off x="7838001" y="2299092"/>
              <a:ext cx="10368" cy="70762"/>
            </a:xfrm>
            <a:custGeom>
              <a:avLst/>
              <a:gdLst>
                <a:gd name="connsiteX0" fmla="*/ 0 w 10368"/>
                <a:gd name="connsiteY0" fmla="*/ 0 h 70762"/>
                <a:gd name="connsiteX1" fmla="*/ 10368 w 10368"/>
                <a:gd name="connsiteY1" fmla="*/ 0 h 70762"/>
                <a:gd name="connsiteX2" fmla="*/ 10368 w 10368"/>
                <a:gd name="connsiteY2" fmla="*/ 70762 h 70762"/>
                <a:gd name="connsiteX3" fmla="*/ 0 w 10368"/>
                <a:gd name="connsiteY3" fmla="*/ 70762 h 70762"/>
              </a:gdLst>
              <a:ahLst/>
              <a:cxnLst>
                <a:cxn ang="0">
                  <a:pos x="connsiteX0" y="connsiteY0"/>
                </a:cxn>
                <a:cxn ang="0">
                  <a:pos x="connsiteX1" y="connsiteY1"/>
                </a:cxn>
                <a:cxn ang="0">
                  <a:pos x="connsiteX2" y="connsiteY2"/>
                </a:cxn>
                <a:cxn ang="0">
                  <a:pos x="connsiteX3" y="connsiteY3"/>
                </a:cxn>
              </a:cxnLst>
              <a:rect l="l" t="t" r="r" b="b"/>
              <a:pathLst>
                <a:path w="10368" h="70762">
                  <a:moveTo>
                    <a:pt x="0" y="0"/>
                  </a:moveTo>
                  <a:lnTo>
                    <a:pt x="10368" y="0"/>
                  </a:lnTo>
                  <a:lnTo>
                    <a:pt x="10368" y="70762"/>
                  </a:lnTo>
                  <a:lnTo>
                    <a:pt x="0" y="70762"/>
                  </a:lnTo>
                  <a:close/>
                </a:path>
              </a:pathLst>
            </a:custGeom>
            <a:solidFill>
              <a:srgbClr val="DFEBFA"/>
            </a:solidFill>
            <a:ln w="4098" cap="flat">
              <a:noFill/>
              <a:prstDash val="solid"/>
              <a:miter/>
            </a:ln>
          </p:spPr>
          <p:txBody>
            <a:bodyPr rtlCol="0" anchor="ctr"/>
            <a:lstStyle/>
            <a:p>
              <a:endParaRPr lang="en-EG"/>
            </a:p>
          </p:txBody>
        </p:sp>
        <p:sp>
          <p:nvSpPr>
            <p:cNvPr id="25" name="Freeform 24">
              <a:extLst>
                <a:ext uri="{FF2B5EF4-FFF2-40B4-BE49-F238E27FC236}">
                  <a16:creationId xmlns:a16="http://schemas.microsoft.com/office/drawing/2014/main" id="{50142830-A68D-C84C-AB17-36681A5B476E}"/>
                </a:ext>
              </a:extLst>
            </p:cNvPr>
            <p:cNvSpPr/>
            <p:nvPr/>
          </p:nvSpPr>
          <p:spPr>
            <a:xfrm>
              <a:off x="491204" y="2614185"/>
              <a:ext cx="5241412" cy="3180546"/>
            </a:xfrm>
            <a:custGeom>
              <a:avLst/>
              <a:gdLst>
                <a:gd name="connsiteX0" fmla="*/ 5240962 w 5241412"/>
                <a:gd name="connsiteY0" fmla="*/ 3144489 h 3180546"/>
                <a:gd name="connsiteX1" fmla="*/ 5208791 w 5241412"/>
                <a:gd name="connsiteY1" fmla="*/ 864967 h 3180546"/>
                <a:gd name="connsiteX2" fmla="*/ 5203915 w 5241412"/>
                <a:gd name="connsiteY2" fmla="*/ 518570 h 3180546"/>
                <a:gd name="connsiteX3" fmla="*/ 4974910 w 5241412"/>
                <a:gd name="connsiteY3" fmla="*/ 518570 h 3180546"/>
                <a:gd name="connsiteX4" fmla="*/ 4974910 w 5241412"/>
                <a:gd name="connsiteY4" fmla="*/ 63756 h 3180546"/>
                <a:gd name="connsiteX5" fmla="*/ 4964296 w 5241412"/>
                <a:gd name="connsiteY5" fmla="*/ 58306 h 3180546"/>
                <a:gd name="connsiteX6" fmla="*/ 4895980 w 5241412"/>
                <a:gd name="connsiteY6" fmla="*/ 58306 h 3180546"/>
                <a:gd name="connsiteX7" fmla="*/ 4895980 w 5241412"/>
                <a:gd name="connsiteY7" fmla="*/ 58101 h 3180546"/>
                <a:gd name="connsiteX8" fmla="*/ 4498787 w 5241412"/>
                <a:gd name="connsiteY8" fmla="*/ 58101 h 3180546"/>
                <a:gd name="connsiteX9" fmla="*/ 4498787 w 5241412"/>
                <a:gd name="connsiteY9" fmla="*/ 58306 h 3180546"/>
                <a:gd name="connsiteX10" fmla="*/ 4498459 w 5241412"/>
                <a:gd name="connsiteY10" fmla="*/ 58306 h 3180546"/>
                <a:gd name="connsiteX11" fmla="*/ 4498459 w 5241412"/>
                <a:gd name="connsiteY11" fmla="*/ 126447 h 3180546"/>
                <a:gd name="connsiteX12" fmla="*/ 4498787 w 5241412"/>
                <a:gd name="connsiteY12" fmla="*/ 126447 h 3180546"/>
                <a:gd name="connsiteX13" fmla="*/ 4498787 w 5241412"/>
                <a:gd name="connsiteY13" fmla="*/ 173567 h 3180546"/>
                <a:gd name="connsiteX14" fmla="*/ 4498459 w 5241412"/>
                <a:gd name="connsiteY14" fmla="*/ 173567 h 3180546"/>
                <a:gd name="connsiteX15" fmla="*/ 4498459 w 5241412"/>
                <a:gd name="connsiteY15" fmla="*/ 241707 h 3180546"/>
                <a:gd name="connsiteX16" fmla="*/ 4498787 w 5241412"/>
                <a:gd name="connsiteY16" fmla="*/ 241707 h 3180546"/>
                <a:gd name="connsiteX17" fmla="*/ 4498787 w 5241412"/>
                <a:gd name="connsiteY17" fmla="*/ 288746 h 3180546"/>
                <a:gd name="connsiteX18" fmla="*/ 4498459 w 5241412"/>
                <a:gd name="connsiteY18" fmla="*/ 288746 h 3180546"/>
                <a:gd name="connsiteX19" fmla="*/ 4498459 w 5241412"/>
                <a:gd name="connsiteY19" fmla="*/ 356722 h 3180546"/>
                <a:gd name="connsiteX20" fmla="*/ 4498787 w 5241412"/>
                <a:gd name="connsiteY20" fmla="*/ 356722 h 3180546"/>
                <a:gd name="connsiteX21" fmla="*/ 4498787 w 5241412"/>
                <a:gd name="connsiteY21" fmla="*/ 357009 h 3180546"/>
                <a:gd name="connsiteX22" fmla="*/ 4456658 w 5241412"/>
                <a:gd name="connsiteY22" fmla="*/ 356722 h 3180546"/>
                <a:gd name="connsiteX23" fmla="*/ 4456658 w 5241412"/>
                <a:gd name="connsiteY23" fmla="*/ 0 h 3180546"/>
                <a:gd name="connsiteX24" fmla="*/ 4010902 w 5241412"/>
                <a:gd name="connsiteY24" fmla="*/ 0 h 3180546"/>
                <a:gd name="connsiteX25" fmla="*/ 4010902 w 5241412"/>
                <a:gd name="connsiteY25" fmla="*/ 45072 h 3180546"/>
                <a:gd name="connsiteX26" fmla="*/ 4010902 w 5241412"/>
                <a:gd name="connsiteY26" fmla="*/ 45072 h 3180546"/>
                <a:gd name="connsiteX27" fmla="*/ 4010902 w 5241412"/>
                <a:gd name="connsiteY27" fmla="*/ 113212 h 3180546"/>
                <a:gd name="connsiteX28" fmla="*/ 4010902 w 5241412"/>
                <a:gd name="connsiteY28" fmla="*/ 113212 h 3180546"/>
                <a:gd name="connsiteX29" fmla="*/ 4010902 w 5241412"/>
                <a:gd name="connsiteY29" fmla="*/ 173567 h 3180546"/>
                <a:gd name="connsiteX30" fmla="*/ 4010902 w 5241412"/>
                <a:gd name="connsiteY30" fmla="*/ 173567 h 3180546"/>
                <a:gd name="connsiteX31" fmla="*/ 4010902 w 5241412"/>
                <a:gd name="connsiteY31" fmla="*/ 241707 h 3180546"/>
                <a:gd name="connsiteX32" fmla="*/ 4010902 w 5241412"/>
                <a:gd name="connsiteY32" fmla="*/ 241707 h 3180546"/>
                <a:gd name="connsiteX33" fmla="*/ 4010902 w 5241412"/>
                <a:gd name="connsiteY33" fmla="*/ 288746 h 3180546"/>
                <a:gd name="connsiteX34" fmla="*/ 4010902 w 5241412"/>
                <a:gd name="connsiteY34" fmla="*/ 288746 h 3180546"/>
                <a:gd name="connsiteX35" fmla="*/ 4010902 w 5241412"/>
                <a:gd name="connsiteY35" fmla="*/ 356722 h 3180546"/>
                <a:gd name="connsiteX36" fmla="*/ 4010902 w 5241412"/>
                <a:gd name="connsiteY36" fmla="*/ 356722 h 3180546"/>
                <a:gd name="connsiteX37" fmla="*/ 4010902 w 5241412"/>
                <a:gd name="connsiteY37" fmla="*/ 400278 h 3180546"/>
                <a:gd name="connsiteX38" fmla="*/ 4010902 w 5241412"/>
                <a:gd name="connsiteY38" fmla="*/ 400278 h 3180546"/>
                <a:gd name="connsiteX39" fmla="*/ 4010902 w 5241412"/>
                <a:gd name="connsiteY39" fmla="*/ 468582 h 3180546"/>
                <a:gd name="connsiteX40" fmla="*/ 4010902 w 5241412"/>
                <a:gd name="connsiteY40" fmla="*/ 468582 h 3180546"/>
                <a:gd name="connsiteX41" fmla="*/ 4010902 w 5241412"/>
                <a:gd name="connsiteY41" fmla="*/ 512137 h 3180546"/>
                <a:gd name="connsiteX42" fmla="*/ 4010902 w 5241412"/>
                <a:gd name="connsiteY42" fmla="*/ 512137 h 3180546"/>
                <a:gd name="connsiteX43" fmla="*/ 4010902 w 5241412"/>
                <a:gd name="connsiteY43" fmla="*/ 580319 h 3180546"/>
                <a:gd name="connsiteX44" fmla="*/ 4010902 w 5241412"/>
                <a:gd name="connsiteY44" fmla="*/ 580319 h 3180546"/>
                <a:gd name="connsiteX45" fmla="*/ 4010902 w 5241412"/>
                <a:gd name="connsiteY45" fmla="*/ 621293 h 3180546"/>
                <a:gd name="connsiteX46" fmla="*/ 4010902 w 5241412"/>
                <a:gd name="connsiteY46" fmla="*/ 621293 h 3180546"/>
                <a:gd name="connsiteX47" fmla="*/ 4010902 w 5241412"/>
                <a:gd name="connsiteY47" fmla="*/ 664603 h 3180546"/>
                <a:gd name="connsiteX48" fmla="*/ 4010902 w 5241412"/>
                <a:gd name="connsiteY48" fmla="*/ 664603 h 3180546"/>
                <a:gd name="connsiteX49" fmla="*/ 4010902 w 5241412"/>
                <a:gd name="connsiteY49" fmla="*/ 669356 h 3180546"/>
                <a:gd name="connsiteX50" fmla="*/ 3508591 w 5241412"/>
                <a:gd name="connsiteY50" fmla="*/ 669356 h 3180546"/>
                <a:gd name="connsiteX51" fmla="*/ 3508591 w 5241412"/>
                <a:gd name="connsiteY51" fmla="*/ 1059636 h 3180546"/>
                <a:gd name="connsiteX52" fmla="*/ 3320896 w 5241412"/>
                <a:gd name="connsiteY52" fmla="*/ 1059636 h 3180546"/>
                <a:gd name="connsiteX53" fmla="*/ 3320896 w 5241412"/>
                <a:gd name="connsiteY53" fmla="*/ 1157974 h 3180546"/>
                <a:gd name="connsiteX54" fmla="*/ 3118365 w 5241412"/>
                <a:gd name="connsiteY54" fmla="*/ 1157974 h 3180546"/>
                <a:gd name="connsiteX55" fmla="*/ 3118365 w 5241412"/>
                <a:gd name="connsiteY55" fmla="*/ 988504 h 3180546"/>
                <a:gd name="connsiteX56" fmla="*/ 2754286 w 5241412"/>
                <a:gd name="connsiteY56" fmla="*/ 988504 h 3180546"/>
                <a:gd name="connsiteX57" fmla="*/ 2754286 w 5241412"/>
                <a:gd name="connsiteY57" fmla="*/ 528609 h 3180546"/>
                <a:gd name="connsiteX58" fmla="*/ 2697362 w 5241412"/>
                <a:gd name="connsiteY58" fmla="*/ 528609 h 3180546"/>
                <a:gd name="connsiteX59" fmla="*/ 2697362 w 5241412"/>
                <a:gd name="connsiteY59" fmla="*/ 482759 h 3180546"/>
                <a:gd name="connsiteX60" fmla="*/ 2689166 w 5241412"/>
                <a:gd name="connsiteY60" fmla="*/ 482759 h 3180546"/>
                <a:gd name="connsiteX61" fmla="*/ 2689166 w 5241412"/>
                <a:gd name="connsiteY61" fmla="*/ 528609 h 3180546"/>
                <a:gd name="connsiteX62" fmla="*/ 2641955 w 5241412"/>
                <a:gd name="connsiteY62" fmla="*/ 528609 h 3180546"/>
                <a:gd name="connsiteX63" fmla="*/ 2641955 w 5241412"/>
                <a:gd name="connsiteY63" fmla="*/ 528609 h 3180546"/>
                <a:gd name="connsiteX64" fmla="*/ 2405820 w 5241412"/>
                <a:gd name="connsiteY64" fmla="*/ 528609 h 3180546"/>
                <a:gd name="connsiteX65" fmla="*/ 2405820 w 5241412"/>
                <a:gd name="connsiteY65" fmla="*/ 482759 h 3180546"/>
                <a:gd name="connsiteX66" fmla="*/ 2397623 w 5241412"/>
                <a:gd name="connsiteY66" fmla="*/ 482759 h 3180546"/>
                <a:gd name="connsiteX67" fmla="*/ 2397623 w 5241412"/>
                <a:gd name="connsiteY67" fmla="*/ 528486 h 3180546"/>
                <a:gd name="connsiteX68" fmla="*/ 2336151 w 5241412"/>
                <a:gd name="connsiteY68" fmla="*/ 528486 h 3180546"/>
                <a:gd name="connsiteX69" fmla="*/ 2336151 w 5241412"/>
                <a:gd name="connsiteY69" fmla="*/ 759827 h 3180546"/>
                <a:gd name="connsiteX70" fmla="*/ 2030306 w 5241412"/>
                <a:gd name="connsiteY70" fmla="*/ 758516 h 3180546"/>
                <a:gd name="connsiteX71" fmla="*/ 2030306 w 5241412"/>
                <a:gd name="connsiteY71" fmla="*/ 901311 h 3180546"/>
                <a:gd name="connsiteX72" fmla="*/ 1770975 w 5241412"/>
                <a:gd name="connsiteY72" fmla="*/ 901311 h 3180546"/>
                <a:gd name="connsiteX73" fmla="*/ 1770975 w 5241412"/>
                <a:gd name="connsiteY73" fmla="*/ 18807 h 3180546"/>
                <a:gd name="connsiteX74" fmla="*/ 1002818 w 5241412"/>
                <a:gd name="connsiteY74" fmla="*/ 18807 h 3180546"/>
                <a:gd name="connsiteX75" fmla="*/ 1002818 w 5241412"/>
                <a:gd name="connsiteY75" fmla="*/ 964371 h 3180546"/>
                <a:gd name="connsiteX76" fmla="*/ 768198 w 5241412"/>
                <a:gd name="connsiteY76" fmla="*/ 964371 h 3180546"/>
                <a:gd name="connsiteX77" fmla="*/ 768198 w 5241412"/>
                <a:gd name="connsiteY77" fmla="*/ 452971 h 3180546"/>
                <a:gd name="connsiteX78" fmla="*/ 0 w 5241412"/>
                <a:gd name="connsiteY78" fmla="*/ 452971 h 3180546"/>
                <a:gd name="connsiteX79" fmla="*/ 0 w 5241412"/>
                <a:gd name="connsiteY79" fmla="*/ 3178866 h 3180546"/>
                <a:gd name="connsiteX80" fmla="*/ 738 w 5241412"/>
                <a:gd name="connsiteY80" fmla="*/ 3180546 h 3180546"/>
                <a:gd name="connsiteX81" fmla="*/ 738 w 5241412"/>
                <a:gd name="connsiteY81" fmla="*/ 3178088 h 3180546"/>
                <a:gd name="connsiteX82" fmla="*/ 5241413 w 5241412"/>
                <a:gd name="connsiteY82" fmla="*/ 3178088 h 3180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241412" h="3180546">
                  <a:moveTo>
                    <a:pt x="5240962" y="3144489"/>
                  </a:moveTo>
                  <a:lnTo>
                    <a:pt x="5208791" y="864967"/>
                  </a:lnTo>
                  <a:lnTo>
                    <a:pt x="5203915" y="518570"/>
                  </a:lnTo>
                  <a:lnTo>
                    <a:pt x="4974910" y="518570"/>
                  </a:lnTo>
                  <a:lnTo>
                    <a:pt x="4974910" y="63756"/>
                  </a:lnTo>
                  <a:lnTo>
                    <a:pt x="4964296" y="58306"/>
                  </a:lnTo>
                  <a:lnTo>
                    <a:pt x="4895980" y="58306"/>
                  </a:lnTo>
                  <a:lnTo>
                    <a:pt x="4895980" y="58101"/>
                  </a:lnTo>
                  <a:lnTo>
                    <a:pt x="4498787" y="58101"/>
                  </a:lnTo>
                  <a:lnTo>
                    <a:pt x="4498787" y="58306"/>
                  </a:lnTo>
                  <a:lnTo>
                    <a:pt x="4498459" y="58306"/>
                  </a:lnTo>
                  <a:lnTo>
                    <a:pt x="4498459" y="126447"/>
                  </a:lnTo>
                  <a:lnTo>
                    <a:pt x="4498787" y="126447"/>
                  </a:lnTo>
                  <a:lnTo>
                    <a:pt x="4498787" y="173567"/>
                  </a:lnTo>
                  <a:lnTo>
                    <a:pt x="4498459" y="173567"/>
                  </a:lnTo>
                  <a:lnTo>
                    <a:pt x="4498459" y="241707"/>
                  </a:lnTo>
                  <a:lnTo>
                    <a:pt x="4498787" y="241707"/>
                  </a:lnTo>
                  <a:lnTo>
                    <a:pt x="4498787" y="288746"/>
                  </a:lnTo>
                  <a:lnTo>
                    <a:pt x="4498459" y="288746"/>
                  </a:lnTo>
                  <a:lnTo>
                    <a:pt x="4498459" y="356722"/>
                  </a:lnTo>
                  <a:lnTo>
                    <a:pt x="4498787" y="356722"/>
                  </a:lnTo>
                  <a:lnTo>
                    <a:pt x="4498787" y="357009"/>
                  </a:lnTo>
                  <a:lnTo>
                    <a:pt x="4456658" y="356722"/>
                  </a:lnTo>
                  <a:lnTo>
                    <a:pt x="4456658" y="0"/>
                  </a:lnTo>
                  <a:lnTo>
                    <a:pt x="4010902" y="0"/>
                  </a:lnTo>
                  <a:lnTo>
                    <a:pt x="4010902" y="45072"/>
                  </a:lnTo>
                  <a:lnTo>
                    <a:pt x="4010902" y="45072"/>
                  </a:lnTo>
                  <a:lnTo>
                    <a:pt x="4010902" y="113212"/>
                  </a:lnTo>
                  <a:lnTo>
                    <a:pt x="4010902" y="113212"/>
                  </a:lnTo>
                  <a:lnTo>
                    <a:pt x="4010902" y="173567"/>
                  </a:lnTo>
                  <a:lnTo>
                    <a:pt x="4010902" y="173567"/>
                  </a:lnTo>
                  <a:lnTo>
                    <a:pt x="4010902" y="241707"/>
                  </a:lnTo>
                  <a:lnTo>
                    <a:pt x="4010902" y="241707"/>
                  </a:lnTo>
                  <a:lnTo>
                    <a:pt x="4010902" y="288746"/>
                  </a:lnTo>
                  <a:lnTo>
                    <a:pt x="4010902" y="288746"/>
                  </a:lnTo>
                  <a:lnTo>
                    <a:pt x="4010902" y="356722"/>
                  </a:lnTo>
                  <a:lnTo>
                    <a:pt x="4010902" y="356722"/>
                  </a:lnTo>
                  <a:lnTo>
                    <a:pt x="4010902" y="400278"/>
                  </a:lnTo>
                  <a:lnTo>
                    <a:pt x="4010902" y="400278"/>
                  </a:lnTo>
                  <a:lnTo>
                    <a:pt x="4010902" y="468582"/>
                  </a:lnTo>
                  <a:lnTo>
                    <a:pt x="4010902" y="468582"/>
                  </a:lnTo>
                  <a:lnTo>
                    <a:pt x="4010902" y="512137"/>
                  </a:lnTo>
                  <a:lnTo>
                    <a:pt x="4010902" y="512137"/>
                  </a:lnTo>
                  <a:lnTo>
                    <a:pt x="4010902" y="580319"/>
                  </a:lnTo>
                  <a:lnTo>
                    <a:pt x="4010902" y="580319"/>
                  </a:lnTo>
                  <a:lnTo>
                    <a:pt x="4010902" y="621293"/>
                  </a:lnTo>
                  <a:lnTo>
                    <a:pt x="4010902" y="621293"/>
                  </a:lnTo>
                  <a:lnTo>
                    <a:pt x="4010902" y="664603"/>
                  </a:lnTo>
                  <a:lnTo>
                    <a:pt x="4010902" y="664603"/>
                  </a:lnTo>
                  <a:lnTo>
                    <a:pt x="4010902" y="669356"/>
                  </a:lnTo>
                  <a:lnTo>
                    <a:pt x="3508591" y="669356"/>
                  </a:lnTo>
                  <a:lnTo>
                    <a:pt x="3508591" y="1059636"/>
                  </a:lnTo>
                  <a:lnTo>
                    <a:pt x="3320896" y="1059636"/>
                  </a:lnTo>
                  <a:lnTo>
                    <a:pt x="3320896" y="1157974"/>
                  </a:lnTo>
                  <a:lnTo>
                    <a:pt x="3118365" y="1157974"/>
                  </a:lnTo>
                  <a:lnTo>
                    <a:pt x="3118365" y="988504"/>
                  </a:lnTo>
                  <a:lnTo>
                    <a:pt x="2754286" y="988504"/>
                  </a:lnTo>
                  <a:lnTo>
                    <a:pt x="2754286" y="528609"/>
                  </a:lnTo>
                  <a:lnTo>
                    <a:pt x="2697362" y="528609"/>
                  </a:lnTo>
                  <a:lnTo>
                    <a:pt x="2697362" y="482759"/>
                  </a:lnTo>
                  <a:lnTo>
                    <a:pt x="2689166" y="482759"/>
                  </a:lnTo>
                  <a:lnTo>
                    <a:pt x="2689166" y="528609"/>
                  </a:lnTo>
                  <a:lnTo>
                    <a:pt x="2641955" y="528609"/>
                  </a:lnTo>
                  <a:lnTo>
                    <a:pt x="2641955" y="528609"/>
                  </a:lnTo>
                  <a:lnTo>
                    <a:pt x="2405820" y="528609"/>
                  </a:lnTo>
                  <a:lnTo>
                    <a:pt x="2405820" y="482759"/>
                  </a:lnTo>
                  <a:lnTo>
                    <a:pt x="2397623" y="482759"/>
                  </a:lnTo>
                  <a:lnTo>
                    <a:pt x="2397623" y="528486"/>
                  </a:lnTo>
                  <a:lnTo>
                    <a:pt x="2336151" y="528486"/>
                  </a:lnTo>
                  <a:lnTo>
                    <a:pt x="2336151" y="759827"/>
                  </a:lnTo>
                  <a:lnTo>
                    <a:pt x="2030306" y="758516"/>
                  </a:lnTo>
                  <a:lnTo>
                    <a:pt x="2030306" y="901311"/>
                  </a:lnTo>
                  <a:lnTo>
                    <a:pt x="1770975" y="901311"/>
                  </a:lnTo>
                  <a:lnTo>
                    <a:pt x="1770975" y="18807"/>
                  </a:lnTo>
                  <a:lnTo>
                    <a:pt x="1002818" y="18807"/>
                  </a:lnTo>
                  <a:lnTo>
                    <a:pt x="1002818" y="964371"/>
                  </a:lnTo>
                  <a:lnTo>
                    <a:pt x="768198" y="964371"/>
                  </a:lnTo>
                  <a:lnTo>
                    <a:pt x="768198" y="452971"/>
                  </a:lnTo>
                  <a:lnTo>
                    <a:pt x="0" y="452971"/>
                  </a:lnTo>
                  <a:lnTo>
                    <a:pt x="0" y="3178866"/>
                  </a:lnTo>
                  <a:lnTo>
                    <a:pt x="738" y="3180546"/>
                  </a:lnTo>
                  <a:lnTo>
                    <a:pt x="738" y="3178088"/>
                  </a:lnTo>
                  <a:lnTo>
                    <a:pt x="5241413" y="3178088"/>
                  </a:lnTo>
                  <a:close/>
                </a:path>
              </a:pathLst>
            </a:custGeom>
            <a:solidFill>
              <a:schemeClr val="accent1">
                <a:lumMod val="20000"/>
                <a:lumOff val="80000"/>
              </a:schemeClr>
            </a:solidFill>
            <a:ln w="4098" cap="flat">
              <a:noFill/>
              <a:prstDash val="solid"/>
              <a:miter/>
            </a:ln>
          </p:spPr>
          <p:txBody>
            <a:bodyPr rtlCol="0" anchor="ctr"/>
            <a:lstStyle/>
            <a:p>
              <a:endParaRPr lang="en-EG"/>
            </a:p>
          </p:txBody>
        </p:sp>
        <p:sp>
          <p:nvSpPr>
            <p:cNvPr id="26" name="Freeform 25">
              <a:extLst>
                <a:ext uri="{FF2B5EF4-FFF2-40B4-BE49-F238E27FC236}">
                  <a16:creationId xmlns:a16="http://schemas.microsoft.com/office/drawing/2014/main" id="{2507130A-84CF-2943-9723-9173BD458041}"/>
                </a:ext>
              </a:extLst>
            </p:cNvPr>
            <p:cNvSpPr/>
            <p:nvPr/>
          </p:nvSpPr>
          <p:spPr>
            <a:xfrm>
              <a:off x="107617" y="3669313"/>
              <a:ext cx="384160" cy="2125417"/>
            </a:xfrm>
            <a:custGeom>
              <a:avLst/>
              <a:gdLst>
                <a:gd name="connsiteX0" fmla="*/ 384161 w 384160"/>
                <a:gd name="connsiteY0" fmla="*/ 123 h 2125417"/>
                <a:gd name="connsiteX1" fmla="*/ 384161 w 384160"/>
                <a:gd name="connsiteY1" fmla="*/ 2125418 h 2125417"/>
                <a:gd name="connsiteX2" fmla="*/ 383423 w 384160"/>
                <a:gd name="connsiteY2" fmla="*/ 2123738 h 2125417"/>
                <a:gd name="connsiteX3" fmla="*/ 383095 w 384160"/>
                <a:gd name="connsiteY3" fmla="*/ 2122959 h 2125417"/>
                <a:gd name="connsiteX4" fmla="*/ 368834 w 384160"/>
                <a:gd name="connsiteY4" fmla="*/ 2089360 h 2125417"/>
                <a:gd name="connsiteX5" fmla="*/ 0 w 384160"/>
                <a:gd name="connsiteY5" fmla="*/ 540533 h 2125417"/>
                <a:gd name="connsiteX6" fmla="*/ 34547 w 384160"/>
                <a:gd name="connsiteY6" fmla="*/ 214132 h 2125417"/>
                <a:gd name="connsiteX7" fmla="*/ 85692 w 384160"/>
                <a:gd name="connsiteY7" fmla="*/ 0 h 212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160" h="2125417">
                  <a:moveTo>
                    <a:pt x="384161" y="123"/>
                  </a:moveTo>
                  <a:lnTo>
                    <a:pt x="384161" y="2125418"/>
                  </a:lnTo>
                  <a:lnTo>
                    <a:pt x="383423" y="2123738"/>
                  </a:lnTo>
                  <a:cubicBezTo>
                    <a:pt x="383423" y="2123451"/>
                    <a:pt x="383177" y="2123246"/>
                    <a:pt x="383095" y="2122959"/>
                  </a:cubicBezTo>
                  <a:cubicBezTo>
                    <a:pt x="378341" y="2111896"/>
                    <a:pt x="373587" y="2100669"/>
                    <a:pt x="368834" y="2089360"/>
                  </a:cubicBezTo>
                  <a:cubicBezTo>
                    <a:pt x="199293" y="1686911"/>
                    <a:pt x="17704" y="1126137"/>
                    <a:pt x="0" y="540533"/>
                  </a:cubicBezTo>
                  <a:cubicBezTo>
                    <a:pt x="3528" y="431035"/>
                    <a:pt x="15075" y="321942"/>
                    <a:pt x="34547" y="214132"/>
                  </a:cubicBezTo>
                  <a:cubicBezTo>
                    <a:pt x="47671" y="141874"/>
                    <a:pt x="64745" y="70390"/>
                    <a:pt x="85692" y="0"/>
                  </a:cubicBezTo>
                  <a:close/>
                </a:path>
              </a:pathLst>
            </a:custGeom>
            <a:solidFill>
              <a:srgbClr val="DFEBFA"/>
            </a:solidFill>
            <a:ln w="4098" cap="flat">
              <a:noFill/>
              <a:prstDash val="solid"/>
              <a:miter/>
            </a:ln>
          </p:spPr>
          <p:txBody>
            <a:bodyPr rtlCol="0" anchor="ctr"/>
            <a:lstStyle/>
            <a:p>
              <a:endParaRPr lang="en-EG"/>
            </a:p>
          </p:txBody>
        </p:sp>
        <p:sp>
          <p:nvSpPr>
            <p:cNvPr id="27" name="Freeform 26">
              <a:extLst>
                <a:ext uri="{FF2B5EF4-FFF2-40B4-BE49-F238E27FC236}">
                  <a16:creationId xmlns:a16="http://schemas.microsoft.com/office/drawing/2014/main" id="{5F2C83A0-832D-0548-AEA3-CE23D1494A83}"/>
                </a:ext>
              </a:extLst>
            </p:cNvPr>
            <p:cNvSpPr/>
            <p:nvPr/>
          </p:nvSpPr>
          <p:spPr>
            <a:xfrm>
              <a:off x="1691675" y="2632951"/>
              <a:ext cx="570544" cy="149597"/>
            </a:xfrm>
            <a:custGeom>
              <a:avLst/>
              <a:gdLst>
                <a:gd name="connsiteX0" fmla="*/ 0 w 570544"/>
                <a:gd name="connsiteY0" fmla="*/ 0 h 149597"/>
                <a:gd name="connsiteX1" fmla="*/ 570545 w 570544"/>
                <a:gd name="connsiteY1" fmla="*/ 0 h 149597"/>
                <a:gd name="connsiteX2" fmla="*/ 570545 w 570544"/>
                <a:gd name="connsiteY2" fmla="*/ 149597 h 149597"/>
                <a:gd name="connsiteX3" fmla="*/ 0 w 570544"/>
                <a:gd name="connsiteY3" fmla="*/ 149597 h 149597"/>
              </a:gdLst>
              <a:ahLst/>
              <a:cxnLst>
                <a:cxn ang="0">
                  <a:pos x="connsiteX0" y="connsiteY0"/>
                </a:cxn>
                <a:cxn ang="0">
                  <a:pos x="connsiteX1" y="connsiteY1"/>
                </a:cxn>
                <a:cxn ang="0">
                  <a:pos x="connsiteX2" y="connsiteY2"/>
                </a:cxn>
                <a:cxn ang="0">
                  <a:pos x="connsiteX3" y="connsiteY3"/>
                </a:cxn>
              </a:cxnLst>
              <a:rect l="l" t="t" r="r" b="b"/>
              <a:pathLst>
                <a:path w="570544" h="149597">
                  <a:moveTo>
                    <a:pt x="0" y="0"/>
                  </a:moveTo>
                  <a:lnTo>
                    <a:pt x="570545" y="0"/>
                  </a:lnTo>
                  <a:lnTo>
                    <a:pt x="570545" y="149597"/>
                  </a:lnTo>
                  <a:lnTo>
                    <a:pt x="0" y="149597"/>
                  </a:lnTo>
                  <a:close/>
                </a:path>
              </a:pathLst>
            </a:custGeom>
            <a:solidFill>
              <a:srgbClr val="EEF6FF"/>
            </a:solidFill>
            <a:ln w="4098" cap="flat">
              <a:noFill/>
              <a:prstDash val="solid"/>
              <a:miter/>
            </a:ln>
          </p:spPr>
          <p:txBody>
            <a:bodyPr rtlCol="0" anchor="ctr"/>
            <a:lstStyle/>
            <a:p>
              <a:endParaRPr lang="en-EG"/>
            </a:p>
          </p:txBody>
        </p:sp>
        <p:sp>
          <p:nvSpPr>
            <p:cNvPr id="28" name="Freeform 27">
              <a:extLst>
                <a:ext uri="{FF2B5EF4-FFF2-40B4-BE49-F238E27FC236}">
                  <a16:creationId xmlns:a16="http://schemas.microsoft.com/office/drawing/2014/main" id="{7E31C0FB-7A89-A242-83C5-EB92491EAA5F}"/>
                </a:ext>
              </a:extLst>
            </p:cNvPr>
            <p:cNvSpPr/>
            <p:nvPr/>
          </p:nvSpPr>
          <p:spPr>
            <a:xfrm>
              <a:off x="1691675" y="2863226"/>
              <a:ext cx="570544" cy="149597"/>
            </a:xfrm>
            <a:custGeom>
              <a:avLst/>
              <a:gdLst>
                <a:gd name="connsiteX0" fmla="*/ 0 w 570544"/>
                <a:gd name="connsiteY0" fmla="*/ 0 h 149597"/>
                <a:gd name="connsiteX1" fmla="*/ 570545 w 570544"/>
                <a:gd name="connsiteY1" fmla="*/ 0 h 149597"/>
                <a:gd name="connsiteX2" fmla="*/ 570545 w 570544"/>
                <a:gd name="connsiteY2" fmla="*/ 149597 h 149597"/>
                <a:gd name="connsiteX3" fmla="*/ 0 w 570544"/>
                <a:gd name="connsiteY3" fmla="*/ 149597 h 149597"/>
              </a:gdLst>
              <a:ahLst/>
              <a:cxnLst>
                <a:cxn ang="0">
                  <a:pos x="connsiteX0" y="connsiteY0"/>
                </a:cxn>
                <a:cxn ang="0">
                  <a:pos x="connsiteX1" y="connsiteY1"/>
                </a:cxn>
                <a:cxn ang="0">
                  <a:pos x="connsiteX2" y="connsiteY2"/>
                </a:cxn>
                <a:cxn ang="0">
                  <a:pos x="connsiteX3" y="connsiteY3"/>
                </a:cxn>
              </a:cxnLst>
              <a:rect l="l" t="t" r="r" b="b"/>
              <a:pathLst>
                <a:path w="570544" h="149597">
                  <a:moveTo>
                    <a:pt x="0" y="0"/>
                  </a:moveTo>
                  <a:lnTo>
                    <a:pt x="570545" y="0"/>
                  </a:lnTo>
                  <a:lnTo>
                    <a:pt x="570545" y="149597"/>
                  </a:lnTo>
                  <a:lnTo>
                    <a:pt x="0" y="149597"/>
                  </a:lnTo>
                  <a:close/>
                </a:path>
              </a:pathLst>
            </a:custGeom>
            <a:solidFill>
              <a:srgbClr val="EEF6FF"/>
            </a:solidFill>
            <a:ln w="4098" cap="flat">
              <a:noFill/>
              <a:prstDash val="solid"/>
              <a:miter/>
            </a:ln>
          </p:spPr>
          <p:txBody>
            <a:bodyPr rtlCol="0" anchor="ctr"/>
            <a:lstStyle/>
            <a:p>
              <a:endParaRPr lang="en-EG"/>
            </a:p>
          </p:txBody>
        </p:sp>
        <p:sp>
          <p:nvSpPr>
            <p:cNvPr id="29" name="Freeform 28">
              <a:extLst>
                <a:ext uri="{FF2B5EF4-FFF2-40B4-BE49-F238E27FC236}">
                  <a16:creationId xmlns:a16="http://schemas.microsoft.com/office/drawing/2014/main" id="{38CBDCB8-CDCC-3242-8B4D-7E30A5AE331C}"/>
                </a:ext>
              </a:extLst>
            </p:cNvPr>
            <p:cNvSpPr/>
            <p:nvPr/>
          </p:nvSpPr>
          <p:spPr>
            <a:xfrm>
              <a:off x="1691675" y="3098296"/>
              <a:ext cx="570544" cy="149597"/>
            </a:xfrm>
            <a:custGeom>
              <a:avLst/>
              <a:gdLst>
                <a:gd name="connsiteX0" fmla="*/ 0 w 570544"/>
                <a:gd name="connsiteY0" fmla="*/ 0 h 149597"/>
                <a:gd name="connsiteX1" fmla="*/ 570545 w 570544"/>
                <a:gd name="connsiteY1" fmla="*/ 0 h 149597"/>
                <a:gd name="connsiteX2" fmla="*/ 570545 w 570544"/>
                <a:gd name="connsiteY2" fmla="*/ 149597 h 149597"/>
                <a:gd name="connsiteX3" fmla="*/ 0 w 570544"/>
                <a:gd name="connsiteY3" fmla="*/ 149597 h 149597"/>
              </a:gdLst>
              <a:ahLst/>
              <a:cxnLst>
                <a:cxn ang="0">
                  <a:pos x="connsiteX0" y="connsiteY0"/>
                </a:cxn>
                <a:cxn ang="0">
                  <a:pos x="connsiteX1" y="connsiteY1"/>
                </a:cxn>
                <a:cxn ang="0">
                  <a:pos x="connsiteX2" y="connsiteY2"/>
                </a:cxn>
                <a:cxn ang="0">
                  <a:pos x="connsiteX3" y="connsiteY3"/>
                </a:cxn>
              </a:cxnLst>
              <a:rect l="l" t="t" r="r" b="b"/>
              <a:pathLst>
                <a:path w="570544" h="149597">
                  <a:moveTo>
                    <a:pt x="0" y="0"/>
                  </a:moveTo>
                  <a:lnTo>
                    <a:pt x="570545" y="0"/>
                  </a:lnTo>
                  <a:lnTo>
                    <a:pt x="570545" y="149597"/>
                  </a:lnTo>
                  <a:lnTo>
                    <a:pt x="0" y="149597"/>
                  </a:lnTo>
                  <a:close/>
                </a:path>
              </a:pathLst>
            </a:custGeom>
            <a:solidFill>
              <a:srgbClr val="EEF6FF"/>
            </a:solidFill>
            <a:ln w="4098" cap="flat">
              <a:noFill/>
              <a:prstDash val="solid"/>
              <a:miter/>
            </a:ln>
          </p:spPr>
          <p:txBody>
            <a:bodyPr rtlCol="0" anchor="ctr"/>
            <a:lstStyle/>
            <a:p>
              <a:endParaRPr lang="en-EG"/>
            </a:p>
          </p:txBody>
        </p:sp>
        <p:sp>
          <p:nvSpPr>
            <p:cNvPr id="30" name="Freeform 29">
              <a:extLst>
                <a:ext uri="{FF2B5EF4-FFF2-40B4-BE49-F238E27FC236}">
                  <a16:creationId xmlns:a16="http://schemas.microsoft.com/office/drawing/2014/main" id="{088B19D4-3F97-F642-876E-E07F7D536040}"/>
                </a:ext>
              </a:extLst>
            </p:cNvPr>
            <p:cNvSpPr/>
            <p:nvPr/>
          </p:nvSpPr>
          <p:spPr>
            <a:xfrm>
              <a:off x="1691675" y="3337094"/>
              <a:ext cx="570544" cy="149597"/>
            </a:xfrm>
            <a:custGeom>
              <a:avLst/>
              <a:gdLst>
                <a:gd name="connsiteX0" fmla="*/ 0 w 570544"/>
                <a:gd name="connsiteY0" fmla="*/ 0 h 149597"/>
                <a:gd name="connsiteX1" fmla="*/ 570545 w 570544"/>
                <a:gd name="connsiteY1" fmla="*/ 0 h 149597"/>
                <a:gd name="connsiteX2" fmla="*/ 570545 w 570544"/>
                <a:gd name="connsiteY2" fmla="*/ 149597 h 149597"/>
                <a:gd name="connsiteX3" fmla="*/ 0 w 570544"/>
                <a:gd name="connsiteY3" fmla="*/ 149597 h 149597"/>
              </a:gdLst>
              <a:ahLst/>
              <a:cxnLst>
                <a:cxn ang="0">
                  <a:pos x="connsiteX0" y="connsiteY0"/>
                </a:cxn>
                <a:cxn ang="0">
                  <a:pos x="connsiteX1" y="connsiteY1"/>
                </a:cxn>
                <a:cxn ang="0">
                  <a:pos x="connsiteX2" y="connsiteY2"/>
                </a:cxn>
                <a:cxn ang="0">
                  <a:pos x="connsiteX3" y="connsiteY3"/>
                </a:cxn>
              </a:cxnLst>
              <a:rect l="l" t="t" r="r" b="b"/>
              <a:pathLst>
                <a:path w="570544" h="149597">
                  <a:moveTo>
                    <a:pt x="0" y="0"/>
                  </a:moveTo>
                  <a:lnTo>
                    <a:pt x="570545" y="0"/>
                  </a:lnTo>
                  <a:lnTo>
                    <a:pt x="570545" y="149597"/>
                  </a:lnTo>
                  <a:lnTo>
                    <a:pt x="0" y="149597"/>
                  </a:lnTo>
                  <a:close/>
                </a:path>
              </a:pathLst>
            </a:custGeom>
            <a:solidFill>
              <a:srgbClr val="EEF6FF"/>
            </a:solidFill>
            <a:ln w="4098" cap="flat">
              <a:noFill/>
              <a:prstDash val="solid"/>
              <a:miter/>
            </a:ln>
          </p:spPr>
          <p:txBody>
            <a:bodyPr rtlCol="0" anchor="ctr"/>
            <a:lstStyle/>
            <a:p>
              <a:endParaRPr lang="en-EG"/>
            </a:p>
          </p:txBody>
        </p:sp>
        <p:sp>
          <p:nvSpPr>
            <p:cNvPr id="31" name="Freeform 30">
              <a:extLst>
                <a:ext uri="{FF2B5EF4-FFF2-40B4-BE49-F238E27FC236}">
                  <a16:creationId xmlns:a16="http://schemas.microsoft.com/office/drawing/2014/main" id="{F5C6A4E8-0436-C64F-A3BB-3E3BDABFC497}"/>
                </a:ext>
              </a:extLst>
            </p:cNvPr>
            <p:cNvSpPr/>
            <p:nvPr/>
          </p:nvSpPr>
          <p:spPr>
            <a:xfrm>
              <a:off x="1691675" y="3567492"/>
              <a:ext cx="570544" cy="149597"/>
            </a:xfrm>
            <a:custGeom>
              <a:avLst/>
              <a:gdLst>
                <a:gd name="connsiteX0" fmla="*/ 0 w 570544"/>
                <a:gd name="connsiteY0" fmla="*/ 0 h 149597"/>
                <a:gd name="connsiteX1" fmla="*/ 570545 w 570544"/>
                <a:gd name="connsiteY1" fmla="*/ 0 h 149597"/>
                <a:gd name="connsiteX2" fmla="*/ 570545 w 570544"/>
                <a:gd name="connsiteY2" fmla="*/ 149597 h 149597"/>
                <a:gd name="connsiteX3" fmla="*/ 0 w 570544"/>
                <a:gd name="connsiteY3" fmla="*/ 149597 h 149597"/>
              </a:gdLst>
              <a:ahLst/>
              <a:cxnLst>
                <a:cxn ang="0">
                  <a:pos x="connsiteX0" y="connsiteY0"/>
                </a:cxn>
                <a:cxn ang="0">
                  <a:pos x="connsiteX1" y="connsiteY1"/>
                </a:cxn>
                <a:cxn ang="0">
                  <a:pos x="connsiteX2" y="connsiteY2"/>
                </a:cxn>
                <a:cxn ang="0">
                  <a:pos x="connsiteX3" y="connsiteY3"/>
                </a:cxn>
              </a:cxnLst>
              <a:rect l="l" t="t" r="r" b="b"/>
              <a:pathLst>
                <a:path w="570544" h="149597">
                  <a:moveTo>
                    <a:pt x="0" y="0"/>
                  </a:moveTo>
                  <a:lnTo>
                    <a:pt x="570545" y="0"/>
                  </a:lnTo>
                  <a:lnTo>
                    <a:pt x="570545" y="149597"/>
                  </a:lnTo>
                  <a:lnTo>
                    <a:pt x="0" y="149597"/>
                  </a:lnTo>
                  <a:close/>
                </a:path>
              </a:pathLst>
            </a:custGeom>
            <a:solidFill>
              <a:srgbClr val="EEF6FF"/>
            </a:solidFill>
            <a:ln w="4098" cap="flat">
              <a:noFill/>
              <a:prstDash val="solid"/>
              <a:miter/>
            </a:ln>
          </p:spPr>
          <p:txBody>
            <a:bodyPr rtlCol="0" anchor="ctr"/>
            <a:lstStyle/>
            <a:p>
              <a:endParaRPr lang="en-EG"/>
            </a:p>
          </p:txBody>
        </p:sp>
        <p:sp>
          <p:nvSpPr>
            <p:cNvPr id="32" name="Freeform 31">
              <a:extLst>
                <a:ext uri="{FF2B5EF4-FFF2-40B4-BE49-F238E27FC236}">
                  <a16:creationId xmlns:a16="http://schemas.microsoft.com/office/drawing/2014/main" id="{CE6F6083-4A62-A847-866F-9E366200EC48}"/>
                </a:ext>
              </a:extLst>
            </p:cNvPr>
            <p:cNvSpPr/>
            <p:nvPr/>
          </p:nvSpPr>
          <p:spPr>
            <a:xfrm>
              <a:off x="4502228" y="2614226"/>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33" name="Freeform 32">
              <a:extLst>
                <a:ext uri="{FF2B5EF4-FFF2-40B4-BE49-F238E27FC236}">
                  <a16:creationId xmlns:a16="http://schemas.microsoft.com/office/drawing/2014/main" id="{5B33761A-522E-3646-BA9B-893BAC6C0996}"/>
                </a:ext>
              </a:extLst>
            </p:cNvPr>
            <p:cNvSpPr/>
            <p:nvPr/>
          </p:nvSpPr>
          <p:spPr>
            <a:xfrm>
              <a:off x="4502228" y="2754071"/>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34" name="Freeform 33">
              <a:extLst>
                <a:ext uri="{FF2B5EF4-FFF2-40B4-BE49-F238E27FC236}">
                  <a16:creationId xmlns:a16="http://schemas.microsoft.com/office/drawing/2014/main" id="{52109436-9DDD-894B-9DAC-928241C0F23A}"/>
                </a:ext>
              </a:extLst>
            </p:cNvPr>
            <p:cNvSpPr/>
            <p:nvPr/>
          </p:nvSpPr>
          <p:spPr>
            <a:xfrm>
              <a:off x="4502228" y="2896825"/>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35" name="Freeform 34">
              <a:extLst>
                <a:ext uri="{FF2B5EF4-FFF2-40B4-BE49-F238E27FC236}">
                  <a16:creationId xmlns:a16="http://schemas.microsoft.com/office/drawing/2014/main" id="{5B503115-5C4F-4046-9024-5E9A80AA18C8}"/>
                </a:ext>
              </a:extLst>
            </p:cNvPr>
            <p:cNvSpPr/>
            <p:nvPr/>
          </p:nvSpPr>
          <p:spPr>
            <a:xfrm>
              <a:off x="4502228" y="3041874"/>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36" name="Freeform 35">
              <a:extLst>
                <a:ext uri="{FF2B5EF4-FFF2-40B4-BE49-F238E27FC236}">
                  <a16:creationId xmlns:a16="http://schemas.microsoft.com/office/drawing/2014/main" id="{02FF6DE7-B24E-5741-9BB9-571D59BD71D5}"/>
                </a:ext>
              </a:extLst>
            </p:cNvPr>
            <p:cNvSpPr/>
            <p:nvPr/>
          </p:nvSpPr>
          <p:spPr>
            <a:xfrm>
              <a:off x="4502228" y="3181801"/>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37" name="Freeform 36">
              <a:extLst>
                <a:ext uri="{FF2B5EF4-FFF2-40B4-BE49-F238E27FC236}">
                  <a16:creationId xmlns:a16="http://schemas.microsoft.com/office/drawing/2014/main" id="{87CC5F55-18CC-5247-BCFC-E703EC5B6BAB}"/>
                </a:ext>
              </a:extLst>
            </p:cNvPr>
            <p:cNvSpPr/>
            <p:nvPr/>
          </p:nvSpPr>
          <p:spPr>
            <a:xfrm>
              <a:off x="4502228" y="3335823"/>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38" name="Freeform 37">
              <a:extLst>
                <a:ext uri="{FF2B5EF4-FFF2-40B4-BE49-F238E27FC236}">
                  <a16:creationId xmlns:a16="http://schemas.microsoft.com/office/drawing/2014/main" id="{2D014131-8806-164A-A460-4284C3F1E67F}"/>
                </a:ext>
              </a:extLst>
            </p:cNvPr>
            <p:cNvSpPr/>
            <p:nvPr/>
          </p:nvSpPr>
          <p:spPr>
            <a:xfrm>
              <a:off x="4502228" y="3475628"/>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39" name="Freeform 38">
              <a:extLst>
                <a:ext uri="{FF2B5EF4-FFF2-40B4-BE49-F238E27FC236}">
                  <a16:creationId xmlns:a16="http://schemas.microsoft.com/office/drawing/2014/main" id="{0FFF893D-876A-F94E-B5DB-2E904D7696F9}"/>
                </a:ext>
              </a:extLst>
            </p:cNvPr>
            <p:cNvSpPr/>
            <p:nvPr/>
          </p:nvSpPr>
          <p:spPr>
            <a:xfrm>
              <a:off x="4502228" y="3618382"/>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40" name="Freeform 39">
              <a:extLst>
                <a:ext uri="{FF2B5EF4-FFF2-40B4-BE49-F238E27FC236}">
                  <a16:creationId xmlns:a16="http://schemas.microsoft.com/office/drawing/2014/main" id="{C0E872B5-DA0F-D54D-85DD-FFC1F3B26992}"/>
                </a:ext>
              </a:extLst>
            </p:cNvPr>
            <p:cNvSpPr/>
            <p:nvPr/>
          </p:nvSpPr>
          <p:spPr>
            <a:xfrm>
              <a:off x="4502228" y="3763431"/>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41" name="Freeform 40">
              <a:extLst>
                <a:ext uri="{FF2B5EF4-FFF2-40B4-BE49-F238E27FC236}">
                  <a16:creationId xmlns:a16="http://schemas.microsoft.com/office/drawing/2014/main" id="{5B630F43-3FBC-6347-8A23-A3B556C44B07}"/>
                </a:ext>
              </a:extLst>
            </p:cNvPr>
            <p:cNvSpPr/>
            <p:nvPr/>
          </p:nvSpPr>
          <p:spPr>
            <a:xfrm>
              <a:off x="4502228" y="3903358"/>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42" name="Freeform 41">
              <a:extLst>
                <a:ext uri="{FF2B5EF4-FFF2-40B4-BE49-F238E27FC236}">
                  <a16:creationId xmlns:a16="http://schemas.microsoft.com/office/drawing/2014/main" id="{6BD80951-AF73-4143-98E4-F1B14D9FF3C0}"/>
                </a:ext>
              </a:extLst>
            </p:cNvPr>
            <p:cNvSpPr/>
            <p:nvPr/>
          </p:nvSpPr>
          <p:spPr>
            <a:xfrm>
              <a:off x="4990523" y="2673802"/>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43" name="Freeform 42">
              <a:extLst>
                <a:ext uri="{FF2B5EF4-FFF2-40B4-BE49-F238E27FC236}">
                  <a16:creationId xmlns:a16="http://schemas.microsoft.com/office/drawing/2014/main" id="{6503B948-43AE-3C4A-8D1E-09637B574BE4}"/>
                </a:ext>
              </a:extLst>
            </p:cNvPr>
            <p:cNvSpPr/>
            <p:nvPr/>
          </p:nvSpPr>
          <p:spPr>
            <a:xfrm>
              <a:off x="4990523" y="2813647"/>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44" name="Freeform 43">
              <a:extLst>
                <a:ext uri="{FF2B5EF4-FFF2-40B4-BE49-F238E27FC236}">
                  <a16:creationId xmlns:a16="http://schemas.microsoft.com/office/drawing/2014/main" id="{A2A543F3-5BAD-2047-AE0D-858F43C27E58}"/>
                </a:ext>
              </a:extLst>
            </p:cNvPr>
            <p:cNvSpPr/>
            <p:nvPr/>
          </p:nvSpPr>
          <p:spPr>
            <a:xfrm>
              <a:off x="4990523" y="2956402"/>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45" name="Freeform 44">
              <a:extLst>
                <a:ext uri="{FF2B5EF4-FFF2-40B4-BE49-F238E27FC236}">
                  <a16:creationId xmlns:a16="http://schemas.microsoft.com/office/drawing/2014/main" id="{E7E03A18-BA13-774F-A611-5BBAE10F5AEC}"/>
                </a:ext>
              </a:extLst>
            </p:cNvPr>
            <p:cNvSpPr/>
            <p:nvPr/>
          </p:nvSpPr>
          <p:spPr>
            <a:xfrm>
              <a:off x="4990523" y="3101451"/>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46" name="Freeform 45">
              <a:extLst>
                <a:ext uri="{FF2B5EF4-FFF2-40B4-BE49-F238E27FC236}">
                  <a16:creationId xmlns:a16="http://schemas.microsoft.com/office/drawing/2014/main" id="{E34B2B6E-550E-BC47-8F23-75478D47184E}"/>
                </a:ext>
              </a:extLst>
            </p:cNvPr>
            <p:cNvSpPr/>
            <p:nvPr/>
          </p:nvSpPr>
          <p:spPr>
            <a:xfrm>
              <a:off x="4990523" y="3241378"/>
              <a:ext cx="285272" cy="90839"/>
            </a:xfrm>
            <a:custGeom>
              <a:avLst/>
              <a:gdLst>
                <a:gd name="connsiteX0" fmla="*/ 0 w 285272"/>
                <a:gd name="connsiteY0" fmla="*/ 0 h 90839"/>
                <a:gd name="connsiteX1" fmla="*/ 285272 w 285272"/>
                <a:gd name="connsiteY1" fmla="*/ 0 h 90839"/>
                <a:gd name="connsiteX2" fmla="*/ 285272 w 285272"/>
                <a:gd name="connsiteY2" fmla="*/ 90840 h 90839"/>
                <a:gd name="connsiteX3" fmla="*/ 0 w 285272"/>
                <a:gd name="connsiteY3" fmla="*/ 90840 h 90839"/>
              </a:gdLst>
              <a:ahLst/>
              <a:cxnLst>
                <a:cxn ang="0">
                  <a:pos x="connsiteX0" y="connsiteY0"/>
                </a:cxn>
                <a:cxn ang="0">
                  <a:pos x="connsiteX1" y="connsiteY1"/>
                </a:cxn>
                <a:cxn ang="0">
                  <a:pos x="connsiteX2" y="connsiteY2"/>
                </a:cxn>
                <a:cxn ang="0">
                  <a:pos x="connsiteX3" y="connsiteY3"/>
                </a:cxn>
              </a:cxnLst>
              <a:rect l="l" t="t" r="r" b="b"/>
              <a:pathLst>
                <a:path w="285272" h="90839">
                  <a:moveTo>
                    <a:pt x="0" y="0"/>
                  </a:moveTo>
                  <a:lnTo>
                    <a:pt x="285272" y="0"/>
                  </a:lnTo>
                  <a:lnTo>
                    <a:pt x="285272" y="90840"/>
                  </a:lnTo>
                  <a:lnTo>
                    <a:pt x="0" y="90840"/>
                  </a:lnTo>
                  <a:close/>
                </a:path>
              </a:pathLst>
            </a:custGeom>
            <a:solidFill>
              <a:srgbClr val="EEF6FF"/>
            </a:solidFill>
            <a:ln w="4098" cap="flat">
              <a:noFill/>
              <a:prstDash val="solid"/>
              <a:miter/>
            </a:ln>
          </p:spPr>
          <p:txBody>
            <a:bodyPr rtlCol="0" anchor="ctr"/>
            <a:lstStyle/>
            <a:p>
              <a:endParaRPr lang="en-EG"/>
            </a:p>
          </p:txBody>
        </p:sp>
        <p:sp>
          <p:nvSpPr>
            <p:cNvPr id="47" name="Freeform 46">
              <a:extLst>
                <a:ext uri="{FF2B5EF4-FFF2-40B4-BE49-F238E27FC236}">
                  <a16:creationId xmlns:a16="http://schemas.microsoft.com/office/drawing/2014/main" id="{3332B491-67D3-2D42-8E66-68A76BC37AD5}"/>
                </a:ext>
              </a:extLst>
            </p:cNvPr>
            <p:cNvSpPr/>
            <p:nvPr/>
          </p:nvSpPr>
          <p:spPr>
            <a:xfrm>
              <a:off x="4093233" y="3101451"/>
              <a:ext cx="14138" cy="185367"/>
            </a:xfrm>
            <a:custGeom>
              <a:avLst/>
              <a:gdLst>
                <a:gd name="connsiteX0" fmla="*/ 0 w 14138"/>
                <a:gd name="connsiteY0" fmla="*/ 0 h 185367"/>
                <a:gd name="connsiteX1" fmla="*/ 14139 w 14138"/>
                <a:gd name="connsiteY1" fmla="*/ 0 h 185367"/>
                <a:gd name="connsiteX2" fmla="*/ 14139 w 14138"/>
                <a:gd name="connsiteY2" fmla="*/ 185368 h 185367"/>
                <a:gd name="connsiteX3" fmla="*/ 0 w 14138"/>
                <a:gd name="connsiteY3" fmla="*/ 185368 h 185367"/>
              </a:gdLst>
              <a:ahLst/>
              <a:cxnLst>
                <a:cxn ang="0">
                  <a:pos x="connsiteX0" y="connsiteY0"/>
                </a:cxn>
                <a:cxn ang="0">
                  <a:pos x="connsiteX1" y="connsiteY1"/>
                </a:cxn>
                <a:cxn ang="0">
                  <a:pos x="connsiteX2" y="connsiteY2"/>
                </a:cxn>
                <a:cxn ang="0">
                  <a:pos x="connsiteX3" y="connsiteY3"/>
                </a:cxn>
              </a:cxnLst>
              <a:rect l="l" t="t" r="r" b="b"/>
              <a:pathLst>
                <a:path w="14138" h="185367">
                  <a:moveTo>
                    <a:pt x="0" y="0"/>
                  </a:moveTo>
                  <a:lnTo>
                    <a:pt x="14139" y="0"/>
                  </a:lnTo>
                  <a:lnTo>
                    <a:pt x="14139" y="185368"/>
                  </a:lnTo>
                  <a:lnTo>
                    <a:pt x="0" y="185368"/>
                  </a:lnTo>
                  <a:close/>
                </a:path>
              </a:pathLst>
            </a:custGeom>
            <a:solidFill>
              <a:srgbClr val="DFEBFA"/>
            </a:solidFill>
            <a:ln w="4098" cap="flat">
              <a:noFill/>
              <a:prstDash val="solid"/>
              <a:miter/>
            </a:ln>
          </p:spPr>
          <p:txBody>
            <a:bodyPr rtlCol="0" anchor="ctr"/>
            <a:lstStyle/>
            <a:p>
              <a:endParaRPr lang="en-EG"/>
            </a:p>
          </p:txBody>
        </p:sp>
        <p:sp>
          <p:nvSpPr>
            <p:cNvPr id="48" name="Freeform 47">
              <a:extLst>
                <a:ext uri="{FF2B5EF4-FFF2-40B4-BE49-F238E27FC236}">
                  <a16:creationId xmlns:a16="http://schemas.microsoft.com/office/drawing/2014/main" id="{C0FA6F37-D26F-A942-A939-A48E8B51964C}"/>
                </a:ext>
              </a:extLst>
            </p:cNvPr>
            <p:cNvSpPr/>
            <p:nvPr/>
          </p:nvSpPr>
          <p:spPr>
            <a:xfrm>
              <a:off x="4331745" y="2942266"/>
              <a:ext cx="22007" cy="358975"/>
            </a:xfrm>
            <a:custGeom>
              <a:avLst/>
              <a:gdLst>
                <a:gd name="connsiteX0" fmla="*/ 0 w 22007"/>
                <a:gd name="connsiteY0" fmla="*/ 0 h 358975"/>
                <a:gd name="connsiteX1" fmla="*/ 22007 w 22007"/>
                <a:gd name="connsiteY1" fmla="*/ 0 h 358975"/>
                <a:gd name="connsiteX2" fmla="*/ 22007 w 22007"/>
                <a:gd name="connsiteY2" fmla="*/ 358976 h 358975"/>
                <a:gd name="connsiteX3" fmla="*/ 0 w 22007"/>
                <a:gd name="connsiteY3" fmla="*/ 358976 h 358975"/>
              </a:gdLst>
              <a:ahLst/>
              <a:cxnLst>
                <a:cxn ang="0">
                  <a:pos x="connsiteX0" y="connsiteY0"/>
                </a:cxn>
                <a:cxn ang="0">
                  <a:pos x="connsiteX1" y="connsiteY1"/>
                </a:cxn>
                <a:cxn ang="0">
                  <a:pos x="connsiteX2" y="connsiteY2"/>
                </a:cxn>
                <a:cxn ang="0">
                  <a:pos x="connsiteX3" y="connsiteY3"/>
                </a:cxn>
              </a:cxnLst>
              <a:rect l="l" t="t" r="r" b="b"/>
              <a:pathLst>
                <a:path w="22007" h="358975">
                  <a:moveTo>
                    <a:pt x="0" y="0"/>
                  </a:moveTo>
                  <a:lnTo>
                    <a:pt x="22007" y="0"/>
                  </a:lnTo>
                  <a:lnTo>
                    <a:pt x="22007" y="358976"/>
                  </a:lnTo>
                  <a:lnTo>
                    <a:pt x="0" y="358976"/>
                  </a:lnTo>
                  <a:close/>
                </a:path>
              </a:pathLst>
            </a:custGeom>
            <a:solidFill>
              <a:srgbClr val="DFEBFA"/>
            </a:solidFill>
            <a:ln w="4098" cap="flat">
              <a:noFill/>
              <a:prstDash val="solid"/>
              <a:miter/>
            </a:ln>
          </p:spPr>
          <p:txBody>
            <a:bodyPr rtlCol="0" anchor="ctr"/>
            <a:lstStyle/>
            <a:p>
              <a:endParaRPr lang="en-EG"/>
            </a:p>
          </p:txBody>
        </p:sp>
        <p:sp>
          <p:nvSpPr>
            <p:cNvPr id="49" name="Freeform 48">
              <a:extLst>
                <a:ext uri="{FF2B5EF4-FFF2-40B4-BE49-F238E27FC236}">
                  <a16:creationId xmlns:a16="http://schemas.microsoft.com/office/drawing/2014/main" id="{E23D64EA-39E2-334C-A436-84B546A0CFF8}"/>
                </a:ext>
              </a:extLst>
            </p:cNvPr>
            <p:cNvSpPr/>
            <p:nvPr/>
          </p:nvSpPr>
          <p:spPr>
            <a:xfrm>
              <a:off x="1545044" y="2566859"/>
              <a:ext cx="9179" cy="66091"/>
            </a:xfrm>
            <a:custGeom>
              <a:avLst/>
              <a:gdLst>
                <a:gd name="connsiteX0" fmla="*/ 0 w 9179"/>
                <a:gd name="connsiteY0" fmla="*/ 0 h 66091"/>
                <a:gd name="connsiteX1" fmla="*/ 9180 w 9179"/>
                <a:gd name="connsiteY1" fmla="*/ 0 h 66091"/>
                <a:gd name="connsiteX2" fmla="*/ 9180 w 9179"/>
                <a:gd name="connsiteY2" fmla="*/ 66092 h 66091"/>
                <a:gd name="connsiteX3" fmla="*/ 0 w 9179"/>
                <a:gd name="connsiteY3" fmla="*/ 66092 h 66091"/>
              </a:gdLst>
              <a:ahLst/>
              <a:cxnLst>
                <a:cxn ang="0">
                  <a:pos x="connsiteX0" y="connsiteY0"/>
                </a:cxn>
                <a:cxn ang="0">
                  <a:pos x="connsiteX1" y="connsiteY1"/>
                </a:cxn>
                <a:cxn ang="0">
                  <a:pos x="connsiteX2" y="connsiteY2"/>
                </a:cxn>
                <a:cxn ang="0">
                  <a:pos x="connsiteX3" y="connsiteY3"/>
                </a:cxn>
              </a:cxnLst>
              <a:rect l="l" t="t" r="r" b="b"/>
              <a:pathLst>
                <a:path w="9179" h="66091">
                  <a:moveTo>
                    <a:pt x="0" y="0"/>
                  </a:moveTo>
                  <a:lnTo>
                    <a:pt x="9180" y="0"/>
                  </a:lnTo>
                  <a:lnTo>
                    <a:pt x="9180" y="66092"/>
                  </a:lnTo>
                  <a:lnTo>
                    <a:pt x="0" y="66092"/>
                  </a:lnTo>
                  <a:close/>
                </a:path>
              </a:pathLst>
            </a:custGeom>
            <a:solidFill>
              <a:srgbClr val="DFEBFA"/>
            </a:solidFill>
            <a:ln w="4098" cap="flat">
              <a:noFill/>
              <a:prstDash val="solid"/>
              <a:miter/>
            </a:ln>
          </p:spPr>
          <p:txBody>
            <a:bodyPr rtlCol="0" anchor="ctr"/>
            <a:lstStyle/>
            <a:p>
              <a:endParaRPr lang="en-EG"/>
            </a:p>
          </p:txBody>
        </p:sp>
        <p:sp>
          <p:nvSpPr>
            <p:cNvPr id="50" name="Freeform 49">
              <a:extLst>
                <a:ext uri="{FF2B5EF4-FFF2-40B4-BE49-F238E27FC236}">
                  <a16:creationId xmlns:a16="http://schemas.microsoft.com/office/drawing/2014/main" id="{E257AA20-F0E8-3344-8BAF-265DC8EFE23A}"/>
                </a:ext>
              </a:extLst>
            </p:cNvPr>
            <p:cNvSpPr/>
            <p:nvPr/>
          </p:nvSpPr>
          <p:spPr>
            <a:xfrm>
              <a:off x="1739501" y="2566859"/>
              <a:ext cx="9179" cy="66091"/>
            </a:xfrm>
            <a:custGeom>
              <a:avLst/>
              <a:gdLst>
                <a:gd name="connsiteX0" fmla="*/ 0 w 9179"/>
                <a:gd name="connsiteY0" fmla="*/ 0 h 66091"/>
                <a:gd name="connsiteX1" fmla="*/ 9180 w 9179"/>
                <a:gd name="connsiteY1" fmla="*/ 0 h 66091"/>
                <a:gd name="connsiteX2" fmla="*/ 9180 w 9179"/>
                <a:gd name="connsiteY2" fmla="*/ 66092 h 66091"/>
                <a:gd name="connsiteX3" fmla="*/ 0 w 9179"/>
                <a:gd name="connsiteY3" fmla="*/ 66092 h 66091"/>
              </a:gdLst>
              <a:ahLst/>
              <a:cxnLst>
                <a:cxn ang="0">
                  <a:pos x="connsiteX0" y="connsiteY0"/>
                </a:cxn>
                <a:cxn ang="0">
                  <a:pos x="connsiteX1" y="connsiteY1"/>
                </a:cxn>
                <a:cxn ang="0">
                  <a:pos x="connsiteX2" y="connsiteY2"/>
                </a:cxn>
                <a:cxn ang="0">
                  <a:pos x="connsiteX3" y="connsiteY3"/>
                </a:cxn>
              </a:cxnLst>
              <a:rect l="l" t="t" r="r" b="b"/>
              <a:pathLst>
                <a:path w="9179" h="66091">
                  <a:moveTo>
                    <a:pt x="0" y="0"/>
                  </a:moveTo>
                  <a:lnTo>
                    <a:pt x="9180" y="0"/>
                  </a:lnTo>
                  <a:lnTo>
                    <a:pt x="9180" y="66092"/>
                  </a:lnTo>
                  <a:lnTo>
                    <a:pt x="0" y="66092"/>
                  </a:lnTo>
                  <a:close/>
                </a:path>
              </a:pathLst>
            </a:custGeom>
            <a:solidFill>
              <a:srgbClr val="DFEBFA"/>
            </a:solidFill>
            <a:ln w="4098" cap="flat">
              <a:noFill/>
              <a:prstDash val="solid"/>
              <a:miter/>
            </a:ln>
          </p:spPr>
          <p:txBody>
            <a:bodyPr rtlCol="0" anchor="ctr"/>
            <a:lstStyle/>
            <a:p>
              <a:endParaRPr lang="en-EG"/>
            </a:p>
          </p:txBody>
        </p:sp>
        <p:sp>
          <p:nvSpPr>
            <p:cNvPr id="51" name="Freeform 50">
              <a:extLst>
                <a:ext uri="{FF2B5EF4-FFF2-40B4-BE49-F238E27FC236}">
                  <a16:creationId xmlns:a16="http://schemas.microsoft.com/office/drawing/2014/main" id="{A9F8A41D-ADBF-BD41-9D46-BAC0BEFF72A9}"/>
                </a:ext>
              </a:extLst>
            </p:cNvPr>
            <p:cNvSpPr/>
            <p:nvPr/>
          </p:nvSpPr>
          <p:spPr>
            <a:xfrm>
              <a:off x="2185298" y="2566859"/>
              <a:ext cx="9179" cy="66091"/>
            </a:xfrm>
            <a:custGeom>
              <a:avLst/>
              <a:gdLst>
                <a:gd name="connsiteX0" fmla="*/ 0 w 9179"/>
                <a:gd name="connsiteY0" fmla="*/ 0 h 66091"/>
                <a:gd name="connsiteX1" fmla="*/ 9180 w 9179"/>
                <a:gd name="connsiteY1" fmla="*/ 0 h 66091"/>
                <a:gd name="connsiteX2" fmla="*/ 9180 w 9179"/>
                <a:gd name="connsiteY2" fmla="*/ 66092 h 66091"/>
                <a:gd name="connsiteX3" fmla="*/ 0 w 9179"/>
                <a:gd name="connsiteY3" fmla="*/ 66092 h 66091"/>
              </a:gdLst>
              <a:ahLst/>
              <a:cxnLst>
                <a:cxn ang="0">
                  <a:pos x="connsiteX0" y="connsiteY0"/>
                </a:cxn>
                <a:cxn ang="0">
                  <a:pos x="connsiteX1" y="connsiteY1"/>
                </a:cxn>
                <a:cxn ang="0">
                  <a:pos x="connsiteX2" y="connsiteY2"/>
                </a:cxn>
                <a:cxn ang="0">
                  <a:pos x="connsiteX3" y="connsiteY3"/>
                </a:cxn>
              </a:cxnLst>
              <a:rect l="l" t="t" r="r" b="b"/>
              <a:pathLst>
                <a:path w="9179" h="66091">
                  <a:moveTo>
                    <a:pt x="0" y="0"/>
                  </a:moveTo>
                  <a:lnTo>
                    <a:pt x="9180" y="0"/>
                  </a:lnTo>
                  <a:lnTo>
                    <a:pt x="9180" y="66092"/>
                  </a:lnTo>
                  <a:lnTo>
                    <a:pt x="0" y="66092"/>
                  </a:lnTo>
                  <a:close/>
                </a:path>
              </a:pathLst>
            </a:custGeom>
            <a:solidFill>
              <a:srgbClr val="DFEBFA"/>
            </a:solidFill>
            <a:ln w="4098" cap="flat">
              <a:noFill/>
              <a:prstDash val="solid"/>
              <a:miter/>
            </a:ln>
          </p:spPr>
          <p:txBody>
            <a:bodyPr rtlCol="0" anchor="ctr"/>
            <a:lstStyle/>
            <a:p>
              <a:endParaRPr lang="en-EG"/>
            </a:p>
          </p:txBody>
        </p:sp>
        <p:sp>
          <p:nvSpPr>
            <p:cNvPr id="52" name="Freeform 51">
              <a:extLst>
                <a:ext uri="{FF2B5EF4-FFF2-40B4-BE49-F238E27FC236}">
                  <a16:creationId xmlns:a16="http://schemas.microsoft.com/office/drawing/2014/main" id="{568CD124-3F22-A942-AA32-7588C550C56D}"/>
                </a:ext>
              </a:extLst>
            </p:cNvPr>
            <p:cNvSpPr/>
            <p:nvPr/>
          </p:nvSpPr>
          <p:spPr>
            <a:xfrm>
              <a:off x="4546366" y="2563213"/>
              <a:ext cx="7089" cy="51012"/>
            </a:xfrm>
            <a:custGeom>
              <a:avLst/>
              <a:gdLst>
                <a:gd name="connsiteX0" fmla="*/ 0 w 7089"/>
                <a:gd name="connsiteY0" fmla="*/ 0 h 51012"/>
                <a:gd name="connsiteX1" fmla="*/ 7090 w 7089"/>
                <a:gd name="connsiteY1" fmla="*/ 0 h 51012"/>
                <a:gd name="connsiteX2" fmla="*/ 7090 w 7089"/>
                <a:gd name="connsiteY2" fmla="*/ 51013 h 51012"/>
                <a:gd name="connsiteX3" fmla="*/ 0 w 7089"/>
                <a:gd name="connsiteY3" fmla="*/ 51013 h 51012"/>
              </a:gdLst>
              <a:ahLst/>
              <a:cxnLst>
                <a:cxn ang="0">
                  <a:pos x="connsiteX0" y="connsiteY0"/>
                </a:cxn>
                <a:cxn ang="0">
                  <a:pos x="connsiteX1" y="connsiteY1"/>
                </a:cxn>
                <a:cxn ang="0">
                  <a:pos x="connsiteX2" y="connsiteY2"/>
                </a:cxn>
                <a:cxn ang="0">
                  <a:pos x="connsiteX3" y="connsiteY3"/>
                </a:cxn>
              </a:cxnLst>
              <a:rect l="l" t="t" r="r" b="b"/>
              <a:pathLst>
                <a:path w="7089" h="51012">
                  <a:moveTo>
                    <a:pt x="0" y="0"/>
                  </a:moveTo>
                  <a:lnTo>
                    <a:pt x="7090" y="0"/>
                  </a:lnTo>
                  <a:lnTo>
                    <a:pt x="7090" y="51013"/>
                  </a:lnTo>
                  <a:lnTo>
                    <a:pt x="0" y="51013"/>
                  </a:lnTo>
                  <a:close/>
                </a:path>
              </a:pathLst>
            </a:custGeom>
            <a:solidFill>
              <a:srgbClr val="DFEBFA"/>
            </a:solidFill>
            <a:ln w="4098" cap="flat">
              <a:noFill/>
              <a:prstDash val="solid"/>
              <a:miter/>
            </a:ln>
          </p:spPr>
          <p:txBody>
            <a:bodyPr rtlCol="0" anchor="ctr"/>
            <a:lstStyle/>
            <a:p>
              <a:endParaRPr lang="en-EG"/>
            </a:p>
          </p:txBody>
        </p:sp>
        <p:sp>
          <p:nvSpPr>
            <p:cNvPr id="53" name="Freeform 52">
              <a:extLst>
                <a:ext uri="{FF2B5EF4-FFF2-40B4-BE49-F238E27FC236}">
                  <a16:creationId xmlns:a16="http://schemas.microsoft.com/office/drawing/2014/main" id="{1C291908-E449-6642-AF47-E3C11E8E65C5}"/>
                </a:ext>
              </a:extLst>
            </p:cNvPr>
            <p:cNvSpPr/>
            <p:nvPr/>
          </p:nvSpPr>
          <p:spPr>
            <a:xfrm>
              <a:off x="4881021" y="2563213"/>
              <a:ext cx="7089" cy="51012"/>
            </a:xfrm>
            <a:custGeom>
              <a:avLst/>
              <a:gdLst>
                <a:gd name="connsiteX0" fmla="*/ 0 w 7089"/>
                <a:gd name="connsiteY0" fmla="*/ 0 h 51012"/>
                <a:gd name="connsiteX1" fmla="*/ 7090 w 7089"/>
                <a:gd name="connsiteY1" fmla="*/ 0 h 51012"/>
                <a:gd name="connsiteX2" fmla="*/ 7090 w 7089"/>
                <a:gd name="connsiteY2" fmla="*/ 51013 h 51012"/>
                <a:gd name="connsiteX3" fmla="*/ 0 w 7089"/>
                <a:gd name="connsiteY3" fmla="*/ 51013 h 51012"/>
              </a:gdLst>
              <a:ahLst/>
              <a:cxnLst>
                <a:cxn ang="0">
                  <a:pos x="connsiteX0" y="connsiteY0"/>
                </a:cxn>
                <a:cxn ang="0">
                  <a:pos x="connsiteX1" y="connsiteY1"/>
                </a:cxn>
                <a:cxn ang="0">
                  <a:pos x="connsiteX2" y="connsiteY2"/>
                </a:cxn>
                <a:cxn ang="0">
                  <a:pos x="connsiteX3" y="connsiteY3"/>
                </a:cxn>
              </a:cxnLst>
              <a:rect l="l" t="t" r="r" b="b"/>
              <a:pathLst>
                <a:path w="7089" h="51012">
                  <a:moveTo>
                    <a:pt x="0" y="0"/>
                  </a:moveTo>
                  <a:lnTo>
                    <a:pt x="7090" y="0"/>
                  </a:lnTo>
                  <a:lnTo>
                    <a:pt x="7090" y="51013"/>
                  </a:lnTo>
                  <a:lnTo>
                    <a:pt x="0" y="51013"/>
                  </a:lnTo>
                  <a:close/>
                </a:path>
              </a:pathLst>
            </a:custGeom>
            <a:solidFill>
              <a:srgbClr val="DFEBFA"/>
            </a:solidFill>
            <a:ln w="4098" cap="flat">
              <a:noFill/>
              <a:prstDash val="solid"/>
              <a:miter/>
            </a:ln>
          </p:spPr>
          <p:txBody>
            <a:bodyPr rtlCol="0" anchor="ctr"/>
            <a:lstStyle/>
            <a:p>
              <a:endParaRPr lang="en-EG"/>
            </a:p>
          </p:txBody>
        </p:sp>
        <p:sp>
          <p:nvSpPr>
            <p:cNvPr id="54" name="Freeform 53">
              <a:extLst>
                <a:ext uri="{FF2B5EF4-FFF2-40B4-BE49-F238E27FC236}">
                  <a16:creationId xmlns:a16="http://schemas.microsoft.com/office/drawing/2014/main" id="{9B44134C-53C2-184A-A092-989D41BEFF6C}"/>
                </a:ext>
              </a:extLst>
            </p:cNvPr>
            <p:cNvSpPr/>
            <p:nvPr/>
          </p:nvSpPr>
          <p:spPr>
            <a:xfrm>
              <a:off x="2011003" y="2566859"/>
              <a:ext cx="9179" cy="66091"/>
            </a:xfrm>
            <a:custGeom>
              <a:avLst/>
              <a:gdLst>
                <a:gd name="connsiteX0" fmla="*/ 0 w 9179"/>
                <a:gd name="connsiteY0" fmla="*/ 0 h 66091"/>
                <a:gd name="connsiteX1" fmla="*/ 9180 w 9179"/>
                <a:gd name="connsiteY1" fmla="*/ 0 h 66091"/>
                <a:gd name="connsiteX2" fmla="*/ 9180 w 9179"/>
                <a:gd name="connsiteY2" fmla="*/ 66092 h 66091"/>
                <a:gd name="connsiteX3" fmla="*/ 0 w 9179"/>
                <a:gd name="connsiteY3" fmla="*/ 66092 h 66091"/>
              </a:gdLst>
              <a:ahLst/>
              <a:cxnLst>
                <a:cxn ang="0">
                  <a:pos x="connsiteX0" y="connsiteY0"/>
                </a:cxn>
                <a:cxn ang="0">
                  <a:pos x="connsiteX1" y="connsiteY1"/>
                </a:cxn>
                <a:cxn ang="0">
                  <a:pos x="connsiteX2" y="connsiteY2"/>
                </a:cxn>
                <a:cxn ang="0">
                  <a:pos x="connsiteX3" y="connsiteY3"/>
                </a:cxn>
              </a:cxnLst>
              <a:rect l="l" t="t" r="r" b="b"/>
              <a:pathLst>
                <a:path w="9179" h="66091">
                  <a:moveTo>
                    <a:pt x="0" y="0"/>
                  </a:moveTo>
                  <a:lnTo>
                    <a:pt x="9180" y="0"/>
                  </a:lnTo>
                  <a:lnTo>
                    <a:pt x="9180" y="66092"/>
                  </a:lnTo>
                  <a:lnTo>
                    <a:pt x="0" y="66092"/>
                  </a:lnTo>
                  <a:close/>
                </a:path>
              </a:pathLst>
            </a:custGeom>
            <a:solidFill>
              <a:srgbClr val="DFEBFA"/>
            </a:solidFill>
            <a:ln w="4098" cap="flat">
              <a:noFill/>
              <a:prstDash val="solid"/>
              <a:miter/>
            </a:ln>
          </p:spPr>
          <p:txBody>
            <a:bodyPr rtlCol="0" anchor="ctr"/>
            <a:lstStyle/>
            <a:p>
              <a:endParaRPr lang="en-EG"/>
            </a:p>
          </p:txBody>
        </p:sp>
        <p:sp>
          <p:nvSpPr>
            <p:cNvPr id="55" name="Freeform 54">
              <a:extLst>
                <a:ext uri="{FF2B5EF4-FFF2-40B4-BE49-F238E27FC236}">
                  <a16:creationId xmlns:a16="http://schemas.microsoft.com/office/drawing/2014/main" id="{6D02DA47-D02F-CB48-8AEE-22569AF963EE}"/>
                </a:ext>
              </a:extLst>
            </p:cNvPr>
            <p:cNvSpPr/>
            <p:nvPr/>
          </p:nvSpPr>
          <p:spPr>
            <a:xfrm>
              <a:off x="7258399" y="2457991"/>
              <a:ext cx="566528" cy="115342"/>
            </a:xfrm>
            <a:custGeom>
              <a:avLst/>
              <a:gdLst>
                <a:gd name="connsiteX0" fmla="*/ 0 w 566528"/>
                <a:gd name="connsiteY0" fmla="*/ 0 h 115342"/>
                <a:gd name="connsiteX1" fmla="*/ 566528 w 566528"/>
                <a:gd name="connsiteY1" fmla="*/ 0 h 115342"/>
                <a:gd name="connsiteX2" fmla="*/ 566528 w 566528"/>
                <a:gd name="connsiteY2" fmla="*/ 115343 h 115342"/>
                <a:gd name="connsiteX3" fmla="*/ 0 w 566528"/>
                <a:gd name="connsiteY3" fmla="*/ 115343 h 115342"/>
              </a:gdLst>
              <a:ahLst/>
              <a:cxnLst>
                <a:cxn ang="0">
                  <a:pos x="connsiteX0" y="connsiteY0"/>
                </a:cxn>
                <a:cxn ang="0">
                  <a:pos x="connsiteX1" y="connsiteY1"/>
                </a:cxn>
                <a:cxn ang="0">
                  <a:pos x="connsiteX2" y="connsiteY2"/>
                </a:cxn>
                <a:cxn ang="0">
                  <a:pos x="connsiteX3" y="connsiteY3"/>
                </a:cxn>
              </a:cxnLst>
              <a:rect l="l" t="t" r="r" b="b"/>
              <a:pathLst>
                <a:path w="566528" h="115342">
                  <a:moveTo>
                    <a:pt x="0" y="0"/>
                  </a:moveTo>
                  <a:lnTo>
                    <a:pt x="566528" y="0"/>
                  </a:lnTo>
                  <a:lnTo>
                    <a:pt x="566528" y="115343"/>
                  </a:lnTo>
                  <a:lnTo>
                    <a:pt x="0" y="115343"/>
                  </a:lnTo>
                  <a:close/>
                </a:path>
              </a:pathLst>
            </a:custGeom>
            <a:solidFill>
              <a:srgbClr val="EEF6FF"/>
            </a:solidFill>
            <a:ln w="4098" cap="flat">
              <a:noFill/>
              <a:prstDash val="solid"/>
              <a:miter/>
            </a:ln>
          </p:spPr>
          <p:txBody>
            <a:bodyPr rtlCol="0" anchor="ctr"/>
            <a:lstStyle/>
            <a:p>
              <a:endParaRPr lang="en-EG"/>
            </a:p>
          </p:txBody>
        </p:sp>
        <p:sp>
          <p:nvSpPr>
            <p:cNvPr id="56" name="Freeform 55">
              <a:extLst>
                <a:ext uri="{FF2B5EF4-FFF2-40B4-BE49-F238E27FC236}">
                  <a16:creationId xmlns:a16="http://schemas.microsoft.com/office/drawing/2014/main" id="{AA4DA3FD-2051-B04A-A099-F79A0BA90FDE}"/>
                </a:ext>
              </a:extLst>
            </p:cNvPr>
            <p:cNvSpPr/>
            <p:nvPr/>
          </p:nvSpPr>
          <p:spPr>
            <a:xfrm>
              <a:off x="7258399" y="2635532"/>
              <a:ext cx="566528" cy="115342"/>
            </a:xfrm>
            <a:custGeom>
              <a:avLst/>
              <a:gdLst>
                <a:gd name="connsiteX0" fmla="*/ 0 w 566528"/>
                <a:gd name="connsiteY0" fmla="*/ 0 h 115342"/>
                <a:gd name="connsiteX1" fmla="*/ 566528 w 566528"/>
                <a:gd name="connsiteY1" fmla="*/ 0 h 115342"/>
                <a:gd name="connsiteX2" fmla="*/ 566528 w 566528"/>
                <a:gd name="connsiteY2" fmla="*/ 115343 h 115342"/>
                <a:gd name="connsiteX3" fmla="*/ 0 w 566528"/>
                <a:gd name="connsiteY3" fmla="*/ 115343 h 115342"/>
              </a:gdLst>
              <a:ahLst/>
              <a:cxnLst>
                <a:cxn ang="0">
                  <a:pos x="connsiteX0" y="connsiteY0"/>
                </a:cxn>
                <a:cxn ang="0">
                  <a:pos x="connsiteX1" y="connsiteY1"/>
                </a:cxn>
                <a:cxn ang="0">
                  <a:pos x="connsiteX2" y="connsiteY2"/>
                </a:cxn>
                <a:cxn ang="0">
                  <a:pos x="connsiteX3" y="connsiteY3"/>
                </a:cxn>
              </a:cxnLst>
              <a:rect l="l" t="t" r="r" b="b"/>
              <a:pathLst>
                <a:path w="566528" h="115342">
                  <a:moveTo>
                    <a:pt x="0" y="0"/>
                  </a:moveTo>
                  <a:lnTo>
                    <a:pt x="566528" y="0"/>
                  </a:lnTo>
                  <a:lnTo>
                    <a:pt x="566528" y="115343"/>
                  </a:lnTo>
                  <a:lnTo>
                    <a:pt x="0" y="115343"/>
                  </a:lnTo>
                  <a:close/>
                </a:path>
              </a:pathLst>
            </a:custGeom>
            <a:solidFill>
              <a:srgbClr val="EEF6FF"/>
            </a:solidFill>
            <a:ln w="4098" cap="flat">
              <a:noFill/>
              <a:prstDash val="solid"/>
              <a:miter/>
            </a:ln>
          </p:spPr>
          <p:txBody>
            <a:bodyPr rtlCol="0" anchor="ctr"/>
            <a:lstStyle/>
            <a:p>
              <a:endParaRPr lang="en-EG"/>
            </a:p>
          </p:txBody>
        </p:sp>
        <p:sp>
          <p:nvSpPr>
            <p:cNvPr id="57" name="Freeform 56">
              <a:extLst>
                <a:ext uri="{FF2B5EF4-FFF2-40B4-BE49-F238E27FC236}">
                  <a16:creationId xmlns:a16="http://schemas.microsoft.com/office/drawing/2014/main" id="{A6F82C33-9C7E-EF41-91C2-6B7203702716}"/>
                </a:ext>
              </a:extLst>
            </p:cNvPr>
            <p:cNvSpPr/>
            <p:nvPr/>
          </p:nvSpPr>
          <p:spPr>
            <a:xfrm>
              <a:off x="7258399" y="2816761"/>
              <a:ext cx="566528" cy="115342"/>
            </a:xfrm>
            <a:custGeom>
              <a:avLst/>
              <a:gdLst>
                <a:gd name="connsiteX0" fmla="*/ 0 w 566528"/>
                <a:gd name="connsiteY0" fmla="*/ 0 h 115342"/>
                <a:gd name="connsiteX1" fmla="*/ 566528 w 566528"/>
                <a:gd name="connsiteY1" fmla="*/ 0 h 115342"/>
                <a:gd name="connsiteX2" fmla="*/ 566528 w 566528"/>
                <a:gd name="connsiteY2" fmla="*/ 115343 h 115342"/>
                <a:gd name="connsiteX3" fmla="*/ 0 w 566528"/>
                <a:gd name="connsiteY3" fmla="*/ 115343 h 115342"/>
              </a:gdLst>
              <a:ahLst/>
              <a:cxnLst>
                <a:cxn ang="0">
                  <a:pos x="connsiteX0" y="connsiteY0"/>
                </a:cxn>
                <a:cxn ang="0">
                  <a:pos x="connsiteX1" y="connsiteY1"/>
                </a:cxn>
                <a:cxn ang="0">
                  <a:pos x="connsiteX2" y="connsiteY2"/>
                </a:cxn>
                <a:cxn ang="0">
                  <a:pos x="connsiteX3" y="connsiteY3"/>
                </a:cxn>
              </a:cxnLst>
              <a:rect l="l" t="t" r="r" b="b"/>
              <a:pathLst>
                <a:path w="566528" h="115342">
                  <a:moveTo>
                    <a:pt x="0" y="0"/>
                  </a:moveTo>
                  <a:lnTo>
                    <a:pt x="566528" y="0"/>
                  </a:lnTo>
                  <a:lnTo>
                    <a:pt x="566528" y="115343"/>
                  </a:lnTo>
                  <a:lnTo>
                    <a:pt x="0" y="115343"/>
                  </a:lnTo>
                  <a:close/>
                </a:path>
              </a:pathLst>
            </a:custGeom>
            <a:solidFill>
              <a:srgbClr val="EEF6FF"/>
            </a:solidFill>
            <a:ln w="4098"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4CBCC658-892B-4948-8C48-1111B3492937}"/>
                </a:ext>
              </a:extLst>
            </p:cNvPr>
            <p:cNvSpPr/>
            <p:nvPr/>
          </p:nvSpPr>
          <p:spPr>
            <a:xfrm>
              <a:off x="7258399" y="3000900"/>
              <a:ext cx="566528" cy="115342"/>
            </a:xfrm>
            <a:custGeom>
              <a:avLst/>
              <a:gdLst>
                <a:gd name="connsiteX0" fmla="*/ 0 w 566528"/>
                <a:gd name="connsiteY0" fmla="*/ 0 h 115342"/>
                <a:gd name="connsiteX1" fmla="*/ 566528 w 566528"/>
                <a:gd name="connsiteY1" fmla="*/ 0 h 115342"/>
                <a:gd name="connsiteX2" fmla="*/ 566528 w 566528"/>
                <a:gd name="connsiteY2" fmla="*/ 115343 h 115342"/>
                <a:gd name="connsiteX3" fmla="*/ 0 w 566528"/>
                <a:gd name="connsiteY3" fmla="*/ 115343 h 115342"/>
              </a:gdLst>
              <a:ahLst/>
              <a:cxnLst>
                <a:cxn ang="0">
                  <a:pos x="connsiteX0" y="connsiteY0"/>
                </a:cxn>
                <a:cxn ang="0">
                  <a:pos x="connsiteX1" y="connsiteY1"/>
                </a:cxn>
                <a:cxn ang="0">
                  <a:pos x="connsiteX2" y="connsiteY2"/>
                </a:cxn>
                <a:cxn ang="0">
                  <a:pos x="connsiteX3" y="connsiteY3"/>
                </a:cxn>
              </a:cxnLst>
              <a:rect l="l" t="t" r="r" b="b"/>
              <a:pathLst>
                <a:path w="566528" h="115342">
                  <a:moveTo>
                    <a:pt x="0" y="0"/>
                  </a:moveTo>
                  <a:lnTo>
                    <a:pt x="566528" y="0"/>
                  </a:lnTo>
                  <a:lnTo>
                    <a:pt x="566528" y="115343"/>
                  </a:lnTo>
                  <a:lnTo>
                    <a:pt x="0" y="115343"/>
                  </a:lnTo>
                  <a:close/>
                </a:path>
              </a:pathLst>
            </a:custGeom>
            <a:solidFill>
              <a:srgbClr val="EEF6FF"/>
            </a:solidFill>
            <a:ln w="4098"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4C53FB5-1F1F-B547-A9DA-699E4A15B02E}"/>
                </a:ext>
              </a:extLst>
            </p:cNvPr>
            <p:cNvSpPr/>
            <p:nvPr/>
          </p:nvSpPr>
          <p:spPr>
            <a:xfrm>
              <a:off x="7258399" y="3178564"/>
              <a:ext cx="566528" cy="115342"/>
            </a:xfrm>
            <a:custGeom>
              <a:avLst/>
              <a:gdLst>
                <a:gd name="connsiteX0" fmla="*/ 0 w 566528"/>
                <a:gd name="connsiteY0" fmla="*/ 0 h 115342"/>
                <a:gd name="connsiteX1" fmla="*/ 566528 w 566528"/>
                <a:gd name="connsiteY1" fmla="*/ 0 h 115342"/>
                <a:gd name="connsiteX2" fmla="*/ 566528 w 566528"/>
                <a:gd name="connsiteY2" fmla="*/ 115343 h 115342"/>
                <a:gd name="connsiteX3" fmla="*/ 0 w 566528"/>
                <a:gd name="connsiteY3" fmla="*/ 115343 h 115342"/>
              </a:gdLst>
              <a:ahLst/>
              <a:cxnLst>
                <a:cxn ang="0">
                  <a:pos x="connsiteX0" y="connsiteY0"/>
                </a:cxn>
                <a:cxn ang="0">
                  <a:pos x="connsiteX1" y="connsiteY1"/>
                </a:cxn>
                <a:cxn ang="0">
                  <a:pos x="connsiteX2" y="connsiteY2"/>
                </a:cxn>
                <a:cxn ang="0">
                  <a:pos x="connsiteX3" y="connsiteY3"/>
                </a:cxn>
              </a:cxnLst>
              <a:rect l="l" t="t" r="r" b="b"/>
              <a:pathLst>
                <a:path w="566528" h="115342">
                  <a:moveTo>
                    <a:pt x="0" y="0"/>
                  </a:moveTo>
                  <a:lnTo>
                    <a:pt x="566528" y="0"/>
                  </a:lnTo>
                  <a:lnTo>
                    <a:pt x="566528" y="115343"/>
                  </a:lnTo>
                  <a:lnTo>
                    <a:pt x="0" y="115343"/>
                  </a:lnTo>
                  <a:close/>
                </a:path>
              </a:pathLst>
            </a:custGeom>
            <a:solidFill>
              <a:srgbClr val="EEF6FF"/>
            </a:solidFill>
            <a:ln w="4098" cap="flat">
              <a:noFill/>
              <a:prstDash val="solid"/>
              <a:miter/>
            </a:ln>
          </p:spPr>
          <p:txBody>
            <a:bodyPr rtlCol="0" anchor="ctr"/>
            <a:lstStyle/>
            <a:p>
              <a:endParaRPr lang="en-EG"/>
            </a:p>
          </p:txBody>
        </p:sp>
        <p:grpSp>
          <p:nvGrpSpPr>
            <p:cNvPr id="60" name="Graphic 14">
              <a:extLst>
                <a:ext uri="{FF2B5EF4-FFF2-40B4-BE49-F238E27FC236}">
                  <a16:creationId xmlns:a16="http://schemas.microsoft.com/office/drawing/2014/main" id="{BF3907A4-A37F-F941-8FCF-96DC3D4CF613}"/>
                </a:ext>
              </a:extLst>
            </p:cNvPr>
            <p:cNvGrpSpPr/>
            <p:nvPr/>
          </p:nvGrpSpPr>
          <p:grpSpPr>
            <a:xfrm>
              <a:off x="6396435" y="2888057"/>
              <a:ext cx="590912" cy="975720"/>
              <a:chOff x="6396435" y="2888057"/>
              <a:chExt cx="590912" cy="975720"/>
            </a:xfrm>
            <a:solidFill>
              <a:srgbClr val="EEF6FF"/>
            </a:solidFill>
          </p:grpSpPr>
          <p:sp>
            <p:nvSpPr>
              <p:cNvPr id="61" name="Freeform 60">
                <a:extLst>
                  <a:ext uri="{FF2B5EF4-FFF2-40B4-BE49-F238E27FC236}">
                    <a16:creationId xmlns:a16="http://schemas.microsoft.com/office/drawing/2014/main" id="{5EA69DEF-DC3B-D24E-ACCF-D9905629462D}"/>
                  </a:ext>
                </a:extLst>
              </p:cNvPr>
              <p:cNvSpPr/>
              <p:nvPr/>
            </p:nvSpPr>
            <p:spPr>
              <a:xfrm>
                <a:off x="6396435" y="2888057"/>
                <a:ext cx="590912" cy="134641"/>
              </a:xfrm>
              <a:custGeom>
                <a:avLst/>
                <a:gdLst>
                  <a:gd name="connsiteX0" fmla="*/ 0 w 590912"/>
                  <a:gd name="connsiteY0" fmla="*/ 0 h 134641"/>
                  <a:gd name="connsiteX1" fmla="*/ 590912 w 590912"/>
                  <a:gd name="connsiteY1" fmla="*/ 0 h 134641"/>
                  <a:gd name="connsiteX2" fmla="*/ 590912 w 590912"/>
                  <a:gd name="connsiteY2" fmla="*/ 134641 h 134641"/>
                  <a:gd name="connsiteX3" fmla="*/ 0 w 590912"/>
                  <a:gd name="connsiteY3" fmla="*/ 134641 h 134641"/>
                </a:gdLst>
                <a:ahLst/>
                <a:cxnLst>
                  <a:cxn ang="0">
                    <a:pos x="connsiteX0" y="connsiteY0"/>
                  </a:cxn>
                  <a:cxn ang="0">
                    <a:pos x="connsiteX1" y="connsiteY1"/>
                  </a:cxn>
                  <a:cxn ang="0">
                    <a:pos x="connsiteX2" y="connsiteY2"/>
                  </a:cxn>
                  <a:cxn ang="0">
                    <a:pos x="connsiteX3" y="connsiteY3"/>
                  </a:cxn>
                </a:cxnLst>
                <a:rect l="l" t="t" r="r" b="b"/>
                <a:pathLst>
                  <a:path w="590912" h="134641">
                    <a:moveTo>
                      <a:pt x="0" y="0"/>
                    </a:moveTo>
                    <a:lnTo>
                      <a:pt x="590912" y="0"/>
                    </a:lnTo>
                    <a:lnTo>
                      <a:pt x="590912" y="134641"/>
                    </a:lnTo>
                    <a:lnTo>
                      <a:pt x="0" y="134641"/>
                    </a:lnTo>
                    <a:close/>
                  </a:path>
                </a:pathLst>
              </a:custGeom>
              <a:solidFill>
                <a:srgbClr val="EEF6FF"/>
              </a:solidFill>
              <a:ln w="4098" cap="flat">
                <a:noFill/>
                <a:prstDash val="solid"/>
                <a:miter/>
              </a:ln>
            </p:spPr>
            <p:txBody>
              <a:bodyPr rtlCol="0" anchor="ctr"/>
              <a:lstStyle/>
              <a:p>
                <a:endParaRPr lang="en-EG"/>
              </a:p>
            </p:txBody>
          </p:sp>
          <p:sp>
            <p:nvSpPr>
              <p:cNvPr id="62" name="Freeform 61">
                <a:extLst>
                  <a:ext uri="{FF2B5EF4-FFF2-40B4-BE49-F238E27FC236}">
                    <a16:creationId xmlns:a16="http://schemas.microsoft.com/office/drawing/2014/main" id="{BAFDBFD8-CA33-9541-AE28-AF61CF986998}"/>
                  </a:ext>
                </a:extLst>
              </p:cNvPr>
              <p:cNvSpPr/>
              <p:nvPr/>
            </p:nvSpPr>
            <p:spPr>
              <a:xfrm>
                <a:off x="6396435" y="3095304"/>
                <a:ext cx="590912" cy="134641"/>
              </a:xfrm>
              <a:custGeom>
                <a:avLst/>
                <a:gdLst>
                  <a:gd name="connsiteX0" fmla="*/ 0 w 590912"/>
                  <a:gd name="connsiteY0" fmla="*/ 0 h 134641"/>
                  <a:gd name="connsiteX1" fmla="*/ 590912 w 590912"/>
                  <a:gd name="connsiteY1" fmla="*/ 0 h 134641"/>
                  <a:gd name="connsiteX2" fmla="*/ 590912 w 590912"/>
                  <a:gd name="connsiteY2" fmla="*/ 134641 h 134641"/>
                  <a:gd name="connsiteX3" fmla="*/ 0 w 590912"/>
                  <a:gd name="connsiteY3" fmla="*/ 134641 h 134641"/>
                </a:gdLst>
                <a:ahLst/>
                <a:cxnLst>
                  <a:cxn ang="0">
                    <a:pos x="connsiteX0" y="connsiteY0"/>
                  </a:cxn>
                  <a:cxn ang="0">
                    <a:pos x="connsiteX1" y="connsiteY1"/>
                  </a:cxn>
                  <a:cxn ang="0">
                    <a:pos x="connsiteX2" y="connsiteY2"/>
                  </a:cxn>
                  <a:cxn ang="0">
                    <a:pos x="connsiteX3" y="connsiteY3"/>
                  </a:cxn>
                </a:cxnLst>
                <a:rect l="l" t="t" r="r" b="b"/>
                <a:pathLst>
                  <a:path w="590912" h="134641">
                    <a:moveTo>
                      <a:pt x="0" y="0"/>
                    </a:moveTo>
                    <a:lnTo>
                      <a:pt x="590912" y="0"/>
                    </a:lnTo>
                    <a:lnTo>
                      <a:pt x="590912" y="134641"/>
                    </a:lnTo>
                    <a:lnTo>
                      <a:pt x="0" y="134641"/>
                    </a:lnTo>
                    <a:close/>
                  </a:path>
                </a:pathLst>
              </a:custGeom>
              <a:solidFill>
                <a:srgbClr val="EEF6FF"/>
              </a:solidFill>
              <a:ln w="4098" cap="flat">
                <a:noFill/>
                <a:prstDash val="solid"/>
                <a:miter/>
              </a:ln>
            </p:spPr>
            <p:txBody>
              <a:bodyPr rtlCol="0" anchor="ctr"/>
              <a:lstStyle/>
              <a:p>
                <a:endParaRPr lang="en-EG"/>
              </a:p>
            </p:txBody>
          </p:sp>
          <p:sp>
            <p:nvSpPr>
              <p:cNvPr id="63" name="Freeform 62">
                <a:extLst>
                  <a:ext uri="{FF2B5EF4-FFF2-40B4-BE49-F238E27FC236}">
                    <a16:creationId xmlns:a16="http://schemas.microsoft.com/office/drawing/2014/main" id="{88DB3680-B45F-BE4D-92C8-77863A4DEDAF}"/>
                  </a:ext>
                </a:extLst>
              </p:cNvPr>
              <p:cNvSpPr/>
              <p:nvPr/>
            </p:nvSpPr>
            <p:spPr>
              <a:xfrm>
                <a:off x="6396435" y="3306855"/>
                <a:ext cx="590912" cy="134641"/>
              </a:xfrm>
              <a:custGeom>
                <a:avLst/>
                <a:gdLst>
                  <a:gd name="connsiteX0" fmla="*/ 0 w 590912"/>
                  <a:gd name="connsiteY0" fmla="*/ 0 h 134641"/>
                  <a:gd name="connsiteX1" fmla="*/ 590912 w 590912"/>
                  <a:gd name="connsiteY1" fmla="*/ 0 h 134641"/>
                  <a:gd name="connsiteX2" fmla="*/ 590912 w 590912"/>
                  <a:gd name="connsiteY2" fmla="*/ 134641 h 134641"/>
                  <a:gd name="connsiteX3" fmla="*/ 0 w 590912"/>
                  <a:gd name="connsiteY3" fmla="*/ 134641 h 134641"/>
                </a:gdLst>
                <a:ahLst/>
                <a:cxnLst>
                  <a:cxn ang="0">
                    <a:pos x="connsiteX0" y="connsiteY0"/>
                  </a:cxn>
                  <a:cxn ang="0">
                    <a:pos x="connsiteX1" y="connsiteY1"/>
                  </a:cxn>
                  <a:cxn ang="0">
                    <a:pos x="connsiteX2" y="connsiteY2"/>
                  </a:cxn>
                  <a:cxn ang="0">
                    <a:pos x="connsiteX3" y="connsiteY3"/>
                  </a:cxn>
                </a:cxnLst>
                <a:rect l="l" t="t" r="r" b="b"/>
                <a:pathLst>
                  <a:path w="590912" h="134641">
                    <a:moveTo>
                      <a:pt x="0" y="0"/>
                    </a:moveTo>
                    <a:lnTo>
                      <a:pt x="590912" y="0"/>
                    </a:lnTo>
                    <a:lnTo>
                      <a:pt x="590912" y="134641"/>
                    </a:lnTo>
                    <a:lnTo>
                      <a:pt x="0" y="134641"/>
                    </a:lnTo>
                    <a:close/>
                  </a:path>
                </a:pathLst>
              </a:custGeom>
              <a:solidFill>
                <a:srgbClr val="EEF6FF"/>
              </a:solidFill>
              <a:ln w="4098" cap="flat">
                <a:noFill/>
                <a:prstDash val="solid"/>
                <a:miter/>
              </a:ln>
            </p:spPr>
            <p:txBody>
              <a:bodyPr rtlCol="0" anchor="ctr"/>
              <a:lstStyle/>
              <a:p>
                <a:endParaRPr lang="en-EG"/>
              </a:p>
            </p:txBody>
          </p:sp>
          <p:sp>
            <p:nvSpPr>
              <p:cNvPr id="64" name="Freeform 63">
                <a:extLst>
                  <a:ext uri="{FF2B5EF4-FFF2-40B4-BE49-F238E27FC236}">
                    <a16:creationId xmlns:a16="http://schemas.microsoft.com/office/drawing/2014/main" id="{92C23B1C-B9A3-6243-BDAD-BAA655FC1FA9}"/>
                  </a:ext>
                </a:extLst>
              </p:cNvPr>
              <p:cNvSpPr/>
              <p:nvPr/>
            </p:nvSpPr>
            <p:spPr>
              <a:xfrm>
                <a:off x="6396435" y="3521765"/>
                <a:ext cx="590912" cy="134641"/>
              </a:xfrm>
              <a:custGeom>
                <a:avLst/>
                <a:gdLst>
                  <a:gd name="connsiteX0" fmla="*/ 0 w 590912"/>
                  <a:gd name="connsiteY0" fmla="*/ 0 h 134641"/>
                  <a:gd name="connsiteX1" fmla="*/ 590912 w 590912"/>
                  <a:gd name="connsiteY1" fmla="*/ 0 h 134641"/>
                  <a:gd name="connsiteX2" fmla="*/ 590912 w 590912"/>
                  <a:gd name="connsiteY2" fmla="*/ 134641 h 134641"/>
                  <a:gd name="connsiteX3" fmla="*/ 0 w 590912"/>
                  <a:gd name="connsiteY3" fmla="*/ 134641 h 134641"/>
                </a:gdLst>
                <a:ahLst/>
                <a:cxnLst>
                  <a:cxn ang="0">
                    <a:pos x="connsiteX0" y="connsiteY0"/>
                  </a:cxn>
                  <a:cxn ang="0">
                    <a:pos x="connsiteX1" y="connsiteY1"/>
                  </a:cxn>
                  <a:cxn ang="0">
                    <a:pos x="connsiteX2" y="connsiteY2"/>
                  </a:cxn>
                  <a:cxn ang="0">
                    <a:pos x="connsiteX3" y="connsiteY3"/>
                  </a:cxn>
                </a:cxnLst>
                <a:rect l="l" t="t" r="r" b="b"/>
                <a:pathLst>
                  <a:path w="590912" h="134641">
                    <a:moveTo>
                      <a:pt x="0" y="0"/>
                    </a:moveTo>
                    <a:lnTo>
                      <a:pt x="590912" y="0"/>
                    </a:lnTo>
                    <a:lnTo>
                      <a:pt x="590912" y="134641"/>
                    </a:lnTo>
                    <a:lnTo>
                      <a:pt x="0" y="134641"/>
                    </a:lnTo>
                    <a:close/>
                  </a:path>
                </a:pathLst>
              </a:custGeom>
              <a:solidFill>
                <a:srgbClr val="EEF6FF"/>
              </a:solidFill>
              <a:ln w="4098"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FA9487D0-4DF9-7646-B54C-28DBD92ABE6D}"/>
                  </a:ext>
                </a:extLst>
              </p:cNvPr>
              <p:cNvSpPr/>
              <p:nvPr/>
            </p:nvSpPr>
            <p:spPr>
              <a:xfrm>
                <a:off x="6396435" y="3729136"/>
                <a:ext cx="590912" cy="134641"/>
              </a:xfrm>
              <a:custGeom>
                <a:avLst/>
                <a:gdLst>
                  <a:gd name="connsiteX0" fmla="*/ 0 w 590912"/>
                  <a:gd name="connsiteY0" fmla="*/ 0 h 134641"/>
                  <a:gd name="connsiteX1" fmla="*/ 590912 w 590912"/>
                  <a:gd name="connsiteY1" fmla="*/ 0 h 134641"/>
                  <a:gd name="connsiteX2" fmla="*/ 590912 w 590912"/>
                  <a:gd name="connsiteY2" fmla="*/ 134641 h 134641"/>
                  <a:gd name="connsiteX3" fmla="*/ 0 w 590912"/>
                  <a:gd name="connsiteY3" fmla="*/ 134641 h 134641"/>
                </a:gdLst>
                <a:ahLst/>
                <a:cxnLst>
                  <a:cxn ang="0">
                    <a:pos x="connsiteX0" y="connsiteY0"/>
                  </a:cxn>
                  <a:cxn ang="0">
                    <a:pos x="connsiteX1" y="connsiteY1"/>
                  </a:cxn>
                  <a:cxn ang="0">
                    <a:pos x="connsiteX2" y="connsiteY2"/>
                  </a:cxn>
                  <a:cxn ang="0">
                    <a:pos x="connsiteX3" y="connsiteY3"/>
                  </a:cxn>
                </a:cxnLst>
                <a:rect l="l" t="t" r="r" b="b"/>
                <a:pathLst>
                  <a:path w="590912" h="134641">
                    <a:moveTo>
                      <a:pt x="0" y="0"/>
                    </a:moveTo>
                    <a:lnTo>
                      <a:pt x="590912" y="0"/>
                    </a:lnTo>
                    <a:lnTo>
                      <a:pt x="590912" y="134641"/>
                    </a:lnTo>
                    <a:lnTo>
                      <a:pt x="0" y="134641"/>
                    </a:lnTo>
                    <a:close/>
                  </a:path>
                </a:pathLst>
              </a:custGeom>
              <a:solidFill>
                <a:srgbClr val="EEF6FF"/>
              </a:solidFill>
              <a:ln w="4098" cap="flat">
                <a:noFill/>
                <a:prstDash val="solid"/>
                <a:miter/>
              </a:ln>
            </p:spPr>
            <p:txBody>
              <a:bodyPr rtlCol="0" anchor="ctr"/>
              <a:lstStyle/>
              <a:p>
                <a:endParaRPr lang="en-EG"/>
              </a:p>
            </p:txBody>
          </p:sp>
        </p:grpSp>
        <p:sp>
          <p:nvSpPr>
            <p:cNvPr id="66" name="Freeform 65">
              <a:extLst>
                <a:ext uri="{FF2B5EF4-FFF2-40B4-BE49-F238E27FC236}">
                  <a16:creationId xmlns:a16="http://schemas.microsoft.com/office/drawing/2014/main" id="{46F5D150-9597-3F4E-9706-316E4B002829}"/>
                </a:ext>
              </a:extLst>
            </p:cNvPr>
            <p:cNvSpPr/>
            <p:nvPr/>
          </p:nvSpPr>
          <p:spPr>
            <a:xfrm>
              <a:off x="414200" y="5664596"/>
              <a:ext cx="11424744" cy="109237"/>
            </a:xfrm>
            <a:custGeom>
              <a:avLst/>
              <a:gdLst>
                <a:gd name="connsiteX0" fmla="*/ 11424745 w 11424744"/>
                <a:gd name="connsiteY0" fmla="*/ 82 h 109237"/>
                <a:gd name="connsiteX1" fmla="*/ 11405605 w 11424744"/>
                <a:gd name="connsiteY1" fmla="*/ 94077 h 109237"/>
                <a:gd name="connsiteX2" fmla="*/ 11403515 w 11424744"/>
                <a:gd name="connsiteY2" fmla="*/ 103952 h 109237"/>
                <a:gd name="connsiteX3" fmla="*/ 11370321 w 11424744"/>
                <a:gd name="connsiteY3" fmla="*/ 103952 h 109237"/>
                <a:gd name="connsiteX4" fmla="*/ 7641823 w 11424744"/>
                <a:gd name="connsiteY4" fmla="*/ 109238 h 109237"/>
                <a:gd name="connsiteX5" fmla="*/ 47457 w 11424744"/>
                <a:gd name="connsiteY5" fmla="*/ 109238 h 109237"/>
                <a:gd name="connsiteX6" fmla="*/ 40695 w 11424744"/>
                <a:gd name="connsiteY6" fmla="*/ 93995 h 109237"/>
                <a:gd name="connsiteX7" fmla="*/ 0 w 11424744"/>
                <a:gd name="connsiteY7" fmla="*/ 0 h 10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24744" h="109237">
                  <a:moveTo>
                    <a:pt x="11424745" y="82"/>
                  </a:moveTo>
                  <a:cubicBezTo>
                    <a:pt x="11418651" y="30949"/>
                    <a:pt x="11412272" y="62281"/>
                    <a:pt x="11405605" y="94077"/>
                  </a:cubicBezTo>
                  <a:lnTo>
                    <a:pt x="11403515" y="103952"/>
                  </a:lnTo>
                  <a:lnTo>
                    <a:pt x="11370321" y="103952"/>
                  </a:lnTo>
                  <a:lnTo>
                    <a:pt x="7641823" y="109238"/>
                  </a:lnTo>
                  <a:lnTo>
                    <a:pt x="47457" y="109238"/>
                  </a:lnTo>
                  <a:cubicBezTo>
                    <a:pt x="45244" y="104157"/>
                    <a:pt x="42949" y="99117"/>
                    <a:pt x="40695" y="93995"/>
                  </a:cubicBezTo>
                  <a:cubicBezTo>
                    <a:pt x="27034" y="63565"/>
                    <a:pt x="13469" y="32233"/>
                    <a:pt x="0" y="0"/>
                  </a:cubicBezTo>
                  <a:close/>
                </a:path>
              </a:pathLst>
            </a:custGeom>
            <a:solidFill>
              <a:schemeClr val="accent1">
                <a:lumMod val="20000"/>
                <a:lumOff val="80000"/>
                <a:alpha val="38000"/>
              </a:schemeClr>
            </a:solidFill>
            <a:ln w="4098"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ACBAAB7B-05D4-1C4B-8815-6C44FC3E578D}"/>
                </a:ext>
              </a:extLst>
            </p:cNvPr>
            <p:cNvSpPr/>
            <p:nvPr/>
          </p:nvSpPr>
          <p:spPr>
            <a:xfrm>
              <a:off x="3409006" y="1854276"/>
              <a:ext cx="127042" cy="3848468"/>
            </a:xfrm>
            <a:custGeom>
              <a:avLst/>
              <a:gdLst>
                <a:gd name="connsiteX0" fmla="*/ 127043 w 127042"/>
                <a:gd name="connsiteY0" fmla="*/ 7334 h 3848468"/>
                <a:gd name="connsiteX1" fmla="*/ 127043 w 127042"/>
                <a:gd name="connsiteY1" fmla="*/ 3848468 h 3848468"/>
                <a:gd name="connsiteX2" fmla="*/ 0 w 127042"/>
                <a:gd name="connsiteY2" fmla="*/ 3848468 h 3848468"/>
                <a:gd name="connsiteX3" fmla="*/ 0 w 127042"/>
                <a:gd name="connsiteY3" fmla="*/ 0 h 3848468"/>
                <a:gd name="connsiteX4" fmla="*/ 127043 w 127042"/>
                <a:gd name="connsiteY4" fmla="*/ 7334 h 384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42" h="3848468">
                  <a:moveTo>
                    <a:pt x="127043" y="7334"/>
                  </a:moveTo>
                  <a:lnTo>
                    <a:pt x="127043" y="3848468"/>
                  </a:lnTo>
                  <a:lnTo>
                    <a:pt x="0" y="3848468"/>
                  </a:lnTo>
                  <a:lnTo>
                    <a:pt x="0" y="0"/>
                  </a:lnTo>
                  <a:lnTo>
                    <a:pt x="127043" y="7334"/>
                  </a:lnTo>
                  <a:close/>
                </a:path>
              </a:pathLst>
            </a:custGeom>
            <a:solidFill>
              <a:srgbClr val="D4E4F8"/>
            </a:solidFill>
            <a:ln w="4098" cap="flat">
              <a:noFill/>
              <a:prstDash val="solid"/>
              <a:miter/>
            </a:ln>
          </p:spPr>
          <p:txBody>
            <a:bodyPr rtlCol="0" anchor="ctr"/>
            <a:lstStyle/>
            <a:p>
              <a:endParaRPr lang="en-EG"/>
            </a:p>
          </p:txBody>
        </p:sp>
        <p:sp>
          <p:nvSpPr>
            <p:cNvPr id="68" name="Freeform 67">
              <a:extLst>
                <a:ext uri="{FF2B5EF4-FFF2-40B4-BE49-F238E27FC236}">
                  <a16:creationId xmlns:a16="http://schemas.microsoft.com/office/drawing/2014/main" id="{2F9D2957-F33B-3846-899E-8122FA6F708F}"/>
                </a:ext>
              </a:extLst>
            </p:cNvPr>
            <p:cNvSpPr/>
            <p:nvPr/>
          </p:nvSpPr>
          <p:spPr>
            <a:xfrm>
              <a:off x="8021803" y="1066996"/>
              <a:ext cx="127083" cy="4635747"/>
            </a:xfrm>
            <a:custGeom>
              <a:avLst/>
              <a:gdLst>
                <a:gd name="connsiteX0" fmla="*/ 127084 w 127083"/>
                <a:gd name="connsiteY0" fmla="*/ 0 h 4635747"/>
                <a:gd name="connsiteX1" fmla="*/ 127084 w 127083"/>
                <a:gd name="connsiteY1" fmla="*/ 4635748 h 4635747"/>
                <a:gd name="connsiteX2" fmla="*/ 0 w 127083"/>
                <a:gd name="connsiteY2" fmla="*/ 4635748 h 4635747"/>
                <a:gd name="connsiteX3" fmla="*/ 0 w 127083"/>
                <a:gd name="connsiteY3" fmla="*/ 9998 h 4635747"/>
                <a:gd name="connsiteX4" fmla="*/ 127084 w 127083"/>
                <a:gd name="connsiteY4" fmla="*/ 0 h 463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83" h="4635747">
                  <a:moveTo>
                    <a:pt x="127084" y="0"/>
                  </a:moveTo>
                  <a:lnTo>
                    <a:pt x="127084" y="4635748"/>
                  </a:lnTo>
                  <a:lnTo>
                    <a:pt x="0" y="4635748"/>
                  </a:lnTo>
                  <a:lnTo>
                    <a:pt x="0" y="9998"/>
                  </a:lnTo>
                  <a:lnTo>
                    <a:pt x="127084" y="0"/>
                  </a:lnTo>
                  <a:close/>
                </a:path>
              </a:pathLst>
            </a:custGeom>
            <a:solidFill>
              <a:srgbClr val="D4E4F8"/>
            </a:solidFill>
            <a:ln w="4098" cap="flat">
              <a:noFill/>
              <a:prstDash val="solid"/>
              <a:miter/>
            </a:ln>
          </p:spPr>
          <p:txBody>
            <a:bodyPr rtlCol="0" anchor="ctr"/>
            <a:lstStyle/>
            <a:p>
              <a:endParaRPr lang="en-EG"/>
            </a:p>
          </p:txBody>
        </p:sp>
        <p:sp>
          <p:nvSpPr>
            <p:cNvPr id="69" name="Freeform 68">
              <a:extLst>
                <a:ext uri="{FF2B5EF4-FFF2-40B4-BE49-F238E27FC236}">
                  <a16:creationId xmlns:a16="http://schemas.microsoft.com/office/drawing/2014/main" id="{376B1190-915A-8542-8461-0A16B2BFE2BE}"/>
                </a:ext>
              </a:extLst>
            </p:cNvPr>
            <p:cNvSpPr/>
            <p:nvPr/>
          </p:nvSpPr>
          <p:spPr>
            <a:xfrm>
              <a:off x="817162" y="4101187"/>
              <a:ext cx="654379" cy="1583650"/>
            </a:xfrm>
            <a:custGeom>
              <a:avLst/>
              <a:gdLst>
                <a:gd name="connsiteX0" fmla="*/ 598585 w 654379"/>
                <a:gd name="connsiteY0" fmla="*/ 1583651 h 1583650"/>
                <a:gd name="connsiteX1" fmla="*/ 546252 w 654379"/>
                <a:gd name="connsiteY1" fmla="*/ 1547143 h 1583650"/>
                <a:gd name="connsiteX2" fmla="*/ 3247 w 654379"/>
                <a:gd name="connsiteY2" fmla="*/ 74486 h 1583650"/>
                <a:gd name="connsiteX3" fmla="*/ 37082 w 654379"/>
                <a:gd name="connsiteY3" fmla="*/ 3245 h 1583650"/>
                <a:gd name="connsiteX4" fmla="*/ 107913 w 654379"/>
                <a:gd name="connsiteY4" fmla="*/ 35929 h 1583650"/>
                <a:gd name="connsiteX5" fmla="*/ 650919 w 654379"/>
                <a:gd name="connsiteY5" fmla="*/ 1508586 h 1583650"/>
                <a:gd name="connsiteX6" fmla="*/ 617922 w 654379"/>
                <a:gd name="connsiteY6" fmla="*/ 1580155 h 1583650"/>
                <a:gd name="connsiteX7" fmla="*/ 617887 w 654379"/>
                <a:gd name="connsiteY7" fmla="*/ 1580168 h 1583650"/>
                <a:gd name="connsiteX8" fmla="*/ 598585 w 654379"/>
                <a:gd name="connsiteY8" fmla="*/ 1583650 h 15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379" h="1583650">
                  <a:moveTo>
                    <a:pt x="598585" y="1583651"/>
                  </a:moveTo>
                  <a:cubicBezTo>
                    <a:pt x="575213" y="1583646"/>
                    <a:pt x="554323" y="1569073"/>
                    <a:pt x="546252" y="1547143"/>
                  </a:cubicBezTo>
                  <a:lnTo>
                    <a:pt x="3247" y="74486"/>
                  </a:lnTo>
                  <a:cubicBezTo>
                    <a:pt x="-7086" y="45472"/>
                    <a:pt x="8062" y="13576"/>
                    <a:pt x="37082" y="3245"/>
                  </a:cubicBezTo>
                  <a:cubicBezTo>
                    <a:pt x="65653" y="-6927"/>
                    <a:pt x="97117" y="7592"/>
                    <a:pt x="107913" y="35929"/>
                  </a:cubicBezTo>
                  <a:lnTo>
                    <a:pt x="650919" y="1508586"/>
                  </a:lnTo>
                  <a:cubicBezTo>
                    <a:pt x="661574" y="1537459"/>
                    <a:pt x="646801" y="1569502"/>
                    <a:pt x="617922" y="1580155"/>
                  </a:cubicBezTo>
                  <a:cubicBezTo>
                    <a:pt x="617910" y="1580159"/>
                    <a:pt x="617899" y="1580164"/>
                    <a:pt x="617887" y="1580168"/>
                  </a:cubicBezTo>
                  <a:cubicBezTo>
                    <a:pt x="611715" y="1582477"/>
                    <a:pt x="605176" y="1583657"/>
                    <a:pt x="598585" y="1583650"/>
                  </a:cubicBezTo>
                  <a:close/>
                </a:path>
              </a:pathLst>
            </a:custGeom>
            <a:solidFill>
              <a:schemeClr val="accent2"/>
            </a:solidFill>
            <a:ln w="4098" cap="flat">
              <a:noFill/>
              <a:prstDash val="solid"/>
              <a:miter/>
            </a:ln>
          </p:spPr>
          <p:txBody>
            <a:bodyPr rtlCol="0" anchor="ctr"/>
            <a:lstStyle/>
            <a:p>
              <a:endParaRPr lang="en-EG"/>
            </a:p>
          </p:txBody>
        </p:sp>
        <p:sp>
          <p:nvSpPr>
            <p:cNvPr id="70" name="Freeform 69">
              <a:extLst>
                <a:ext uri="{FF2B5EF4-FFF2-40B4-BE49-F238E27FC236}">
                  <a16:creationId xmlns:a16="http://schemas.microsoft.com/office/drawing/2014/main" id="{5FA86E96-8A9A-6242-8530-36C1FC5972DD}"/>
                </a:ext>
              </a:extLst>
            </p:cNvPr>
            <p:cNvSpPr/>
            <p:nvPr/>
          </p:nvSpPr>
          <p:spPr>
            <a:xfrm>
              <a:off x="1230009" y="4101187"/>
              <a:ext cx="654485" cy="1583650"/>
            </a:xfrm>
            <a:custGeom>
              <a:avLst/>
              <a:gdLst>
                <a:gd name="connsiteX0" fmla="*/ 598626 w 654485"/>
                <a:gd name="connsiteY0" fmla="*/ 1583651 h 1583650"/>
                <a:gd name="connsiteX1" fmla="*/ 546293 w 654485"/>
                <a:gd name="connsiteY1" fmla="*/ 1547143 h 1583650"/>
                <a:gd name="connsiteX2" fmla="*/ 3247 w 654485"/>
                <a:gd name="connsiteY2" fmla="*/ 74486 h 1583650"/>
                <a:gd name="connsiteX3" fmla="*/ 37082 w 654485"/>
                <a:gd name="connsiteY3" fmla="*/ 3245 h 1583650"/>
                <a:gd name="connsiteX4" fmla="*/ 107913 w 654485"/>
                <a:gd name="connsiteY4" fmla="*/ 35929 h 1583650"/>
                <a:gd name="connsiteX5" fmla="*/ 651041 w 654485"/>
                <a:gd name="connsiteY5" fmla="*/ 1508586 h 1583650"/>
                <a:gd name="connsiteX6" fmla="*/ 617969 w 654485"/>
                <a:gd name="connsiteY6" fmla="*/ 1580168 h 1583650"/>
                <a:gd name="connsiteX7" fmla="*/ 598626 w 654485"/>
                <a:gd name="connsiteY7" fmla="*/ 1583650 h 15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485" h="1583650">
                  <a:moveTo>
                    <a:pt x="598626" y="1583651"/>
                  </a:moveTo>
                  <a:cubicBezTo>
                    <a:pt x="575258" y="1583634"/>
                    <a:pt x="554374" y="1569065"/>
                    <a:pt x="546293" y="1547143"/>
                  </a:cubicBezTo>
                  <a:lnTo>
                    <a:pt x="3247" y="74486"/>
                  </a:lnTo>
                  <a:cubicBezTo>
                    <a:pt x="-7086" y="45472"/>
                    <a:pt x="8062" y="13576"/>
                    <a:pt x="37082" y="3245"/>
                  </a:cubicBezTo>
                  <a:cubicBezTo>
                    <a:pt x="65653" y="-6927"/>
                    <a:pt x="97117" y="7592"/>
                    <a:pt x="107913" y="35929"/>
                  </a:cubicBezTo>
                  <a:lnTo>
                    <a:pt x="651041" y="1508586"/>
                  </a:lnTo>
                  <a:cubicBezTo>
                    <a:pt x="661673" y="1537483"/>
                    <a:pt x="646868" y="1569527"/>
                    <a:pt x="617969" y="1580168"/>
                  </a:cubicBezTo>
                  <a:cubicBezTo>
                    <a:pt x="611784" y="1582482"/>
                    <a:pt x="605231" y="1583662"/>
                    <a:pt x="598626" y="1583650"/>
                  </a:cubicBezTo>
                  <a:close/>
                </a:path>
              </a:pathLst>
            </a:custGeom>
            <a:solidFill>
              <a:schemeClr val="accent2"/>
            </a:solidFill>
            <a:ln w="4098" cap="flat">
              <a:noFill/>
              <a:prstDash val="solid"/>
              <a:miter/>
            </a:ln>
          </p:spPr>
          <p:txBody>
            <a:bodyPr rtlCol="0" anchor="ctr"/>
            <a:lstStyle/>
            <a:p>
              <a:endParaRPr lang="en-EG"/>
            </a:p>
          </p:txBody>
        </p:sp>
        <p:sp>
          <p:nvSpPr>
            <p:cNvPr id="71" name="Freeform 70">
              <a:extLst>
                <a:ext uri="{FF2B5EF4-FFF2-40B4-BE49-F238E27FC236}">
                  <a16:creationId xmlns:a16="http://schemas.microsoft.com/office/drawing/2014/main" id="{C273CC4E-D231-F94F-B564-3074059701AF}"/>
                </a:ext>
              </a:extLst>
            </p:cNvPr>
            <p:cNvSpPr/>
            <p:nvPr/>
          </p:nvSpPr>
          <p:spPr>
            <a:xfrm>
              <a:off x="835203" y="4139657"/>
              <a:ext cx="568495" cy="323532"/>
            </a:xfrm>
            <a:custGeom>
              <a:avLst/>
              <a:gdLst>
                <a:gd name="connsiteX0" fmla="*/ 568496 w 568495"/>
                <a:gd name="connsiteY0" fmla="*/ 284484 h 323532"/>
                <a:gd name="connsiteX1" fmla="*/ 130526 w 568495"/>
                <a:gd name="connsiteY1" fmla="*/ 323533 h 323532"/>
                <a:gd name="connsiteX2" fmla="*/ 0 w 568495"/>
                <a:gd name="connsiteY2" fmla="*/ 16759 h 323532"/>
                <a:gd name="connsiteX3" fmla="*/ 462476 w 568495"/>
                <a:gd name="connsiteY3" fmla="*/ 0 h 323532"/>
                <a:gd name="connsiteX4" fmla="*/ 568496 w 568495"/>
                <a:gd name="connsiteY4" fmla="*/ 284484 h 32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495" h="323532">
                  <a:moveTo>
                    <a:pt x="568496" y="284484"/>
                  </a:moveTo>
                  <a:lnTo>
                    <a:pt x="130526" y="323533"/>
                  </a:lnTo>
                  <a:lnTo>
                    <a:pt x="0" y="16759"/>
                  </a:lnTo>
                  <a:lnTo>
                    <a:pt x="462476" y="0"/>
                  </a:lnTo>
                  <a:lnTo>
                    <a:pt x="568496" y="284484"/>
                  </a:lnTo>
                  <a:close/>
                </a:path>
              </a:pathLst>
            </a:custGeom>
            <a:solidFill>
              <a:schemeClr val="accent2"/>
            </a:solidFill>
            <a:ln w="4098"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36C72A07-179C-4D4A-AA16-FE7D730E5AB2}"/>
                </a:ext>
              </a:extLst>
            </p:cNvPr>
            <p:cNvSpPr/>
            <p:nvPr/>
          </p:nvSpPr>
          <p:spPr>
            <a:xfrm>
              <a:off x="999211" y="5584410"/>
              <a:ext cx="2759817" cy="178525"/>
            </a:xfrm>
            <a:custGeom>
              <a:avLst/>
              <a:gdLst>
                <a:gd name="connsiteX0" fmla="*/ 2670560 w 2759817"/>
                <a:gd name="connsiteY0" fmla="*/ 178525 h 178525"/>
                <a:gd name="connsiteX1" fmla="*/ 89258 w 2759817"/>
                <a:gd name="connsiteY1" fmla="*/ 178525 h 178525"/>
                <a:gd name="connsiteX2" fmla="*/ 0 w 2759817"/>
                <a:gd name="connsiteY2" fmla="*/ 89283 h 178525"/>
                <a:gd name="connsiteX3" fmla="*/ 0 w 2759817"/>
                <a:gd name="connsiteY3" fmla="*/ 89283 h 178525"/>
                <a:gd name="connsiteX4" fmla="*/ 89258 w 2759817"/>
                <a:gd name="connsiteY4" fmla="*/ 0 h 178525"/>
                <a:gd name="connsiteX5" fmla="*/ 2670560 w 2759817"/>
                <a:gd name="connsiteY5" fmla="*/ 1 h 178525"/>
                <a:gd name="connsiteX6" fmla="*/ 2759818 w 2759817"/>
                <a:gd name="connsiteY6" fmla="*/ 89284 h 178525"/>
                <a:gd name="connsiteX7" fmla="*/ 2759818 w 2759817"/>
                <a:gd name="connsiteY7" fmla="*/ 89283 h 178525"/>
                <a:gd name="connsiteX8" fmla="*/ 2670560 w 2759817"/>
                <a:gd name="connsiteY8" fmla="*/ 178525 h 17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9817" h="178525">
                  <a:moveTo>
                    <a:pt x="2670560" y="178525"/>
                  </a:moveTo>
                  <a:lnTo>
                    <a:pt x="89258" y="178525"/>
                  </a:lnTo>
                  <a:cubicBezTo>
                    <a:pt x="40018" y="178390"/>
                    <a:pt x="135" y="138514"/>
                    <a:pt x="0" y="89283"/>
                  </a:cubicBezTo>
                  <a:lnTo>
                    <a:pt x="0" y="89283"/>
                  </a:lnTo>
                  <a:cubicBezTo>
                    <a:pt x="135" y="40045"/>
                    <a:pt x="40012" y="158"/>
                    <a:pt x="89258" y="0"/>
                  </a:cubicBezTo>
                  <a:lnTo>
                    <a:pt x="2670560" y="1"/>
                  </a:lnTo>
                  <a:cubicBezTo>
                    <a:pt x="2719807" y="158"/>
                    <a:pt x="2759683" y="40046"/>
                    <a:pt x="2759818" y="89284"/>
                  </a:cubicBezTo>
                  <a:lnTo>
                    <a:pt x="2759818" y="89283"/>
                  </a:lnTo>
                  <a:cubicBezTo>
                    <a:pt x="2759683" y="138514"/>
                    <a:pt x="2719800" y="178390"/>
                    <a:pt x="2670560" y="178525"/>
                  </a:cubicBezTo>
                  <a:close/>
                </a:path>
              </a:pathLst>
            </a:custGeom>
            <a:solidFill>
              <a:schemeClr val="accent2"/>
            </a:solidFill>
            <a:ln w="4098" cap="flat">
              <a:noFill/>
              <a:prstDash val="solid"/>
              <a:miter/>
            </a:ln>
          </p:spPr>
          <p:txBody>
            <a:bodyPr rtlCol="0" anchor="ctr"/>
            <a:lstStyle/>
            <a:p>
              <a:endParaRPr lang="en-EG"/>
            </a:p>
          </p:txBody>
        </p:sp>
        <p:sp>
          <p:nvSpPr>
            <p:cNvPr id="73" name="Freeform 72">
              <a:extLst>
                <a:ext uri="{FF2B5EF4-FFF2-40B4-BE49-F238E27FC236}">
                  <a16:creationId xmlns:a16="http://schemas.microsoft.com/office/drawing/2014/main" id="{66F384A7-4E6E-4C4D-B310-35A7AC9279C1}"/>
                </a:ext>
              </a:extLst>
            </p:cNvPr>
            <p:cNvSpPr/>
            <p:nvPr/>
          </p:nvSpPr>
          <p:spPr>
            <a:xfrm>
              <a:off x="1020548" y="4574660"/>
              <a:ext cx="1105342" cy="117268"/>
            </a:xfrm>
            <a:custGeom>
              <a:avLst/>
              <a:gdLst>
                <a:gd name="connsiteX0" fmla="*/ 709527 w 1105342"/>
                <a:gd name="connsiteY0" fmla="*/ 117248 h 117268"/>
                <a:gd name="connsiteX1" fmla="*/ 23292 w 1105342"/>
                <a:gd name="connsiteY1" fmla="*/ 117248 h 117268"/>
                <a:gd name="connsiteX2" fmla="*/ 21 w 1105342"/>
                <a:gd name="connsiteY2" fmla="*/ 95894 h 117268"/>
                <a:gd name="connsiteX3" fmla="*/ 21379 w 1105342"/>
                <a:gd name="connsiteY3" fmla="*/ 72627 h 117268"/>
                <a:gd name="connsiteX4" fmla="*/ 23292 w 1105342"/>
                <a:gd name="connsiteY4" fmla="*/ 72627 h 117268"/>
                <a:gd name="connsiteX5" fmla="*/ 707396 w 1105342"/>
                <a:gd name="connsiteY5" fmla="*/ 72627 h 117268"/>
                <a:gd name="connsiteX6" fmla="*/ 851159 w 1105342"/>
                <a:gd name="connsiteY6" fmla="*/ 44641 h 117268"/>
                <a:gd name="connsiteX7" fmla="*/ 430566 w 1105342"/>
                <a:gd name="connsiteY7" fmla="*/ 44641 h 117268"/>
                <a:gd name="connsiteX8" fmla="*/ 407295 w 1105342"/>
                <a:gd name="connsiteY8" fmla="*/ 23287 h 117268"/>
                <a:gd name="connsiteX9" fmla="*/ 428653 w 1105342"/>
                <a:gd name="connsiteY9" fmla="*/ 20 h 117268"/>
                <a:gd name="connsiteX10" fmla="*/ 430566 w 1105342"/>
                <a:gd name="connsiteY10" fmla="*/ 20 h 117268"/>
                <a:gd name="connsiteX11" fmla="*/ 1083361 w 1105342"/>
                <a:gd name="connsiteY11" fmla="*/ 20 h 117268"/>
                <a:gd name="connsiteX12" fmla="*/ 1105340 w 1105342"/>
                <a:gd name="connsiteY12" fmla="*/ 22701 h 117268"/>
                <a:gd name="connsiteX13" fmla="*/ 1087459 w 1105342"/>
                <a:gd name="connsiteY13" fmla="*/ 44232 h 117268"/>
                <a:gd name="connsiteX14" fmla="*/ 713625 w 1105342"/>
                <a:gd name="connsiteY14" fmla="*/ 116756 h 117268"/>
                <a:gd name="connsiteX15" fmla="*/ 709527 w 1105342"/>
                <a:gd name="connsiteY15" fmla="*/ 117248 h 117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5342" h="117268">
                  <a:moveTo>
                    <a:pt x="709527" y="117248"/>
                  </a:moveTo>
                  <a:lnTo>
                    <a:pt x="23292" y="117248"/>
                  </a:lnTo>
                  <a:cubicBezTo>
                    <a:pt x="10968" y="117776"/>
                    <a:pt x="549" y="108215"/>
                    <a:pt x="21" y="95894"/>
                  </a:cubicBezTo>
                  <a:cubicBezTo>
                    <a:pt x="-507" y="83572"/>
                    <a:pt x="9055" y="73155"/>
                    <a:pt x="21379" y="72627"/>
                  </a:cubicBezTo>
                  <a:cubicBezTo>
                    <a:pt x="22016" y="72599"/>
                    <a:pt x="22654" y="72599"/>
                    <a:pt x="23292" y="72627"/>
                  </a:cubicBezTo>
                  <a:lnTo>
                    <a:pt x="707396" y="72627"/>
                  </a:lnTo>
                  <a:lnTo>
                    <a:pt x="851159" y="44641"/>
                  </a:lnTo>
                  <a:lnTo>
                    <a:pt x="430566" y="44641"/>
                  </a:lnTo>
                  <a:cubicBezTo>
                    <a:pt x="418242" y="45170"/>
                    <a:pt x="407823" y="35609"/>
                    <a:pt x="407295" y="23287"/>
                  </a:cubicBezTo>
                  <a:cubicBezTo>
                    <a:pt x="406767" y="10966"/>
                    <a:pt x="416329" y="549"/>
                    <a:pt x="428653" y="20"/>
                  </a:cubicBezTo>
                  <a:cubicBezTo>
                    <a:pt x="429290" y="-7"/>
                    <a:pt x="429929" y="-7"/>
                    <a:pt x="430566" y="20"/>
                  </a:cubicBezTo>
                  <a:lnTo>
                    <a:pt x="1083361" y="20"/>
                  </a:lnTo>
                  <a:cubicBezTo>
                    <a:pt x="1095694" y="215"/>
                    <a:pt x="1105535" y="10370"/>
                    <a:pt x="1105340" y="22701"/>
                  </a:cubicBezTo>
                  <a:cubicBezTo>
                    <a:pt x="1105174" y="33185"/>
                    <a:pt x="1097735" y="42142"/>
                    <a:pt x="1087459" y="44232"/>
                  </a:cubicBezTo>
                  <a:lnTo>
                    <a:pt x="713625" y="116756"/>
                  </a:lnTo>
                  <a:cubicBezTo>
                    <a:pt x="712278" y="117051"/>
                    <a:pt x="710906" y="117216"/>
                    <a:pt x="709527" y="117248"/>
                  </a:cubicBezTo>
                  <a:close/>
                </a:path>
              </a:pathLst>
            </a:custGeom>
            <a:solidFill>
              <a:schemeClr val="accent2"/>
            </a:solidFill>
            <a:ln w="4098" cap="flat">
              <a:noFill/>
              <a:prstDash val="solid"/>
              <a:miter/>
            </a:ln>
          </p:spPr>
          <p:txBody>
            <a:bodyPr rtlCol="0" anchor="ctr"/>
            <a:lstStyle/>
            <a:p>
              <a:endParaRPr lang="en-EG"/>
            </a:p>
          </p:txBody>
        </p:sp>
        <p:sp>
          <p:nvSpPr>
            <p:cNvPr id="74" name="Freeform 73">
              <a:extLst>
                <a:ext uri="{FF2B5EF4-FFF2-40B4-BE49-F238E27FC236}">
                  <a16:creationId xmlns:a16="http://schemas.microsoft.com/office/drawing/2014/main" id="{FAF77176-1ED7-204D-A313-4A340513A96F}"/>
                </a:ext>
              </a:extLst>
            </p:cNvPr>
            <p:cNvSpPr/>
            <p:nvPr/>
          </p:nvSpPr>
          <p:spPr>
            <a:xfrm>
              <a:off x="10513814" y="3227789"/>
              <a:ext cx="864953" cy="2337885"/>
            </a:xfrm>
            <a:custGeom>
              <a:avLst/>
              <a:gdLst>
                <a:gd name="connsiteX0" fmla="*/ 864415 w 864953"/>
                <a:gd name="connsiteY0" fmla="*/ 220509 h 2337885"/>
                <a:gd name="connsiteX1" fmla="*/ 711021 w 864953"/>
                <a:gd name="connsiteY1" fmla="*/ 2160846 h 2337885"/>
                <a:gd name="connsiteX2" fmla="*/ 709997 w 864953"/>
                <a:gd name="connsiteY2" fmla="*/ 2173671 h 2337885"/>
                <a:gd name="connsiteX3" fmla="*/ 518121 w 864953"/>
                <a:gd name="connsiteY3" fmla="*/ 2337363 h 2337885"/>
                <a:gd name="connsiteX4" fmla="*/ 164246 w 864953"/>
                <a:gd name="connsiteY4" fmla="*/ 2309378 h 2337885"/>
                <a:gd name="connsiteX5" fmla="*/ 525 w 864953"/>
                <a:gd name="connsiteY5" fmla="*/ 2117536 h 2337885"/>
                <a:gd name="connsiteX6" fmla="*/ 155026 w 864953"/>
                <a:gd name="connsiteY6" fmla="*/ 164415 h 2337885"/>
                <a:gd name="connsiteX7" fmla="*/ 346901 w 864953"/>
                <a:gd name="connsiteY7" fmla="*/ 518 h 2337885"/>
                <a:gd name="connsiteX8" fmla="*/ 509352 w 864953"/>
                <a:gd name="connsiteY8" fmla="*/ 13384 h 2337885"/>
                <a:gd name="connsiteX9" fmla="*/ 700776 w 864953"/>
                <a:gd name="connsiteY9" fmla="*/ 28544 h 2337885"/>
                <a:gd name="connsiteX10" fmla="*/ 864415 w 864953"/>
                <a:gd name="connsiteY10" fmla="*/ 220509 h 233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953" h="2337885">
                  <a:moveTo>
                    <a:pt x="864415" y="220509"/>
                  </a:moveTo>
                  <a:lnTo>
                    <a:pt x="711021" y="2160846"/>
                  </a:lnTo>
                  <a:lnTo>
                    <a:pt x="709997" y="2173671"/>
                  </a:lnTo>
                  <a:cubicBezTo>
                    <a:pt x="701921" y="2271695"/>
                    <a:pt x="616212" y="2344814"/>
                    <a:pt x="518121" y="2337363"/>
                  </a:cubicBezTo>
                  <a:lnTo>
                    <a:pt x="164246" y="2309378"/>
                  </a:lnTo>
                  <a:cubicBezTo>
                    <a:pt x="66194" y="2301324"/>
                    <a:pt x="-6949" y="2215617"/>
                    <a:pt x="525" y="2117536"/>
                  </a:cubicBezTo>
                  <a:lnTo>
                    <a:pt x="155026" y="164415"/>
                  </a:lnTo>
                  <a:cubicBezTo>
                    <a:pt x="163018" y="66321"/>
                    <a:pt x="248745" y="-6906"/>
                    <a:pt x="346901" y="518"/>
                  </a:cubicBezTo>
                  <a:lnTo>
                    <a:pt x="509352" y="13384"/>
                  </a:lnTo>
                  <a:lnTo>
                    <a:pt x="700776" y="28544"/>
                  </a:lnTo>
                  <a:cubicBezTo>
                    <a:pt x="798858" y="36618"/>
                    <a:pt x="871986" y="122404"/>
                    <a:pt x="864415" y="220509"/>
                  </a:cubicBezTo>
                  <a:close/>
                </a:path>
              </a:pathLst>
            </a:custGeom>
            <a:solidFill>
              <a:schemeClr val="accent2">
                <a:lumMod val="60000"/>
                <a:lumOff val="40000"/>
              </a:schemeClr>
            </a:solidFill>
            <a:ln w="4098" cap="flat">
              <a:noFill/>
              <a:prstDash val="solid"/>
              <a:miter/>
            </a:ln>
          </p:spPr>
          <p:txBody>
            <a:bodyPr rtlCol="0" anchor="ctr"/>
            <a:lstStyle/>
            <a:p>
              <a:endParaRPr lang="en-EG"/>
            </a:p>
          </p:txBody>
        </p:sp>
        <p:sp>
          <p:nvSpPr>
            <p:cNvPr id="75" name="Freeform 74">
              <a:extLst>
                <a:ext uri="{FF2B5EF4-FFF2-40B4-BE49-F238E27FC236}">
                  <a16:creationId xmlns:a16="http://schemas.microsoft.com/office/drawing/2014/main" id="{6E5076C2-3376-154C-8398-233AC4992800}"/>
                </a:ext>
              </a:extLst>
            </p:cNvPr>
            <p:cNvSpPr/>
            <p:nvPr/>
          </p:nvSpPr>
          <p:spPr>
            <a:xfrm>
              <a:off x="10397173" y="5304802"/>
              <a:ext cx="941509" cy="460509"/>
            </a:xfrm>
            <a:custGeom>
              <a:avLst/>
              <a:gdLst>
                <a:gd name="connsiteX0" fmla="*/ 941509 w 941509"/>
                <a:gd name="connsiteY0" fmla="*/ 86374 h 460509"/>
                <a:gd name="connsiteX1" fmla="*/ 941509 w 941509"/>
                <a:gd name="connsiteY1" fmla="*/ 374136 h 460509"/>
                <a:gd name="connsiteX2" fmla="*/ 855120 w 941509"/>
                <a:gd name="connsiteY2" fmla="*/ 460509 h 460509"/>
                <a:gd name="connsiteX3" fmla="*/ 86389 w 941509"/>
                <a:gd name="connsiteY3" fmla="*/ 460509 h 460509"/>
                <a:gd name="connsiteX4" fmla="*/ 0 w 941509"/>
                <a:gd name="connsiteY4" fmla="*/ 374136 h 460509"/>
                <a:gd name="connsiteX5" fmla="*/ 0 w 941509"/>
                <a:gd name="connsiteY5" fmla="*/ 86374 h 460509"/>
                <a:gd name="connsiteX6" fmla="*/ 86389 w 941509"/>
                <a:gd name="connsiteY6" fmla="*/ 0 h 460509"/>
                <a:gd name="connsiteX7" fmla="*/ 855120 w 941509"/>
                <a:gd name="connsiteY7" fmla="*/ 0 h 460509"/>
                <a:gd name="connsiteX8" fmla="*/ 941509 w 941509"/>
                <a:gd name="connsiteY8" fmla="*/ 86374 h 46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509" h="460509">
                  <a:moveTo>
                    <a:pt x="941509" y="86374"/>
                  </a:moveTo>
                  <a:lnTo>
                    <a:pt x="941509" y="374136"/>
                  </a:lnTo>
                  <a:cubicBezTo>
                    <a:pt x="941374" y="421783"/>
                    <a:pt x="902776" y="460374"/>
                    <a:pt x="855120" y="460509"/>
                  </a:cubicBezTo>
                  <a:lnTo>
                    <a:pt x="86389" y="460509"/>
                  </a:lnTo>
                  <a:cubicBezTo>
                    <a:pt x="38743" y="460352"/>
                    <a:pt x="158" y="421773"/>
                    <a:pt x="0" y="374136"/>
                  </a:cubicBezTo>
                  <a:lnTo>
                    <a:pt x="0" y="86374"/>
                  </a:lnTo>
                  <a:cubicBezTo>
                    <a:pt x="157" y="38736"/>
                    <a:pt x="38743" y="157"/>
                    <a:pt x="86389" y="0"/>
                  </a:cubicBezTo>
                  <a:lnTo>
                    <a:pt x="855120" y="0"/>
                  </a:lnTo>
                  <a:cubicBezTo>
                    <a:pt x="902775" y="135"/>
                    <a:pt x="941374" y="38727"/>
                    <a:pt x="941509" y="86374"/>
                  </a:cubicBezTo>
                  <a:close/>
                </a:path>
              </a:pathLst>
            </a:custGeom>
            <a:solidFill>
              <a:schemeClr val="accent2"/>
            </a:solidFill>
            <a:ln w="4098"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B4279177-431E-234F-A963-6F49D5B95D22}"/>
                </a:ext>
              </a:extLst>
            </p:cNvPr>
            <p:cNvSpPr/>
            <p:nvPr/>
          </p:nvSpPr>
          <p:spPr>
            <a:xfrm>
              <a:off x="11021649" y="3241337"/>
              <a:ext cx="357106" cy="2147297"/>
            </a:xfrm>
            <a:custGeom>
              <a:avLst/>
              <a:gdLst>
                <a:gd name="connsiteX0" fmla="*/ 356580 w 357106"/>
                <a:gd name="connsiteY0" fmla="*/ 206961 h 2147297"/>
                <a:gd name="connsiteX1" fmla="*/ 203187 w 357106"/>
                <a:gd name="connsiteY1" fmla="*/ 2147298 h 2147297"/>
                <a:gd name="connsiteX2" fmla="*/ 0 w 357106"/>
                <a:gd name="connsiteY2" fmla="*/ 2063465 h 2147297"/>
                <a:gd name="connsiteX3" fmla="*/ 146141 w 357106"/>
                <a:gd name="connsiteY3" fmla="*/ 327344 h 2147297"/>
                <a:gd name="connsiteX4" fmla="*/ 1517 w 357106"/>
                <a:gd name="connsiteY4" fmla="*/ 0 h 2147297"/>
                <a:gd name="connsiteX5" fmla="*/ 192941 w 357106"/>
                <a:gd name="connsiteY5" fmla="*/ 15161 h 2147297"/>
                <a:gd name="connsiteX6" fmla="*/ 356580 w 357106"/>
                <a:gd name="connsiteY6" fmla="*/ 206961 h 214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106" h="2147297">
                  <a:moveTo>
                    <a:pt x="356580" y="206961"/>
                  </a:moveTo>
                  <a:lnTo>
                    <a:pt x="203187" y="2147298"/>
                  </a:lnTo>
                  <a:cubicBezTo>
                    <a:pt x="97413" y="2133613"/>
                    <a:pt x="0" y="2063465"/>
                    <a:pt x="0" y="2063465"/>
                  </a:cubicBezTo>
                  <a:cubicBezTo>
                    <a:pt x="0" y="2063465"/>
                    <a:pt x="113888" y="645099"/>
                    <a:pt x="146141" y="327344"/>
                  </a:cubicBezTo>
                  <a:cubicBezTo>
                    <a:pt x="171795" y="74573"/>
                    <a:pt x="51883" y="14136"/>
                    <a:pt x="1517" y="0"/>
                  </a:cubicBezTo>
                  <a:lnTo>
                    <a:pt x="192941" y="15161"/>
                  </a:lnTo>
                  <a:cubicBezTo>
                    <a:pt x="290955" y="23235"/>
                    <a:pt x="364056" y="108918"/>
                    <a:pt x="356580" y="206961"/>
                  </a:cubicBezTo>
                  <a:close/>
                </a:path>
              </a:pathLst>
            </a:custGeom>
            <a:solidFill>
              <a:schemeClr val="accent2">
                <a:alpha val="60000"/>
              </a:schemeClr>
            </a:solidFill>
            <a:ln w="4098" cap="flat">
              <a:noFill/>
              <a:prstDash val="solid"/>
              <a:miter/>
            </a:ln>
          </p:spPr>
          <p:txBody>
            <a:bodyPr rtlCol="0" anchor="ctr"/>
            <a:lstStyle/>
            <a:p>
              <a:endParaRPr lang="en-EG"/>
            </a:p>
          </p:txBody>
        </p:sp>
        <p:grpSp>
          <p:nvGrpSpPr>
            <p:cNvPr id="77" name="Graphic 14">
              <a:extLst>
                <a:ext uri="{FF2B5EF4-FFF2-40B4-BE49-F238E27FC236}">
                  <a16:creationId xmlns:a16="http://schemas.microsoft.com/office/drawing/2014/main" id="{BF3907A4-A37F-F941-8FCF-96DC3D4CF613}"/>
                </a:ext>
              </a:extLst>
            </p:cNvPr>
            <p:cNvGrpSpPr/>
            <p:nvPr/>
          </p:nvGrpSpPr>
          <p:grpSpPr>
            <a:xfrm>
              <a:off x="6304898" y="3869702"/>
              <a:ext cx="1593755" cy="1898600"/>
              <a:chOff x="6304898" y="3869702"/>
              <a:chExt cx="1593755" cy="1898600"/>
            </a:xfrm>
          </p:grpSpPr>
          <p:sp>
            <p:nvSpPr>
              <p:cNvPr id="78" name="Freeform 77">
                <a:extLst>
                  <a:ext uri="{FF2B5EF4-FFF2-40B4-BE49-F238E27FC236}">
                    <a16:creationId xmlns:a16="http://schemas.microsoft.com/office/drawing/2014/main" id="{DB391365-42A0-B847-B6B1-926774531D0C}"/>
                  </a:ext>
                </a:extLst>
              </p:cNvPr>
              <p:cNvSpPr/>
              <p:nvPr/>
            </p:nvSpPr>
            <p:spPr>
              <a:xfrm>
                <a:off x="7130004" y="5301769"/>
                <a:ext cx="553373" cy="466492"/>
              </a:xfrm>
              <a:custGeom>
                <a:avLst/>
                <a:gdLst>
                  <a:gd name="connsiteX0" fmla="*/ 520875 w 553373"/>
                  <a:gd name="connsiteY0" fmla="*/ 0 h 466492"/>
                  <a:gd name="connsiteX1" fmla="*/ 553374 w 553373"/>
                  <a:gd name="connsiteY1" fmla="*/ 32493 h 466492"/>
                  <a:gd name="connsiteX2" fmla="*/ 553374 w 553373"/>
                  <a:gd name="connsiteY2" fmla="*/ 434000 h 466492"/>
                  <a:gd name="connsiteX3" fmla="*/ 520875 w 553373"/>
                  <a:gd name="connsiteY3" fmla="*/ 466493 h 466492"/>
                  <a:gd name="connsiteX4" fmla="*/ 32498 w 553373"/>
                  <a:gd name="connsiteY4" fmla="*/ 466493 h 466492"/>
                  <a:gd name="connsiteX5" fmla="*/ 0 w 553373"/>
                  <a:gd name="connsiteY5" fmla="*/ 434000 h 466492"/>
                  <a:gd name="connsiteX6" fmla="*/ 0 w 553373"/>
                  <a:gd name="connsiteY6" fmla="*/ 32493 h 466492"/>
                  <a:gd name="connsiteX7" fmla="*/ 32498 w 553373"/>
                  <a:gd name="connsiteY7" fmla="*/ 0 h 4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3373" h="466492">
                    <a:moveTo>
                      <a:pt x="520875" y="0"/>
                    </a:moveTo>
                    <a:cubicBezTo>
                      <a:pt x="538824" y="0"/>
                      <a:pt x="553374" y="14548"/>
                      <a:pt x="553374" y="32493"/>
                    </a:cubicBezTo>
                    <a:lnTo>
                      <a:pt x="553374" y="434000"/>
                    </a:lnTo>
                    <a:cubicBezTo>
                      <a:pt x="553374" y="451945"/>
                      <a:pt x="538824" y="466493"/>
                      <a:pt x="520875" y="466493"/>
                    </a:cubicBezTo>
                    <a:lnTo>
                      <a:pt x="32498" y="466493"/>
                    </a:lnTo>
                    <a:cubicBezTo>
                      <a:pt x="14550" y="466493"/>
                      <a:pt x="0" y="451945"/>
                      <a:pt x="0" y="434000"/>
                    </a:cubicBezTo>
                    <a:lnTo>
                      <a:pt x="0" y="32493"/>
                    </a:lnTo>
                    <a:cubicBezTo>
                      <a:pt x="0" y="14548"/>
                      <a:pt x="14550" y="0"/>
                      <a:pt x="32498" y="0"/>
                    </a:cubicBezTo>
                    <a:close/>
                  </a:path>
                </a:pathLst>
              </a:custGeom>
              <a:solidFill>
                <a:srgbClr val="EF7E29"/>
              </a:solidFill>
              <a:ln w="4098"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F9877C91-556A-E440-8474-2E8664A86B9F}"/>
                  </a:ext>
                </a:extLst>
              </p:cNvPr>
              <p:cNvSpPr/>
              <p:nvPr/>
            </p:nvSpPr>
            <p:spPr>
              <a:xfrm>
                <a:off x="7345280" y="5301810"/>
                <a:ext cx="553373" cy="466492"/>
              </a:xfrm>
              <a:custGeom>
                <a:avLst/>
                <a:gdLst>
                  <a:gd name="connsiteX0" fmla="*/ 520875 w 553373"/>
                  <a:gd name="connsiteY0" fmla="*/ 0 h 466492"/>
                  <a:gd name="connsiteX1" fmla="*/ 553373 w 553373"/>
                  <a:gd name="connsiteY1" fmla="*/ 32493 h 466492"/>
                  <a:gd name="connsiteX2" fmla="*/ 553373 w 553373"/>
                  <a:gd name="connsiteY2" fmla="*/ 434000 h 466492"/>
                  <a:gd name="connsiteX3" fmla="*/ 520875 w 553373"/>
                  <a:gd name="connsiteY3" fmla="*/ 466492 h 466492"/>
                  <a:gd name="connsiteX4" fmla="*/ 32498 w 553373"/>
                  <a:gd name="connsiteY4" fmla="*/ 466492 h 466492"/>
                  <a:gd name="connsiteX5" fmla="*/ -1 w 553373"/>
                  <a:gd name="connsiteY5" fmla="*/ 434000 h 466492"/>
                  <a:gd name="connsiteX6" fmla="*/ -1 w 553373"/>
                  <a:gd name="connsiteY6" fmla="*/ 32493 h 466492"/>
                  <a:gd name="connsiteX7" fmla="*/ 32498 w 553373"/>
                  <a:gd name="connsiteY7" fmla="*/ 0 h 4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3373" h="466492">
                    <a:moveTo>
                      <a:pt x="520875" y="0"/>
                    </a:moveTo>
                    <a:cubicBezTo>
                      <a:pt x="538823" y="0"/>
                      <a:pt x="553373" y="14547"/>
                      <a:pt x="553373" y="32493"/>
                    </a:cubicBezTo>
                    <a:lnTo>
                      <a:pt x="553373" y="434000"/>
                    </a:lnTo>
                    <a:cubicBezTo>
                      <a:pt x="553373" y="451945"/>
                      <a:pt x="538823" y="466492"/>
                      <a:pt x="520875" y="466492"/>
                    </a:cubicBezTo>
                    <a:lnTo>
                      <a:pt x="32498" y="466492"/>
                    </a:lnTo>
                    <a:cubicBezTo>
                      <a:pt x="14549" y="466492"/>
                      <a:pt x="-1" y="451945"/>
                      <a:pt x="-1" y="434000"/>
                    </a:cubicBezTo>
                    <a:lnTo>
                      <a:pt x="-1" y="32493"/>
                    </a:lnTo>
                    <a:cubicBezTo>
                      <a:pt x="-1" y="14547"/>
                      <a:pt x="14549" y="0"/>
                      <a:pt x="32498" y="0"/>
                    </a:cubicBezTo>
                    <a:close/>
                  </a:path>
                </a:pathLst>
              </a:custGeom>
              <a:solidFill>
                <a:srgbClr val="F99746"/>
              </a:solidFill>
              <a:ln w="4098" cap="flat">
                <a:noFill/>
                <a:prstDash val="solid"/>
                <a:miter/>
              </a:ln>
            </p:spPr>
            <p:txBody>
              <a:bodyPr rtlCol="0" anchor="ctr"/>
              <a:lstStyle/>
              <a:p>
                <a:endParaRPr lang="en-EG"/>
              </a:p>
            </p:txBody>
          </p:sp>
          <p:sp>
            <p:nvSpPr>
              <p:cNvPr id="80" name="Freeform 79">
                <a:extLst>
                  <a:ext uri="{FF2B5EF4-FFF2-40B4-BE49-F238E27FC236}">
                    <a16:creationId xmlns:a16="http://schemas.microsoft.com/office/drawing/2014/main" id="{65CA45D0-9B89-AE40-BDB6-3895508B510F}"/>
                  </a:ext>
                </a:extLst>
              </p:cNvPr>
              <p:cNvSpPr/>
              <p:nvPr/>
            </p:nvSpPr>
            <p:spPr>
              <a:xfrm>
                <a:off x="6840988" y="4276757"/>
                <a:ext cx="536443" cy="671809"/>
              </a:xfrm>
              <a:custGeom>
                <a:avLst/>
                <a:gdLst>
                  <a:gd name="connsiteX0" fmla="*/ 508308 w 536443"/>
                  <a:gd name="connsiteY0" fmla="*/ 227817 h 671809"/>
                  <a:gd name="connsiteX1" fmla="*/ 400937 w 536443"/>
                  <a:gd name="connsiteY1" fmla="*/ 289278 h 671809"/>
                  <a:gd name="connsiteX2" fmla="*/ 384258 w 536443"/>
                  <a:gd name="connsiteY2" fmla="*/ 293663 h 671809"/>
                  <a:gd name="connsiteX3" fmla="*/ 149433 w 536443"/>
                  <a:gd name="connsiteY3" fmla="*/ 347544 h 671809"/>
                  <a:gd name="connsiteX4" fmla="*/ 68126 w 536443"/>
                  <a:gd name="connsiteY4" fmla="*/ 658456 h 671809"/>
                  <a:gd name="connsiteX5" fmla="*/ 15547 w 536443"/>
                  <a:gd name="connsiteY5" fmla="*/ 669274 h 671809"/>
                  <a:gd name="connsiteX6" fmla="*/ 1859 w 536443"/>
                  <a:gd name="connsiteY6" fmla="*/ 324844 h 671809"/>
                  <a:gd name="connsiteX7" fmla="*/ 265862 w 536443"/>
                  <a:gd name="connsiteY7" fmla="*/ 91782 h 671809"/>
                  <a:gd name="connsiteX8" fmla="*/ 437984 w 536443"/>
                  <a:gd name="connsiteY8" fmla="*/ 0 h 671809"/>
                  <a:gd name="connsiteX9" fmla="*/ 445320 w 536443"/>
                  <a:gd name="connsiteY9" fmla="*/ 1680 h 671809"/>
                  <a:gd name="connsiteX10" fmla="*/ 508308 w 536443"/>
                  <a:gd name="connsiteY10" fmla="*/ 227817 h 6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6443" h="671809">
                    <a:moveTo>
                      <a:pt x="508308" y="227817"/>
                    </a:moveTo>
                    <a:cubicBezTo>
                      <a:pt x="491629" y="258343"/>
                      <a:pt x="450074" y="276044"/>
                      <a:pt x="400937" y="289278"/>
                    </a:cubicBezTo>
                    <a:cubicBezTo>
                      <a:pt x="395487" y="290794"/>
                      <a:pt x="389913" y="292269"/>
                      <a:pt x="384258" y="293663"/>
                    </a:cubicBezTo>
                    <a:cubicBezTo>
                      <a:pt x="298196" y="315133"/>
                      <a:pt x="182833" y="302800"/>
                      <a:pt x="149433" y="347544"/>
                    </a:cubicBezTo>
                    <a:cubicBezTo>
                      <a:pt x="112304" y="397286"/>
                      <a:pt x="68126" y="658456"/>
                      <a:pt x="68126" y="658456"/>
                    </a:cubicBezTo>
                    <a:cubicBezTo>
                      <a:pt x="14850" y="679640"/>
                      <a:pt x="15547" y="669274"/>
                      <a:pt x="15547" y="669274"/>
                    </a:cubicBezTo>
                    <a:cubicBezTo>
                      <a:pt x="-846" y="598675"/>
                      <a:pt x="-2034" y="383970"/>
                      <a:pt x="1859" y="324844"/>
                    </a:cubicBezTo>
                    <a:cubicBezTo>
                      <a:pt x="6244" y="256909"/>
                      <a:pt x="145827" y="161562"/>
                      <a:pt x="265862" y="91782"/>
                    </a:cubicBezTo>
                    <a:cubicBezTo>
                      <a:pt x="357579" y="38516"/>
                      <a:pt x="437984" y="0"/>
                      <a:pt x="437984" y="0"/>
                    </a:cubicBezTo>
                    <a:cubicBezTo>
                      <a:pt x="440484" y="492"/>
                      <a:pt x="442943" y="1065"/>
                      <a:pt x="445320" y="1680"/>
                    </a:cubicBezTo>
                    <a:cubicBezTo>
                      <a:pt x="551011" y="28600"/>
                      <a:pt x="554208" y="143697"/>
                      <a:pt x="508308" y="227817"/>
                    </a:cubicBezTo>
                    <a:close/>
                  </a:path>
                </a:pathLst>
              </a:custGeom>
              <a:solidFill>
                <a:srgbClr val="FFB27D"/>
              </a:solidFill>
              <a:ln w="4098"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5B34CECC-017A-3446-AE28-BFF7F97D9C16}"/>
                  </a:ext>
                </a:extLst>
              </p:cNvPr>
              <p:cNvSpPr/>
              <p:nvPr/>
            </p:nvSpPr>
            <p:spPr>
              <a:xfrm>
                <a:off x="7106891" y="4276839"/>
                <a:ext cx="179294" cy="293662"/>
              </a:xfrm>
              <a:custGeom>
                <a:avLst/>
                <a:gdLst>
                  <a:gd name="connsiteX0" fmla="*/ 179294 w 179294"/>
                  <a:gd name="connsiteY0" fmla="*/ 1680 h 293662"/>
                  <a:gd name="connsiteX1" fmla="*/ 135034 w 179294"/>
                  <a:gd name="connsiteY1" fmla="*/ 289279 h 293662"/>
                  <a:gd name="connsiteX2" fmla="*/ 118355 w 179294"/>
                  <a:gd name="connsiteY2" fmla="*/ 293663 h 293662"/>
                  <a:gd name="connsiteX3" fmla="*/ 118355 w 179294"/>
                  <a:gd name="connsiteY3" fmla="*/ 293458 h 293662"/>
                  <a:gd name="connsiteX4" fmla="*/ 0 w 179294"/>
                  <a:gd name="connsiteY4" fmla="*/ 91782 h 293662"/>
                  <a:gd name="connsiteX5" fmla="*/ 172122 w 179294"/>
                  <a:gd name="connsiteY5" fmla="*/ 0 h 293662"/>
                  <a:gd name="connsiteX6" fmla="*/ 179294 w 179294"/>
                  <a:gd name="connsiteY6" fmla="*/ 1680 h 29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294" h="293662">
                    <a:moveTo>
                      <a:pt x="179294" y="1680"/>
                    </a:moveTo>
                    <a:cubicBezTo>
                      <a:pt x="167983" y="96699"/>
                      <a:pt x="149705" y="237118"/>
                      <a:pt x="135034" y="289279"/>
                    </a:cubicBezTo>
                    <a:cubicBezTo>
                      <a:pt x="129584" y="290795"/>
                      <a:pt x="124010" y="292270"/>
                      <a:pt x="118355" y="293663"/>
                    </a:cubicBezTo>
                    <a:cubicBezTo>
                      <a:pt x="118359" y="293595"/>
                      <a:pt x="118359" y="293526"/>
                      <a:pt x="118355" y="293458"/>
                    </a:cubicBezTo>
                    <a:cubicBezTo>
                      <a:pt x="101962" y="193849"/>
                      <a:pt x="17991" y="109074"/>
                      <a:pt x="0" y="91782"/>
                    </a:cubicBezTo>
                    <a:cubicBezTo>
                      <a:pt x="91717" y="38516"/>
                      <a:pt x="172122" y="0"/>
                      <a:pt x="172122" y="0"/>
                    </a:cubicBezTo>
                    <a:cubicBezTo>
                      <a:pt x="174458" y="492"/>
                      <a:pt x="176917" y="1065"/>
                      <a:pt x="179294" y="1680"/>
                    </a:cubicBezTo>
                    <a:close/>
                  </a:path>
                </a:pathLst>
              </a:custGeom>
              <a:solidFill>
                <a:srgbClr val="EF7E29"/>
              </a:solidFill>
              <a:ln w="4098" cap="flat">
                <a:noFill/>
                <a:prstDash val="solid"/>
                <a:miter/>
              </a:ln>
            </p:spPr>
            <p:txBody>
              <a:bodyPr rtlCol="0" anchor="ctr"/>
              <a:lstStyle/>
              <a:p>
                <a:endParaRPr lang="en-EG"/>
              </a:p>
            </p:txBody>
          </p:sp>
          <p:sp>
            <p:nvSpPr>
              <p:cNvPr id="82" name="Freeform 81">
                <a:extLst>
                  <a:ext uri="{FF2B5EF4-FFF2-40B4-BE49-F238E27FC236}">
                    <a16:creationId xmlns:a16="http://schemas.microsoft.com/office/drawing/2014/main" id="{4BF66927-90CA-3E4F-A42C-F2D58B81C595}"/>
                  </a:ext>
                </a:extLst>
              </p:cNvPr>
              <p:cNvSpPr/>
              <p:nvPr/>
            </p:nvSpPr>
            <p:spPr>
              <a:xfrm>
                <a:off x="7191763" y="4059798"/>
                <a:ext cx="235725" cy="304807"/>
              </a:xfrm>
              <a:custGeom>
                <a:avLst/>
                <a:gdLst>
                  <a:gd name="connsiteX0" fmla="*/ 235726 w 235725"/>
                  <a:gd name="connsiteY0" fmla="*/ 158857 h 304807"/>
                  <a:gd name="connsiteX1" fmla="*/ 7090 w 235725"/>
                  <a:gd name="connsiteY1" fmla="*/ 304808 h 304807"/>
                  <a:gd name="connsiteX2" fmla="*/ 48768 w 235725"/>
                  <a:gd name="connsiteY2" fmla="*/ 230808 h 304807"/>
                  <a:gd name="connsiteX3" fmla="*/ 34793 w 235725"/>
                  <a:gd name="connsiteY3" fmla="*/ 206879 h 304807"/>
                  <a:gd name="connsiteX4" fmla="*/ 0 w 235725"/>
                  <a:gd name="connsiteY4" fmla="*/ 137878 h 304807"/>
                  <a:gd name="connsiteX5" fmla="*/ 81717 w 235725"/>
                  <a:gd name="connsiteY5" fmla="*/ 0 h 304807"/>
                  <a:gd name="connsiteX6" fmla="*/ 87577 w 235725"/>
                  <a:gd name="connsiteY6" fmla="*/ 14792 h 304807"/>
                  <a:gd name="connsiteX7" fmla="*/ 101880 w 235725"/>
                  <a:gd name="connsiteY7" fmla="*/ 43883 h 304807"/>
                  <a:gd name="connsiteX8" fmla="*/ 109585 w 235725"/>
                  <a:gd name="connsiteY8" fmla="*/ 56667 h 304807"/>
                  <a:gd name="connsiteX9" fmla="*/ 235726 w 235725"/>
                  <a:gd name="connsiteY9" fmla="*/ 158857 h 30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725" h="304807">
                    <a:moveTo>
                      <a:pt x="235726" y="158857"/>
                    </a:moveTo>
                    <a:cubicBezTo>
                      <a:pt x="235726" y="158857"/>
                      <a:pt x="109093" y="297760"/>
                      <a:pt x="7090" y="304808"/>
                    </a:cubicBezTo>
                    <a:cubicBezTo>
                      <a:pt x="16343" y="277802"/>
                      <a:pt x="30469" y="252721"/>
                      <a:pt x="48768" y="230808"/>
                    </a:cubicBezTo>
                    <a:cubicBezTo>
                      <a:pt x="43645" y="222326"/>
                      <a:pt x="39014" y="214418"/>
                      <a:pt x="34793" y="206879"/>
                    </a:cubicBezTo>
                    <a:cubicBezTo>
                      <a:pt x="21817" y="184600"/>
                      <a:pt x="10198" y="161558"/>
                      <a:pt x="0" y="137878"/>
                    </a:cubicBezTo>
                    <a:lnTo>
                      <a:pt x="81717" y="0"/>
                    </a:lnTo>
                    <a:cubicBezTo>
                      <a:pt x="83602" y="5081"/>
                      <a:pt x="85528" y="9998"/>
                      <a:pt x="87577" y="14792"/>
                    </a:cubicBezTo>
                    <a:cubicBezTo>
                      <a:pt x="91785" y="24754"/>
                      <a:pt x="96560" y="34468"/>
                      <a:pt x="101880" y="43883"/>
                    </a:cubicBezTo>
                    <a:cubicBezTo>
                      <a:pt x="104380" y="48309"/>
                      <a:pt x="106921" y="52570"/>
                      <a:pt x="109585" y="56667"/>
                    </a:cubicBezTo>
                    <a:cubicBezTo>
                      <a:pt x="161713" y="138411"/>
                      <a:pt x="235726" y="158857"/>
                      <a:pt x="235726" y="158857"/>
                    </a:cubicBezTo>
                    <a:close/>
                  </a:path>
                </a:pathLst>
              </a:custGeom>
              <a:solidFill>
                <a:srgbClr val="FFB27D"/>
              </a:solidFill>
              <a:ln w="4098" cap="flat">
                <a:noFill/>
                <a:prstDash val="solid"/>
                <a:miter/>
              </a:ln>
            </p:spPr>
            <p:txBody>
              <a:bodyPr rtlCol="0" anchor="ctr"/>
              <a:lstStyle/>
              <a:p>
                <a:endParaRPr lang="en-EG"/>
              </a:p>
            </p:txBody>
          </p:sp>
          <p:sp>
            <p:nvSpPr>
              <p:cNvPr id="83" name="Freeform 82">
                <a:extLst>
                  <a:ext uri="{FF2B5EF4-FFF2-40B4-BE49-F238E27FC236}">
                    <a16:creationId xmlns:a16="http://schemas.microsoft.com/office/drawing/2014/main" id="{89E63C9F-FF4F-A14C-8B69-2A036F7A17AA}"/>
                  </a:ext>
                </a:extLst>
              </p:cNvPr>
              <p:cNvSpPr/>
              <p:nvPr/>
            </p:nvSpPr>
            <p:spPr>
              <a:xfrm>
                <a:off x="7191763" y="4059798"/>
                <a:ext cx="93953" cy="206879"/>
              </a:xfrm>
              <a:custGeom>
                <a:avLst/>
                <a:gdLst>
                  <a:gd name="connsiteX0" fmla="*/ 34793 w 93953"/>
                  <a:gd name="connsiteY0" fmla="*/ 206879 h 206879"/>
                  <a:gd name="connsiteX1" fmla="*/ 0 w 93953"/>
                  <a:gd name="connsiteY1" fmla="*/ 137878 h 206879"/>
                  <a:gd name="connsiteX2" fmla="*/ 81717 w 93953"/>
                  <a:gd name="connsiteY2" fmla="*/ 0 h 206879"/>
                  <a:gd name="connsiteX3" fmla="*/ 87577 w 93953"/>
                  <a:gd name="connsiteY3" fmla="*/ 14792 h 206879"/>
                  <a:gd name="connsiteX4" fmla="*/ 34793 w 93953"/>
                  <a:gd name="connsiteY4" fmla="*/ 206879 h 206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53" h="206879">
                    <a:moveTo>
                      <a:pt x="34793" y="206879"/>
                    </a:moveTo>
                    <a:cubicBezTo>
                      <a:pt x="21817" y="184600"/>
                      <a:pt x="10198" y="161558"/>
                      <a:pt x="0" y="137878"/>
                    </a:cubicBezTo>
                    <a:lnTo>
                      <a:pt x="81717" y="0"/>
                    </a:lnTo>
                    <a:cubicBezTo>
                      <a:pt x="83602" y="5081"/>
                      <a:pt x="85528" y="9998"/>
                      <a:pt x="87577" y="14792"/>
                    </a:cubicBezTo>
                    <a:cubicBezTo>
                      <a:pt x="96348" y="50070"/>
                      <a:pt x="107453" y="135912"/>
                      <a:pt x="34793" y="206879"/>
                    </a:cubicBezTo>
                    <a:close/>
                  </a:path>
                </a:pathLst>
              </a:custGeom>
              <a:solidFill>
                <a:srgbClr val="F4A671"/>
              </a:solidFill>
              <a:ln w="4098" cap="flat">
                <a:noFill/>
                <a:prstDash val="solid"/>
                <a:miter/>
              </a:ln>
            </p:spPr>
            <p:txBody>
              <a:bodyPr rtlCol="0" anchor="ctr"/>
              <a:lstStyle/>
              <a:p>
                <a:endParaRPr lang="en-EG"/>
              </a:p>
            </p:txBody>
          </p:sp>
          <p:sp>
            <p:nvSpPr>
              <p:cNvPr id="84" name="Freeform 83">
                <a:extLst>
                  <a:ext uri="{FF2B5EF4-FFF2-40B4-BE49-F238E27FC236}">
                    <a16:creationId xmlns:a16="http://schemas.microsoft.com/office/drawing/2014/main" id="{917B509F-17E4-1048-A25C-3E8E67098ED1}"/>
                  </a:ext>
                </a:extLst>
              </p:cNvPr>
              <p:cNvSpPr/>
              <p:nvPr/>
            </p:nvSpPr>
            <p:spPr>
              <a:xfrm>
                <a:off x="7025572" y="3923943"/>
                <a:ext cx="255565" cy="294939"/>
              </a:xfrm>
              <a:custGeom>
                <a:avLst/>
                <a:gdLst>
                  <a:gd name="connsiteX0" fmla="*/ 149921 w 255565"/>
                  <a:gd name="connsiteY0" fmla="*/ 293442 h 294939"/>
                  <a:gd name="connsiteX1" fmla="*/ 245490 w 255565"/>
                  <a:gd name="connsiteY1" fmla="*/ 128152 h 294939"/>
                  <a:gd name="connsiteX2" fmla="*/ 88203 w 255565"/>
                  <a:gd name="connsiteY2" fmla="*/ 13957 h 294939"/>
                  <a:gd name="connsiteX3" fmla="*/ 3904 w 255565"/>
                  <a:gd name="connsiteY3" fmla="*/ 136265 h 294939"/>
                  <a:gd name="connsiteX4" fmla="*/ 149921 w 255565"/>
                  <a:gd name="connsiteY4" fmla="*/ 293442 h 294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65" h="294939">
                    <a:moveTo>
                      <a:pt x="149921" y="293442"/>
                    </a:moveTo>
                    <a:cubicBezTo>
                      <a:pt x="149921" y="293442"/>
                      <a:pt x="294299" y="217312"/>
                      <a:pt x="245490" y="128152"/>
                    </a:cubicBezTo>
                    <a:cubicBezTo>
                      <a:pt x="196681" y="38992"/>
                      <a:pt x="182419" y="-30869"/>
                      <a:pt x="88203" y="13957"/>
                    </a:cubicBezTo>
                    <a:cubicBezTo>
                      <a:pt x="-6014" y="58782"/>
                      <a:pt x="-5153" y="102543"/>
                      <a:pt x="3904" y="136265"/>
                    </a:cubicBezTo>
                    <a:cubicBezTo>
                      <a:pt x="12961" y="169987"/>
                      <a:pt x="111111" y="310938"/>
                      <a:pt x="149921" y="293442"/>
                    </a:cubicBezTo>
                    <a:close/>
                  </a:path>
                </a:pathLst>
              </a:custGeom>
              <a:solidFill>
                <a:srgbClr val="FFB27D"/>
              </a:solidFill>
              <a:ln w="4098" cap="flat">
                <a:noFill/>
                <a:prstDash val="solid"/>
                <a:miter/>
              </a:ln>
            </p:spPr>
            <p:txBody>
              <a:bodyPr rtlCol="0" anchor="ctr"/>
              <a:lstStyle/>
              <a:p>
                <a:endParaRPr lang="en-EG"/>
              </a:p>
            </p:txBody>
          </p:sp>
          <p:sp>
            <p:nvSpPr>
              <p:cNvPr id="85" name="Freeform 84">
                <a:extLst>
                  <a:ext uri="{FF2B5EF4-FFF2-40B4-BE49-F238E27FC236}">
                    <a16:creationId xmlns:a16="http://schemas.microsoft.com/office/drawing/2014/main" id="{900A057E-F379-B84F-AB90-67453FBFBE57}"/>
                  </a:ext>
                </a:extLst>
              </p:cNvPr>
              <p:cNvSpPr/>
              <p:nvPr/>
            </p:nvSpPr>
            <p:spPr>
              <a:xfrm>
                <a:off x="6969961" y="3869702"/>
                <a:ext cx="304458" cy="188538"/>
              </a:xfrm>
              <a:custGeom>
                <a:avLst/>
                <a:gdLst>
                  <a:gd name="connsiteX0" fmla="*/ 304257 w 304458"/>
                  <a:gd name="connsiteY0" fmla="*/ 188539 h 188538"/>
                  <a:gd name="connsiteX1" fmla="*/ 90334 w 304458"/>
                  <a:gd name="connsiteY1" fmla="*/ 154940 h 188538"/>
                  <a:gd name="connsiteX2" fmla="*/ 175 w 304458"/>
                  <a:gd name="connsiteY2" fmla="*/ 82743 h 188538"/>
                  <a:gd name="connsiteX3" fmla="*/ 143241 w 304458"/>
                  <a:gd name="connsiteY3" fmla="*/ 14111 h 188538"/>
                  <a:gd name="connsiteX4" fmla="*/ 304257 w 304458"/>
                  <a:gd name="connsiteY4" fmla="*/ 188539 h 188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58" h="188538">
                    <a:moveTo>
                      <a:pt x="304257" y="188539"/>
                    </a:moveTo>
                    <a:cubicBezTo>
                      <a:pt x="304257" y="188539"/>
                      <a:pt x="220204" y="83358"/>
                      <a:pt x="90334" y="154940"/>
                    </a:cubicBezTo>
                    <a:cubicBezTo>
                      <a:pt x="1363" y="204109"/>
                      <a:pt x="-1014" y="100280"/>
                      <a:pt x="175" y="82743"/>
                    </a:cubicBezTo>
                    <a:cubicBezTo>
                      <a:pt x="175" y="82743"/>
                      <a:pt x="70212" y="47956"/>
                      <a:pt x="143241" y="14111"/>
                    </a:cubicBezTo>
                    <a:cubicBezTo>
                      <a:pt x="296594" y="-56938"/>
                      <a:pt x="306225" y="162069"/>
                      <a:pt x="304257" y="188539"/>
                    </a:cubicBezTo>
                    <a:close/>
                  </a:path>
                </a:pathLst>
              </a:custGeom>
              <a:solidFill>
                <a:srgbClr val="2C3A64"/>
              </a:solidFill>
              <a:ln w="4098" cap="flat">
                <a:noFill/>
                <a:prstDash val="solid"/>
                <a:miter/>
              </a:ln>
            </p:spPr>
            <p:txBody>
              <a:bodyPr rtlCol="0" anchor="ctr"/>
              <a:lstStyle/>
              <a:p>
                <a:endParaRPr lang="en-EG"/>
              </a:p>
            </p:txBody>
          </p:sp>
          <p:sp>
            <p:nvSpPr>
              <p:cNvPr id="86" name="Freeform 85">
                <a:extLst>
                  <a:ext uri="{FF2B5EF4-FFF2-40B4-BE49-F238E27FC236}">
                    <a16:creationId xmlns:a16="http://schemas.microsoft.com/office/drawing/2014/main" id="{EE213A72-5FD6-D64C-BBB1-908AA9F14F18}"/>
                  </a:ext>
                </a:extLst>
              </p:cNvPr>
              <p:cNvSpPr/>
              <p:nvPr/>
            </p:nvSpPr>
            <p:spPr>
              <a:xfrm>
                <a:off x="7183278" y="4214854"/>
                <a:ext cx="638207" cy="906054"/>
              </a:xfrm>
              <a:custGeom>
                <a:avLst/>
                <a:gdLst>
                  <a:gd name="connsiteX0" fmla="*/ 258513 w 638207"/>
                  <a:gd name="connsiteY0" fmla="*/ 793704 h 906054"/>
                  <a:gd name="connsiteX1" fmla="*/ 250645 w 638207"/>
                  <a:gd name="connsiteY1" fmla="*/ 783337 h 906054"/>
                  <a:gd name="connsiteX2" fmla="*/ 13772 w 638207"/>
                  <a:gd name="connsiteY2" fmla="*/ 342085 h 906054"/>
                  <a:gd name="connsiteX3" fmla="*/ 32090 w 638207"/>
                  <a:gd name="connsiteY3" fmla="*/ 102918 h 906054"/>
                  <a:gd name="connsiteX4" fmla="*/ 52581 w 638207"/>
                  <a:gd name="connsiteY4" fmla="*/ 68910 h 906054"/>
                  <a:gd name="connsiteX5" fmla="*/ 151552 w 638207"/>
                  <a:gd name="connsiteY5" fmla="*/ 20601 h 906054"/>
                  <a:gd name="connsiteX6" fmla="*/ 178436 w 638207"/>
                  <a:gd name="connsiteY6" fmla="*/ 4908 h 906054"/>
                  <a:gd name="connsiteX7" fmla="*/ 244334 w 638207"/>
                  <a:gd name="connsiteY7" fmla="*/ 3843 h 906054"/>
                  <a:gd name="connsiteX8" fmla="*/ 492353 w 638207"/>
                  <a:gd name="connsiteY8" fmla="*/ 421043 h 906054"/>
                  <a:gd name="connsiteX9" fmla="*/ 612553 w 638207"/>
                  <a:gd name="connsiteY9" fmla="*/ 772356 h 906054"/>
                  <a:gd name="connsiteX10" fmla="*/ 638125 w 638207"/>
                  <a:gd name="connsiteY10" fmla="*/ 895566 h 906054"/>
                  <a:gd name="connsiteX11" fmla="*/ 258513 w 638207"/>
                  <a:gd name="connsiteY11" fmla="*/ 793704 h 90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8207" h="906054">
                    <a:moveTo>
                      <a:pt x="258513" y="793704"/>
                    </a:moveTo>
                    <a:cubicBezTo>
                      <a:pt x="255017" y="791008"/>
                      <a:pt x="252301" y="787430"/>
                      <a:pt x="250645" y="783337"/>
                    </a:cubicBezTo>
                    <a:cubicBezTo>
                      <a:pt x="249046" y="778215"/>
                      <a:pt x="173641" y="779240"/>
                      <a:pt x="13772" y="342085"/>
                    </a:cubicBezTo>
                    <a:cubicBezTo>
                      <a:pt x="-14055" y="266078"/>
                      <a:pt x="4510" y="151555"/>
                      <a:pt x="32090" y="102918"/>
                    </a:cubicBezTo>
                    <a:lnTo>
                      <a:pt x="52581" y="68910"/>
                    </a:lnTo>
                    <a:cubicBezTo>
                      <a:pt x="86760" y="65263"/>
                      <a:pt x="122864" y="48095"/>
                      <a:pt x="151552" y="20601"/>
                    </a:cubicBezTo>
                    <a:cubicBezTo>
                      <a:pt x="159225" y="13423"/>
                      <a:pt x="168412" y="8060"/>
                      <a:pt x="178436" y="4908"/>
                    </a:cubicBezTo>
                    <a:cubicBezTo>
                      <a:pt x="199923" y="-1253"/>
                      <a:pt x="222658" y="-1620"/>
                      <a:pt x="244334" y="3843"/>
                    </a:cubicBezTo>
                    <a:cubicBezTo>
                      <a:pt x="351377" y="41129"/>
                      <a:pt x="434488" y="194660"/>
                      <a:pt x="492353" y="421043"/>
                    </a:cubicBezTo>
                    <a:cubicBezTo>
                      <a:pt x="528499" y="563715"/>
                      <a:pt x="578415" y="649106"/>
                      <a:pt x="612553" y="772356"/>
                    </a:cubicBezTo>
                    <a:cubicBezTo>
                      <a:pt x="623713" y="812835"/>
                      <a:pt x="632255" y="853990"/>
                      <a:pt x="638125" y="895566"/>
                    </a:cubicBezTo>
                    <a:cubicBezTo>
                      <a:pt x="644190" y="937442"/>
                      <a:pt x="315108" y="843733"/>
                      <a:pt x="258513" y="793704"/>
                    </a:cubicBezTo>
                    <a:close/>
                  </a:path>
                </a:pathLst>
              </a:custGeom>
              <a:solidFill>
                <a:srgbClr val="FFB27D"/>
              </a:solidFill>
              <a:ln w="4098" cap="flat">
                <a:noFill/>
                <a:prstDash val="solid"/>
                <a:miter/>
              </a:ln>
            </p:spPr>
            <p:txBody>
              <a:bodyPr rtlCol="0" anchor="ctr"/>
              <a:lstStyle/>
              <a:p>
                <a:endParaRPr lang="en-EG"/>
              </a:p>
            </p:txBody>
          </p:sp>
          <p:sp>
            <p:nvSpPr>
              <p:cNvPr id="87" name="Freeform 86">
                <a:extLst>
                  <a:ext uri="{FF2B5EF4-FFF2-40B4-BE49-F238E27FC236}">
                    <a16:creationId xmlns:a16="http://schemas.microsoft.com/office/drawing/2014/main" id="{AB14EBFB-F262-7945-AE28-BE5425701DEF}"/>
                  </a:ext>
                </a:extLst>
              </p:cNvPr>
              <p:cNvSpPr/>
              <p:nvPr/>
            </p:nvSpPr>
            <p:spPr>
              <a:xfrm>
                <a:off x="6494367" y="4886205"/>
                <a:ext cx="1094977" cy="784554"/>
              </a:xfrm>
              <a:custGeom>
                <a:avLst/>
                <a:gdLst>
                  <a:gd name="connsiteX0" fmla="*/ 979226 w 1094977"/>
                  <a:gd name="connsiteY0" fmla="*/ 310834 h 784554"/>
                  <a:gd name="connsiteX1" fmla="*/ 825095 w 1094977"/>
                  <a:gd name="connsiteY1" fmla="*/ 314194 h 784554"/>
                  <a:gd name="connsiteX2" fmla="*/ 439868 w 1094977"/>
                  <a:gd name="connsiteY2" fmla="*/ 323290 h 784554"/>
                  <a:gd name="connsiteX3" fmla="*/ 70215 w 1094977"/>
                  <a:gd name="connsiteY3" fmla="*/ 784087 h 784554"/>
                  <a:gd name="connsiteX4" fmla="*/ 55 w 1094977"/>
                  <a:gd name="connsiteY4" fmla="*/ 748317 h 784554"/>
                  <a:gd name="connsiteX5" fmla="*/ 253525 w 1094977"/>
                  <a:gd name="connsiteY5" fmla="*/ 112437 h 784554"/>
                  <a:gd name="connsiteX6" fmla="*/ 660349 w 1094977"/>
                  <a:gd name="connsiteY6" fmla="*/ 21474 h 784554"/>
                  <a:gd name="connsiteX7" fmla="*/ 825627 w 1094977"/>
                  <a:gd name="connsiteY7" fmla="*/ 11148 h 784554"/>
                  <a:gd name="connsiteX8" fmla="*/ 1026191 w 1094977"/>
                  <a:gd name="connsiteY8" fmla="*/ 1724 h 784554"/>
                  <a:gd name="connsiteX9" fmla="*/ 979226 w 1094977"/>
                  <a:gd name="connsiteY9" fmla="*/ 310834 h 78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4977" h="784554">
                    <a:moveTo>
                      <a:pt x="979226" y="310834"/>
                    </a:moveTo>
                    <a:cubicBezTo>
                      <a:pt x="941195" y="315915"/>
                      <a:pt x="885870" y="315956"/>
                      <a:pt x="825095" y="314194"/>
                    </a:cubicBezTo>
                    <a:cubicBezTo>
                      <a:pt x="659652" y="309318"/>
                      <a:pt x="452163" y="290552"/>
                      <a:pt x="439868" y="323290"/>
                    </a:cubicBezTo>
                    <a:cubicBezTo>
                      <a:pt x="360528" y="536930"/>
                      <a:pt x="75133" y="704843"/>
                      <a:pt x="70215" y="784087"/>
                    </a:cubicBezTo>
                    <a:cubicBezTo>
                      <a:pt x="71117" y="789250"/>
                      <a:pt x="-2281" y="749956"/>
                      <a:pt x="55" y="748317"/>
                    </a:cubicBezTo>
                    <a:cubicBezTo>
                      <a:pt x="55" y="748317"/>
                      <a:pt x="23250" y="738647"/>
                      <a:pt x="253525" y="112437"/>
                    </a:cubicBezTo>
                    <a:cubicBezTo>
                      <a:pt x="274672" y="55073"/>
                      <a:pt x="514946" y="33070"/>
                      <a:pt x="660349" y="21474"/>
                    </a:cubicBezTo>
                    <a:cubicBezTo>
                      <a:pt x="753213" y="14017"/>
                      <a:pt x="825627" y="11148"/>
                      <a:pt x="825627" y="11148"/>
                    </a:cubicBezTo>
                    <a:cubicBezTo>
                      <a:pt x="825627" y="11148"/>
                      <a:pt x="924721" y="-5241"/>
                      <a:pt x="1026191" y="1724"/>
                    </a:cubicBezTo>
                    <a:cubicBezTo>
                      <a:pt x="1127661" y="8690"/>
                      <a:pt x="1120817" y="291986"/>
                      <a:pt x="979226" y="310834"/>
                    </a:cubicBezTo>
                    <a:close/>
                  </a:path>
                </a:pathLst>
              </a:custGeom>
              <a:solidFill>
                <a:srgbClr val="F4A671"/>
              </a:solidFill>
              <a:ln w="4098" cap="flat">
                <a:noFill/>
                <a:prstDash val="solid"/>
                <a:miter/>
              </a:ln>
            </p:spPr>
            <p:txBody>
              <a:bodyPr rtlCol="0" anchor="ctr"/>
              <a:lstStyle/>
              <a:p>
                <a:endParaRPr lang="en-EG"/>
              </a:p>
            </p:txBody>
          </p:sp>
          <p:sp>
            <p:nvSpPr>
              <p:cNvPr id="88" name="Freeform 87">
                <a:extLst>
                  <a:ext uri="{FF2B5EF4-FFF2-40B4-BE49-F238E27FC236}">
                    <a16:creationId xmlns:a16="http://schemas.microsoft.com/office/drawing/2014/main" id="{0D2E9F4D-A578-C84B-8312-1758751DA4C8}"/>
                  </a:ext>
                </a:extLst>
              </p:cNvPr>
              <p:cNvSpPr/>
              <p:nvPr/>
            </p:nvSpPr>
            <p:spPr>
              <a:xfrm>
                <a:off x="6856534" y="4902024"/>
                <a:ext cx="116267" cy="59582"/>
              </a:xfrm>
              <a:custGeom>
                <a:avLst/>
                <a:gdLst>
                  <a:gd name="connsiteX0" fmla="*/ 0 w 116267"/>
                  <a:gd name="connsiteY0" fmla="*/ 44088 h 59582"/>
                  <a:gd name="connsiteX1" fmla="*/ 102454 w 116267"/>
                  <a:gd name="connsiteY1" fmla="*/ 54783 h 59582"/>
                  <a:gd name="connsiteX2" fmla="*/ 85734 w 116267"/>
                  <a:gd name="connsiteY2" fmla="*/ 0 h 59582"/>
                  <a:gd name="connsiteX3" fmla="*/ 0 w 116267"/>
                  <a:gd name="connsiteY3" fmla="*/ 44088 h 59582"/>
                </a:gdLst>
                <a:ahLst/>
                <a:cxnLst>
                  <a:cxn ang="0">
                    <a:pos x="connsiteX0" y="connsiteY0"/>
                  </a:cxn>
                  <a:cxn ang="0">
                    <a:pos x="connsiteX1" y="connsiteY1"/>
                  </a:cxn>
                  <a:cxn ang="0">
                    <a:pos x="connsiteX2" y="connsiteY2"/>
                  </a:cxn>
                  <a:cxn ang="0">
                    <a:pos x="connsiteX3" y="connsiteY3"/>
                  </a:cxn>
                </a:cxnLst>
                <a:rect l="l" t="t" r="r" b="b"/>
                <a:pathLst>
                  <a:path w="116267" h="59582">
                    <a:moveTo>
                      <a:pt x="0" y="44088"/>
                    </a:moveTo>
                    <a:cubicBezTo>
                      <a:pt x="0" y="44088"/>
                      <a:pt x="71882" y="70025"/>
                      <a:pt x="102454" y="54783"/>
                    </a:cubicBezTo>
                    <a:cubicBezTo>
                      <a:pt x="133026" y="39540"/>
                      <a:pt x="106224" y="0"/>
                      <a:pt x="85734" y="0"/>
                    </a:cubicBezTo>
                    <a:cubicBezTo>
                      <a:pt x="65243" y="0"/>
                      <a:pt x="20368" y="779"/>
                      <a:pt x="0" y="44088"/>
                    </a:cubicBezTo>
                    <a:close/>
                  </a:path>
                </a:pathLst>
              </a:custGeom>
              <a:solidFill>
                <a:srgbClr val="FFB27D"/>
              </a:solidFill>
              <a:ln w="4098" cap="flat">
                <a:noFill/>
                <a:prstDash val="solid"/>
                <a:miter/>
              </a:ln>
            </p:spPr>
            <p:txBody>
              <a:bodyPr rtlCol="0" anchor="ctr"/>
              <a:lstStyle/>
              <a:p>
                <a:endParaRPr lang="en-EG"/>
              </a:p>
            </p:txBody>
          </p:sp>
          <p:sp>
            <p:nvSpPr>
              <p:cNvPr id="89" name="Freeform 88">
                <a:extLst>
                  <a:ext uri="{FF2B5EF4-FFF2-40B4-BE49-F238E27FC236}">
                    <a16:creationId xmlns:a16="http://schemas.microsoft.com/office/drawing/2014/main" id="{D87EA428-3E27-E74E-810D-EC5ED6DDC05F}"/>
                  </a:ext>
                </a:extLst>
              </p:cNvPr>
              <p:cNvSpPr/>
              <p:nvPr/>
            </p:nvSpPr>
            <p:spPr>
              <a:xfrm>
                <a:off x="7242662" y="4886100"/>
                <a:ext cx="386919" cy="315350"/>
              </a:xfrm>
              <a:custGeom>
                <a:avLst/>
                <a:gdLst>
                  <a:gd name="connsiteX0" fmla="*/ 271051 w 386919"/>
                  <a:gd name="connsiteY0" fmla="*/ 310939 h 315350"/>
                  <a:gd name="connsiteX1" fmla="*/ 116920 w 386919"/>
                  <a:gd name="connsiteY1" fmla="*/ 314299 h 315350"/>
                  <a:gd name="connsiteX2" fmla="*/ 113232 w 386919"/>
                  <a:gd name="connsiteY2" fmla="*/ 115615 h 315350"/>
                  <a:gd name="connsiteX3" fmla="*/ 0 w 386919"/>
                  <a:gd name="connsiteY3" fmla="*/ 15269 h 315350"/>
                  <a:gd name="connsiteX4" fmla="*/ 117658 w 386919"/>
                  <a:gd name="connsiteY4" fmla="*/ 11171 h 315350"/>
                  <a:gd name="connsiteX5" fmla="*/ 318221 w 386919"/>
                  <a:gd name="connsiteY5" fmla="*/ 1706 h 315350"/>
                  <a:gd name="connsiteX6" fmla="*/ 271051 w 386919"/>
                  <a:gd name="connsiteY6" fmla="*/ 310939 h 31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919" h="315350">
                    <a:moveTo>
                      <a:pt x="271051" y="310939"/>
                    </a:moveTo>
                    <a:cubicBezTo>
                      <a:pt x="232980" y="316020"/>
                      <a:pt x="177696" y="316061"/>
                      <a:pt x="116920" y="314299"/>
                    </a:cubicBezTo>
                    <a:cubicBezTo>
                      <a:pt x="131755" y="266277"/>
                      <a:pt x="170934" y="179739"/>
                      <a:pt x="113232" y="115615"/>
                    </a:cubicBezTo>
                    <a:cubicBezTo>
                      <a:pt x="113232" y="115615"/>
                      <a:pt x="50448" y="29323"/>
                      <a:pt x="0" y="15269"/>
                    </a:cubicBezTo>
                    <a:cubicBezTo>
                      <a:pt x="92823" y="7811"/>
                      <a:pt x="117658" y="11171"/>
                      <a:pt x="117658" y="11171"/>
                    </a:cubicBezTo>
                    <a:cubicBezTo>
                      <a:pt x="117658" y="11171"/>
                      <a:pt x="216792" y="-5218"/>
                      <a:pt x="318221" y="1706"/>
                    </a:cubicBezTo>
                    <a:cubicBezTo>
                      <a:pt x="419650" y="8631"/>
                      <a:pt x="412684" y="292091"/>
                      <a:pt x="271051" y="310939"/>
                    </a:cubicBezTo>
                    <a:close/>
                  </a:path>
                </a:pathLst>
              </a:custGeom>
              <a:solidFill>
                <a:srgbClr val="213F7A"/>
              </a:solidFill>
              <a:ln w="4098" cap="flat">
                <a:noFill/>
                <a:prstDash val="solid"/>
                <a:miter/>
              </a:ln>
            </p:spPr>
            <p:txBody>
              <a:bodyPr rtlCol="0" anchor="ctr"/>
              <a:lstStyle/>
              <a:p>
                <a:endParaRPr lang="en-EG"/>
              </a:p>
            </p:txBody>
          </p:sp>
          <p:sp>
            <p:nvSpPr>
              <p:cNvPr id="90" name="Freeform 89">
                <a:extLst>
                  <a:ext uri="{FF2B5EF4-FFF2-40B4-BE49-F238E27FC236}">
                    <a16:creationId xmlns:a16="http://schemas.microsoft.com/office/drawing/2014/main" id="{C367D068-2452-6F40-ADE8-19C5774E5BDE}"/>
                  </a:ext>
                </a:extLst>
              </p:cNvPr>
              <p:cNvSpPr/>
              <p:nvPr/>
            </p:nvSpPr>
            <p:spPr>
              <a:xfrm>
                <a:off x="7183278" y="4218677"/>
                <a:ext cx="612429" cy="789880"/>
              </a:xfrm>
              <a:custGeom>
                <a:avLst/>
                <a:gdLst>
                  <a:gd name="connsiteX0" fmla="*/ 612429 w 612429"/>
                  <a:gd name="connsiteY0" fmla="*/ 768492 h 789880"/>
                  <a:gd name="connsiteX1" fmla="*/ 610749 w 612429"/>
                  <a:gd name="connsiteY1" fmla="*/ 769926 h 789880"/>
                  <a:gd name="connsiteX2" fmla="*/ 258513 w 612429"/>
                  <a:gd name="connsiteY2" fmla="*/ 789881 h 789880"/>
                  <a:gd name="connsiteX3" fmla="*/ 250645 w 612429"/>
                  <a:gd name="connsiteY3" fmla="*/ 779514 h 789880"/>
                  <a:gd name="connsiteX4" fmla="*/ 244334 w 612429"/>
                  <a:gd name="connsiteY4" fmla="*/ 775785 h 789880"/>
                  <a:gd name="connsiteX5" fmla="*/ 164542 w 612429"/>
                  <a:gd name="connsiteY5" fmla="*/ 678840 h 789880"/>
                  <a:gd name="connsiteX6" fmla="*/ 13772 w 612429"/>
                  <a:gd name="connsiteY6" fmla="*/ 338262 h 789880"/>
                  <a:gd name="connsiteX7" fmla="*/ 32090 w 612429"/>
                  <a:gd name="connsiteY7" fmla="*/ 99095 h 789880"/>
                  <a:gd name="connsiteX8" fmla="*/ 77416 w 612429"/>
                  <a:gd name="connsiteY8" fmla="*/ 98071 h 789880"/>
                  <a:gd name="connsiteX9" fmla="*/ 244211 w 612429"/>
                  <a:gd name="connsiteY9" fmla="*/ 19 h 789880"/>
                  <a:gd name="connsiteX10" fmla="*/ 492272 w 612429"/>
                  <a:gd name="connsiteY10" fmla="*/ 417219 h 789880"/>
                  <a:gd name="connsiteX11" fmla="*/ 612429 w 612429"/>
                  <a:gd name="connsiteY11" fmla="*/ 768492 h 78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429" h="789880">
                    <a:moveTo>
                      <a:pt x="612429" y="768492"/>
                    </a:moveTo>
                    <a:lnTo>
                      <a:pt x="610749" y="769926"/>
                    </a:lnTo>
                    <a:lnTo>
                      <a:pt x="258513" y="789881"/>
                    </a:lnTo>
                    <a:cubicBezTo>
                      <a:pt x="255017" y="787185"/>
                      <a:pt x="252301" y="783607"/>
                      <a:pt x="250645" y="779514"/>
                    </a:cubicBezTo>
                    <a:cubicBezTo>
                      <a:pt x="250399" y="778695"/>
                      <a:pt x="248309" y="778039"/>
                      <a:pt x="244334" y="775785"/>
                    </a:cubicBezTo>
                    <a:cubicBezTo>
                      <a:pt x="233104" y="769434"/>
                      <a:pt x="206795" y="750259"/>
                      <a:pt x="164542" y="678840"/>
                    </a:cubicBezTo>
                    <a:cubicBezTo>
                      <a:pt x="127045" y="615576"/>
                      <a:pt x="77047" y="511214"/>
                      <a:pt x="13772" y="338262"/>
                    </a:cubicBezTo>
                    <a:cubicBezTo>
                      <a:pt x="-14055" y="262214"/>
                      <a:pt x="4510" y="147732"/>
                      <a:pt x="32090" y="99095"/>
                    </a:cubicBezTo>
                    <a:cubicBezTo>
                      <a:pt x="46546" y="105770"/>
                      <a:pt x="63276" y="105392"/>
                      <a:pt x="77416" y="98071"/>
                    </a:cubicBezTo>
                    <a:cubicBezTo>
                      <a:pt x="138192" y="68610"/>
                      <a:pt x="239989" y="-1333"/>
                      <a:pt x="244211" y="19"/>
                    </a:cubicBezTo>
                    <a:cubicBezTo>
                      <a:pt x="351254" y="37306"/>
                      <a:pt x="434365" y="190837"/>
                      <a:pt x="492272" y="417219"/>
                    </a:cubicBezTo>
                    <a:cubicBezTo>
                      <a:pt x="528335" y="559851"/>
                      <a:pt x="578292" y="645241"/>
                      <a:pt x="612429" y="768492"/>
                    </a:cubicBezTo>
                    <a:close/>
                  </a:path>
                </a:pathLst>
              </a:custGeom>
              <a:solidFill>
                <a:srgbClr val="F99746"/>
              </a:solidFill>
              <a:ln w="4098"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B9CACC94-6F53-B94C-95A2-4B8822984B03}"/>
                  </a:ext>
                </a:extLst>
              </p:cNvPr>
              <p:cNvSpPr/>
              <p:nvPr/>
            </p:nvSpPr>
            <p:spPr>
              <a:xfrm>
                <a:off x="7309052" y="4554317"/>
                <a:ext cx="370974" cy="442121"/>
              </a:xfrm>
              <a:custGeom>
                <a:avLst/>
                <a:gdLst>
                  <a:gd name="connsiteX0" fmla="*/ 278101 w 370974"/>
                  <a:gd name="connsiteY0" fmla="*/ 410 h 442121"/>
                  <a:gd name="connsiteX1" fmla="*/ 105486 w 370974"/>
                  <a:gd name="connsiteY1" fmla="*/ 162422 h 442121"/>
                  <a:gd name="connsiteX2" fmla="*/ 0 w 370974"/>
                  <a:gd name="connsiteY2" fmla="*/ 0 h 442121"/>
                  <a:gd name="connsiteX3" fmla="*/ 38768 w 370974"/>
                  <a:gd name="connsiteY3" fmla="*/ 343160 h 442121"/>
                  <a:gd name="connsiteX4" fmla="*/ 118560 w 370974"/>
                  <a:gd name="connsiteY4" fmla="*/ 440105 h 442121"/>
                  <a:gd name="connsiteX5" fmla="*/ 369080 w 370974"/>
                  <a:gd name="connsiteY5" fmla="*/ 385486 h 442121"/>
                  <a:gd name="connsiteX6" fmla="*/ 278101 w 370974"/>
                  <a:gd name="connsiteY6" fmla="*/ 410 h 44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974" h="442121">
                    <a:moveTo>
                      <a:pt x="278101" y="410"/>
                    </a:moveTo>
                    <a:lnTo>
                      <a:pt x="105486" y="162422"/>
                    </a:lnTo>
                    <a:lnTo>
                      <a:pt x="0" y="0"/>
                    </a:lnTo>
                    <a:lnTo>
                      <a:pt x="38768" y="343160"/>
                    </a:lnTo>
                    <a:cubicBezTo>
                      <a:pt x="81021" y="414578"/>
                      <a:pt x="107330" y="433754"/>
                      <a:pt x="118560" y="440105"/>
                    </a:cubicBezTo>
                    <a:cubicBezTo>
                      <a:pt x="216136" y="445636"/>
                      <a:pt x="357728" y="443424"/>
                      <a:pt x="369080" y="385486"/>
                    </a:cubicBezTo>
                    <a:cubicBezTo>
                      <a:pt x="386497" y="296490"/>
                      <a:pt x="278101" y="410"/>
                      <a:pt x="278101" y="410"/>
                    </a:cubicBezTo>
                    <a:close/>
                  </a:path>
                </a:pathLst>
              </a:custGeom>
              <a:solidFill>
                <a:srgbClr val="EF7E29"/>
              </a:solidFill>
              <a:ln w="4098"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D8F779E3-7693-8D4A-899C-FD14B1C75B40}"/>
                  </a:ext>
                </a:extLst>
              </p:cNvPr>
              <p:cNvSpPr/>
              <p:nvPr/>
            </p:nvSpPr>
            <p:spPr>
              <a:xfrm>
                <a:off x="6831044" y="4963335"/>
                <a:ext cx="991115" cy="713799"/>
              </a:xfrm>
              <a:custGeom>
                <a:avLst/>
                <a:gdLst>
                  <a:gd name="connsiteX0" fmla="*/ 909339 w 991115"/>
                  <a:gd name="connsiteY0" fmla="*/ 327167 h 713799"/>
                  <a:gd name="connsiteX1" fmla="*/ 285764 w 991115"/>
                  <a:gd name="connsiteY1" fmla="*/ 268819 h 713799"/>
                  <a:gd name="connsiteX2" fmla="*/ 75816 w 991115"/>
                  <a:gd name="connsiteY2" fmla="*/ 703146 h 713799"/>
                  <a:gd name="connsiteX3" fmla="*/ 0 w 991115"/>
                  <a:gd name="connsiteY3" fmla="*/ 713800 h 713799"/>
                  <a:gd name="connsiteX4" fmla="*/ 136755 w 991115"/>
                  <a:gd name="connsiteY4" fmla="*/ 53007 h 713799"/>
                  <a:gd name="connsiteX5" fmla="*/ 783075 w 991115"/>
                  <a:gd name="connsiteY5" fmla="*/ 6256 h 713799"/>
                  <a:gd name="connsiteX6" fmla="*/ 909339 w 991115"/>
                  <a:gd name="connsiteY6" fmla="*/ 327167 h 713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115" h="713799">
                    <a:moveTo>
                      <a:pt x="909339" y="327167"/>
                    </a:moveTo>
                    <a:cubicBezTo>
                      <a:pt x="592634" y="402600"/>
                      <a:pt x="296747" y="215348"/>
                      <a:pt x="285764" y="268819"/>
                    </a:cubicBezTo>
                    <a:cubicBezTo>
                      <a:pt x="251750" y="434437"/>
                      <a:pt x="79832" y="674464"/>
                      <a:pt x="75816" y="703146"/>
                    </a:cubicBezTo>
                    <a:cubicBezTo>
                      <a:pt x="75201" y="707243"/>
                      <a:pt x="0" y="713800"/>
                      <a:pt x="0" y="713800"/>
                    </a:cubicBezTo>
                    <a:cubicBezTo>
                      <a:pt x="0" y="713800"/>
                      <a:pt x="74094" y="128769"/>
                      <a:pt x="136755" y="53007"/>
                    </a:cubicBezTo>
                    <a:cubicBezTo>
                      <a:pt x="201424" y="-25213"/>
                      <a:pt x="783075" y="6256"/>
                      <a:pt x="783075" y="6256"/>
                    </a:cubicBezTo>
                    <a:cubicBezTo>
                      <a:pt x="1009908" y="-38693"/>
                      <a:pt x="1050069" y="293649"/>
                      <a:pt x="909339" y="327167"/>
                    </a:cubicBezTo>
                    <a:close/>
                  </a:path>
                </a:pathLst>
              </a:custGeom>
              <a:solidFill>
                <a:srgbClr val="FFB27D"/>
              </a:solidFill>
              <a:ln w="4098" cap="flat">
                <a:noFill/>
                <a:prstDash val="solid"/>
                <a:miter/>
              </a:ln>
            </p:spPr>
            <p:txBody>
              <a:bodyPr rtlCol="0" anchor="ctr"/>
              <a:lstStyle/>
              <a:p>
                <a:endParaRPr lang="en-EG"/>
              </a:p>
            </p:txBody>
          </p:sp>
          <p:sp>
            <p:nvSpPr>
              <p:cNvPr id="93" name="Freeform 92">
                <a:extLst>
                  <a:ext uri="{FF2B5EF4-FFF2-40B4-BE49-F238E27FC236}">
                    <a16:creationId xmlns:a16="http://schemas.microsoft.com/office/drawing/2014/main" id="{67B1A922-BC65-9748-88AF-E6CB85130FFA}"/>
                  </a:ext>
                </a:extLst>
              </p:cNvPr>
              <p:cNvSpPr/>
              <p:nvPr/>
            </p:nvSpPr>
            <p:spPr>
              <a:xfrm>
                <a:off x="7368475" y="4851298"/>
                <a:ext cx="463149" cy="464115"/>
              </a:xfrm>
              <a:custGeom>
                <a:avLst/>
                <a:gdLst>
                  <a:gd name="connsiteX0" fmla="*/ 0 w 463149"/>
                  <a:gd name="connsiteY0" fmla="*/ 111737 h 464115"/>
                  <a:gd name="connsiteX1" fmla="*/ 172122 w 463149"/>
                  <a:gd name="connsiteY1" fmla="*/ 287926 h 464115"/>
                  <a:gd name="connsiteX2" fmla="*/ 255233 w 463149"/>
                  <a:gd name="connsiteY2" fmla="*/ 297965 h 464115"/>
                  <a:gd name="connsiteX3" fmla="*/ 183106 w 463149"/>
                  <a:gd name="connsiteY3" fmla="*/ 319927 h 464115"/>
                  <a:gd name="connsiteX4" fmla="*/ 246176 w 463149"/>
                  <a:gd name="connsiteY4" fmla="*/ 464116 h 464115"/>
                  <a:gd name="connsiteX5" fmla="*/ 421904 w 463149"/>
                  <a:gd name="connsiteY5" fmla="*/ 441211 h 464115"/>
                  <a:gd name="connsiteX6" fmla="*/ 430511 w 463149"/>
                  <a:gd name="connsiteY6" fmla="*/ 120300 h 464115"/>
                  <a:gd name="connsiteX7" fmla="*/ 380595 w 463149"/>
                  <a:gd name="connsiteY7" fmla="*/ 0 h 464115"/>
                  <a:gd name="connsiteX8" fmla="*/ 0 w 463149"/>
                  <a:gd name="connsiteY8" fmla="*/ 111737 h 46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149" h="464115">
                    <a:moveTo>
                      <a:pt x="0" y="111737"/>
                    </a:moveTo>
                    <a:cubicBezTo>
                      <a:pt x="0" y="111737"/>
                      <a:pt x="154787" y="271946"/>
                      <a:pt x="172122" y="287926"/>
                    </a:cubicBezTo>
                    <a:cubicBezTo>
                      <a:pt x="189457" y="303906"/>
                      <a:pt x="255233" y="297965"/>
                      <a:pt x="255233" y="297965"/>
                    </a:cubicBezTo>
                    <a:cubicBezTo>
                      <a:pt x="255233" y="297965"/>
                      <a:pt x="183106" y="307512"/>
                      <a:pt x="183106" y="319927"/>
                    </a:cubicBezTo>
                    <a:cubicBezTo>
                      <a:pt x="183106" y="332342"/>
                      <a:pt x="228964" y="464116"/>
                      <a:pt x="246176" y="464116"/>
                    </a:cubicBezTo>
                    <a:cubicBezTo>
                      <a:pt x="263388" y="464116"/>
                      <a:pt x="391332" y="456495"/>
                      <a:pt x="421904" y="441211"/>
                    </a:cubicBezTo>
                    <a:cubicBezTo>
                      <a:pt x="452477" y="425927"/>
                      <a:pt x="492598" y="255925"/>
                      <a:pt x="430511" y="120300"/>
                    </a:cubicBezTo>
                    <a:lnTo>
                      <a:pt x="380595" y="0"/>
                    </a:lnTo>
                    <a:cubicBezTo>
                      <a:pt x="380595" y="0"/>
                      <a:pt x="309657" y="103337"/>
                      <a:pt x="0" y="111737"/>
                    </a:cubicBezTo>
                    <a:close/>
                  </a:path>
                </a:pathLst>
              </a:custGeom>
              <a:solidFill>
                <a:srgbClr val="213F7A"/>
              </a:solidFill>
              <a:ln w="4098"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EE3ADA76-E4BF-BF46-87F2-170CD3BBE764}"/>
                  </a:ext>
                </a:extLst>
              </p:cNvPr>
              <p:cNvSpPr/>
              <p:nvPr/>
            </p:nvSpPr>
            <p:spPr>
              <a:xfrm>
                <a:off x="7169566" y="4635111"/>
                <a:ext cx="204821" cy="198288"/>
              </a:xfrm>
              <a:custGeom>
                <a:avLst/>
                <a:gdLst>
                  <a:gd name="connsiteX0" fmla="*/ 201656 w 204821"/>
                  <a:gd name="connsiteY0" fmla="*/ 72532 h 198288"/>
                  <a:gd name="connsiteX1" fmla="*/ 76826 w 204821"/>
                  <a:gd name="connsiteY1" fmla="*/ 3654 h 198288"/>
                  <a:gd name="connsiteX2" fmla="*/ 39492 w 204821"/>
                  <a:gd name="connsiteY2" fmla="*/ 22092 h 198288"/>
                  <a:gd name="connsiteX3" fmla="*/ 17894 w 204821"/>
                  <a:gd name="connsiteY3" fmla="*/ 37744 h 198288"/>
                  <a:gd name="connsiteX4" fmla="*/ 20517 w 204821"/>
                  <a:gd name="connsiteY4" fmla="*/ 41104 h 198288"/>
                  <a:gd name="connsiteX5" fmla="*/ 3223 w 204821"/>
                  <a:gd name="connsiteY5" fmla="*/ 125757 h 198288"/>
                  <a:gd name="connsiteX6" fmla="*/ 128053 w 204821"/>
                  <a:gd name="connsiteY6" fmla="*/ 194635 h 198288"/>
                  <a:gd name="connsiteX7" fmla="*/ 138093 w 204821"/>
                  <a:gd name="connsiteY7" fmla="*/ 191398 h 198288"/>
                  <a:gd name="connsiteX8" fmla="*/ 140593 w 204821"/>
                  <a:gd name="connsiteY8" fmla="*/ 194594 h 198288"/>
                  <a:gd name="connsiteX9" fmla="*/ 165182 w 204821"/>
                  <a:gd name="connsiteY9" fmla="*/ 176483 h 198288"/>
                  <a:gd name="connsiteX10" fmla="*/ 165182 w 204821"/>
                  <a:gd name="connsiteY10" fmla="*/ 176483 h 198288"/>
                  <a:gd name="connsiteX11" fmla="*/ 201656 w 204821"/>
                  <a:gd name="connsiteY11" fmla="*/ 72532 h 19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821" h="198288">
                    <a:moveTo>
                      <a:pt x="201656" y="72532"/>
                    </a:moveTo>
                    <a:cubicBezTo>
                      <a:pt x="187517" y="19798"/>
                      <a:pt x="131618" y="-11015"/>
                      <a:pt x="76826" y="3654"/>
                    </a:cubicBezTo>
                    <a:cubicBezTo>
                      <a:pt x="63286" y="7277"/>
                      <a:pt x="50598" y="13544"/>
                      <a:pt x="39492" y="22092"/>
                    </a:cubicBezTo>
                    <a:lnTo>
                      <a:pt x="17894" y="37744"/>
                    </a:lnTo>
                    <a:lnTo>
                      <a:pt x="20517" y="41104"/>
                    </a:lnTo>
                    <a:cubicBezTo>
                      <a:pt x="1870" y="65085"/>
                      <a:pt x="-4524" y="96387"/>
                      <a:pt x="3223" y="125757"/>
                    </a:cubicBezTo>
                    <a:cubicBezTo>
                      <a:pt x="17362" y="178491"/>
                      <a:pt x="73260" y="209304"/>
                      <a:pt x="128053" y="194635"/>
                    </a:cubicBezTo>
                    <a:cubicBezTo>
                      <a:pt x="131496" y="193693"/>
                      <a:pt x="134815" y="192627"/>
                      <a:pt x="138093" y="191398"/>
                    </a:cubicBezTo>
                    <a:lnTo>
                      <a:pt x="140593" y="194594"/>
                    </a:lnTo>
                    <a:lnTo>
                      <a:pt x="165182" y="176483"/>
                    </a:lnTo>
                    <a:lnTo>
                      <a:pt x="165182" y="176483"/>
                    </a:lnTo>
                    <a:cubicBezTo>
                      <a:pt x="197310" y="152442"/>
                      <a:pt x="211720" y="111372"/>
                      <a:pt x="201656" y="72532"/>
                    </a:cubicBezTo>
                    <a:close/>
                  </a:path>
                </a:pathLst>
              </a:custGeom>
              <a:solidFill>
                <a:srgbClr val="94B0ED"/>
              </a:solidFill>
              <a:ln w="4098"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054CD263-0310-1644-AAB5-633CED21F187}"/>
                  </a:ext>
                </a:extLst>
              </p:cNvPr>
              <p:cNvSpPr/>
              <p:nvPr/>
            </p:nvSpPr>
            <p:spPr>
              <a:xfrm>
                <a:off x="7149024" y="4650025"/>
                <a:ext cx="205210" cy="198247"/>
              </a:xfrm>
              <a:custGeom>
                <a:avLst/>
                <a:gdLst>
                  <a:gd name="connsiteX0" fmla="*/ 3274 w 205210"/>
                  <a:gd name="connsiteY0" fmla="*/ 125716 h 198247"/>
                  <a:gd name="connsiteX1" fmla="*/ 77041 w 205210"/>
                  <a:gd name="connsiteY1" fmla="*/ 3654 h 198247"/>
                  <a:gd name="connsiteX2" fmla="*/ 201912 w 205210"/>
                  <a:gd name="connsiteY2" fmla="*/ 72532 h 198247"/>
                  <a:gd name="connsiteX3" fmla="*/ 128145 w 205210"/>
                  <a:gd name="connsiteY3" fmla="*/ 194594 h 198247"/>
                  <a:gd name="connsiteX4" fmla="*/ 3274 w 205210"/>
                  <a:gd name="connsiteY4" fmla="*/ 125716 h 198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210" h="198247">
                    <a:moveTo>
                      <a:pt x="3274" y="125716"/>
                    </a:moveTo>
                    <a:cubicBezTo>
                      <a:pt x="-10864" y="72982"/>
                      <a:pt x="22085" y="18322"/>
                      <a:pt x="77041" y="3654"/>
                    </a:cubicBezTo>
                    <a:cubicBezTo>
                      <a:pt x="131997" y="-11015"/>
                      <a:pt x="187691" y="19798"/>
                      <a:pt x="201912" y="72532"/>
                    </a:cubicBezTo>
                    <a:cubicBezTo>
                      <a:pt x="216132" y="125265"/>
                      <a:pt x="183060" y="179925"/>
                      <a:pt x="128145" y="194594"/>
                    </a:cubicBezTo>
                    <a:cubicBezTo>
                      <a:pt x="73230" y="209263"/>
                      <a:pt x="17413" y="178450"/>
                      <a:pt x="3274" y="125716"/>
                    </a:cubicBezTo>
                    <a:close/>
                  </a:path>
                </a:pathLst>
              </a:custGeom>
              <a:solidFill>
                <a:srgbClr val="AEC3FF"/>
              </a:solidFill>
              <a:ln w="4098" cap="flat">
                <a:noFill/>
                <a:prstDash val="solid"/>
                <a:miter/>
              </a:ln>
            </p:spPr>
            <p:txBody>
              <a:bodyPr rtlCol="0" anchor="ctr"/>
              <a:lstStyle/>
              <a:p>
                <a:endParaRPr lang="en-EG"/>
              </a:p>
            </p:txBody>
          </p:sp>
          <p:sp>
            <p:nvSpPr>
              <p:cNvPr id="96" name="Freeform 95">
                <a:extLst>
                  <a:ext uri="{FF2B5EF4-FFF2-40B4-BE49-F238E27FC236}">
                    <a16:creationId xmlns:a16="http://schemas.microsoft.com/office/drawing/2014/main" id="{83319108-4FAF-A147-909E-8930A8244429}"/>
                  </a:ext>
                </a:extLst>
              </p:cNvPr>
              <p:cNvSpPr/>
              <p:nvPr/>
            </p:nvSpPr>
            <p:spPr>
              <a:xfrm>
                <a:off x="7068450" y="4729055"/>
                <a:ext cx="202364" cy="150884"/>
              </a:xfrm>
              <a:custGeom>
                <a:avLst/>
                <a:gdLst>
                  <a:gd name="connsiteX0" fmla="*/ 202162 w 202364"/>
                  <a:gd name="connsiteY0" fmla="*/ 19234 h 150884"/>
                  <a:gd name="connsiteX1" fmla="*/ 175875 w 202364"/>
                  <a:gd name="connsiteY1" fmla="*/ 300 h 150884"/>
                  <a:gd name="connsiteX2" fmla="*/ 171425 w 202364"/>
                  <a:gd name="connsiteY2" fmla="*/ 1492 h 150884"/>
                  <a:gd name="connsiteX3" fmla="*/ 0 w 202364"/>
                  <a:gd name="connsiteY3" fmla="*/ 107124 h 150884"/>
                  <a:gd name="connsiteX4" fmla="*/ 35367 w 202364"/>
                  <a:gd name="connsiteY4" fmla="*/ 150884 h 150884"/>
                  <a:gd name="connsiteX5" fmla="*/ 195646 w 202364"/>
                  <a:gd name="connsiteY5" fmla="*/ 36484 h 150884"/>
                  <a:gd name="connsiteX6" fmla="*/ 202162 w 202364"/>
                  <a:gd name="connsiteY6" fmla="*/ 19234 h 15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64" h="150884">
                    <a:moveTo>
                      <a:pt x="202162" y="19234"/>
                    </a:moveTo>
                    <a:cubicBezTo>
                      <a:pt x="200132" y="6748"/>
                      <a:pt x="188363" y="-1729"/>
                      <a:pt x="175875" y="300"/>
                    </a:cubicBezTo>
                    <a:cubicBezTo>
                      <a:pt x="174356" y="547"/>
                      <a:pt x="172865" y="946"/>
                      <a:pt x="171425" y="1492"/>
                    </a:cubicBezTo>
                    <a:cubicBezTo>
                      <a:pt x="165196" y="3787"/>
                      <a:pt x="0" y="107124"/>
                      <a:pt x="0" y="107124"/>
                    </a:cubicBezTo>
                    <a:lnTo>
                      <a:pt x="35367" y="150884"/>
                    </a:lnTo>
                    <a:lnTo>
                      <a:pt x="195646" y="36484"/>
                    </a:lnTo>
                    <a:cubicBezTo>
                      <a:pt x="200654" y="32247"/>
                      <a:pt x="203119" y="25724"/>
                      <a:pt x="202162" y="19234"/>
                    </a:cubicBezTo>
                    <a:close/>
                  </a:path>
                </a:pathLst>
              </a:custGeom>
              <a:solidFill>
                <a:srgbClr val="789CDD"/>
              </a:solidFill>
              <a:ln w="4098" cap="flat">
                <a:noFill/>
                <a:prstDash val="solid"/>
                <a:miter/>
              </a:ln>
            </p:spPr>
            <p:txBody>
              <a:bodyPr rtlCol="0" anchor="ctr"/>
              <a:lstStyle/>
              <a:p>
                <a:endParaRPr lang="en-EG"/>
              </a:p>
            </p:txBody>
          </p:sp>
          <p:sp>
            <p:nvSpPr>
              <p:cNvPr id="97" name="Freeform 96">
                <a:extLst>
                  <a:ext uri="{FF2B5EF4-FFF2-40B4-BE49-F238E27FC236}">
                    <a16:creationId xmlns:a16="http://schemas.microsoft.com/office/drawing/2014/main" id="{2AAC2F20-612B-9149-AE37-20DB7C252C41}"/>
                  </a:ext>
                </a:extLst>
              </p:cNvPr>
              <p:cNvSpPr/>
              <p:nvPr/>
            </p:nvSpPr>
            <p:spPr>
              <a:xfrm>
                <a:off x="7177952" y="4272369"/>
                <a:ext cx="443937" cy="703442"/>
              </a:xfrm>
              <a:custGeom>
                <a:avLst/>
                <a:gdLst>
                  <a:gd name="connsiteX0" fmla="*/ 416454 w 443937"/>
                  <a:gd name="connsiteY0" fmla="*/ 687593 h 703442"/>
                  <a:gd name="connsiteX1" fmla="*/ 0 w 443937"/>
                  <a:gd name="connsiteY1" fmla="*/ 550042 h 703442"/>
                  <a:gd name="connsiteX2" fmla="*/ 38686 w 443937"/>
                  <a:gd name="connsiteY2" fmla="*/ 482721 h 703442"/>
                  <a:gd name="connsiteX3" fmla="*/ 261708 w 443937"/>
                  <a:gd name="connsiteY3" fmla="*/ 534799 h 703442"/>
                  <a:gd name="connsiteX4" fmla="*/ 131100 w 443937"/>
                  <a:gd name="connsiteY4" fmla="*/ 281947 h 703442"/>
                  <a:gd name="connsiteX5" fmla="*/ 86020 w 443937"/>
                  <a:gd name="connsiteY5" fmla="*/ 124114 h 703442"/>
                  <a:gd name="connsiteX6" fmla="*/ 317197 w 443937"/>
                  <a:gd name="connsiteY6" fmla="*/ 28603 h 703442"/>
                  <a:gd name="connsiteX7" fmla="*/ 396004 w 443937"/>
                  <a:gd name="connsiteY7" fmla="*/ 217618 h 703442"/>
                  <a:gd name="connsiteX8" fmla="*/ 416454 w 443937"/>
                  <a:gd name="connsiteY8" fmla="*/ 687593 h 70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37" h="703442">
                    <a:moveTo>
                      <a:pt x="416454" y="687593"/>
                    </a:moveTo>
                    <a:cubicBezTo>
                      <a:pt x="341908" y="762043"/>
                      <a:pt x="0" y="550042"/>
                      <a:pt x="0" y="550042"/>
                    </a:cubicBezTo>
                    <a:lnTo>
                      <a:pt x="38686" y="482721"/>
                    </a:lnTo>
                    <a:lnTo>
                      <a:pt x="261708" y="534799"/>
                    </a:lnTo>
                    <a:cubicBezTo>
                      <a:pt x="208090" y="456115"/>
                      <a:pt x="164232" y="371209"/>
                      <a:pt x="131100" y="281947"/>
                    </a:cubicBezTo>
                    <a:cubicBezTo>
                      <a:pt x="96307" y="188321"/>
                      <a:pt x="86020" y="124114"/>
                      <a:pt x="86020" y="124114"/>
                    </a:cubicBezTo>
                    <a:cubicBezTo>
                      <a:pt x="66923" y="47697"/>
                      <a:pt x="235234" y="-49002"/>
                      <a:pt x="317197" y="28603"/>
                    </a:cubicBezTo>
                    <a:cubicBezTo>
                      <a:pt x="344531" y="54499"/>
                      <a:pt x="373014" y="128171"/>
                      <a:pt x="396004" y="217618"/>
                    </a:cubicBezTo>
                    <a:cubicBezTo>
                      <a:pt x="441862" y="396306"/>
                      <a:pt x="466124" y="637850"/>
                      <a:pt x="416454" y="687593"/>
                    </a:cubicBezTo>
                    <a:close/>
                  </a:path>
                </a:pathLst>
              </a:custGeom>
              <a:solidFill>
                <a:srgbClr val="FFB27D"/>
              </a:solidFill>
              <a:ln w="4098" cap="flat">
                <a:noFill/>
                <a:prstDash val="solid"/>
                <a:miter/>
              </a:ln>
            </p:spPr>
            <p:txBody>
              <a:bodyPr rtlCol="0" anchor="ctr"/>
              <a:lstStyle/>
              <a:p>
                <a:endParaRPr lang="en-EG"/>
              </a:p>
            </p:txBody>
          </p:sp>
          <p:sp>
            <p:nvSpPr>
              <p:cNvPr id="98" name="Freeform 97">
                <a:extLst>
                  <a:ext uri="{FF2B5EF4-FFF2-40B4-BE49-F238E27FC236}">
                    <a16:creationId xmlns:a16="http://schemas.microsoft.com/office/drawing/2014/main" id="{8C2287FA-2389-2F49-A7C7-0BED876CC500}"/>
                  </a:ext>
                </a:extLst>
              </p:cNvPr>
              <p:cNvSpPr/>
              <p:nvPr/>
            </p:nvSpPr>
            <p:spPr>
              <a:xfrm>
                <a:off x="7309011" y="4450611"/>
                <a:ext cx="287690" cy="143327"/>
              </a:xfrm>
              <a:custGeom>
                <a:avLst/>
                <a:gdLst>
                  <a:gd name="connsiteX0" fmla="*/ 254085 w 287690"/>
                  <a:gd name="connsiteY0" fmla="*/ 0 h 143327"/>
                  <a:gd name="connsiteX1" fmla="*/ 0 w 287690"/>
                  <a:gd name="connsiteY1" fmla="*/ 103706 h 143327"/>
                  <a:gd name="connsiteX2" fmla="*/ 287690 w 287690"/>
                  <a:gd name="connsiteY2" fmla="*/ 143328 h 143327"/>
                </a:gdLst>
                <a:ahLst/>
                <a:cxnLst>
                  <a:cxn ang="0">
                    <a:pos x="connsiteX0" y="connsiteY0"/>
                  </a:cxn>
                  <a:cxn ang="0">
                    <a:pos x="connsiteX1" y="connsiteY1"/>
                  </a:cxn>
                  <a:cxn ang="0">
                    <a:pos x="connsiteX2" y="connsiteY2"/>
                  </a:cxn>
                </a:cxnLst>
                <a:rect l="l" t="t" r="r" b="b"/>
                <a:pathLst>
                  <a:path w="287690" h="143327">
                    <a:moveTo>
                      <a:pt x="254085" y="0"/>
                    </a:moveTo>
                    <a:cubicBezTo>
                      <a:pt x="175196" y="18561"/>
                      <a:pt x="19221" y="60232"/>
                      <a:pt x="0" y="103706"/>
                    </a:cubicBezTo>
                    <a:cubicBezTo>
                      <a:pt x="0" y="103706"/>
                      <a:pt x="145566" y="41220"/>
                      <a:pt x="287690" y="143328"/>
                    </a:cubicBezTo>
                    <a:close/>
                  </a:path>
                </a:pathLst>
              </a:custGeom>
              <a:solidFill>
                <a:srgbClr val="F4A671"/>
              </a:solidFill>
              <a:ln w="4098" cap="flat">
                <a:noFill/>
                <a:prstDash val="solid"/>
                <a:miter/>
              </a:ln>
            </p:spPr>
            <p:txBody>
              <a:bodyPr rtlCol="0" anchor="ctr"/>
              <a:lstStyle/>
              <a:p>
                <a:endParaRPr lang="en-EG"/>
              </a:p>
            </p:txBody>
          </p:sp>
          <p:sp>
            <p:nvSpPr>
              <p:cNvPr id="99" name="Freeform 98">
                <a:extLst>
                  <a:ext uri="{FF2B5EF4-FFF2-40B4-BE49-F238E27FC236}">
                    <a16:creationId xmlns:a16="http://schemas.microsoft.com/office/drawing/2014/main" id="{C70C2F45-0ADC-3E42-B84D-4539C9138ADB}"/>
                  </a:ext>
                </a:extLst>
              </p:cNvPr>
              <p:cNvSpPr/>
              <p:nvPr/>
            </p:nvSpPr>
            <p:spPr>
              <a:xfrm>
                <a:off x="7262475" y="4272369"/>
                <a:ext cx="311400" cy="281947"/>
              </a:xfrm>
              <a:custGeom>
                <a:avLst/>
                <a:gdLst>
                  <a:gd name="connsiteX0" fmla="*/ 311400 w 311400"/>
                  <a:gd name="connsiteY0" fmla="*/ 217618 h 281947"/>
                  <a:gd name="connsiteX1" fmla="*/ 46578 w 311400"/>
                  <a:gd name="connsiteY1" fmla="*/ 281947 h 281947"/>
                  <a:gd name="connsiteX2" fmla="*/ 1498 w 311400"/>
                  <a:gd name="connsiteY2" fmla="*/ 124114 h 281947"/>
                  <a:gd name="connsiteX3" fmla="*/ 232675 w 311400"/>
                  <a:gd name="connsiteY3" fmla="*/ 28603 h 281947"/>
                  <a:gd name="connsiteX4" fmla="*/ 311400 w 311400"/>
                  <a:gd name="connsiteY4" fmla="*/ 217618 h 281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400" h="281947">
                    <a:moveTo>
                      <a:pt x="311400" y="217618"/>
                    </a:moveTo>
                    <a:cubicBezTo>
                      <a:pt x="161039" y="203564"/>
                      <a:pt x="62232" y="270515"/>
                      <a:pt x="46578" y="281947"/>
                    </a:cubicBezTo>
                    <a:cubicBezTo>
                      <a:pt x="11784" y="188321"/>
                      <a:pt x="1498" y="124114"/>
                      <a:pt x="1498" y="124114"/>
                    </a:cubicBezTo>
                    <a:cubicBezTo>
                      <a:pt x="-17600" y="47697"/>
                      <a:pt x="150712" y="-49002"/>
                      <a:pt x="232675" y="28603"/>
                    </a:cubicBezTo>
                    <a:cubicBezTo>
                      <a:pt x="259928" y="54499"/>
                      <a:pt x="288410" y="128171"/>
                      <a:pt x="311400" y="217618"/>
                    </a:cubicBezTo>
                    <a:close/>
                  </a:path>
                </a:pathLst>
              </a:custGeom>
              <a:solidFill>
                <a:srgbClr val="F99746"/>
              </a:solidFill>
              <a:ln w="4098" cap="flat">
                <a:noFill/>
                <a:prstDash val="solid"/>
                <a:miter/>
              </a:ln>
            </p:spPr>
            <p:txBody>
              <a:bodyPr rtlCol="0" anchor="ctr"/>
              <a:lstStyle/>
              <a:p>
                <a:endParaRPr lang="en-EG"/>
              </a:p>
            </p:txBody>
          </p:sp>
          <p:sp>
            <p:nvSpPr>
              <p:cNvPr id="100" name="Freeform 99">
                <a:extLst>
                  <a:ext uri="{FF2B5EF4-FFF2-40B4-BE49-F238E27FC236}">
                    <a16:creationId xmlns:a16="http://schemas.microsoft.com/office/drawing/2014/main" id="{EEDF6D78-D5EF-4D4C-8E1A-FED7DB04884E}"/>
                  </a:ext>
                </a:extLst>
              </p:cNvPr>
              <p:cNvSpPr/>
              <p:nvPr/>
            </p:nvSpPr>
            <p:spPr>
              <a:xfrm>
                <a:off x="6304898" y="5624401"/>
                <a:ext cx="306791" cy="141975"/>
              </a:xfrm>
              <a:custGeom>
                <a:avLst/>
                <a:gdLst>
                  <a:gd name="connsiteX0" fmla="*/ 275011 w 306791"/>
                  <a:gd name="connsiteY0" fmla="*/ 141566 h 141975"/>
                  <a:gd name="connsiteX1" fmla="*/ 235956 w 306791"/>
                  <a:gd name="connsiteY1" fmla="*/ 141566 h 141975"/>
                  <a:gd name="connsiteX2" fmla="*/ 199769 w 306791"/>
                  <a:gd name="connsiteY2" fmla="*/ 133986 h 141975"/>
                  <a:gd name="connsiteX3" fmla="*/ 168132 w 306791"/>
                  <a:gd name="connsiteY3" fmla="*/ 141566 h 141975"/>
                  <a:gd name="connsiteX4" fmla="*/ 167763 w 306791"/>
                  <a:gd name="connsiteY4" fmla="*/ 141975 h 141975"/>
                  <a:gd name="connsiteX5" fmla="*/ 1706 w 306791"/>
                  <a:gd name="connsiteY5" fmla="*/ 141975 h 141975"/>
                  <a:gd name="connsiteX6" fmla="*/ 5476 w 306791"/>
                  <a:gd name="connsiteY6" fmla="*/ 112024 h 141975"/>
                  <a:gd name="connsiteX7" fmla="*/ 21008 w 306791"/>
                  <a:gd name="connsiteY7" fmla="*/ 97806 h 141975"/>
                  <a:gd name="connsiteX8" fmla="*/ 105143 w 306791"/>
                  <a:gd name="connsiteY8" fmla="*/ 59413 h 141975"/>
                  <a:gd name="connsiteX9" fmla="*/ 191491 w 306791"/>
                  <a:gd name="connsiteY9" fmla="*/ 0 h 141975"/>
                  <a:gd name="connsiteX10" fmla="*/ 191860 w 306791"/>
                  <a:gd name="connsiteY10" fmla="*/ 0 h 141975"/>
                  <a:gd name="connsiteX11" fmla="*/ 231653 w 306791"/>
                  <a:gd name="connsiteY11" fmla="*/ 28682 h 141975"/>
                  <a:gd name="connsiteX12" fmla="*/ 275175 w 306791"/>
                  <a:gd name="connsiteY12" fmla="*/ 9506 h 141975"/>
                  <a:gd name="connsiteX13" fmla="*/ 284191 w 306791"/>
                  <a:gd name="connsiteY13" fmla="*/ 21798 h 141975"/>
                  <a:gd name="connsiteX14" fmla="*/ 287757 w 306791"/>
                  <a:gd name="connsiteY14" fmla="*/ 47284 h 141975"/>
                  <a:gd name="connsiteX15" fmla="*/ 299641 w 306791"/>
                  <a:gd name="connsiteY15" fmla="*/ 108745 h 141975"/>
                  <a:gd name="connsiteX16" fmla="*/ 306772 w 306791"/>
                  <a:gd name="connsiteY16" fmla="*/ 128249 h 141975"/>
                  <a:gd name="connsiteX17" fmla="*/ 275011 w 306791"/>
                  <a:gd name="connsiteY17" fmla="*/ 141566 h 14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6791" h="141975">
                    <a:moveTo>
                      <a:pt x="275011" y="141566"/>
                    </a:moveTo>
                    <a:lnTo>
                      <a:pt x="235956" y="141566"/>
                    </a:lnTo>
                    <a:cubicBezTo>
                      <a:pt x="222842" y="139517"/>
                      <a:pt x="213170" y="135748"/>
                      <a:pt x="199769" y="133986"/>
                    </a:cubicBezTo>
                    <a:cubicBezTo>
                      <a:pt x="179279" y="131281"/>
                      <a:pt x="169976" y="139640"/>
                      <a:pt x="168132" y="141566"/>
                    </a:cubicBezTo>
                    <a:cubicBezTo>
                      <a:pt x="167985" y="141679"/>
                      <a:pt x="167861" y="141818"/>
                      <a:pt x="167763" y="141975"/>
                    </a:cubicBezTo>
                    <a:lnTo>
                      <a:pt x="1706" y="141975"/>
                    </a:lnTo>
                    <a:cubicBezTo>
                      <a:pt x="-2392" y="135993"/>
                      <a:pt x="1706" y="122185"/>
                      <a:pt x="5476" y="112024"/>
                    </a:cubicBezTo>
                    <a:cubicBezTo>
                      <a:pt x="8146" y="105117"/>
                      <a:pt x="13893" y="99857"/>
                      <a:pt x="21008" y="97806"/>
                    </a:cubicBezTo>
                    <a:cubicBezTo>
                      <a:pt x="38630" y="92725"/>
                      <a:pt x="73341" y="88176"/>
                      <a:pt x="105143" y="59413"/>
                    </a:cubicBezTo>
                    <a:cubicBezTo>
                      <a:pt x="123011" y="43269"/>
                      <a:pt x="191491" y="0"/>
                      <a:pt x="191491" y="0"/>
                    </a:cubicBezTo>
                    <a:lnTo>
                      <a:pt x="191860" y="0"/>
                    </a:lnTo>
                    <a:cubicBezTo>
                      <a:pt x="193335" y="0"/>
                      <a:pt x="200507" y="2212"/>
                      <a:pt x="231653" y="28682"/>
                    </a:cubicBezTo>
                    <a:cubicBezTo>
                      <a:pt x="247759" y="42244"/>
                      <a:pt x="275175" y="9506"/>
                      <a:pt x="275175" y="9506"/>
                    </a:cubicBezTo>
                    <a:cubicBezTo>
                      <a:pt x="278959" y="12972"/>
                      <a:pt x="282023" y="17148"/>
                      <a:pt x="284191" y="21798"/>
                    </a:cubicBezTo>
                    <a:cubicBezTo>
                      <a:pt x="288086" y="29690"/>
                      <a:pt x="289336" y="38626"/>
                      <a:pt x="287757" y="47284"/>
                    </a:cubicBezTo>
                    <a:cubicBezTo>
                      <a:pt x="285298" y="62240"/>
                      <a:pt x="293289" y="90020"/>
                      <a:pt x="299641" y="108745"/>
                    </a:cubicBezTo>
                    <a:cubicBezTo>
                      <a:pt x="303739" y="120136"/>
                      <a:pt x="306772" y="128249"/>
                      <a:pt x="306772" y="128249"/>
                    </a:cubicBezTo>
                    <a:cubicBezTo>
                      <a:pt x="306772" y="128249"/>
                      <a:pt x="308657" y="137386"/>
                      <a:pt x="275011" y="141566"/>
                    </a:cubicBezTo>
                    <a:close/>
                  </a:path>
                </a:pathLst>
              </a:custGeom>
              <a:solidFill>
                <a:srgbClr val="2C3A64"/>
              </a:solidFill>
              <a:ln w="4098"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B77ED8B5-F318-A14E-BB00-040C287C09EA}"/>
                  </a:ext>
                </a:extLst>
              </p:cNvPr>
              <p:cNvSpPr/>
              <p:nvPr/>
            </p:nvSpPr>
            <p:spPr>
              <a:xfrm>
                <a:off x="6636917" y="5616657"/>
                <a:ext cx="323725" cy="149719"/>
              </a:xfrm>
              <a:custGeom>
                <a:avLst/>
                <a:gdLst>
                  <a:gd name="connsiteX0" fmla="*/ 290065 w 323725"/>
                  <a:gd name="connsiteY0" fmla="*/ 149310 h 149719"/>
                  <a:gd name="connsiteX1" fmla="*/ 248837 w 323725"/>
                  <a:gd name="connsiteY1" fmla="*/ 149310 h 149719"/>
                  <a:gd name="connsiteX2" fmla="*/ 210684 w 323725"/>
                  <a:gd name="connsiteY2" fmla="*/ 141115 h 149719"/>
                  <a:gd name="connsiteX3" fmla="*/ 177284 w 323725"/>
                  <a:gd name="connsiteY3" fmla="*/ 149310 h 149719"/>
                  <a:gd name="connsiteX4" fmla="*/ 176915 w 323725"/>
                  <a:gd name="connsiteY4" fmla="*/ 149720 h 149719"/>
                  <a:gd name="connsiteX5" fmla="*/ 1842 w 323725"/>
                  <a:gd name="connsiteY5" fmla="*/ 149720 h 149719"/>
                  <a:gd name="connsiteX6" fmla="*/ 5940 w 323725"/>
                  <a:gd name="connsiteY6" fmla="*/ 118129 h 149719"/>
                  <a:gd name="connsiteX7" fmla="*/ 22332 w 323725"/>
                  <a:gd name="connsiteY7" fmla="*/ 103173 h 149719"/>
                  <a:gd name="connsiteX8" fmla="*/ 111057 w 323725"/>
                  <a:gd name="connsiteY8" fmla="*/ 62649 h 149719"/>
                  <a:gd name="connsiteX9" fmla="*/ 202119 w 323725"/>
                  <a:gd name="connsiteY9" fmla="*/ 0 h 149719"/>
                  <a:gd name="connsiteX10" fmla="*/ 202487 w 323725"/>
                  <a:gd name="connsiteY10" fmla="*/ 0 h 149719"/>
                  <a:gd name="connsiteX11" fmla="*/ 244493 w 323725"/>
                  <a:gd name="connsiteY11" fmla="*/ 30075 h 149719"/>
                  <a:gd name="connsiteX12" fmla="*/ 290393 w 323725"/>
                  <a:gd name="connsiteY12" fmla="*/ 9874 h 149719"/>
                  <a:gd name="connsiteX13" fmla="*/ 299900 w 323725"/>
                  <a:gd name="connsiteY13" fmla="*/ 22740 h 149719"/>
                  <a:gd name="connsiteX14" fmla="*/ 303629 w 323725"/>
                  <a:gd name="connsiteY14" fmla="*/ 49620 h 149719"/>
                  <a:gd name="connsiteX15" fmla="*/ 316170 w 323725"/>
                  <a:gd name="connsiteY15" fmla="*/ 114523 h 149719"/>
                  <a:gd name="connsiteX16" fmla="*/ 323711 w 323725"/>
                  <a:gd name="connsiteY16" fmla="*/ 135010 h 149719"/>
                  <a:gd name="connsiteX17" fmla="*/ 290065 w 323725"/>
                  <a:gd name="connsiteY17" fmla="*/ 149310 h 14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3725" h="149719">
                    <a:moveTo>
                      <a:pt x="290065" y="149310"/>
                    </a:moveTo>
                    <a:lnTo>
                      <a:pt x="248837" y="149310"/>
                    </a:lnTo>
                    <a:cubicBezTo>
                      <a:pt x="235026" y="147138"/>
                      <a:pt x="224822" y="143123"/>
                      <a:pt x="210684" y="141115"/>
                    </a:cubicBezTo>
                    <a:cubicBezTo>
                      <a:pt x="189168" y="138288"/>
                      <a:pt x="179251" y="147098"/>
                      <a:pt x="177284" y="149310"/>
                    </a:cubicBezTo>
                    <a:lnTo>
                      <a:pt x="176915" y="149720"/>
                    </a:lnTo>
                    <a:lnTo>
                      <a:pt x="1842" y="149720"/>
                    </a:lnTo>
                    <a:cubicBezTo>
                      <a:pt x="-2584" y="143410"/>
                      <a:pt x="1842" y="128864"/>
                      <a:pt x="5940" y="118129"/>
                    </a:cubicBezTo>
                    <a:cubicBezTo>
                      <a:pt x="8754" y="110848"/>
                      <a:pt x="14823" y="105310"/>
                      <a:pt x="22332" y="103173"/>
                    </a:cubicBezTo>
                    <a:cubicBezTo>
                      <a:pt x="40897" y="97765"/>
                      <a:pt x="77535" y="92970"/>
                      <a:pt x="111057" y="62649"/>
                    </a:cubicBezTo>
                    <a:cubicBezTo>
                      <a:pt x="129909" y="45604"/>
                      <a:pt x="202119" y="0"/>
                      <a:pt x="202119" y="0"/>
                    </a:cubicBezTo>
                    <a:lnTo>
                      <a:pt x="202487" y="0"/>
                    </a:lnTo>
                    <a:cubicBezTo>
                      <a:pt x="204086" y="0"/>
                      <a:pt x="211626" y="2335"/>
                      <a:pt x="244493" y="30075"/>
                    </a:cubicBezTo>
                    <a:cubicBezTo>
                      <a:pt x="261460" y="44375"/>
                      <a:pt x="290393" y="9874"/>
                      <a:pt x="290393" y="9874"/>
                    </a:cubicBezTo>
                    <a:cubicBezTo>
                      <a:pt x="294382" y="13492"/>
                      <a:pt x="297614" y="17865"/>
                      <a:pt x="299900" y="22740"/>
                    </a:cubicBezTo>
                    <a:cubicBezTo>
                      <a:pt x="303972" y="31075"/>
                      <a:pt x="305278" y="40491"/>
                      <a:pt x="303629" y="49620"/>
                    </a:cubicBezTo>
                    <a:cubicBezTo>
                      <a:pt x="301048" y="65395"/>
                      <a:pt x="309449" y="94691"/>
                      <a:pt x="316170" y="114523"/>
                    </a:cubicBezTo>
                    <a:cubicBezTo>
                      <a:pt x="320268" y="126529"/>
                      <a:pt x="323711" y="135010"/>
                      <a:pt x="323711" y="135010"/>
                    </a:cubicBezTo>
                    <a:cubicBezTo>
                      <a:pt x="323711" y="135010"/>
                      <a:pt x="325514" y="144885"/>
                      <a:pt x="290065" y="149310"/>
                    </a:cubicBezTo>
                    <a:close/>
                  </a:path>
                </a:pathLst>
              </a:custGeom>
              <a:solidFill>
                <a:srgbClr val="2C3A64"/>
              </a:solidFill>
              <a:ln w="4098"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9C9FDB4D-8D07-7443-AB72-9A8F6B19C489}"/>
                  </a:ext>
                </a:extLst>
              </p:cNvPr>
              <p:cNvSpPr/>
              <p:nvPr/>
            </p:nvSpPr>
            <p:spPr>
              <a:xfrm>
                <a:off x="7025734" y="4723366"/>
                <a:ext cx="222800" cy="215705"/>
              </a:xfrm>
              <a:custGeom>
                <a:avLst/>
                <a:gdLst>
                  <a:gd name="connsiteX0" fmla="*/ 219387 w 222800"/>
                  <a:gd name="connsiteY0" fmla="*/ 78886 h 215705"/>
                  <a:gd name="connsiteX1" fmla="*/ 83574 w 222800"/>
                  <a:gd name="connsiteY1" fmla="*/ 3985 h 215705"/>
                  <a:gd name="connsiteX2" fmla="*/ 42961 w 222800"/>
                  <a:gd name="connsiteY2" fmla="*/ 24021 h 215705"/>
                  <a:gd name="connsiteX3" fmla="*/ 19479 w 222800"/>
                  <a:gd name="connsiteY3" fmla="*/ 41066 h 215705"/>
                  <a:gd name="connsiteX4" fmla="*/ 22347 w 222800"/>
                  <a:gd name="connsiteY4" fmla="*/ 44713 h 215705"/>
                  <a:gd name="connsiteX5" fmla="*/ 3496 w 222800"/>
                  <a:gd name="connsiteY5" fmla="*/ 136782 h 215705"/>
                  <a:gd name="connsiteX6" fmla="*/ 139309 w 222800"/>
                  <a:gd name="connsiteY6" fmla="*/ 211724 h 215705"/>
                  <a:gd name="connsiteX7" fmla="*/ 150210 w 222800"/>
                  <a:gd name="connsiteY7" fmla="*/ 208201 h 215705"/>
                  <a:gd name="connsiteX8" fmla="*/ 152955 w 222800"/>
                  <a:gd name="connsiteY8" fmla="*/ 211683 h 215705"/>
                  <a:gd name="connsiteX9" fmla="*/ 179553 w 222800"/>
                  <a:gd name="connsiteY9" fmla="*/ 191975 h 215705"/>
                  <a:gd name="connsiteX10" fmla="*/ 179553 w 222800"/>
                  <a:gd name="connsiteY10" fmla="*/ 191975 h 215705"/>
                  <a:gd name="connsiteX11" fmla="*/ 219387 w 222800"/>
                  <a:gd name="connsiteY11" fmla="*/ 78886 h 21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800" h="215705">
                    <a:moveTo>
                      <a:pt x="219387" y="78886"/>
                    </a:moveTo>
                    <a:cubicBezTo>
                      <a:pt x="203978" y="21522"/>
                      <a:pt x="143202" y="-11995"/>
                      <a:pt x="83574" y="3985"/>
                    </a:cubicBezTo>
                    <a:cubicBezTo>
                      <a:pt x="68840" y="7900"/>
                      <a:pt x="55033" y="14711"/>
                      <a:pt x="42961" y="24021"/>
                    </a:cubicBezTo>
                    <a:lnTo>
                      <a:pt x="19479" y="41066"/>
                    </a:lnTo>
                    <a:lnTo>
                      <a:pt x="22347" y="44713"/>
                    </a:lnTo>
                    <a:cubicBezTo>
                      <a:pt x="2051" y="70786"/>
                      <a:pt x="-4920" y="104833"/>
                      <a:pt x="3496" y="136782"/>
                    </a:cubicBezTo>
                    <a:cubicBezTo>
                      <a:pt x="18905" y="194146"/>
                      <a:pt x="79681" y="227704"/>
                      <a:pt x="139309" y="211724"/>
                    </a:cubicBezTo>
                    <a:cubicBezTo>
                      <a:pt x="143038" y="210700"/>
                      <a:pt x="146686" y="209553"/>
                      <a:pt x="150210" y="208201"/>
                    </a:cubicBezTo>
                    <a:lnTo>
                      <a:pt x="152955" y="211683"/>
                    </a:lnTo>
                    <a:lnTo>
                      <a:pt x="179553" y="191975"/>
                    </a:lnTo>
                    <a:lnTo>
                      <a:pt x="179553" y="191975"/>
                    </a:lnTo>
                    <a:cubicBezTo>
                      <a:pt x="214553" y="165853"/>
                      <a:pt x="230292" y="121171"/>
                      <a:pt x="219387" y="78886"/>
                    </a:cubicBezTo>
                    <a:close/>
                  </a:path>
                </a:pathLst>
              </a:custGeom>
              <a:solidFill>
                <a:srgbClr val="94B0ED"/>
              </a:solidFill>
              <a:ln w="4098"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DC5F02B3-F82D-B447-8B5E-64D8275681E3}"/>
                  </a:ext>
                </a:extLst>
              </p:cNvPr>
              <p:cNvSpPr/>
              <p:nvPr/>
            </p:nvSpPr>
            <p:spPr>
              <a:xfrm>
                <a:off x="7003407" y="4739554"/>
                <a:ext cx="222976" cy="215705"/>
              </a:xfrm>
              <a:custGeom>
                <a:avLst/>
                <a:gdLst>
                  <a:gd name="connsiteX0" fmla="*/ 3570 w 222976"/>
                  <a:gd name="connsiteY0" fmla="*/ 136820 h 215705"/>
                  <a:gd name="connsiteX1" fmla="*/ 83648 w 222976"/>
                  <a:gd name="connsiteY1" fmla="*/ 3982 h 215705"/>
                  <a:gd name="connsiteX2" fmla="*/ 219420 w 222976"/>
                  <a:gd name="connsiteY2" fmla="*/ 78923 h 215705"/>
                  <a:gd name="connsiteX3" fmla="*/ 139342 w 222976"/>
                  <a:gd name="connsiteY3" fmla="*/ 211721 h 215705"/>
                  <a:gd name="connsiteX4" fmla="*/ 3570 w 222976"/>
                  <a:gd name="connsiteY4" fmla="*/ 136820 h 215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976" h="215705">
                    <a:moveTo>
                      <a:pt x="3570" y="136820"/>
                    </a:moveTo>
                    <a:cubicBezTo>
                      <a:pt x="-11839" y="79456"/>
                      <a:pt x="24061" y="19961"/>
                      <a:pt x="83648" y="3982"/>
                    </a:cubicBezTo>
                    <a:cubicBezTo>
                      <a:pt x="143235" y="-11999"/>
                      <a:pt x="204052" y="21559"/>
                      <a:pt x="219420" y="78923"/>
                    </a:cubicBezTo>
                    <a:cubicBezTo>
                      <a:pt x="234788" y="136287"/>
                      <a:pt x="198929" y="195741"/>
                      <a:pt x="139342" y="211721"/>
                    </a:cubicBezTo>
                    <a:cubicBezTo>
                      <a:pt x="79755" y="227701"/>
                      <a:pt x="18939" y="194184"/>
                      <a:pt x="3570" y="136820"/>
                    </a:cubicBezTo>
                    <a:close/>
                  </a:path>
                </a:pathLst>
              </a:custGeom>
              <a:solidFill>
                <a:srgbClr val="AEC3FF"/>
              </a:solidFill>
              <a:ln w="4098"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203791E5-D6FA-CD4B-9119-D4B91E9201C1}"/>
                  </a:ext>
                </a:extLst>
              </p:cNvPr>
              <p:cNvSpPr/>
              <p:nvPr/>
            </p:nvSpPr>
            <p:spPr>
              <a:xfrm>
                <a:off x="7079104" y="4807811"/>
                <a:ext cx="72323" cy="70255"/>
              </a:xfrm>
              <a:custGeom>
                <a:avLst/>
                <a:gdLst>
                  <a:gd name="connsiteX0" fmla="*/ 71227 w 72323"/>
                  <a:gd name="connsiteY0" fmla="*/ 25745 h 70255"/>
                  <a:gd name="connsiteX1" fmla="*/ 27137 w 72323"/>
                  <a:gd name="connsiteY1" fmla="*/ 1405 h 70255"/>
                  <a:gd name="connsiteX2" fmla="*/ 27130 w 72323"/>
                  <a:gd name="connsiteY2" fmla="*/ 1407 h 70255"/>
                  <a:gd name="connsiteX3" fmla="*/ 13934 w 72323"/>
                  <a:gd name="connsiteY3" fmla="*/ 7922 h 70255"/>
                  <a:gd name="connsiteX4" fmla="*/ 6312 w 72323"/>
                  <a:gd name="connsiteY4" fmla="*/ 13453 h 70255"/>
                  <a:gd name="connsiteX5" fmla="*/ 7254 w 72323"/>
                  <a:gd name="connsiteY5" fmla="*/ 14641 h 70255"/>
                  <a:gd name="connsiteX6" fmla="*/ 1148 w 72323"/>
                  <a:gd name="connsiteY6" fmla="*/ 44512 h 70255"/>
                  <a:gd name="connsiteX7" fmla="*/ 45167 w 72323"/>
                  <a:gd name="connsiteY7" fmla="*/ 68861 h 70255"/>
                  <a:gd name="connsiteX8" fmla="*/ 45203 w 72323"/>
                  <a:gd name="connsiteY8" fmla="*/ 68850 h 70255"/>
                  <a:gd name="connsiteX9" fmla="*/ 48769 w 72323"/>
                  <a:gd name="connsiteY9" fmla="*/ 67703 h 70255"/>
                  <a:gd name="connsiteX10" fmla="*/ 49629 w 72323"/>
                  <a:gd name="connsiteY10" fmla="*/ 68850 h 70255"/>
                  <a:gd name="connsiteX11" fmla="*/ 58276 w 72323"/>
                  <a:gd name="connsiteY11" fmla="*/ 62458 h 70255"/>
                  <a:gd name="connsiteX12" fmla="*/ 58276 w 72323"/>
                  <a:gd name="connsiteY12" fmla="*/ 62458 h 70255"/>
                  <a:gd name="connsiteX13" fmla="*/ 71227 w 72323"/>
                  <a:gd name="connsiteY13" fmla="*/ 25745 h 7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23" h="70255">
                    <a:moveTo>
                      <a:pt x="71227" y="25745"/>
                    </a:moveTo>
                    <a:cubicBezTo>
                      <a:pt x="65774" y="6851"/>
                      <a:pt x="46035" y="-4047"/>
                      <a:pt x="27137" y="1405"/>
                    </a:cubicBezTo>
                    <a:cubicBezTo>
                      <a:pt x="27135" y="1405"/>
                      <a:pt x="27132" y="1406"/>
                      <a:pt x="27130" y="1407"/>
                    </a:cubicBezTo>
                    <a:cubicBezTo>
                      <a:pt x="22351" y="2704"/>
                      <a:pt x="17870" y="4917"/>
                      <a:pt x="13934" y="7922"/>
                    </a:cubicBezTo>
                    <a:lnTo>
                      <a:pt x="6312" y="13453"/>
                    </a:lnTo>
                    <a:lnTo>
                      <a:pt x="7254" y="14641"/>
                    </a:lnTo>
                    <a:cubicBezTo>
                      <a:pt x="655" y="23094"/>
                      <a:pt x="-1605" y="34148"/>
                      <a:pt x="1148" y="44512"/>
                    </a:cubicBezTo>
                    <a:cubicBezTo>
                      <a:pt x="6579" y="63389"/>
                      <a:pt x="26286" y="74290"/>
                      <a:pt x="45167" y="68861"/>
                    </a:cubicBezTo>
                    <a:cubicBezTo>
                      <a:pt x="45179" y="68857"/>
                      <a:pt x="45191" y="68854"/>
                      <a:pt x="45203" y="68850"/>
                    </a:cubicBezTo>
                    <a:cubicBezTo>
                      <a:pt x="46413" y="68536"/>
                      <a:pt x="47603" y="68153"/>
                      <a:pt x="48769" y="67703"/>
                    </a:cubicBezTo>
                    <a:lnTo>
                      <a:pt x="49629" y="68850"/>
                    </a:lnTo>
                    <a:lnTo>
                      <a:pt x="58276" y="62458"/>
                    </a:lnTo>
                    <a:lnTo>
                      <a:pt x="58276" y="62458"/>
                    </a:lnTo>
                    <a:cubicBezTo>
                      <a:pt x="69631" y="53973"/>
                      <a:pt x="74745" y="39476"/>
                      <a:pt x="71227" y="25745"/>
                    </a:cubicBezTo>
                    <a:close/>
                  </a:path>
                </a:pathLst>
              </a:custGeom>
              <a:solidFill>
                <a:srgbClr val="94B0ED"/>
              </a:solidFill>
              <a:ln w="4098"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5FAC14B4-2B07-0646-864A-13E077475FF5}"/>
                  </a:ext>
                </a:extLst>
              </p:cNvPr>
              <p:cNvSpPr/>
              <p:nvPr/>
            </p:nvSpPr>
            <p:spPr>
              <a:xfrm>
                <a:off x="7071369" y="4810570"/>
                <a:ext cx="72638" cy="72792"/>
              </a:xfrm>
              <a:custGeom>
                <a:avLst/>
                <a:gdLst>
                  <a:gd name="connsiteX0" fmla="*/ 1630 w 72638"/>
                  <a:gd name="connsiteY0" fmla="*/ 47038 h 72792"/>
                  <a:gd name="connsiteX1" fmla="*/ 25592 w 72638"/>
                  <a:gd name="connsiteY1" fmla="*/ 1630 h 72792"/>
                  <a:gd name="connsiteX2" fmla="*/ 71008 w 72638"/>
                  <a:gd name="connsiteY2" fmla="*/ 25588 h 72792"/>
                  <a:gd name="connsiteX3" fmla="*/ 47046 w 72638"/>
                  <a:gd name="connsiteY3" fmla="*/ 70996 h 72792"/>
                  <a:gd name="connsiteX4" fmla="*/ 45726 w 72638"/>
                  <a:gd name="connsiteY4" fmla="*/ 71377 h 72792"/>
                  <a:gd name="connsiteX5" fmla="*/ 1655 w 72638"/>
                  <a:gd name="connsiteY5" fmla="*/ 47123 h 72792"/>
                  <a:gd name="connsiteX6" fmla="*/ 1630 w 72638"/>
                  <a:gd name="connsiteY6" fmla="*/ 47038 h 7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38" h="72792">
                    <a:moveTo>
                      <a:pt x="1630" y="47038"/>
                    </a:moveTo>
                    <a:cubicBezTo>
                      <a:pt x="-4294" y="27883"/>
                      <a:pt x="6434" y="7553"/>
                      <a:pt x="25592" y="1630"/>
                    </a:cubicBezTo>
                    <a:cubicBezTo>
                      <a:pt x="44750" y="-4293"/>
                      <a:pt x="65084" y="6433"/>
                      <a:pt x="71008" y="25588"/>
                    </a:cubicBezTo>
                    <a:cubicBezTo>
                      <a:pt x="76932" y="44743"/>
                      <a:pt x="66204" y="65072"/>
                      <a:pt x="47046" y="70996"/>
                    </a:cubicBezTo>
                    <a:cubicBezTo>
                      <a:pt x="46609" y="71131"/>
                      <a:pt x="46169" y="71258"/>
                      <a:pt x="45726" y="71377"/>
                    </a:cubicBezTo>
                    <a:cubicBezTo>
                      <a:pt x="26858" y="76847"/>
                      <a:pt x="7126" y="65989"/>
                      <a:pt x="1655" y="47123"/>
                    </a:cubicBezTo>
                    <a:cubicBezTo>
                      <a:pt x="1647" y="47095"/>
                      <a:pt x="1638" y="47066"/>
                      <a:pt x="1630" y="47038"/>
                    </a:cubicBezTo>
                    <a:close/>
                  </a:path>
                </a:pathLst>
              </a:custGeom>
              <a:solidFill>
                <a:srgbClr val="CADAFF"/>
              </a:solidFill>
              <a:ln w="4098" cap="flat">
                <a:noFill/>
                <a:prstDash val="solid"/>
                <a:miter/>
              </a:ln>
            </p:spPr>
            <p:txBody>
              <a:bodyPr rtlCol="0" anchor="ctr"/>
              <a:lstStyle/>
              <a:p>
                <a:endParaRPr lang="en-EG"/>
              </a:p>
            </p:txBody>
          </p:sp>
        </p:grpSp>
        <p:sp>
          <p:nvSpPr>
            <p:cNvPr id="106" name="Freeform 105">
              <a:extLst>
                <a:ext uri="{FF2B5EF4-FFF2-40B4-BE49-F238E27FC236}">
                  <a16:creationId xmlns:a16="http://schemas.microsoft.com/office/drawing/2014/main" id="{01F36277-2981-D74E-8E69-B220E086B3EC}"/>
                </a:ext>
              </a:extLst>
            </p:cNvPr>
            <p:cNvSpPr/>
            <p:nvPr/>
          </p:nvSpPr>
          <p:spPr>
            <a:xfrm>
              <a:off x="7844853" y="5564783"/>
              <a:ext cx="204418" cy="199797"/>
            </a:xfrm>
            <a:custGeom>
              <a:avLst/>
              <a:gdLst>
                <a:gd name="connsiteX0" fmla="*/ 197236 w 204418"/>
                <a:gd name="connsiteY0" fmla="*/ 139313 h 199797"/>
                <a:gd name="connsiteX1" fmla="*/ 139862 w 204418"/>
                <a:gd name="connsiteY1" fmla="*/ 8851 h 199797"/>
                <a:gd name="connsiteX2" fmla="*/ 98880 w 204418"/>
                <a:gd name="connsiteY2" fmla="*/ 656 h 199797"/>
                <a:gd name="connsiteX3" fmla="*/ 72201 w 204418"/>
                <a:gd name="connsiteY3" fmla="*/ 0 h 199797"/>
                <a:gd name="connsiteX4" fmla="*/ 72201 w 204418"/>
                <a:gd name="connsiteY4" fmla="*/ 4097 h 199797"/>
                <a:gd name="connsiteX5" fmla="*/ 7205 w 204418"/>
                <a:gd name="connsiteY5" fmla="*/ 61256 h 199797"/>
                <a:gd name="connsiteX6" fmla="*/ 64579 w 204418"/>
                <a:gd name="connsiteY6" fmla="*/ 191719 h 199797"/>
                <a:gd name="connsiteX7" fmla="*/ 74496 w 204418"/>
                <a:gd name="connsiteY7" fmla="*/ 195243 h 199797"/>
                <a:gd name="connsiteX8" fmla="*/ 74496 w 204418"/>
                <a:gd name="connsiteY8" fmla="*/ 199340 h 199797"/>
                <a:gd name="connsiteX9" fmla="*/ 104945 w 204418"/>
                <a:gd name="connsiteY9" fmla="*/ 199791 h 199797"/>
                <a:gd name="connsiteX10" fmla="*/ 104945 w 204418"/>
                <a:gd name="connsiteY10" fmla="*/ 199791 h 199797"/>
                <a:gd name="connsiteX11" fmla="*/ 197236 w 204418"/>
                <a:gd name="connsiteY11" fmla="*/ 139313 h 19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18" h="199797">
                  <a:moveTo>
                    <a:pt x="197236" y="139313"/>
                  </a:moveTo>
                  <a:cubicBezTo>
                    <a:pt x="217973" y="88832"/>
                    <a:pt x="192277" y="30403"/>
                    <a:pt x="139862" y="8851"/>
                  </a:cubicBezTo>
                  <a:cubicBezTo>
                    <a:pt x="126886" y="3408"/>
                    <a:pt x="112951" y="622"/>
                    <a:pt x="98880" y="656"/>
                  </a:cubicBezTo>
                  <a:lnTo>
                    <a:pt x="72201" y="0"/>
                  </a:lnTo>
                  <a:lnTo>
                    <a:pt x="72201" y="4097"/>
                  </a:lnTo>
                  <a:cubicBezTo>
                    <a:pt x="42794" y="11951"/>
                    <a:pt x="18749" y="33097"/>
                    <a:pt x="7205" y="61256"/>
                  </a:cubicBezTo>
                  <a:cubicBezTo>
                    <a:pt x="-13573" y="111737"/>
                    <a:pt x="12122" y="170166"/>
                    <a:pt x="64579" y="191719"/>
                  </a:cubicBezTo>
                  <a:cubicBezTo>
                    <a:pt x="67822" y="193062"/>
                    <a:pt x="71132" y="194239"/>
                    <a:pt x="74496" y="195243"/>
                  </a:cubicBezTo>
                  <a:lnTo>
                    <a:pt x="74496" y="199340"/>
                  </a:lnTo>
                  <a:lnTo>
                    <a:pt x="104945" y="199791"/>
                  </a:lnTo>
                  <a:lnTo>
                    <a:pt x="104945" y="199791"/>
                  </a:lnTo>
                  <a:cubicBezTo>
                    <a:pt x="145144" y="200262"/>
                    <a:pt x="181628" y="176354"/>
                    <a:pt x="197236" y="139313"/>
                  </a:cubicBezTo>
                  <a:close/>
                </a:path>
              </a:pathLst>
            </a:custGeom>
            <a:solidFill>
              <a:srgbClr val="94B0ED"/>
            </a:solidFill>
            <a:ln w="4098" cap="flat">
              <a:noFill/>
              <a:prstDash val="solid"/>
              <a:miter/>
            </a:ln>
          </p:spPr>
          <p:txBody>
            <a:bodyPr rtlCol="0" anchor="ctr"/>
            <a:lstStyle/>
            <a:p>
              <a:endParaRPr lang="en-EG"/>
            </a:p>
          </p:txBody>
        </p:sp>
        <p:sp>
          <p:nvSpPr>
            <p:cNvPr id="107" name="Freeform 106">
              <a:extLst>
                <a:ext uri="{FF2B5EF4-FFF2-40B4-BE49-F238E27FC236}">
                  <a16:creationId xmlns:a16="http://schemas.microsoft.com/office/drawing/2014/main" id="{EEEA9106-360B-C849-84F7-6DCE460D3A96}"/>
                </a:ext>
              </a:extLst>
            </p:cNvPr>
            <p:cNvSpPr/>
            <p:nvPr/>
          </p:nvSpPr>
          <p:spPr>
            <a:xfrm>
              <a:off x="7819521" y="5565138"/>
              <a:ext cx="204410" cy="198793"/>
            </a:xfrm>
            <a:custGeom>
              <a:avLst/>
              <a:gdLst>
                <a:gd name="connsiteX0" fmla="*/ 7210 w 204410"/>
                <a:gd name="connsiteY0" fmla="*/ 60329 h 198793"/>
                <a:gd name="connsiteX1" fmla="*/ 139826 w 204410"/>
                <a:gd name="connsiteY1" fmla="*/ 7922 h 198793"/>
                <a:gd name="connsiteX2" fmla="*/ 197200 w 204410"/>
                <a:gd name="connsiteY2" fmla="*/ 138384 h 198793"/>
                <a:gd name="connsiteX3" fmla="*/ 64584 w 204410"/>
                <a:gd name="connsiteY3" fmla="*/ 190791 h 198793"/>
                <a:gd name="connsiteX4" fmla="*/ 7210 w 204410"/>
                <a:gd name="connsiteY4" fmla="*/ 60329 h 198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410" h="198793">
                  <a:moveTo>
                    <a:pt x="7210" y="60329"/>
                  </a:moveTo>
                  <a:cubicBezTo>
                    <a:pt x="27947" y="9807"/>
                    <a:pt x="87329" y="-13425"/>
                    <a:pt x="139826" y="7922"/>
                  </a:cubicBezTo>
                  <a:cubicBezTo>
                    <a:pt x="192323" y="29270"/>
                    <a:pt x="217978" y="87904"/>
                    <a:pt x="197200" y="138384"/>
                  </a:cubicBezTo>
                  <a:cubicBezTo>
                    <a:pt x="176423" y="188865"/>
                    <a:pt x="117081" y="212343"/>
                    <a:pt x="64584" y="190791"/>
                  </a:cubicBezTo>
                  <a:cubicBezTo>
                    <a:pt x="12087" y="169238"/>
                    <a:pt x="-13568" y="110809"/>
                    <a:pt x="7210" y="60329"/>
                  </a:cubicBezTo>
                  <a:close/>
                </a:path>
              </a:pathLst>
            </a:custGeom>
            <a:solidFill>
              <a:srgbClr val="AEC3FF"/>
            </a:solidFill>
            <a:ln w="4098"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5E9EED3D-ABC6-764A-807F-0EED020D829A}"/>
                </a:ext>
              </a:extLst>
            </p:cNvPr>
            <p:cNvSpPr/>
            <p:nvPr/>
          </p:nvSpPr>
          <p:spPr>
            <a:xfrm>
              <a:off x="7723416" y="5622598"/>
              <a:ext cx="216747" cy="62485"/>
            </a:xfrm>
            <a:custGeom>
              <a:avLst/>
              <a:gdLst>
                <a:gd name="connsiteX0" fmla="*/ 214046 w 216747"/>
                <a:gd name="connsiteY0" fmla="*/ 52775 h 62485"/>
                <a:gd name="connsiteX1" fmla="*/ 204588 w 216747"/>
                <a:gd name="connsiteY1" fmla="*/ 21734 h 62485"/>
                <a:gd name="connsiteX2" fmla="*/ 200359 w 216747"/>
                <a:gd name="connsiteY2" fmla="*/ 19995 h 62485"/>
                <a:gd name="connsiteX3" fmla="*/ 0 w 216747"/>
                <a:gd name="connsiteY3" fmla="*/ 0 h 62485"/>
                <a:gd name="connsiteX4" fmla="*/ 1557 w 216747"/>
                <a:gd name="connsiteY4" fmla="*/ 56217 h 62485"/>
                <a:gd name="connsiteX5" fmla="*/ 198269 w 216747"/>
                <a:gd name="connsiteY5" fmla="*/ 62486 h 62485"/>
                <a:gd name="connsiteX6" fmla="*/ 214046 w 216747"/>
                <a:gd name="connsiteY6" fmla="*/ 52775 h 62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747" h="62485">
                  <a:moveTo>
                    <a:pt x="214046" y="52775"/>
                  </a:moveTo>
                  <a:cubicBezTo>
                    <a:pt x="220008" y="41591"/>
                    <a:pt x="215773" y="27694"/>
                    <a:pt x="204588" y="21734"/>
                  </a:cubicBezTo>
                  <a:cubicBezTo>
                    <a:pt x="203240" y="21015"/>
                    <a:pt x="201823" y="20433"/>
                    <a:pt x="200359" y="19995"/>
                  </a:cubicBezTo>
                  <a:cubicBezTo>
                    <a:pt x="194006" y="18029"/>
                    <a:pt x="0" y="0"/>
                    <a:pt x="0" y="0"/>
                  </a:cubicBezTo>
                  <a:lnTo>
                    <a:pt x="1557" y="56217"/>
                  </a:lnTo>
                  <a:lnTo>
                    <a:pt x="198269" y="62486"/>
                  </a:lnTo>
                  <a:cubicBezTo>
                    <a:pt x="204852" y="62187"/>
                    <a:pt x="210815" y="58516"/>
                    <a:pt x="214046" y="52775"/>
                  </a:cubicBezTo>
                  <a:close/>
                </a:path>
              </a:pathLst>
            </a:custGeom>
            <a:solidFill>
              <a:srgbClr val="7A9EDD"/>
            </a:solidFill>
            <a:ln w="4098"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7D1D2187-5350-D94C-A61A-2370A43333D4}"/>
                </a:ext>
              </a:extLst>
            </p:cNvPr>
            <p:cNvSpPr/>
            <p:nvPr/>
          </p:nvSpPr>
          <p:spPr>
            <a:xfrm>
              <a:off x="7669779" y="5551467"/>
              <a:ext cx="222473" cy="217089"/>
            </a:xfrm>
            <a:custGeom>
              <a:avLst/>
              <a:gdLst>
                <a:gd name="connsiteX0" fmla="*/ 214654 w 222473"/>
                <a:gd name="connsiteY0" fmla="*/ 151359 h 217089"/>
                <a:gd name="connsiteX1" fmla="*/ 152157 w 222473"/>
                <a:gd name="connsiteY1" fmla="*/ 9424 h 217089"/>
                <a:gd name="connsiteX2" fmla="*/ 107692 w 222473"/>
                <a:gd name="connsiteY2" fmla="*/ 738 h 217089"/>
                <a:gd name="connsiteX3" fmla="*/ 78677 w 222473"/>
                <a:gd name="connsiteY3" fmla="*/ 0 h 217089"/>
                <a:gd name="connsiteX4" fmla="*/ 78677 w 222473"/>
                <a:gd name="connsiteY4" fmla="*/ 4671 h 217089"/>
                <a:gd name="connsiteX5" fmla="*/ 7820 w 222473"/>
                <a:gd name="connsiteY5" fmla="*/ 66419 h 217089"/>
                <a:gd name="connsiteX6" fmla="*/ 70317 w 222473"/>
                <a:gd name="connsiteY6" fmla="*/ 208354 h 217089"/>
                <a:gd name="connsiteX7" fmla="*/ 81095 w 222473"/>
                <a:gd name="connsiteY7" fmla="*/ 212206 h 217089"/>
                <a:gd name="connsiteX8" fmla="*/ 81095 w 222473"/>
                <a:gd name="connsiteY8" fmla="*/ 216590 h 217089"/>
                <a:gd name="connsiteX9" fmla="*/ 114208 w 222473"/>
                <a:gd name="connsiteY9" fmla="*/ 217082 h 217089"/>
                <a:gd name="connsiteX10" fmla="*/ 114208 w 222473"/>
                <a:gd name="connsiteY10" fmla="*/ 217082 h 217089"/>
                <a:gd name="connsiteX11" fmla="*/ 214654 w 222473"/>
                <a:gd name="connsiteY11" fmla="*/ 151359 h 21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473" h="217089">
                  <a:moveTo>
                    <a:pt x="214654" y="151359"/>
                  </a:moveTo>
                  <a:cubicBezTo>
                    <a:pt x="237234" y="96413"/>
                    <a:pt x="209244" y="32861"/>
                    <a:pt x="152157" y="9424"/>
                  </a:cubicBezTo>
                  <a:cubicBezTo>
                    <a:pt x="138066" y="3582"/>
                    <a:pt x="122945" y="628"/>
                    <a:pt x="107692" y="738"/>
                  </a:cubicBezTo>
                  <a:lnTo>
                    <a:pt x="78677" y="0"/>
                  </a:lnTo>
                  <a:lnTo>
                    <a:pt x="78677" y="4671"/>
                  </a:lnTo>
                  <a:cubicBezTo>
                    <a:pt x="46718" y="13078"/>
                    <a:pt x="20513" y="35914"/>
                    <a:pt x="7820" y="66419"/>
                  </a:cubicBezTo>
                  <a:cubicBezTo>
                    <a:pt x="-14761" y="121325"/>
                    <a:pt x="13229" y="184876"/>
                    <a:pt x="70317" y="208354"/>
                  </a:cubicBezTo>
                  <a:cubicBezTo>
                    <a:pt x="73882" y="209829"/>
                    <a:pt x="77489" y="211100"/>
                    <a:pt x="81095" y="212206"/>
                  </a:cubicBezTo>
                  <a:lnTo>
                    <a:pt x="81095" y="216590"/>
                  </a:lnTo>
                  <a:lnTo>
                    <a:pt x="114208" y="217082"/>
                  </a:lnTo>
                  <a:lnTo>
                    <a:pt x="114208" y="217082"/>
                  </a:lnTo>
                  <a:cubicBezTo>
                    <a:pt x="157939" y="217625"/>
                    <a:pt x="197646" y="191644"/>
                    <a:pt x="214654" y="151359"/>
                  </a:cubicBezTo>
                  <a:close/>
                </a:path>
              </a:pathLst>
            </a:custGeom>
            <a:solidFill>
              <a:srgbClr val="94B0ED"/>
            </a:solidFill>
            <a:ln w="4098" cap="flat">
              <a:noFill/>
              <a:prstDash val="solid"/>
              <a:miter/>
            </a:ln>
          </p:spPr>
          <p:txBody>
            <a:bodyPr rtlCol="0" anchor="ctr"/>
            <a:lstStyle/>
            <a:p>
              <a:endParaRPr lang="en-EG"/>
            </a:p>
          </p:txBody>
        </p:sp>
        <p:sp>
          <p:nvSpPr>
            <p:cNvPr id="110" name="Freeform 109">
              <a:extLst>
                <a:ext uri="{FF2B5EF4-FFF2-40B4-BE49-F238E27FC236}">
                  <a16:creationId xmlns:a16="http://schemas.microsoft.com/office/drawing/2014/main" id="{7E659090-D18B-7241-AC94-12B0ADFE868C}"/>
                </a:ext>
              </a:extLst>
            </p:cNvPr>
            <p:cNvSpPr/>
            <p:nvPr/>
          </p:nvSpPr>
          <p:spPr>
            <a:xfrm>
              <a:off x="7642322" y="5551532"/>
              <a:ext cx="222391" cy="216383"/>
            </a:xfrm>
            <a:custGeom>
              <a:avLst/>
              <a:gdLst>
                <a:gd name="connsiteX0" fmla="*/ 7820 w 222391"/>
                <a:gd name="connsiteY0" fmla="*/ 65739 h 216383"/>
                <a:gd name="connsiteX1" fmla="*/ 152075 w 222391"/>
                <a:gd name="connsiteY1" fmla="*/ 8703 h 216383"/>
                <a:gd name="connsiteX2" fmla="*/ 214572 w 222391"/>
                <a:gd name="connsiteY2" fmla="*/ 150679 h 216383"/>
                <a:gd name="connsiteX3" fmla="*/ 70317 w 222391"/>
                <a:gd name="connsiteY3" fmla="*/ 207674 h 216383"/>
                <a:gd name="connsiteX4" fmla="*/ 7820 w 222391"/>
                <a:gd name="connsiteY4" fmla="*/ 65739 h 216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391" h="216383">
                  <a:moveTo>
                    <a:pt x="7820" y="65739"/>
                  </a:moveTo>
                  <a:cubicBezTo>
                    <a:pt x="30401" y="10793"/>
                    <a:pt x="94988" y="-14734"/>
                    <a:pt x="152075" y="8703"/>
                  </a:cubicBezTo>
                  <a:cubicBezTo>
                    <a:pt x="209162" y="32140"/>
                    <a:pt x="237152" y="95732"/>
                    <a:pt x="214572" y="150679"/>
                  </a:cubicBezTo>
                  <a:cubicBezTo>
                    <a:pt x="191991" y="205625"/>
                    <a:pt x="127404" y="231112"/>
                    <a:pt x="70317" y="207674"/>
                  </a:cubicBezTo>
                  <a:cubicBezTo>
                    <a:pt x="13230" y="184237"/>
                    <a:pt x="-14761" y="120809"/>
                    <a:pt x="7820" y="65739"/>
                  </a:cubicBezTo>
                  <a:close/>
                </a:path>
              </a:pathLst>
            </a:custGeom>
            <a:solidFill>
              <a:srgbClr val="AEC3FF"/>
            </a:solidFill>
            <a:ln w="4098" cap="flat">
              <a:noFill/>
              <a:prstDash val="solid"/>
              <a:miter/>
            </a:ln>
          </p:spPr>
          <p:txBody>
            <a:bodyPr rtlCol="0" anchor="ctr"/>
            <a:lstStyle/>
            <a:p>
              <a:endParaRPr lang="en-EG"/>
            </a:p>
          </p:txBody>
        </p:sp>
        <p:sp>
          <p:nvSpPr>
            <p:cNvPr id="111" name="Freeform 110">
              <a:extLst>
                <a:ext uri="{FF2B5EF4-FFF2-40B4-BE49-F238E27FC236}">
                  <a16:creationId xmlns:a16="http://schemas.microsoft.com/office/drawing/2014/main" id="{C3FD4A07-E5EA-484A-B7E9-98C837978772}"/>
                </a:ext>
              </a:extLst>
            </p:cNvPr>
            <p:cNvSpPr/>
            <p:nvPr/>
          </p:nvSpPr>
          <p:spPr>
            <a:xfrm>
              <a:off x="7720355" y="5621041"/>
              <a:ext cx="72130" cy="70315"/>
            </a:xfrm>
            <a:custGeom>
              <a:avLst/>
              <a:gdLst>
                <a:gd name="connsiteX0" fmla="*/ 69738 w 72130"/>
                <a:gd name="connsiteY0" fmla="*/ 49128 h 70315"/>
                <a:gd name="connsiteX1" fmla="*/ 49314 w 72130"/>
                <a:gd name="connsiteY1" fmla="*/ 3099 h 70315"/>
                <a:gd name="connsiteX2" fmla="*/ 49247 w 72130"/>
                <a:gd name="connsiteY2" fmla="*/ 3073 h 70315"/>
                <a:gd name="connsiteX3" fmla="*/ 34781 w 72130"/>
                <a:gd name="connsiteY3" fmla="*/ 246 h 70315"/>
                <a:gd name="connsiteX4" fmla="*/ 25396 w 72130"/>
                <a:gd name="connsiteY4" fmla="*/ 0 h 70315"/>
                <a:gd name="connsiteX5" fmla="*/ 25396 w 72130"/>
                <a:gd name="connsiteY5" fmla="*/ 1516 h 70315"/>
                <a:gd name="connsiteX6" fmla="*/ 2406 w 72130"/>
                <a:gd name="connsiteY6" fmla="*/ 21553 h 70315"/>
                <a:gd name="connsiteX7" fmla="*/ 22780 w 72130"/>
                <a:gd name="connsiteY7" fmla="*/ 67604 h 70315"/>
                <a:gd name="connsiteX8" fmla="*/ 22897 w 72130"/>
                <a:gd name="connsiteY8" fmla="*/ 67649 h 70315"/>
                <a:gd name="connsiteX9" fmla="*/ 26380 w 72130"/>
                <a:gd name="connsiteY9" fmla="*/ 68878 h 70315"/>
                <a:gd name="connsiteX10" fmla="*/ 26380 w 72130"/>
                <a:gd name="connsiteY10" fmla="*/ 70312 h 70315"/>
                <a:gd name="connsiteX11" fmla="*/ 37117 w 72130"/>
                <a:gd name="connsiteY11" fmla="*/ 70312 h 70315"/>
                <a:gd name="connsiteX12" fmla="*/ 37117 w 72130"/>
                <a:gd name="connsiteY12" fmla="*/ 70312 h 70315"/>
                <a:gd name="connsiteX13" fmla="*/ 69738 w 72130"/>
                <a:gd name="connsiteY13" fmla="*/ 49128 h 7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30" h="70315">
                  <a:moveTo>
                    <a:pt x="69738" y="49128"/>
                  </a:moveTo>
                  <a:cubicBezTo>
                    <a:pt x="76811" y="30779"/>
                    <a:pt x="67667" y="10171"/>
                    <a:pt x="49314" y="3099"/>
                  </a:cubicBezTo>
                  <a:cubicBezTo>
                    <a:pt x="49292" y="3091"/>
                    <a:pt x="49269" y="3082"/>
                    <a:pt x="49247" y="3073"/>
                  </a:cubicBezTo>
                  <a:cubicBezTo>
                    <a:pt x="44664" y="1167"/>
                    <a:pt x="39744" y="206"/>
                    <a:pt x="34781" y="246"/>
                  </a:cubicBezTo>
                  <a:lnTo>
                    <a:pt x="25396" y="0"/>
                  </a:lnTo>
                  <a:lnTo>
                    <a:pt x="25396" y="1516"/>
                  </a:lnTo>
                  <a:cubicBezTo>
                    <a:pt x="15024" y="4239"/>
                    <a:pt x="6520" y="11651"/>
                    <a:pt x="2406" y="21553"/>
                  </a:cubicBezTo>
                  <a:cubicBezTo>
                    <a:pt x="-4687" y="39894"/>
                    <a:pt x="4435" y="60512"/>
                    <a:pt x="22780" y="67604"/>
                  </a:cubicBezTo>
                  <a:cubicBezTo>
                    <a:pt x="22819" y="67619"/>
                    <a:pt x="22858" y="67634"/>
                    <a:pt x="22897" y="67649"/>
                  </a:cubicBezTo>
                  <a:cubicBezTo>
                    <a:pt x="24031" y="68131"/>
                    <a:pt x="25194" y="68541"/>
                    <a:pt x="26380" y="68878"/>
                  </a:cubicBezTo>
                  <a:lnTo>
                    <a:pt x="26380" y="70312"/>
                  </a:lnTo>
                  <a:lnTo>
                    <a:pt x="37117" y="70312"/>
                  </a:lnTo>
                  <a:lnTo>
                    <a:pt x="37117" y="70312"/>
                  </a:lnTo>
                  <a:cubicBezTo>
                    <a:pt x="51275" y="70499"/>
                    <a:pt x="64152" y="62137"/>
                    <a:pt x="69738" y="49128"/>
                  </a:cubicBezTo>
                  <a:close/>
                </a:path>
              </a:pathLst>
            </a:custGeom>
            <a:solidFill>
              <a:srgbClr val="94B0ED"/>
            </a:solidFill>
            <a:ln w="4098" cap="flat">
              <a:noFill/>
              <a:prstDash val="solid"/>
              <a:miter/>
            </a:ln>
          </p:spPr>
          <p:txBody>
            <a:bodyPr rtlCol="0" anchor="ctr"/>
            <a:lstStyle/>
            <a:p>
              <a:endParaRPr lang="en-EG"/>
            </a:p>
          </p:txBody>
        </p:sp>
        <p:sp>
          <p:nvSpPr>
            <p:cNvPr id="112" name="Freeform 111">
              <a:extLst>
                <a:ext uri="{FF2B5EF4-FFF2-40B4-BE49-F238E27FC236}">
                  <a16:creationId xmlns:a16="http://schemas.microsoft.com/office/drawing/2014/main" id="{023DCF9E-4172-A84D-ABB4-F28CBCA15A8E}"/>
                </a:ext>
              </a:extLst>
            </p:cNvPr>
            <p:cNvSpPr/>
            <p:nvPr/>
          </p:nvSpPr>
          <p:spPr>
            <a:xfrm>
              <a:off x="7711625" y="5618519"/>
              <a:ext cx="72835" cy="72625"/>
            </a:xfrm>
            <a:custGeom>
              <a:avLst/>
              <a:gdLst>
                <a:gd name="connsiteX0" fmla="*/ 2406 w 72835"/>
                <a:gd name="connsiteY0" fmla="*/ 23870 h 72625"/>
                <a:gd name="connsiteX1" fmla="*/ 48961 w 72835"/>
                <a:gd name="connsiteY1" fmla="*/ 2209 h 72625"/>
                <a:gd name="connsiteX2" fmla="*/ 70626 w 72835"/>
                <a:gd name="connsiteY2" fmla="*/ 48756 h 72625"/>
                <a:gd name="connsiteX3" fmla="*/ 24070 w 72835"/>
                <a:gd name="connsiteY3" fmla="*/ 70417 h 72625"/>
                <a:gd name="connsiteX4" fmla="*/ 22897 w 72835"/>
                <a:gd name="connsiteY4" fmla="*/ 69966 h 72625"/>
                <a:gd name="connsiteX5" fmla="*/ 2361 w 72835"/>
                <a:gd name="connsiteY5" fmla="*/ 23986 h 72625"/>
                <a:gd name="connsiteX6" fmla="*/ 2406 w 72835"/>
                <a:gd name="connsiteY6" fmla="*/ 23870 h 7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35" h="72625">
                  <a:moveTo>
                    <a:pt x="2406" y="23870"/>
                  </a:moveTo>
                  <a:cubicBezTo>
                    <a:pt x="9280" y="5035"/>
                    <a:pt x="30123" y="-4663"/>
                    <a:pt x="48961" y="2209"/>
                  </a:cubicBezTo>
                  <a:cubicBezTo>
                    <a:pt x="67800" y="9081"/>
                    <a:pt x="77499" y="29921"/>
                    <a:pt x="70626" y="48756"/>
                  </a:cubicBezTo>
                  <a:cubicBezTo>
                    <a:pt x="63752" y="67591"/>
                    <a:pt x="42909" y="77289"/>
                    <a:pt x="24070" y="70417"/>
                  </a:cubicBezTo>
                  <a:cubicBezTo>
                    <a:pt x="23677" y="70273"/>
                    <a:pt x="23285" y="70123"/>
                    <a:pt x="22897" y="69966"/>
                  </a:cubicBezTo>
                  <a:cubicBezTo>
                    <a:pt x="4527" y="62939"/>
                    <a:pt x="-4667" y="42353"/>
                    <a:pt x="2361" y="23986"/>
                  </a:cubicBezTo>
                  <a:cubicBezTo>
                    <a:pt x="2376" y="23947"/>
                    <a:pt x="2391" y="23908"/>
                    <a:pt x="2406" y="23870"/>
                  </a:cubicBezTo>
                  <a:close/>
                </a:path>
              </a:pathLst>
            </a:custGeom>
            <a:solidFill>
              <a:srgbClr val="CADAFF"/>
            </a:solidFill>
            <a:ln w="4098" cap="flat">
              <a:noFill/>
              <a:prstDash val="solid"/>
              <a:miter/>
            </a:ln>
          </p:spPr>
          <p:txBody>
            <a:bodyPr rtlCol="0" anchor="ctr"/>
            <a:lstStyle/>
            <a:p>
              <a:endParaRPr lang="en-EG"/>
            </a:p>
          </p:txBody>
        </p:sp>
        <p:sp>
          <p:nvSpPr>
            <p:cNvPr id="113" name="Freeform 112">
              <a:extLst>
                <a:ext uri="{FF2B5EF4-FFF2-40B4-BE49-F238E27FC236}">
                  <a16:creationId xmlns:a16="http://schemas.microsoft.com/office/drawing/2014/main" id="{C4757206-23FE-454B-9988-6BFADE24BA4E}"/>
                </a:ext>
              </a:extLst>
            </p:cNvPr>
            <p:cNvSpPr/>
            <p:nvPr/>
          </p:nvSpPr>
          <p:spPr>
            <a:xfrm>
              <a:off x="4425762" y="4333423"/>
              <a:ext cx="237261" cy="228883"/>
            </a:xfrm>
            <a:custGeom>
              <a:avLst/>
              <a:gdLst>
                <a:gd name="connsiteX0" fmla="*/ 1225 w 237261"/>
                <a:gd name="connsiteY0" fmla="*/ 96004 h 228883"/>
                <a:gd name="connsiteX1" fmla="*/ 136464 w 237261"/>
                <a:gd name="connsiteY1" fmla="*/ 1517 h 228883"/>
                <a:gd name="connsiteX2" fmla="*/ 181543 w 237261"/>
                <a:gd name="connsiteY2" fmla="*/ 18153 h 228883"/>
                <a:gd name="connsiteX3" fmla="*/ 208304 w 237261"/>
                <a:gd name="connsiteY3" fmla="*/ 33518 h 228883"/>
                <a:gd name="connsiteX4" fmla="*/ 205682 w 237261"/>
                <a:gd name="connsiteY4" fmla="*/ 37616 h 228883"/>
                <a:gd name="connsiteX5" fmla="*/ 235967 w 237261"/>
                <a:gd name="connsiteY5" fmla="*/ 132799 h 228883"/>
                <a:gd name="connsiteX6" fmla="*/ 100728 w 237261"/>
                <a:gd name="connsiteY6" fmla="*/ 227245 h 228883"/>
                <a:gd name="connsiteX7" fmla="*/ 88802 w 237261"/>
                <a:gd name="connsiteY7" fmla="*/ 224786 h 228883"/>
                <a:gd name="connsiteX8" fmla="*/ 86302 w 237261"/>
                <a:gd name="connsiteY8" fmla="*/ 228884 h 228883"/>
                <a:gd name="connsiteX9" fmla="*/ 55976 w 237261"/>
                <a:gd name="connsiteY9" fmla="*/ 211019 h 228883"/>
                <a:gd name="connsiteX10" fmla="*/ 55976 w 237261"/>
                <a:gd name="connsiteY10" fmla="*/ 211019 h 228883"/>
                <a:gd name="connsiteX11" fmla="*/ 1225 w 237261"/>
                <a:gd name="connsiteY11" fmla="*/ 96004 h 22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261" h="228883">
                  <a:moveTo>
                    <a:pt x="1225" y="96004"/>
                  </a:moveTo>
                  <a:cubicBezTo>
                    <a:pt x="11019" y="33641"/>
                    <a:pt x="71508" y="-8685"/>
                    <a:pt x="136464" y="1517"/>
                  </a:cubicBezTo>
                  <a:cubicBezTo>
                    <a:pt x="152439" y="4044"/>
                    <a:pt x="167758" y="9697"/>
                    <a:pt x="181543" y="18153"/>
                  </a:cubicBezTo>
                  <a:lnTo>
                    <a:pt x="208304" y="33518"/>
                  </a:lnTo>
                  <a:lnTo>
                    <a:pt x="205682" y="37616"/>
                  </a:lnTo>
                  <a:cubicBezTo>
                    <a:pt x="230075" y="62883"/>
                    <a:pt x="241276" y="98085"/>
                    <a:pt x="235967" y="132799"/>
                  </a:cubicBezTo>
                  <a:cubicBezTo>
                    <a:pt x="226131" y="195162"/>
                    <a:pt x="165643" y="237447"/>
                    <a:pt x="100728" y="227245"/>
                  </a:cubicBezTo>
                  <a:cubicBezTo>
                    <a:pt x="96630" y="226630"/>
                    <a:pt x="92532" y="225770"/>
                    <a:pt x="88802" y="224786"/>
                  </a:cubicBezTo>
                  <a:lnTo>
                    <a:pt x="86302" y="228884"/>
                  </a:lnTo>
                  <a:lnTo>
                    <a:pt x="55976" y="211019"/>
                  </a:lnTo>
                  <a:lnTo>
                    <a:pt x="55976" y="211019"/>
                  </a:lnTo>
                  <a:cubicBezTo>
                    <a:pt x="16092" y="187324"/>
                    <a:pt x="-5534" y="141895"/>
                    <a:pt x="1225" y="96004"/>
                  </a:cubicBezTo>
                  <a:close/>
                </a:path>
              </a:pathLst>
            </a:custGeom>
            <a:solidFill>
              <a:srgbClr val="EF7E29"/>
            </a:solidFill>
            <a:ln w="4098" cap="flat">
              <a:noFill/>
              <a:prstDash val="solid"/>
              <a:miter/>
            </a:ln>
          </p:spPr>
          <p:txBody>
            <a:bodyPr rtlCol="0" anchor="ctr"/>
            <a:lstStyle/>
            <a:p>
              <a:endParaRPr lang="en-EG"/>
            </a:p>
          </p:txBody>
        </p:sp>
        <p:sp>
          <p:nvSpPr>
            <p:cNvPr id="114" name="Freeform 113">
              <a:extLst>
                <a:ext uri="{FF2B5EF4-FFF2-40B4-BE49-F238E27FC236}">
                  <a16:creationId xmlns:a16="http://schemas.microsoft.com/office/drawing/2014/main" id="{A679D6C3-98A0-4844-9C2F-EE59E74DA455}"/>
                </a:ext>
              </a:extLst>
            </p:cNvPr>
            <p:cNvSpPr/>
            <p:nvPr/>
          </p:nvSpPr>
          <p:spPr>
            <a:xfrm>
              <a:off x="4450853" y="4348051"/>
              <a:ext cx="237520" cy="228886"/>
            </a:xfrm>
            <a:custGeom>
              <a:avLst/>
              <a:gdLst>
                <a:gd name="connsiteX0" fmla="*/ 236161 w 237520"/>
                <a:gd name="connsiteY0" fmla="*/ 132922 h 228886"/>
                <a:gd name="connsiteX1" fmla="*/ 136617 w 237520"/>
                <a:gd name="connsiteY1" fmla="*/ 1517 h 228886"/>
                <a:gd name="connsiteX2" fmla="*/ 1378 w 237520"/>
                <a:gd name="connsiteY2" fmla="*/ 96004 h 228886"/>
                <a:gd name="connsiteX3" fmla="*/ 100922 w 237520"/>
                <a:gd name="connsiteY3" fmla="*/ 227368 h 228886"/>
                <a:gd name="connsiteX4" fmla="*/ 236161 w 237520"/>
                <a:gd name="connsiteY4" fmla="*/ 132922 h 228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520" h="228886">
                  <a:moveTo>
                    <a:pt x="236161" y="132922"/>
                  </a:moveTo>
                  <a:cubicBezTo>
                    <a:pt x="245997" y="70559"/>
                    <a:pt x="201409" y="11720"/>
                    <a:pt x="136617" y="1517"/>
                  </a:cubicBezTo>
                  <a:cubicBezTo>
                    <a:pt x="71825" y="-8685"/>
                    <a:pt x="11296" y="33641"/>
                    <a:pt x="1378" y="96004"/>
                  </a:cubicBezTo>
                  <a:cubicBezTo>
                    <a:pt x="-8539" y="158367"/>
                    <a:pt x="36131" y="217165"/>
                    <a:pt x="100922" y="227368"/>
                  </a:cubicBezTo>
                  <a:cubicBezTo>
                    <a:pt x="165714" y="237570"/>
                    <a:pt x="226367" y="195285"/>
                    <a:pt x="236161" y="132922"/>
                  </a:cubicBezTo>
                  <a:close/>
                </a:path>
              </a:pathLst>
            </a:custGeom>
            <a:solidFill>
              <a:srgbClr val="F99746"/>
            </a:solidFill>
            <a:ln w="4098" cap="flat">
              <a:noFill/>
              <a:prstDash val="solid"/>
              <a:miter/>
            </a:ln>
          </p:spPr>
          <p:txBody>
            <a:bodyPr rtlCol="0" anchor="ctr"/>
            <a:lstStyle/>
            <a:p>
              <a:endParaRPr lang="en-EG"/>
            </a:p>
          </p:txBody>
        </p:sp>
        <p:sp>
          <p:nvSpPr>
            <p:cNvPr id="115" name="Freeform 114">
              <a:extLst>
                <a:ext uri="{FF2B5EF4-FFF2-40B4-BE49-F238E27FC236}">
                  <a16:creationId xmlns:a16="http://schemas.microsoft.com/office/drawing/2014/main" id="{C10F1D52-DEF8-E840-AAE6-DC6A85DF8F64}"/>
                </a:ext>
              </a:extLst>
            </p:cNvPr>
            <p:cNvSpPr/>
            <p:nvPr/>
          </p:nvSpPr>
          <p:spPr>
            <a:xfrm>
              <a:off x="4547616" y="4438804"/>
              <a:ext cx="243203" cy="155913"/>
            </a:xfrm>
            <a:custGeom>
              <a:avLst/>
              <a:gdLst>
                <a:gd name="connsiteX0" fmla="*/ 20 w 243203"/>
                <a:gd name="connsiteY0" fmla="*/ 25041 h 155913"/>
                <a:gd name="connsiteX1" fmla="*/ 27964 w 243203"/>
                <a:gd name="connsiteY1" fmla="*/ 42 h 155913"/>
                <a:gd name="connsiteX2" fmla="*/ 33215 w 243203"/>
                <a:gd name="connsiteY2" fmla="*/ 867 h 155913"/>
                <a:gd name="connsiteX3" fmla="*/ 243204 w 243203"/>
                <a:gd name="connsiteY3" fmla="*/ 101417 h 155913"/>
                <a:gd name="connsiteX4" fmla="*/ 207919 w 243203"/>
                <a:gd name="connsiteY4" fmla="*/ 155913 h 155913"/>
                <a:gd name="connsiteX5" fmla="*/ 9527 w 243203"/>
                <a:gd name="connsiteY5" fmla="*/ 44094 h 155913"/>
                <a:gd name="connsiteX6" fmla="*/ 20 w 243203"/>
                <a:gd name="connsiteY6" fmla="*/ 25041 h 1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203" h="155913">
                  <a:moveTo>
                    <a:pt x="20" y="25041"/>
                  </a:moveTo>
                  <a:cubicBezTo>
                    <a:pt x="832" y="10422"/>
                    <a:pt x="13343" y="-770"/>
                    <a:pt x="27964" y="42"/>
                  </a:cubicBezTo>
                  <a:cubicBezTo>
                    <a:pt x="29737" y="140"/>
                    <a:pt x="31496" y="416"/>
                    <a:pt x="33215" y="867"/>
                  </a:cubicBezTo>
                  <a:cubicBezTo>
                    <a:pt x="40673" y="2751"/>
                    <a:pt x="243204" y="101417"/>
                    <a:pt x="243204" y="101417"/>
                  </a:cubicBezTo>
                  <a:lnTo>
                    <a:pt x="207919" y="155913"/>
                  </a:lnTo>
                  <a:lnTo>
                    <a:pt x="9527" y="44094"/>
                  </a:lnTo>
                  <a:cubicBezTo>
                    <a:pt x="3291" y="39801"/>
                    <a:pt x="-300" y="32605"/>
                    <a:pt x="20" y="25041"/>
                  </a:cubicBezTo>
                  <a:close/>
                </a:path>
              </a:pathLst>
            </a:custGeom>
            <a:solidFill>
              <a:srgbClr val="EF7E29"/>
            </a:solidFill>
            <a:ln w="4098" cap="flat">
              <a:noFill/>
              <a:prstDash val="solid"/>
              <a:miter/>
            </a:ln>
          </p:spPr>
          <p:txBody>
            <a:bodyPr rtlCol="0" anchor="ctr"/>
            <a:lstStyle/>
            <a:p>
              <a:endParaRPr lang="en-EG"/>
            </a:p>
          </p:txBody>
        </p:sp>
        <p:sp>
          <p:nvSpPr>
            <p:cNvPr id="116" name="Freeform 115">
              <a:extLst>
                <a:ext uri="{FF2B5EF4-FFF2-40B4-BE49-F238E27FC236}">
                  <a16:creationId xmlns:a16="http://schemas.microsoft.com/office/drawing/2014/main" id="{BF8DD352-965B-B344-B854-389EA463E044}"/>
                </a:ext>
              </a:extLst>
            </p:cNvPr>
            <p:cNvSpPr/>
            <p:nvPr/>
          </p:nvSpPr>
          <p:spPr>
            <a:xfrm>
              <a:off x="4566063" y="4472263"/>
              <a:ext cx="106157" cy="70793"/>
            </a:xfrm>
            <a:custGeom>
              <a:avLst/>
              <a:gdLst>
                <a:gd name="connsiteX0" fmla="*/ 106157 w 106157"/>
                <a:gd name="connsiteY0" fmla="*/ 60993 h 70793"/>
                <a:gd name="connsiteX1" fmla="*/ 7023 w 106157"/>
                <a:gd name="connsiteY1" fmla="*/ 46324 h 70793"/>
                <a:gd name="connsiteX2" fmla="*/ 17801 w 106157"/>
                <a:gd name="connsiteY2" fmla="*/ 802 h 70793"/>
                <a:gd name="connsiteX3" fmla="*/ 53865 w 106157"/>
                <a:gd name="connsiteY3" fmla="*/ 16536 h 70793"/>
                <a:gd name="connsiteX4" fmla="*/ 106157 w 106157"/>
                <a:gd name="connsiteY4" fmla="*/ 60993 h 70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57" h="70793">
                  <a:moveTo>
                    <a:pt x="106157" y="60993"/>
                  </a:moveTo>
                  <a:cubicBezTo>
                    <a:pt x="103124" y="60542"/>
                    <a:pt x="39562" y="91191"/>
                    <a:pt x="7023" y="46324"/>
                  </a:cubicBezTo>
                  <a:cubicBezTo>
                    <a:pt x="-7894" y="25837"/>
                    <a:pt x="3458" y="6415"/>
                    <a:pt x="17801" y="802"/>
                  </a:cubicBezTo>
                  <a:cubicBezTo>
                    <a:pt x="28743" y="-3296"/>
                    <a:pt x="46775" y="9284"/>
                    <a:pt x="53865" y="16536"/>
                  </a:cubicBezTo>
                  <a:cubicBezTo>
                    <a:pt x="65626" y="28214"/>
                    <a:pt x="106157" y="60993"/>
                    <a:pt x="106157" y="60993"/>
                  </a:cubicBezTo>
                  <a:close/>
                </a:path>
              </a:pathLst>
            </a:custGeom>
            <a:solidFill>
              <a:srgbClr val="FFB27D"/>
            </a:solidFill>
            <a:ln w="4098" cap="flat">
              <a:noFill/>
              <a:prstDash val="solid"/>
              <a:miter/>
            </a:ln>
          </p:spPr>
          <p:txBody>
            <a:bodyPr rtlCol="0" anchor="ctr"/>
            <a:lstStyle/>
            <a:p>
              <a:endParaRPr lang="en-EG"/>
            </a:p>
          </p:txBody>
        </p:sp>
        <p:sp>
          <p:nvSpPr>
            <p:cNvPr id="117" name="Freeform 116">
              <a:extLst>
                <a:ext uri="{FF2B5EF4-FFF2-40B4-BE49-F238E27FC236}">
                  <a16:creationId xmlns:a16="http://schemas.microsoft.com/office/drawing/2014/main" id="{91643068-50F8-6449-89B3-9D710FDFEDBB}"/>
                </a:ext>
              </a:extLst>
            </p:cNvPr>
            <p:cNvSpPr/>
            <p:nvPr/>
          </p:nvSpPr>
          <p:spPr>
            <a:xfrm>
              <a:off x="4471942" y="5603102"/>
              <a:ext cx="305231" cy="153645"/>
            </a:xfrm>
            <a:custGeom>
              <a:avLst/>
              <a:gdLst>
                <a:gd name="connsiteX0" fmla="*/ 12787 w 305231"/>
                <a:gd name="connsiteY0" fmla="*/ 153645 h 153645"/>
                <a:gd name="connsiteX1" fmla="*/ 3485 w 305231"/>
                <a:gd name="connsiteY1" fmla="*/ 42113 h 153645"/>
                <a:gd name="connsiteX2" fmla="*/ 117946 w 305231"/>
                <a:gd name="connsiteY2" fmla="*/ 23224 h 153645"/>
                <a:gd name="connsiteX3" fmla="*/ 260151 w 305231"/>
                <a:gd name="connsiteY3" fmla="*/ 120088 h 153645"/>
                <a:gd name="connsiteX4" fmla="*/ 305231 w 305231"/>
                <a:gd name="connsiteY4" fmla="*/ 153645 h 153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31" h="153645">
                  <a:moveTo>
                    <a:pt x="12787" y="153645"/>
                  </a:moveTo>
                  <a:cubicBezTo>
                    <a:pt x="-8810" y="140452"/>
                    <a:pt x="3485" y="42113"/>
                    <a:pt x="3485" y="42113"/>
                  </a:cubicBezTo>
                  <a:cubicBezTo>
                    <a:pt x="3485" y="42113"/>
                    <a:pt x="104135" y="-38401"/>
                    <a:pt x="117946" y="23224"/>
                  </a:cubicBezTo>
                  <a:cubicBezTo>
                    <a:pt x="131757" y="84850"/>
                    <a:pt x="213597" y="112548"/>
                    <a:pt x="260151" y="120088"/>
                  </a:cubicBezTo>
                  <a:cubicBezTo>
                    <a:pt x="292281" y="125332"/>
                    <a:pt x="302240" y="143115"/>
                    <a:pt x="305231" y="153645"/>
                  </a:cubicBezTo>
                  <a:close/>
                </a:path>
              </a:pathLst>
            </a:custGeom>
            <a:solidFill>
              <a:srgbClr val="233862"/>
            </a:solidFill>
            <a:ln w="4098" cap="flat">
              <a:noFill/>
              <a:prstDash val="solid"/>
              <a:miter/>
            </a:ln>
          </p:spPr>
          <p:txBody>
            <a:bodyPr rtlCol="0" anchor="ctr"/>
            <a:lstStyle/>
            <a:p>
              <a:endParaRPr lang="en-EG"/>
            </a:p>
          </p:txBody>
        </p:sp>
        <p:sp>
          <p:nvSpPr>
            <p:cNvPr id="118" name="Freeform 117">
              <a:extLst>
                <a:ext uri="{FF2B5EF4-FFF2-40B4-BE49-F238E27FC236}">
                  <a16:creationId xmlns:a16="http://schemas.microsoft.com/office/drawing/2014/main" id="{0954BF4E-AF20-3346-9968-908999C2826D}"/>
                </a:ext>
              </a:extLst>
            </p:cNvPr>
            <p:cNvSpPr/>
            <p:nvPr/>
          </p:nvSpPr>
          <p:spPr>
            <a:xfrm>
              <a:off x="4128047" y="4290789"/>
              <a:ext cx="490781" cy="1418460"/>
            </a:xfrm>
            <a:custGeom>
              <a:avLst/>
              <a:gdLst>
                <a:gd name="connsiteX0" fmla="*/ 470693 w 490781"/>
                <a:gd name="connsiteY0" fmla="*/ 1387083 h 1418460"/>
                <a:gd name="connsiteX1" fmla="*/ 335003 w 490781"/>
                <a:gd name="connsiteY1" fmla="*/ 1414495 h 1418460"/>
                <a:gd name="connsiteX2" fmla="*/ 155586 w 490781"/>
                <a:gd name="connsiteY2" fmla="*/ 805044 h 1418460"/>
                <a:gd name="connsiteX3" fmla="*/ 151488 w 490781"/>
                <a:gd name="connsiteY3" fmla="*/ 771609 h 1418460"/>
                <a:gd name="connsiteX4" fmla="*/ 147963 w 490781"/>
                <a:gd name="connsiteY4" fmla="*/ 750671 h 1418460"/>
                <a:gd name="connsiteX5" fmla="*/ 76573 w 490781"/>
                <a:gd name="connsiteY5" fmla="*/ 441643 h 1418460"/>
                <a:gd name="connsiteX6" fmla="*/ 20 w 490781"/>
                <a:gd name="connsiteY6" fmla="*/ 60132 h 1418460"/>
                <a:gd name="connsiteX7" fmla="*/ 354019 w 490781"/>
                <a:gd name="connsiteY7" fmla="*/ 35260 h 1418460"/>
                <a:gd name="connsiteX8" fmla="*/ 381845 w 490781"/>
                <a:gd name="connsiteY8" fmla="*/ 246155 h 1418460"/>
                <a:gd name="connsiteX9" fmla="*/ 383033 w 490781"/>
                <a:gd name="connsiteY9" fmla="*/ 273689 h 1418460"/>
                <a:gd name="connsiteX10" fmla="*/ 490323 w 490781"/>
                <a:gd name="connsiteY10" fmla="*/ 1355001 h 1418460"/>
                <a:gd name="connsiteX11" fmla="*/ 470692 w 490781"/>
                <a:gd name="connsiteY11" fmla="*/ 1387083 h 141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0781" h="1418460">
                  <a:moveTo>
                    <a:pt x="470693" y="1387083"/>
                  </a:moveTo>
                  <a:cubicBezTo>
                    <a:pt x="437908" y="1397532"/>
                    <a:pt x="374960" y="1429574"/>
                    <a:pt x="335003" y="1414495"/>
                  </a:cubicBezTo>
                  <a:cubicBezTo>
                    <a:pt x="309226" y="1404785"/>
                    <a:pt x="164930" y="987502"/>
                    <a:pt x="155586" y="805044"/>
                  </a:cubicBezTo>
                  <a:cubicBezTo>
                    <a:pt x="155094" y="796153"/>
                    <a:pt x="153782" y="784885"/>
                    <a:pt x="151488" y="771609"/>
                  </a:cubicBezTo>
                  <a:cubicBezTo>
                    <a:pt x="150504" y="765094"/>
                    <a:pt x="149316" y="758128"/>
                    <a:pt x="147963" y="750671"/>
                  </a:cubicBezTo>
                  <a:cubicBezTo>
                    <a:pt x="134603" y="676917"/>
                    <a:pt x="105507" y="559813"/>
                    <a:pt x="76573" y="441643"/>
                  </a:cubicBezTo>
                  <a:cubicBezTo>
                    <a:pt x="37600" y="282130"/>
                    <a:pt x="-1005" y="120487"/>
                    <a:pt x="20" y="60132"/>
                  </a:cubicBezTo>
                  <a:cubicBezTo>
                    <a:pt x="2110" y="-58694"/>
                    <a:pt x="354019" y="35260"/>
                    <a:pt x="354019" y="35260"/>
                  </a:cubicBezTo>
                  <a:cubicBezTo>
                    <a:pt x="354019" y="35260"/>
                    <a:pt x="375083" y="120159"/>
                    <a:pt x="381845" y="246155"/>
                  </a:cubicBezTo>
                  <a:cubicBezTo>
                    <a:pt x="382309" y="255142"/>
                    <a:pt x="382706" y="264320"/>
                    <a:pt x="383033" y="273689"/>
                  </a:cubicBezTo>
                  <a:cubicBezTo>
                    <a:pt x="392623" y="553667"/>
                    <a:pt x="418851" y="1026592"/>
                    <a:pt x="490323" y="1355001"/>
                  </a:cubicBezTo>
                  <a:cubicBezTo>
                    <a:pt x="492893" y="1369131"/>
                    <a:pt x="484445" y="1382938"/>
                    <a:pt x="470692" y="1387083"/>
                  </a:cubicBezTo>
                  <a:close/>
                </a:path>
              </a:pathLst>
            </a:custGeom>
            <a:solidFill>
              <a:srgbClr val="213F7A"/>
            </a:solidFill>
            <a:ln w="4098" cap="flat">
              <a:noFill/>
              <a:prstDash val="solid"/>
              <a:miter/>
            </a:ln>
          </p:spPr>
          <p:txBody>
            <a:bodyPr rtlCol="0" anchor="ctr"/>
            <a:lstStyle/>
            <a:p>
              <a:endParaRPr lang="en-EG"/>
            </a:p>
          </p:txBody>
        </p:sp>
        <p:sp>
          <p:nvSpPr>
            <p:cNvPr id="119" name="Freeform 118">
              <a:extLst>
                <a:ext uri="{FF2B5EF4-FFF2-40B4-BE49-F238E27FC236}">
                  <a16:creationId xmlns:a16="http://schemas.microsoft.com/office/drawing/2014/main" id="{1A81027A-8956-CD41-892F-61C4668523D8}"/>
                </a:ext>
              </a:extLst>
            </p:cNvPr>
            <p:cNvSpPr/>
            <p:nvPr/>
          </p:nvSpPr>
          <p:spPr>
            <a:xfrm>
              <a:off x="4163844" y="4322279"/>
              <a:ext cx="346252" cy="740118"/>
            </a:xfrm>
            <a:custGeom>
              <a:avLst/>
              <a:gdLst>
                <a:gd name="connsiteX0" fmla="*/ 346253 w 346252"/>
                <a:gd name="connsiteY0" fmla="*/ 214664 h 740118"/>
                <a:gd name="connsiteX1" fmla="*/ 115896 w 346252"/>
                <a:gd name="connsiteY1" fmla="*/ 740118 h 740118"/>
                <a:gd name="connsiteX2" fmla="*/ 112371 w 346252"/>
                <a:gd name="connsiteY2" fmla="*/ 719181 h 740118"/>
                <a:gd name="connsiteX3" fmla="*/ 40982 w 346252"/>
                <a:gd name="connsiteY3" fmla="*/ 410152 h 740118"/>
                <a:gd name="connsiteX4" fmla="*/ 0 w 346252"/>
                <a:gd name="connsiteY4" fmla="*/ 0 h 740118"/>
                <a:gd name="connsiteX5" fmla="*/ 318467 w 346252"/>
                <a:gd name="connsiteY5" fmla="*/ 3770 h 740118"/>
                <a:gd name="connsiteX6" fmla="*/ 346253 w 346252"/>
                <a:gd name="connsiteY6" fmla="*/ 214664 h 74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252" h="740118">
                  <a:moveTo>
                    <a:pt x="346253" y="214664"/>
                  </a:moveTo>
                  <a:lnTo>
                    <a:pt x="115896" y="740118"/>
                  </a:lnTo>
                  <a:cubicBezTo>
                    <a:pt x="114912" y="733603"/>
                    <a:pt x="113724" y="726638"/>
                    <a:pt x="112371" y="719181"/>
                  </a:cubicBezTo>
                  <a:cubicBezTo>
                    <a:pt x="99011" y="645427"/>
                    <a:pt x="69914" y="528322"/>
                    <a:pt x="40982" y="410152"/>
                  </a:cubicBezTo>
                  <a:lnTo>
                    <a:pt x="0" y="0"/>
                  </a:lnTo>
                  <a:lnTo>
                    <a:pt x="318467" y="3770"/>
                  </a:lnTo>
                  <a:cubicBezTo>
                    <a:pt x="318467" y="3770"/>
                    <a:pt x="339491" y="88668"/>
                    <a:pt x="346253" y="214664"/>
                  </a:cubicBezTo>
                  <a:close/>
                </a:path>
              </a:pathLst>
            </a:custGeom>
            <a:solidFill>
              <a:srgbClr val="233862"/>
            </a:solidFill>
            <a:ln w="4098" cap="flat">
              <a:noFill/>
              <a:prstDash val="solid"/>
              <a:miter/>
            </a:ln>
          </p:spPr>
          <p:txBody>
            <a:bodyPr rtlCol="0" anchor="ctr"/>
            <a:lstStyle/>
            <a:p>
              <a:endParaRPr lang="en-EG"/>
            </a:p>
          </p:txBody>
        </p:sp>
        <p:sp>
          <p:nvSpPr>
            <p:cNvPr id="120" name="Freeform 119">
              <a:extLst>
                <a:ext uri="{FF2B5EF4-FFF2-40B4-BE49-F238E27FC236}">
                  <a16:creationId xmlns:a16="http://schemas.microsoft.com/office/drawing/2014/main" id="{A4582E48-AB34-1B44-88AD-1D593299A37E}"/>
                </a:ext>
              </a:extLst>
            </p:cNvPr>
            <p:cNvSpPr/>
            <p:nvPr/>
          </p:nvSpPr>
          <p:spPr>
            <a:xfrm>
              <a:off x="4314738" y="3540244"/>
              <a:ext cx="351785" cy="923355"/>
            </a:xfrm>
            <a:custGeom>
              <a:avLst/>
              <a:gdLst>
                <a:gd name="connsiteX0" fmla="*/ 0 w 351785"/>
                <a:gd name="connsiteY0" fmla="*/ 0 h 923355"/>
                <a:gd name="connsiteX1" fmla="*/ 161754 w 351785"/>
                <a:gd name="connsiteY1" fmla="*/ 56503 h 923355"/>
                <a:gd name="connsiteX2" fmla="*/ 287485 w 351785"/>
                <a:gd name="connsiteY2" fmla="*/ 558684 h 923355"/>
                <a:gd name="connsiteX3" fmla="*/ 351785 w 351785"/>
                <a:gd name="connsiteY3" fmla="*/ 914300 h 923355"/>
                <a:gd name="connsiteX4" fmla="*/ 304411 w 351785"/>
                <a:gd name="connsiteY4" fmla="*/ 923355 h 923355"/>
                <a:gd name="connsiteX5" fmla="*/ 161672 w 351785"/>
                <a:gd name="connsiteY5" fmla="*/ 584949 h 923355"/>
                <a:gd name="connsiteX6" fmla="*/ 8688 w 351785"/>
                <a:gd name="connsiteY6" fmla="*/ 200077 h 923355"/>
                <a:gd name="connsiteX7" fmla="*/ 0 w 351785"/>
                <a:gd name="connsiteY7" fmla="*/ 0 h 92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785" h="923355">
                  <a:moveTo>
                    <a:pt x="0" y="0"/>
                  </a:moveTo>
                  <a:cubicBezTo>
                    <a:pt x="0" y="0"/>
                    <a:pt x="117904" y="4097"/>
                    <a:pt x="161754" y="56503"/>
                  </a:cubicBezTo>
                  <a:cubicBezTo>
                    <a:pt x="205604" y="108909"/>
                    <a:pt x="258225" y="482062"/>
                    <a:pt x="287485" y="558684"/>
                  </a:cubicBezTo>
                  <a:cubicBezTo>
                    <a:pt x="316746" y="635306"/>
                    <a:pt x="351785" y="904016"/>
                    <a:pt x="351785" y="914300"/>
                  </a:cubicBezTo>
                  <a:lnTo>
                    <a:pt x="304411" y="923355"/>
                  </a:lnTo>
                  <a:cubicBezTo>
                    <a:pt x="304411" y="923355"/>
                    <a:pt x="173270" y="645959"/>
                    <a:pt x="161672" y="584949"/>
                  </a:cubicBezTo>
                  <a:cubicBezTo>
                    <a:pt x="150074" y="523938"/>
                    <a:pt x="7581" y="221056"/>
                    <a:pt x="8688" y="200077"/>
                  </a:cubicBezTo>
                  <a:cubicBezTo>
                    <a:pt x="9795" y="179098"/>
                    <a:pt x="0" y="0"/>
                    <a:pt x="0" y="0"/>
                  </a:cubicBezTo>
                  <a:close/>
                </a:path>
              </a:pathLst>
            </a:custGeom>
            <a:solidFill>
              <a:srgbClr val="FFB27D"/>
            </a:solidFill>
            <a:ln w="4098" cap="flat">
              <a:noFill/>
              <a:prstDash val="solid"/>
              <a:miter/>
            </a:ln>
          </p:spPr>
          <p:txBody>
            <a:bodyPr rtlCol="0" anchor="ctr"/>
            <a:lstStyle/>
            <a:p>
              <a:endParaRPr lang="en-EG"/>
            </a:p>
          </p:txBody>
        </p:sp>
        <p:sp>
          <p:nvSpPr>
            <p:cNvPr id="121" name="Freeform 120">
              <a:extLst>
                <a:ext uri="{FF2B5EF4-FFF2-40B4-BE49-F238E27FC236}">
                  <a16:creationId xmlns:a16="http://schemas.microsoft.com/office/drawing/2014/main" id="{A9BB5C11-85D4-CF4F-8E34-ACECDB2CBF0A}"/>
                </a:ext>
              </a:extLst>
            </p:cNvPr>
            <p:cNvSpPr/>
            <p:nvPr/>
          </p:nvSpPr>
          <p:spPr>
            <a:xfrm>
              <a:off x="3749492" y="3624470"/>
              <a:ext cx="269696" cy="530483"/>
            </a:xfrm>
            <a:custGeom>
              <a:avLst/>
              <a:gdLst>
                <a:gd name="connsiteX0" fmla="*/ 269277 w 269696"/>
                <a:gd name="connsiteY0" fmla="*/ 56234 h 530483"/>
                <a:gd name="connsiteX1" fmla="*/ 226269 w 269696"/>
                <a:gd name="connsiteY1" fmla="*/ 414 h 530483"/>
                <a:gd name="connsiteX2" fmla="*/ 198666 w 269696"/>
                <a:gd name="connsiteY2" fmla="*/ 4729 h 530483"/>
                <a:gd name="connsiteX3" fmla="*/ 89164 w 269696"/>
                <a:gd name="connsiteY3" fmla="*/ 87334 h 530483"/>
                <a:gd name="connsiteX4" fmla="*/ 275 w 269696"/>
                <a:gd name="connsiteY4" fmla="*/ 524570 h 530483"/>
                <a:gd name="connsiteX5" fmla="*/ 94532 w 269696"/>
                <a:gd name="connsiteY5" fmla="*/ 522440 h 530483"/>
                <a:gd name="connsiteX6" fmla="*/ 265302 w 269696"/>
                <a:gd name="connsiteY6" fmla="*/ 88112 h 53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696" h="530483">
                  <a:moveTo>
                    <a:pt x="269277" y="56234"/>
                  </a:moveTo>
                  <a:cubicBezTo>
                    <a:pt x="272818" y="28945"/>
                    <a:pt x="253562" y="3954"/>
                    <a:pt x="226269" y="414"/>
                  </a:cubicBezTo>
                  <a:cubicBezTo>
                    <a:pt x="216844" y="-808"/>
                    <a:pt x="207267" y="689"/>
                    <a:pt x="198666" y="4729"/>
                  </a:cubicBezTo>
                  <a:cubicBezTo>
                    <a:pt x="153587" y="25831"/>
                    <a:pt x="104163" y="55251"/>
                    <a:pt x="89164" y="87334"/>
                  </a:cubicBezTo>
                  <a:cubicBezTo>
                    <a:pt x="59821" y="150065"/>
                    <a:pt x="-4725" y="423077"/>
                    <a:pt x="275" y="524570"/>
                  </a:cubicBezTo>
                  <a:cubicBezTo>
                    <a:pt x="275" y="524570"/>
                    <a:pt x="55190" y="539198"/>
                    <a:pt x="94532" y="522440"/>
                  </a:cubicBezTo>
                  <a:cubicBezTo>
                    <a:pt x="133875" y="505681"/>
                    <a:pt x="265302" y="88112"/>
                    <a:pt x="265302" y="88112"/>
                  </a:cubicBezTo>
                  <a:close/>
                </a:path>
              </a:pathLst>
            </a:custGeom>
            <a:solidFill>
              <a:srgbClr val="FFB27D"/>
            </a:solidFill>
            <a:ln w="4098" cap="flat">
              <a:noFill/>
              <a:prstDash val="solid"/>
              <a:miter/>
            </a:ln>
          </p:spPr>
          <p:txBody>
            <a:bodyPr rtlCol="0" anchor="ctr"/>
            <a:lstStyle/>
            <a:p>
              <a:endParaRPr lang="en-EG"/>
            </a:p>
          </p:txBody>
        </p:sp>
        <p:sp>
          <p:nvSpPr>
            <p:cNvPr id="122" name="Freeform 121">
              <a:extLst>
                <a:ext uri="{FF2B5EF4-FFF2-40B4-BE49-F238E27FC236}">
                  <a16:creationId xmlns:a16="http://schemas.microsoft.com/office/drawing/2014/main" id="{874B1220-A9F4-FD47-BA45-037160C89CAC}"/>
                </a:ext>
              </a:extLst>
            </p:cNvPr>
            <p:cNvSpPr/>
            <p:nvPr/>
          </p:nvSpPr>
          <p:spPr>
            <a:xfrm>
              <a:off x="4022171" y="5663658"/>
              <a:ext cx="149336" cy="95056"/>
            </a:xfrm>
            <a:custGeom>
              <a:avLst/>
              <a:gdLst>
                <a:gd name="connsiteX0" fmla="*/ 149337 w 149336"/>
                <a:gd name="connsiteY0" fmla="*/ 93745 h 95056"/>
                <a:gd name="connsiteX1" fmla="*/ 128846 w 149336"/>
                <a:gd name="connsiteY1" fmla="*/ 16263 h 95056"/>
                <a:gd name="connsiteX2" fmla="*/ 22294 w 149336"/>
                <a:gd name="connsiteY2" fmla="*/ 5774 h 95056"/>
                <a:gd name="connsiteX3" fmla="*/ 0 w 149336"/>
                <a:gd name="connsiteY3" fmla="*/ 95056 h 95056"/>
              </a:gdLst>
              <a:ahLst/>
              <a:cxnLst>
                <a:cxn ang="0">
                  <a:pos x="connsiteX0" y="connsiteY0"/>
                </a:cxn>
                <a:cxn ang="0">
                  <a:pos x="connsiteX1" y="connsiteY1"/>
                </a:cxn>
                <a:cxn ang="0">
                  <a:pos x="connsiteX2" y="connsiteY2"/>
                </a:cxn>
                <a:cxn ang="0">
                  <a:pos x="connsiteX3" y="connsiteY3"/>
                </a:cxn>
              </a:cxnLst>
              <a:rect l="l" t="t" r="r" b="b"/>
              <a:pathLst>
                <a:path w="149336" h="95056">
                  <a:moveTo>
                    <a:pt x="149337" y="93745"/>
                  </a:moveTo>
                  <a:cubicBezTo>
                    <a:pt x="149337" y="93745"/>
                    <a:pt x="143107" y="45150"/>
                    <a:pt x="128846" y="16263"/>
                  </a:cubicBezTo>
                  <a:cubicBezTo>
                    <a:pt x="114584" y="-12624"/>
                    <a:pt x="22294" y="5774"/>
                    <a:pt x="22294" y="5774"/>
                  </a:cubicBezTo>
                  <a:cubicBezTo>
                    <a:pt x="22294" y="5774"/>
                    <a:pt x="3934" y="21508"/>
                    <a:pt x="0" y="95056"/>
                  </a:cubicBezTo>
                  <a:close/>
                </a:path>
              </a:pathLst>
            </a:custGeom>
            <a:solidFill>
              <a:srgbClr val="233862"/>
            </a:solidFill>
            <a:ln w="4098" cap="flat">
              <a:noFill/>
              <a:prstDash val="solid"/>
              <a:miter/>
            </a:ln>
          </p:spPr>
          <p:txBody>
            <a:bodyPr rtlCol="0" anchor="ctr"/>
            <a:lstStyle/>
            <a:p>
              <a:endParaRPr lang="en-EG"/>
            </a:p>
          </p:txBody>
        </p:sp>
        <p:sp>
          <p:nvSpPr>
            <p:cNvPr id="123" name="Freeform 122">
              <a:extLst>
                <a:ext uri="{FF2B5EF4-FFF2-40B4-BE49-F238E27FC236}">
                  <a16:creationId xmlns:a16="http://schemas.microsoft.com/office/drawing/2014/main" id="{9944A948-8422-B54B-893F-C16203530892}"/>
                </a:ext>
              </a:extLst>
            </p:cNvPr>
            <p:cNvSpPr/>
            <p:nvPr/>
          </p:nvSpPr>
          <p:spPr>
            <a:xfrm>
              <a:off x="3973056" y="4304428"/>
              <a:ext cx="381475" cy="1405049"/>
            </a:xfrm>
            <a:custGeom>
              <a:avLst/>
              <a:gdLst>
                <a:gd name="connsiteX0" fmla="*/ 381476 w 381475"/>
                <a:gd name="connsiteY0" fmla="*/ 46901 h 1405049"/>
                <a:gd name="connsiteX1" fmla="*/ 195419 w 381475"/>
                <a:gd name="connsiteY1" fmla="*/ 1394955 h 1405049"/>
                <a:gd name="connsiteX2" fmla="*/ 50222 w 381475"/>
                <a:gd name="connsiteY2" fmla="*/ 1399053 h 1405049"/>
                <a:gd name="connsiteX3" fmla="*/ 265 w 381475"/>
                <a:gd name="connsiteY3" fmla="*/ 508764 h 1405049"/>
                <a:gd name="connsiteX4" fmla="*/ 27928 w 381475"/>
                <a:gd name="connsiteY4" fmla="*/ 35798 h 1405049"/>
                <a:gd name="connsiteX5" fmla="*/ 381476 w 381475"/>
                <a:gd name="connsiteY5" fmla="*/ 46901 h 140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475" h="1405049">
                  <a:moveTo>
                    <a:pt x="381476" y="46901"/>
                  </a:moveTo>
                  <a:lnTo>
                    <a:pt x="195419" y="1394955"/>
                  </a:lnTo>
                  <a:cubicBezTo>
                    <a:pt x="195419" y="1394955"/>
                    <a:pt x="113743" y="1414623"/>
                    <a:pt x="50222" y="1399053"/>
                  </a:cubicBezTo>
                  <a:cubicBezTo>
                    <a:pt x="50222" y="1399053"/>
                    <a:pt x="-4243" y="682003"/>
                    <a:pt x="265" y="508764"/>
                  </a:cubicBezTo>
                  <a:cubicBezTo>
                    <a:pt x="4773" y="335524"/>
                    <a:pt x="7806" y="90826"/>
                    <a:pt x="27928" y="35798"/>
                  </a:cubicBezTo>
                  <a:cubicBezTo>
                    <a:pt x="59525" y="-50781"/>
                    <a:pt x="381476" y="46901"/>
                    <a:pt x="381476" y="46901"/>
                  </a:cubicBezTo>
                  <a:close/>
                </a:path>
              </a:pathLst>
            </a:custGeom>
            <a:solidFill>
              <a:srgbClr val="213F7A"/>
            </a:solidFill>
            <a:ln w="4098" cap="flat">
              <a:noFill/>
              <a:prstDash val="solid"/>
              <a:miter/>
            </a:ln>
          </p:spPr>
          <p:txBody>
            <a:bodyPr rtlCol="0" anchor="ctr"/>
            <a:lstStyle/>
            <a:p>
              <a:endParaRPr lang="en-EG"/>
            </a:p>
          </p:txBody>
        </p:sp>
        <p:sp>
          <p:nvSpPr>
            <p:cNvPr id="124" name="Freeform 123">
              <a:extLst>
                <a:ext uri="{FF2B5EF4-FFF2-40B4-BE49-F238E27FC236}">
                  <a16:creationId xmlns:a16="http://schemas.microsoft.com/office/drawing/2014/main" id="{EA50E1E3-E8EC-C04B-9719-65799F0926D3}"/>
                </a:ext>
              </a:extLst>
            </p:cNvPr>
            <p:cNvSpPr/>
            <p:nvPr/>
          </p:nvSpPr>
          <p:spPr>
            <a:xfrm>
              <a:off x="4107694" y="3377330"/>
              <a:ext cx="179545" cy="182084"/>
            </a:xfrm>
            <a:custGeom>
              <a:avLst/>
              <a:gdLst>
                <a:gd name="connsiteX0" fmla="*/ 178972 w 179545"/>
                <a:gd name="connsiteY0" fmla="*/ 100756 h 182084"/>
                <a:gd name="connsiteX1" fmla="*/ 178972 w 179545"/>
                <a:gd name="connsiteY1" fmla="*/ 118211 h 182084"/>
                <a:gd name="connsiteX2" fmla="*/ 116475 w 179545"/>
                <a:gd name="connsiteY2" fmla="*/ 180778 h 182084"/>
                <a:gd name="connsiteX3" fmla="*/ 46 w 179545"/>
                <a:gd name="connsiteY3" fmla="*/ 117350 h 182084"/>
                <a:gd name="connsiteX4" fmla="*/ 13201 w 179545"/>
                <a:gd name="connsiteY4" fmla="*/ 35402 h 182084"/>
                <a:gd name="connsiteX5" fmla="*/ 10824 w 179545"/>
                <a:gd name="connsiteY5" fmla="*/ 2622 h 182084"/>
                <a:gd name="connsiteX6" fmla="*/ 141146 w 179545"/>
                <a:gd name="connsiteY6" fmla="*/ 0 h 182084"/>
                <a:gd name="connsiteX7" fmla="*/ 179545 w 179545"/>
                <a:gd name="connsiteY7" fmla="*/ 6269 h 18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545" h="182084">
                  <a:moveTo>
                    <a:pt x="178972" y="100756"/>
                  </a:moveTo>
                  <a:lnTo>
                    <a:pt x="178972" y="118211"/>
                  </a:lnTo>
                  <a:cubicBezTo>
                    <a:pt x="178972" y="118211"/>
                    <a:pt x="183726" y="172829"/>
                    <a:pt x="116475" y="180778"/>
                  </a:cubicBezTo>
                  <a:cubicBezTo>
                    <a:pt x="49224" y="188728"/>
                    <a:pt x="-1757" y="159513"/>
                    <a:pt x="46" y="117350"/>
                  </a:cubicBezTo>
                  <a:cubicBezTo>
                    <a:pt x="6112" y="84571"/>
                    <a:pt x="12792" y="62322"/>
                    <a:pt x="13201" y="35402"/>
                  </a:cubicBezTo>
                  <a:cubicBezTo>
                    <a:pt x="13365" y="24427"/>
                    <a:pt x="12570" y="13459"/>
                    <a:pt x="10824" y="2622"/>
                  </a:cubicBezTo>
                  <a:lnTo>
                    <a:pt x="141146" y="0"/>
                  </a:lnTo>
                  <a:lnTo>
                    <a:pt x="179545" y="6269"/>
                  </a:lnTo>
                  <a:close/>
                </a:path>
              </a:pathLst>
            </a:custGeom>
            <a:solidFill>
              <a:srgbClr val="FFB27D"/>
            </a:solidFill>
            <a:ln w="4098" cap="flat">
              <a:noFill/>
              <a:prstDash val="solid"/>
              <a:miter/>
            </a:ln>
          </p:spPr>
          <p:txBody>
            <a:bodyPr rtlCol="0" anchor="ctr"/>
            <a:lstStyle/>
            <a:p>
              <a:endParaRPr lang="en-EG"/>
            </a:p>
          </p:txBody>
        </p:sp>
        <p:sp>
          <p:nvSpPr>
            <p:cNvPr id="125" name="Freeform 124">
              <a:extLst>
                <a:ext uri="{FF2B5EF4-FFF2-40B4-BE49-F238E27FC236}">
                  <a16:creationId xmlns:a16="http://schemas.microsoft.com/office/drawing/2014/main" id="{3682EBB6-E8D6-1D48-9667-481A5CA301B2}"/>
                </a:ext>
              </a:extLst>
            </p:cNvPr>
            <p:cNvSpPr/>
            <p:nvPr/>
          </p:nvSpPr>
          <p:spPr>
            <a:xfrm>
              <a:off x="4128026" y="3377330"/>
              <a:ext cx="158926" cy="80013"/>
            </a:xfrm>
            <a:custGeom>
              <a:avLst/>
              <a:gdLst>
                <a:gd name="connsiteX0" fmla="*/ 158926 w 158926"/>
                <a:gd name="connsiteY0" fmla="*/ 6269 h 80013"/>
                <a:gd name="connsiteX1" fmla="*/ 158926 w 158926"/>
                <a:gd name="connsiteY1" fmla="*/ 74737 h 80013"/>
                <a:gd name="connsiteX2" fmla="*/ 0 w 158926"/>
                <a:gd name="connsiteY2" fmla="*/ 22249 h 80013"/>
                <a:gd name="connsiteX3" fmla="*/ 120527 w 158926"/>
                <a:gd name="connsiteY3" fmla="*/ 0 h 80013"/>
              </a:gdLst>
              <a:ahLst/>
              <a:cxnLst>
                <a:cxn ang="0">
                  <a:pos x="connsiteX0" y="connsiteY0"/>
                </a:cxn>
                <a:cxn ang="0">
                  <a:pos x="connsiteX1" y="connsiteY1"/>
                </a:cxn>
                <a:cxn ang="0">
                  <a:pos x="connsiteX2" y="connsiteY2"/>
                </a:cxn>
                <a:cxn ang="0">
                  <a:pos x="connsiteX3" y="connsiteY3"/>
                </a:cxn>
              </a:cxnLst>
              <a:rect l="l" t="t" r="r" b="b"/>
              <a:pathLst>
                <a:path w="158926" h="80013">
                  <a:moveTo>
                    <a:pt x="158926" y="6269"/>
                  </a:moveTo>
                  <a:lnTo>
                    <a:pt x="158926" y="74737"/>
                  </a:lnTo>
                  <a:cubicBezTo>
                    <a:pt x="109134" y="92643"/>
                    <a:pt x="8278" y="62445"/>
                    <a:pt x="0" y="22249"/>
                  </a:cubicBezTo>
                  <a:lnTo>
                    <a:pt x="120527" y="0"/>
                  </a:lnTo>
                  <a:close/>
                </a:path>
              </a:pathLst>
            </a:custGeom>
            <a:solidFill>
              <a:srgbClr val="F4A671"/>
            </a:solidFill>
            <a:ln w="4098" cap="flat">
              <a:noFill/>
              <a:prstDash val="solid"/>
              <a:miter/>
            </a:ln>
          </p:spPr>
          <p:txBody>
            <a:bodyPr rtlCol="0" anchor="ctr"/>
            <a:lstStyle/>
            <a:p>
              <a:endParaRPr lang="en-EG"/>
            </a:p>
          </p:txBody>
        </p:sp>
        <p:sp>
          <p:nvSpPr>
            <p:cNvPr id="126" name="Freeform 125">
              <a:extLst>
                <a:ext uri="{FF2B5EF4-FFF2-40B4-BE49-F238E27FC236}">
                  <a16:creationId xmlns:a16="http://schemas.microsoft.com/office/drawing/2014/main" id="{B787CE77-2190-0A4D-A8D5-1A1E2E152A51}"/>
                </a:ext>
              </a:extLst>
            </p:cNvPr>
            <p:cNvSpPr/>
            <p:nvPr/>
          </p:nvSpPr>
          <p:spPr>
            <a:xfrm>
              <a:off x="4086952" y="3154199"/>
              <a:ext cx="236460" cy="280596"/>
            </a:xfrm>
            <a:custGeom>
              <a:avLst/>
              <a:gdLst>
                <a:gd name="connsiteX0" fmla="*/ 21281 w 236460"/>
                <a:gd name="connsiteY0" fmla="*/ 204774 h 280596"/>
                <a:gd name="connsiteX1" fmla="*/ 186805 w 236460"/>
                <a:gd name="connsiteY1" fmla="*/ 278528 h 280596"/>
                <a:gd name="connsiteX2" fmla="*/ 207624 w 236460"/>
                <a:gd name="connsiteY2" fmla="*/ 275455 h 280596"/>
                <a:gd name="connsiteX3" fmla="*/ 233811 w 236460"/>
                <a:gd name="connsiteY3" fmla="*/ 219238 h 280596"/>
                <a:gd name="connsiteX4" fmla="*/ 221926 w 236460"/>
                <a:gd name="connsiteY4" fmla="*/ 52063 h 280596"/>
                <a:gd name="connsiteX5" fmla="*/ 73040 w 236460"/>
                <a:gd name="connsiteY5" fmla="*/ 8876 h 280596"/>
                <a:gd name="connsiteX6" fmla="*/ 21281 w 236460"/>
                <a:gd name="connsiteY6" fmla="*/ 204774 h 28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60" h="280596">
                  <a:moveTo>
                    <a:pt x="21281" y="204774"/>
                  </a:moveTo>
                  <a:cubicBezTo>
                    <a:pt x="36403" y="286149"/>
                    <a:pt x="141439" y="283486"/>
                    <a:pt x="186805" y="278528"/>
                  </a:cubicBezTo>
                  <a:cubicBezTo>
                    <a:pt x="199591" y="277094"/>
                    <a:pt x="207624" y="275455"/>
                    <a:pt x="207624" y="275455"/>
                  </a:cubicBezTo>
                  <a:cubicBezTo>
                    <a:pt x="222008" y="271603"/>
                    <a:pt x="230041" y="248945"/>
                    <a:pt x="233811" y="219238"/>
                  </a:cubicBezTo>
                  <a:cubicBezTo>
                    <a:pt x="241187" y="160440"/>
                    <a:pt x="231844" y="74149"/>
                    <a:pt x="221926" y="52063"/>
                  </a:cubicBezTo>
                  <a:cubicBezTo>
                    <a:pt x="206968" y="18874"/>
                    <a:pt x="178814" y="-17060"/>
                    <a:pt x="73040" y="8876"/>
                  </a:cubicBezTo>
                  <a:cubicBezTo>
                    <a:pt x="-32733" y="34813"/>
                    <a:pt x="1896" y="100659"/>
                    <a:pt x="21281" y="204774"/>
                  </a:cubicBezTo>
                  <a:close/>
                </a:path>
              </a:pathLst>
            </a:custGeom>
            <a:solidFill>
              <a:srgbClr val="FFB27D"/>
            </a:solidFill>
            <a:ln w="4098" cap="flat">
              <a:noFill/>
              <a:prstDash val="solid"/>
              <a:miter/>
            </a:ln>
          </p:spPr>
          <p:txBody>
            <a:bodyPr rtlCol="0" anchor="ctr"/>
            <a:lstStyle/>
            <a:p>
              <a:endParaRPr lang="en-EG"/>
            </a:p>
          </p:txBody>
        </p:sp>
        <p:sp>
          <p:nvSpPr>
            <p:cNvPr id="127" name="Freeform 126">
              <a:extLst>
                <a:ext uri="{FF2B5EF4-FFF2-40B4-BE49-F238E27FC236}">
                  <a16:creationId xmlns:a16="http://schemas.microsoft.com/office/drawing/2014/main" id="{B12FD2B0-F470-1946-928A-6F7D337D8EC9}"/>
                </a:ext>
              </a:extLst>
            </p:cNvPr>
            <p:cNvSpPr/>
            <p:nvPr/>
          </p:nvSpPr>
          <p:spPr>
            <a:xfrm>
              <a:off x="4242652" y="3370145"/>
              <a:ext cx="59873" cy="20817"/>
            </a:xfrm>
            <a:custGeom>
              <a:avLst/>
              <a:gdLst>
                <a:gd name="connsiteX0" fmla="*/ 0 w 59873"/>
                <a:gd name="connsiteY0" fmla="*/ 8128 h 20817"/>
                <a:gd name="connsiteX1" fmla="*/ 38564 w 59873"/>
                <a:gd name="connsiteY1" fmla="*/ 20421 h 20817"/>
                <a:gd name="connsiteX2" fmla="*/ 59874 w 59873"/>
                <a:gd name="connsiteY2" fmla="*/ 1532 h 20817"/>
                <a:gd name="connsiteX3" fmla="*/ 0 w 59873"/>
                <a:gd name="connsiteY3" fmla="*/ 8128 h 20817"/>
              </a:gdLst>
              <a:ahLst/>
              <a:cxnLst>
                <a:cxn ang="0">
                  <a:pos x="connsiteX0" y="connsiteY0"/>
                </a:cxn>
                <a:cxn ang="0">
                  <a:pos x="connsiteX1" y="connsiteY1"/>
                </a:cxn>
                <a:cxn ang="0">
                  <a:pos x="connsiteX2" y="connsiteY2"/>
                </a:cxn>
                <a:cxn ang="0">
                  <a:pos x="connsiteX3" y="connsiteY3"/>
                </a:cxn>
              </a:cxnLst>
              <a:rect l="l" t="t" r="r" b="b"/>
              <a:pathLst>
                <a:path w="59873" h="20817">
                  <a:moveTo>
                    <a:pt x="0" y="8128"/>
                  </a:moveTo>
                  <a:cubicBezTo>
                    <a:pt x="0" y="8128"/>
                    <a:pt x="8770" y="23453"/>
                    <a:pt x="38564" y="20421"/>
                  </a:cubicBezTo>
                  <a:cubicBezTo>
                    <a:pt x="49294" y="20088"/>
                    <a:pt x="58258" y="12143"/>
                    <a:pt x="59874" y="1532"/>
                  </a:cubicBezTo>
                  <a:cubicBezTo>
                    <a:pt x="39690" y="-1867"/>
                    <a:pt x="18959" y="417"/>
                    <a:pt x="0" y="8128"/>
                  </a:cubicBezTo>
                  <a:close/>
                </a:path>
              </a:pathLst>
            </a:custGeom>
            <a:solidFill>
              <a:srgbClr val="FFFFFF"/>
            </a:solidFill>
            <a:ln w="4098" cap="flat">
              <a:noFill/>
              <a:prstDash val="solid"/>
              <a:miter/>
            </a:ln>
          </p:spPr>
          <p:txBody>
            <a:bodyPr rtlCol="0" anchor="ctr"/>
            <a:lstStyle/>
            <a:p>
              <a:endParaRPr lang="en-EG"/>
            </a:p>
          </p:txBody>
        </p:sp>
        <p:sp>
          <p:nvSpPr>
            <p:cNvPr id="128" name="Freeform 127">
              <a:extLst>
                <a:ext uri="{FF2B5EF4-FFF2-40B4-BE49-F238E27FC236}">
                  <a16:creationId xmlns:a16="http://schemas.microsoft.com/office/drawing/2014/main" id="{B1DE35B0-4F94-2144-9BD1-0BE40E191FF8}"/>
                </a:ext>
              </a:extLst>
            </p:cNvPr>
            <p:cNvSpPr/>
            <p:nvPr/>
          </p:nvSpPr>
          <p:spPr>
            <a:xfrm>
              <a:off x="3793986" y="3494640"/>
              <a:ext cx="787746" cy="935120"/>
            </a:xfrm>
            <a:custGeom>
              <a:avLst/>
              <a:gdLst>
                <a:gd name="connsiteX0" fmla="*/ 676318 w 787746"/>
                <a:gd name="connsiteY0" fmla="*/ 330376 h 935120"/>
                <a:gd name="connsiteX1" fmla="*/ 787747 w 787746"/>
                <a:gd name="connsiteY1" fmla="*/ 288172 h 935120"/>
                <a:gd name="connsiteX2" fmla="*/ 682424 w 787746"/>
                <a:gd name="connsiteY2" fmla="*/ 70148 h 935120"/>
                <a:gd name="connsiteX3" fmla="*/ 492885 w 787746"/>
                <a:gd name="connsiteY3" fmla="*/ 10366 h 935120"/>
                <a:gd name="connsiteX4" fmla="*/ 490754 w 787746"/>
                <a:gd name="connsiteY4" fmla="*/ 9219 h 935120"/>
                <a:gd name="connsiteX5" fmla="*/ 490754 w 787746"/>
                <a:gd name="connsiteY5" fmla="*/ 9219 h 935120"/>
                <a:gd name="connsiteX6" fmla="*/ 423093 w 787746"/>
                <a:gd name="connsiteY6" fmla="*/ 59986 h 935120"/>
                <a:gd name="connsiteX7" fmla="*/ 313509 w 787746"/>
                <a:gd name="connsiteY7" fmla="*/ 0 h 935120"/>
                <a:gd name="connsiteX8" fmla="*/ 135649 w 787746"/>
                <a:gd name="connsiteY8" fmla="*/ 41589 h 935120"/>
                <a:gd name="connsiteX9" fmla="*/ 0 w 787746"/>
                <a:gd name="connsiteY9" fmla="*/ 240888 h 935120"/>
                <a:gd name="connsiteX10" fmla="*/ 179130 w 787746"/>
                <a:gd name="connsiteY10" fmla="*/ 349019 h 935120"/>
                <a:gd name="connsiteX11" fmla="*/ 168065 w 787746"/>
                <a:gd name="connsiteY11" fmla="*/ 893977 h 935120"/>
                <a:gd name="connsiteX12" fmla="*/ 714677 w 787746"/>
                <a:gd name="connsiteY12" fmla="*/ 891068 h 935120"/>
                <a:gd name="connsiteX13" fmla="*/ 679146 w 787746"/>
                <a:gd name="connsiteY13" fmla="*/ 501812 h 935120"/>
                <a:gd name="connsiteX14" fmla="*/ 676318 w 787746"/>
                <a:gd name="connsiteY14" fmla="*/ 330376 h 93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7746" h="935120">
                  <a:moveTo>
                    <a:pt x="676318" y="330376"/>
                  </a:moveTo>
                  <a:cubicBezTo>
                    <a:pt x="751642" y="324229"/>
                    <a:pt x="787747" y="288172"/>
                    <a:pt x="787747" y="288172"/>
                  </a:cubicBezTo>
                  <a:cubicBezTo>
                    <a:pt x="787747" y="288172"/>
                    <a:pt x="719758" y="102108"/>
                    <a:pt x="682424" y="70148"/>
                  </a:cubicBezTo>
                  <a:cubicBezTo>
                    <a:pt x="645090" y="38188"/>
                    <a:pt x="492885" y="10366"/>
                    <a:pt x="492885" y="10366"/>
                  </a:cubicBezTo>
                  <a:cubicBezTo>
                    <a:pt x="492228" y="9892"/>
                    <a:pt x="491512" y="9506"/>
                    <a:pt x="490754" y="9219"/>
                  </a:cubicBezTo>
                  <a:lnTo>
                    <a:pt x="490754" y="9219"/>
                  </a:lnTo>
                  <a:cubicBezTo>
                    <a:pt x="490754" y="26142"/>
                    <a:pt x="464116" y="57323"/>
                    <a:pt x="423093" y="59986"/>
                  </a:cubicBezTo>
                  <a:cubicBezTo>
                    <a:pt x="374407" y="63182"/>
                    <a:pt x="313509" y="28026"/>
                    <a:pt x="313509" y="0"/>
                  </a:cubicBezTo>
                  <a:cubicBezTo>
                    <a:pt x="313509" y="0"/>
                    <a:pt x="197490" y="8195"/>
                    <a:pt x="135649" y="41589"/>
                  </a:cubicBezTo>
                  <a:cubicBezTo>
                    <a:pt x="73807" y="74983"/>
                    <a:pt x="0" y="240888"/>
                    <a:pt x="0" y="240888"/>
                  </a:cubicBezTo>
                  <a:cubicBezTo>
                    <a:pt x="0" y="240888"/>
                    <a:pt x="25040" y="322836"/>
                    <a:pt x="179130" y="349019"/>
                  </a:cubicBezTo>
                  <a:lnTo>
                    <a:pt x="168065" y="893977"/>
                  </a:lnTo>
                  <a:cubicBezTo>
                    <a:pt x="452600" y="988218"/>
                    <a:pt x="714677" y="891068"/>
                    <a:pt x="714677" y="891068"/>
                  </a:cubicBezTo>
                  <a:cubicBezTo>
                    <a:pt x="720824" y="891068"/>
                    <a:pt x="681113" y="578721"/>
                    <a:pt x="679146" y="501812"/>
                  </a:cubicBezTo>
                  <a:cubicBezTo>
                    <a:pt x="677793" y="451823"/>
                    <a:pt x="676810" y="394910"/>
                    <a:pt x="676318" y="330376"/>
                  </a:cubicBezTo>
                  <a:close/>
                </a:path>
              </a:pathLst>
            </a:custGeom>
            <a:solidFill>
              <a:srgbClr val="FFFFFF"/>
            </a:solidFill>
            <a:ln w="4098" cap="flat">
              <a:noFill/>
              <a:prstDash val="solid"/>
              <a:miter/>
            </a:ln>
          </p:spPr>
          <p:txBody>
            <a:bodyPr rtlCol="0" anchor="ctr"/>
            <a:lstStyle/>
            <a:p>
              <a:endParaRPr lang="en-EG"/>
            </a:p>
          </p:txBody>
        </p:sp>
        <p:sp>
          <p:nvSpPr>
            <p:cNvPr id="129" name="Freeform 128">
              <a:extLst>
                <a:ext uri="{FF2B5EF4-FFF2-40B4-BE49-F238E27FC236}">
                  <a16:creationId xmlns:a16="http://schemas.microsoft.com/office/drawing/2014/main" id="{BD6FAF49-D541-354F-8C1D-B1C78483669E}"/>
                </a:ext>
              </a:extLst>
            </p:cNvPr>
            <p:cNvSpPr/>
            <p:nvPr/>
          </p:nvSpPr>
          <p:spPr>
            <a:xfrm>
              <a:off x="4033344" y="3096361"/>
              <a:ext cx="312829" cy="292647"/>
            </a:xfrm>
            <a:custGeom>
              <a:avLst/>
              <a:gdLst>
                <a:gd name="connsiteX0" fmla="*/ 301516 w 312829"/>
                <a:gd name="connsiteY0" fmla="*/ 107321 h 292647"/>
                <a:gd name="connsiteX1" fmla="*/ 300804 w 312829"/>
                <a:gd name="connsiteY1" fmla="*/ 51002 h 292647"/>
                <a:gd name="connsiteX2" fmla="*/ 291680 w 312829"/>
                <a:gd name="connsiteY2" fmla="*/ 44343 h 292647"/>
                <a:gd name="connsiteX3" fmla="*/ 199062 w 312829"/>
                <a:gd name="connsiteY3" fmla="*/ 4967 h 292647"/>
                <a:gd name="connsiteX4" fmla="*/ 87470 w 312829"/>
                <a:gd name="connsiteY4" fmla="*/ 16440 h 292647"/>
                <a:gd name="connsiteX5" fmla="*/ 91937 w 312829"/>
                <a:gd name="connsiteY5" fmla="*/ 5459 h 292647"/>
                <a:gd name="connsiteX6" fmla="*/ 82552 w 312829"/>
                <a:gd name="connsiteY6" fmla="*/ 19390 h 292647"/>
                <a:gd name="connsiteX7" fmla="*/ 81527 w 312829"/>
                <a:gd name="connsiteY7" fmla="*/ 20578 h 292647"/>
                <a:gd name="connsiteX8" fmla="*/ 66282 w 312829"/>
                <a:gd name="connsiteY8" fmla="*/ 21562 h 292647"/>
                <a:gd name="connsiteX9" fmla="*/ 71938 w 312829"/>
                <a:gd name="connsiteY9" fmla="*/ 23651 h 292647"/>
                <a:gd name="connsiteX10" fmla="*/ 72593 w 312829"/>
                <a:gd name="connsiteY10" fmla="*/ 24389 h 292647"/>
                <a:gd name="connsiteX11" fmla="*/ 19031 w 312829"/>
                <a:gd name="connsiteY11" fmla="*/ 193244 h 292647"/>
                <a:gd name="connsiteX12" fmla="*/ 86527 w 312829"/>
                <a:gd name="connsiteY12" fmla="*/ 292648 h 292647"/>
                <a:gd name="connsiteX13" fmla="*/ 77511 w 312829"/>
                <a:gd name="connsiteY13" fmla="*/ 259499 h 292647"/>
                <a:gd name="connsiteX14" fmla="*/ 79929 w 312829"/>
                <a:gd name="connsiteY14" fmla="*/ 246592 h 292647"/>
                <a:gd name="connsiteX15" fmla="*/ 79929 w 312829"/>
                <a:gd name="connsiteY15" fmla="*/ 221393 h 292647"/>
                <a:gd name="connsiteX16" fmla="*/ 84027 w 312829"/>
                <a:gd name="connsiteY16" fmla="*/ 192343 h 292647"/>
                <a:gd name="connsiteX17" fmla="*/ 110870 w 312829"/>
                <a:gd name="connsiteY17" fmla="*/ 203856 h 292647"/>
                <a:gd name="connsiteX18" fmla="*/ 132139 w 312829"/>
                <a:gd name="connsiteY18" fmla="*/ 210658 h 292647"/>
                <a:gd name="connsiteX19" fmla="*/ 132877 w 312829"/>
                <a:gd name="connsiteY19" fmla="*/ 210330 h 292647"/>
                <a:gd name="connsiteX20" fmla="*/ 163449 w 312829"/>
                <a:gd name="connsiteY20" fmla="*/ 143091 h 292647"/>
                <a:gd name="connsiteX21" fmla="*/ 280124 w 312829"/>
                <a:gd name="connsiteY21" fmla="*/ 124489 h 292647"/>
                <a:gd name="connsiteX22" fmla="*/ 301516 w 312829"/>
                <a:gd name="connsiteY22" fmla="*/ 107321 h 29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2829" h="292647">
                  <a:moveTo>
                    <a:pt x="301516" y="107321"/>
                  </a:moveTo>
                  <a:cubicBezTo>
                    <a:pt x="316875" y="91572"/>
                    <a:pt x="316556" y="66357"/>
                    <a:pt x="300804" y="51002"/>
                  </a:cubicBezTo>
                  <a:cubicBezTo>
                    <a:pt x="298095" y="48360"/>
                    <a:pt x="295023" y="46118"/>
                    <a:pt x="291680" y="44343"/>
                  </a:cubicBezTo>
                  <a:cubicBezTo>
                    <a:pt x="267993" y="31764"/>
                    <a:pt x="230823" y="13572"/>
                    <a:pt x="199062" y="4967"/>
                  </a:cubicBezTo>
                  <a:cubicBezTo>
                    <a:pt x="152179" y="-7735"/>
                    <a:pt x="105747" y="6811"/>
                    <a:pt x="87470" y="16440"/>
                  </a:cubicBezTo>
                  <a:cubicBezTo>
                    <a:pt x="88131" y="12495"/>
                    <a:pt x="89656" y="8745"/>
                    <a:pt x="91937" y="5459"/>
                  </a:cubicBezTo>
                  <a:cubicBezTo>
                    <a:pt x="87270" y="8857"/>
                    <a:pt x="83947" y="13789"/>
                    <a:pt x="82552" y="19390"/>
                  </a:cubicBezTo>
                  <a:cubicBezTo>
                    <a:pt x="81691" y="20005"/>
                    <a:pt x="81322" y="20414"/>
                    <a:pt x="81527" y="20578"/>
                  </a:cubicBezTo>
                  <a:cubicBezTo>
                    <a:pt x="76443" y="19632"/>
                    <a:pt x="71203" y="19970"/>
                    <a:pt x="66282" y="21562"/>
                  </a:cubicBezTo>
                  <a:cubicBezTo>
                    <a:pt x="66282" y="21562"/>
                    <a:pt x="70380" y="20947"/>
                    <a:pt x="71938" y="23651"/>
                  </a:cubicBezTo>
                  <a:cubicBezTo>
                    <a:pt x="72111" y="23934"/>
                    <a:pt x="72333" y="24183"/>
                    <a:pt x="72593" y="24389"/>
                  </a:cubicBezTo>
                  <a:cubicBezTo>
                    <a:pt x="2925" y="57988"/>
                    <a:pt x="-20189" y="140141"/>
                    <a:pt x="19031" y="193244"/>
                  </a:cubicBezTo>
                  <a:cubicBezTo>
                    <a:pt x="43250" y="226023"/>
                    <a:pt x="86527" y="292648"/>
                    <a:pt x="86527" y="292648"/>
                  </a:cubicBezTo>
                  <a:cubicBezTo>
                    <a:pt x="82158" y="282015"/>
                    <a:pt x="79130" y="270880"/>
                    <a:pt x="77511" y="259499"/>
                  </a:cubicBezTo>
                  <a:cubicBezTo>
                    <a:pt x="77294" y="255067"/>
                    <a:pt x="78122" y="250646"/>
                    <a:pt x="79929" y="246592"/>
                  </a:cubicBezTo>
                  <a:cubicBezTo>
                    <a:pt x="83165" y="238504"/>
                    <a:pt x="83165" y="229481"/>
                    <a:pt x="79929" y="221393"/>
                  </a:cubicBezTo>
                  <a:cubicBezTo>
                    <a:pt x="75175" y="209593"/>
                    <a:pt x="74069" y="197382"/>
                    <a:pt x="84027" y="192343"/>
                  </a:cubicBezTo>
                  <a:cubicBezTo>
                    <a:pt x="95748" y="186483"/>
                    <a:pt x="104969" y="195006"/>
                    <a:pt x="110870" y="203856"/>
                  </a:cubicBezTo>
                  <a:cubicBezTo>
                    <a:pt x="115435" y="210899"/>
                    <a:pt x="124334" y="213745"/>
                    <a:pt x="132139" y="210658"/>
                  </a:cubicBezTo>
                  <a:lnTo>
                    <a:pt x="132877" y="210330"/>
                  </a:lnTo>
                  <a:cubicBezTo>
                    <a:pt x="162220" y="198038"/>
                    <a:pt x="137754" y="163865"/>
                    <a:pt x="163449" y="143091"/>
                  </a:cubicBezTo>
                  <a:cubicBezTo>
                    <a:pt x="189145" y="122317"/>
                    <a:pt x="257707" y="133094"/>
                    <a:pt x="280124" y="124489"/>
                  </a:cubicBezTo>
                  <a:cubicBezTo>
                    <a:pt x="287760" y="119426"/>
                    <a:pt x="294920" y="113679"/>
                    <a:pt x="301516" y="107321"/>
                  </a:cubicBezTo>
                  <a:close/>
                </a:path>
              </a:pathLst>
            </a:custGeom>
            <a:solidFill>
              <a:srgbClr val="233862"/>
            </a:solidFill>
            <a:ln w="4098" cap="flat">
              <a:noFill/>
              <a:prstDash val="solid"/>
              <a:miter/>
            </a:ln>
          </p:spPr>
          <p:txBody>
            <a:bodyPr rtlCol="0" anchor="ctr"/>
            <a:lstStyle/>
            <a:p>
              <a:endParaRPr lang="en-EG"/>
            </a:p>
          </p:txBody>
        </p:sp>
        <p:sp>
          <p:nvSpPr>
            <p:cNvPr id="130" name="Freeform 129">
              <a:extLst>
                <a:ext uri="{FF2B5EF4-FFF2-40B4-BE49-F238E27FC236}">
                  <a16:creationId xmlns:a16="http://schemas.microsoft.com/office/drawing/2014/main" id="{4E225003-6EFB-2F4B-A258-E84C3B87CBA9}"/>
                </a:ext>
              </a:extLst>
            </p:cNvPr>
            <p:cNvSpPr/>
            <p:nvPr/>
          </p:nvSpPr>
          <p:spPr>
            <a:xfrm>
              <a:off x="4582207" y="4418391"/>
              <a:ext cx="257959" cy="248987"/>
            </a:xfrm>
            <a:custGeom>
              <a:avLst/>
              <a:gdLst>
                <a:gd name="connsiteX0" fmla="*/ 1329 w 257959"/>
                <a:gd name="connsiteY0" fmla="*/ 104417 h 248987"/>
                <a:gd name="connsiteX1" fmla="*/ 148330 w 257959"/>
                <a:gd name="connsiteY1" fmla="*/ 1653 h 248987"/>
                <a:gd name="connsiteX2" fmla="*/ 197508 w 257959"/>
                <a:gd name="connsiteY2" fmla="*/ 19764 h 248987"/>
                <a:gd name="connsiteX3" fmla="*/ 226563 w 257959"/>
                <a:gd name="connsiteY3" fmla="*/ 36481 h 248987"/>
                <a:gd name="connsiteX4" fmla="*/ 223736 w 257959"/>
                <a:gd name="connsiteY4" fmla="*/ 41029 h 248987"/>
                <a:gd name="connsiteX5" fmla="*/ 256521 w 257959"/>
                <a:gd name="connsiteY5" fmla="*/ 144571 h 248987"/>
                <a:gd name="connsiteX6" fmla="*/ 109561 w 257959"/>
                <a:gd name="connsiteY6" fmla="*/ 247335 h 248987"/>
                <a:gd name="connsiteX7" fmla="*/ 96570 w 257959"/>
                <a:gd name="connsiteY7" fmla="*/ 244631 h 248987"/>
                <a:gd name="connsiteX8" fmla="*/ 93865 w 257959"/>
                <a:gd name="connsiteY8" fmla="*/ 248974 h 248987"/>
                <a:gd name="connsiteX9" fmla="*/ 60998 w 257959"/>
                <a:gd name="connsiteY9" fmla="*/ 229593 h 248987"/>
                <a:gd name="connsiteX10" fmla="*/ 60998 w 257959"/>
                <a:gd name="connsiteY10" fmla="*/ 229593 h 248987"/>
                <a:gd name="connsiteX11" fmla="*/ 1329 w 257959"/>
                <a:gd name="connsiteY11" fmla="*/ 104417 h 24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959" h="248987">
                  <a:moveTo>
                    <a:pt x="1329" y="104417"/>
                  </a:moveTo>
                  <a:cubicBezTo>
                    <a:pt x="12025" y="36563"/>
                    <a:pt x="77841" y="-9451"/>
                    <a:pt x="148330" y="1653"/>
                  </a:cubicBezTo>
                  <a:cubicBezTo>
                    <a:pt x="165765" y="4358"/>
                    <a:pt x="182484" y="10515"/>
                    <a:pt x="197508" y="19764"/>
                  </a:cubicBezTo>
                  <a:lnTo>
                    <a:pt x="226563" y="36481"/>
                  </a:lnTo>
                  <a:lnTo>
                    <a:pt x="223736" y="41029"/>
                  </a:lnTo>
                  <a:cubicBezTo>
                    <a:pt x="250231" y="68534"/>
                    <a:pt x="262358" y="106833"/>
                    <a:pt x="256521" y="144571"/>
                  </a:cubicBezTo>
                  <a:cubicBezTo>
                    <a:pt x="245866" y="212425"/>
                    <a:pt x="180050" y="258439"/>
                    <a:pt x="109561" y="247335"/>
                  </a:cubicBezTo>
                  <a:cubicBezTo>
                    <a:pt x="105188" y="246651"/>
                    <a:pt x="100853" y="245748"/>
                    <a:pt x="96570" y="244631"/>
                  </a:cubicBezTo>
                  <a:lnTo>
                    <a:pt x="93865" y="248974"/>
                  </a:lnTo>
                  <a:lnTo>
                    <a:pt x="60998" y="229593"/>
                  </a:lnTo>
                  <a:lnTo>
                    <a:pt x="60998" y="229593"/>
                  </a:lnTo>
                  <a:cubicBezTo>
                    <a:pt x="17553" y="203832"/>
                    <a:pt x="-6019" y="154381"/>
                    <a:pt x="1329" y="104417"/>
                  </a:cubicBezTo>
                  <a:close/>
                </a:path>
              </a:pathLst>
            </a:custGeom>
            <a:solidFill>
              <a:srgbClr val="EF7E29"/>
            </a:solidFill>
            <a:ln w="4098" cap="flat">
              <a:noFill/>
              <a:prstDash val="solid"/>
              <a:miter/>
            </a:ln>
          </p:spPr>
          <p:txBody>
            <a:bodyPr rtlCol="0" anchor="ctr"/>
            <a:lstStyle/>
            <a:p>
              <a:endParaRPr lang="en-EG"/>
            </a:p>
          </p:txBody>
        </p:sp>
        <p:sp>
          <p:nvSpPr>
            <p:cNvPr id="131" name="Freeform 130">
              <a:extLst>
                <a:ext uri="{FF2B5EF4-FFF2-40B4-BE49-F238E27FC236}">
                  <a16:creationId xmlns:a16="http://schemas.microsoft.com/office/drawing/2014/main" id="{3F79FEBF-DF32-D442-9571-C25F50A61102}"/>
                </a:ext>
              </a:extLst>
            </p:cNvPr>
            <p:cNvSpPr/>
            <p:nvPr/>
          </p:nvSpPr>
          <p:spPr>
            <a:xfrm>
              <a:off x="4609688" y="4434289"/>
              <a:ext cx="258252" cy="249027"/>
            </a:xfrm>
            <a:custGeom>
              <a:avLst/>
              <a:gdLst>
                <a:gd name="connsiteX0" fmla="*/ 256784 w 258252"/>
                <a:gd name="connsiteY0" fmla="*/ 144612 h 249027"/>
                <a:gd name="connsiteX1" fmla="*/ 148429 w 258252"/>
                <a:gd name="connsiteY1" fmla="*/ 1653 h 249027"/>
                <a:gd name="connsiteX2" fmla="*/ 1469 w 258252"/>
                <a:gd name="connsiteY2" fmla="*/ 104417 h 249027"/>
                <a:gd name="connsiteX3" fmla="*/ 109783 w 258252"/>
                <a:gd name="connsiteY3" fmla="*/ 247376 h 249027"/>
                <a:gd name="connsiteX4" fmla="*/ 256784 w 258252"/>
                <a:gd name="connsiteY4" fmla="*/ 144612 h 249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252" h="249027">
                  <a:moveTo>
                    <a:pt x="256784" y="144612"/>
                  </a:moveTo>
                  <a:cubicBezTo>
                    <a:pt x="267439" y="76759"/>
                    <a:pt x="218958" y="12757"/>
                    <a:pt x="148429" y="1653"/>
                  </a:cubicBezTo>
                  <a:cubicBezTo>
                    <a:pt x="77899" y="-9451"/>
                    <a:pt x="12124" y="36563"/>
                    <a:pt x="1469" y="104417"/>
                  </a:cubicBezTo>
                  <a:cubicBezTo>
                    <a:pt x="-9186" y="172270"/>
                    <a:pt x="39254" y="236272"/>
                    <a:pt x="109783" y="247376"/>
                  </a:cubicBezTo>
                  <a:cubicBezTo>
                    <a:pt x="180312" y="258480"/>
                    <a:pt x="246088" y="212425"/>
                    <a:pt x="256784" y="144612"/>
                  </a:cubicBezTo>
                  <a:close/>
                </a:path>
              </a:pathLst>
            </a:custGeom>
            <a:solidFill>
              <a:srgbClr val="F99746"/>
            </a:solidFill>
            <a:ln w="4098" cap="flat">
              <a:noFill/>
              <a:prstDash val="solid"/>
              <a:miter/>
            </a:ln>
          </p:spPr>
          <p:txBody>
            <a:bodyPr rtlCol="0" anchor="ctr"/>
            <a:lstStyle/>
            <a:p>
              <a:endParaRPr lang="en-EG"/>
            </a:p>
          </p:txBody>
        </p:sp>
        <p:sp>
          <p:nvSpPr>
            <p:cNvPr id="132" name="Freeform 131">
              <a:extLst>
                <a:ext uri="{FF2B5EF4-FFF2-40B4-BE49-F238E27FC236}">
                  <a16:creationId xmlns:a16="http://schemas.microsoft.com/office/drawing/2014/main" id="{7C3BDCE1-0D32-D646-8FA0-AAE2C80A46D7}"/>
                </a:ext>
              </a:extLst>
            </p:cNvPr>
            <p:cNvSpPr/>
            <p:nvPr/>
          </p:nvSpPr>
          <p:spPr>
            <a:xfrm>
              <a:off x="4696048" y="4513169"/>
              <a:ext cx="83760" cy="81065"/>
            </a:xfrm>
            <a:custGeom>
              <a:avLst/>
              <a:gdLst>
                <a:gd name="connsiteX0" fmla="*/ 433 w 83760"/>
                <a:gd name="connsiteY0" fmla="*/ 34018 h 81065"/>
                <a:gd name="connsiteX1" fmla="*/ 47782 w 83760"/>
                <a:gd name="connsiteY1" fmla="*/ 603 h 81065"/>
                <a:gd name="connsiteX2" fmla="*/ 48136 w 83760"/>
                <a:gd name="connsiteY2" fmla="*/ 665 h 81065"/>
                <a:gd name="connsiteX3" fmla="*/ 64078 w 83760"/>
                <a:gd name="connsiteY3" fmla="*/ 6524 h 81065"/>
                <a:gd name="connsiteX4" fmla="*/ 73544 w 83760"/>
                <a:gd name="connsiteY4" fmla="*/ 11974 h 81065"/>
                <a:gd name="connsiteX5" fmla="*/ 72602 w 83760"/>
                <a:gd name="connsiteY5" fmla="*/ 13449 h 81065"/>
                <a:gd name="connsiteX6" fmla="*/ 83298 w 83760"/>
                <a:gd name="connsiteY6" fmla="*/ 47048 h 81065"/>
                <a:gd name="connsiteX7" fmla="*/ 35948 w 83760"/>
                <a:gd name="connsiteY7" fmla="*/ 80463 h 81065"/>
                <a:gd name="connsiteX8" fmla="*/ 35595 w 83760"/>
                <a:gd name="connsiteY8" fmla="*/ 80401 h 81065"/>
                <a:gd name="connsiteX9" fmla="*/ 31497 w 83760"/>
                <a:gd name="connsiteY9" fmla="*/ 79540 h 81065"/>
                <a:gd name="connsiteX10" fmla="*/ 30595 w 83760"/>
                <a:gd name="connsiteY10" fmla="*/ 80933 h 81065"/>
                <a:gd name="connsiteX11" fmla="*/ 19899 w 83760"/>
                <a:gd name="connsiteY11" fmla="*/ 74664 h 81065"/>
                <a:gd name="connsiteX12" fmla="*/ 19899 w 83760"/>
                <a:gd name="connsiteY12" fmla="*/ 74664 h 81065"/>
                <a:gd name="connsiteX13" fmla="*/ 433 w 83760"/>
                <a:gd name="connsiteY13" fmla="*/ 34018 h 8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760" h="81065">
                  <a:moveTo>
                    <a:pt x="433" y="34018"/>
                  </a:moveTo>
                  <a:cubicBezTo>
                    <a:pt x="4279" y="11718"/>
                    <a:pt x="25478" y="-3243"/>
                    <a:pt x="47782" y="603"/>
                  </a:cubicBezTo>
                  <a:cubicBezTo>
                    <a:pt x="47900" y="623"/>
                    <a:pt x="48018" y="644"/>
                    <a:pt x="48136" y="665"/>
                  </a:cubicBezTo>
                  <a:cubicBezTo>
                    <a:pt x="53789" y="1528"/>
                    <a:pt x="59211" y="3521"/>
                    <a:pt x="64078" y="6524"/>
                  </a:cubicBezTo>
                  <a:lnTo>
                    <a:pt x="73544" y="11974"/>
                  </a:lnTo>
                  <a:lnTo>
                    <a:pt x="72602" y="13449"/>
                  </a:lnTo>
                  <a:cubicBezTo>
                    <a:pt x="81229" y="22358"/>
                    <a:pt x="85188" y="34792"/>
                    <a:pt x="83298" y="47048"/>
                  </a:cubicBezTo>
                  <a:cubicBezTo>
                    <a:pt x="79452" y="69348"/>
                    <a:pt x="58252" y="84309"/>
                    <a:pt x="35948" y="80463"/>
                  </a:cubicBezTo>
                  <a:cubicBezTo>
                    <a:pt x="35831" y="80443"/>
                    <a:pt x="35713" y="80422"/>
                    <a:pt x="35595" y="80401"/>
                  </a:cubicBezTo>
                  <a:cubicBezTo>
                    <a:pt x="34213" y="80196"/>
                    <a:pt x="32845" y="79909"/>
                    <a:pt x="31497" y="79540"/>
                  </a:cubicBezTo>
                  <a:lnTo>
                    <a:pt x="30595" y="80933"/>
                  </a:lnTo>
                  <a:lnTo>
                    <a:pt x="19899" y="74664"/>
                  </a:lnTo>
                  <a:lnTo>
                    <a:pt x="19899" y="74664"/>
                  </a:lnTo>
                  <a:cubicBezTo>
                    <a:pt x="5736" y="66345"/>
                    <a:pt x="-1964" y="50266"/>
                    <a:pt x="433" y="34018"/>
                  </a:cubicBezTo>
                  <a:close/>
                </a:path>
              </a:pathLst>
            </a:custGeom>
            <a:solidFill>
              <a:srgbClr val="EF7E29"/>
            </a:solidFill>
            <a:ln w="4098" cap="flat">
              <a:noFill/>
              <a:prstDash val="solid"/>
              <a:miter/>
            </a:ln>
          </p:spPr>
          <p:txBody>
            <a:bodyPr rtlCol="0" anchor="ctr"/>
            <a:lstStyle/>
            <a:p>
              <a:endParaRPr lang="en-EG"/>
            </a:p>
          </p:txBody>
        </p:sp>
        <p:sp>
          <p:nvSpPr>
            <p:cNvPr id="133" name="Freeform 132">
              <a:extLst>
                <a:ext uri="{FF2B5EF4-FFF2-40B4-BE49-F238E27FC236}">
                  <a16:creationId xmlns:a16="http://schemas.microsoft.com/office/drawing/2014/main" id="{9A67B521-C551-844D-9A95-70B70C8D32F3}"/>
                </a:ext>
              </a:extLst>
            </p:cNvPr>
            <p:cNvSpPr/>
            <p:nvPr/>
          </p:nvSpPr>
          <p:spPr>
            <a:xfrm>
              <a:off x="4705006" y="4515278"/>
              <a:ext cx="84028" cy="84126"/>
            </a:xfrm>
            <a:custGeom>
              <a:avLst/>
              <a:gdLst>
                <a:gd name="connsiteX0" fmla="*/ 83233 w 84028"/>
                <a:gd name="connsiteY0" fmla="*/ 50101 h 84126"/>
                <a:gd name="connsiteX1" fmla="*/ 50110 w 84028"/>
                <a:gd name="connsiteY1" fmla="*/ 795 h 84126"/>
                <a:gd name="connsiteX2" fmla="*/ 796 w 84028"/>
                <a:gd name="connsiteY2" fmla="*/ 33912 h 84126"/>
                <a:gd name="connsiteX3" fmla="*/ 33918 w 84028"/>
                <a:gd name="connsiteY3" fmla="*/ 83218 h 84126"/>
                <a:gd name="connsiteX4" fmla="*/ 35489 w 84028"/>
                <a:gd name="connsiteY4" fmla="*/ 83495 h 84126"/>
                <a:gd name="connsiteX5" fmla="*/ 83233 w 84028"/>
                <a:gd name="connsiteY5" fmla="*/ 50101 h 8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028" h="84126">
                  <a:moveTo>
                    <a:pt x="83233" y="50101"/>
                  </a:moveTo>
                  <a:cubicBezTo>
                    <a:pt x="87704" y="27341"/>
                    <a:pt x="72875" y="5266"/>
                    <a:pt x="50110" y="795"/>
                  </a:cubicBezTo>
                  <a:cubicBezTo>
                    <a:pt x="27346" y="-3675"/>
                    <a:pt x="5267" y="11152"/>
                    <a:pt x="796" y="33912"/>
                  </a:cubicBezTo>
                  <a:cubicBezTo>
                    <a:pt x="-3676" y="56672"/>
                    <a:pt x="11153" y="78747"/>
                    <a:pt x="33918" y="83218"/>
                  </a:cubicBezTo>
                  <a:cubicBezTo>
                    <a:pt x="34440" y="83320"/>
                    <a:pt x="34963" y="83413"/>
                    <a:pt x="35489" y="83495"/>
                  </a:cubicBezTo>
                  <a:cubicBezTo>
                    <a:pt x="57893" y="87440"/>
                    <a:pt x="79258" y="72496"/>
                    <a:pt x="83233" y="50101"/>
                  </a:cubicBezTo>
                  <a:close/>
                </a:path>
              </a:pathLst>
            </a:custGeom>
            <a:solidFill>
              <a:srgbClr val="F99746"/>
            </a:solidFill>
            <a:ln w="4098" cap="flat">
              <a:noFill/>
              <a:prstDash val="solid"/>
              <a:miter/>
            </a:ln>
          </p:spPr>
          <p:txBody>
            <a:bodyPr rtlCol="0" anchor="ctr"/>
            <a:lstStyle/>
            <a:p>
              <a:endParaRPr lang="en-EG"/>
            </a:p>
          </p:txBody>
        </p:sp>
        <p:sp>
          <p:nvSpPr>
            <p:cNvPr id="134" name="Freeform 133">
              <a:extLst>
                <a:ext uri="{FF2B5EF4-FFF2-40B4-BE49-F238E27FC236}">
                  <a16:creationId xmlns:a16="http://schemas.microsoft.com/office/drawing/2014/main" id="{83E118BA-A6F4-AF4E-9D09-23F17361EF0F}"/>
                </a:ext>
              </a:extLst>
            </p:cNvPr>
            <p:cNvSpPr/>
            <p:nvPr/>
          </p:nvSpPr>
          <p:spPr>
            <a:xfrm>
              <a:off x="3749808" y="4029272"/>
              <a:ext cx="455427" cy="168916"/>
            </a:xfrm>
            <a:custGeom>
              <a:avLst/>
              <a:gdLst>
                <a:gd name="connsiteX0" fmla="*/ 0 w 455427"/>
                <a:gd name="connsiteY0" fmla="*/ 119768 h 168916"/>
                <a:gd name="connsiteX1" fmla="*/ 455428 w 455427"/>
                <a:gd name="connsiteY1" fmla="*/ 160742 h 168916"/>
                <a:gd name="connsiteX2" fmla="*/ 455428 w 455427"/>
                <a:gd name="connsiteY2" fmla="*/ 106205 h 168916"/>
                <a:gd name="connsiteX3" fmla="*/ 115732 w 455427"/>
                <a:gd name="connsiteY3" fmla="*/ 0 h 168916"/>
                <a:gd name="connsiteX4" fmla="*/ 0 w 455427"/>
                <a:gd name="connsiteY4" fmla="*/ 119768 h 168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27" h="168916">
                  <a:moveTo>
                    <a:pt x="0" y="119768"/>
                  </a:moveTo>
                  <a:cubicBezTo>
                    <a:pt x="0" y="119768"/>
                    <a:pt x="191793" y="192907"/>
                    <a:pt x="455428" y="160742"/>
                  </a:cubicBezTo>
                  <a:lnTo>
                    <a:pt x="455428" y="106205"/>
                  </a:lnTo>
                  <a:cubicBezTo>
                    <a:pt x="455428" y="106205"/>
                    <a:pt x="171303" y="49702"/>
                    <a:pt x="115732" y="0"/>
                  </a:cubicBezTo>
                  <a:cubicBezTo>
                    <a:pt x="115732" y="0"/>
                    <a:pt x="15737" y="41753"/>
                    <a:pt x="0" y="119768"/>
                  </a:cubicBezTo>
                  <a:close/>
                </a:path>
              </a:pathLst>
            </a:custGeom>
            <a:solidFill>
              <a:srgbClr val="FFB27D"/>
            </a:solidFill>
            <a:ln w="4098" cap="flat">
              <a:noFill/>
              <a:prstDash val="solid"/>
              <a:miter/>
            </a:ln>
          </p:spPr>
          <p:txBody>
            <a:bodyPr rtlCol="0" anchor="ctr"/>
            <a:lstStyle/>
            <a:p>
              <a:endParaRPr lang="en-EG"/>
            </a:p>
          </p:txBody>
        </p:sp>
        <p:sp>
          <p:nvSpPr>
            <p:cNvPr id="135" name="Freeform 134">
              <a:extLst>
                <a:ext uri="{FF2B5EF4-FFF2-40B4-BE49-F238E27FC236}">
                  <a16:creationId xmlns:a16="http://schemas.microsoft.com/office/drawing/2014/main" id="{AFFED549-C266-5C4E-9AB0-7014FA56B799}"/>
                </a:ext>
              </a:extLst>
            </p:cNvPr>
            <p:cNvSpPr/>
            <p:nvPr/>
          </p:nvSpPr>
          <p:spPr>
            <a:xfrm>
              <a:off x="4182758" y="3975697"/>
              <a:ext cx="236837" cy="229290"/>
            </a:xfrm>
            <a:custGeom>
              <a:avLst/>
              <a:gdLst>
                <a:gd name="connsiteX0" fmla="*/ 233204 w 236837"/>
                <a:gd name="connsiteY0" fmla="*/ 83855 h 229290"/>
                <a:gd name="connsiteX1" fmla="*/ 88826 w 236837"/>
                <a:gd name="connsiteY1" fmla="*/ 4242 h 229290"/>
                <a:gd name="connsiteX2" fmla="*/ 45672 w 236837"/>
                <a:gd name="connsiteY2" fmla="*/ 25548 h 229290"/>
                <a:gd name="connsiteX3" fmla="*/ 20715 w 236837"/>
                <a:gd name="connsiteY3" fmla="*/ 43659 h 229290"/>
                <a:gd name="connsiteX4" fmla="*/ 23747 w 236837"/>
                <a:gd name="connsiteY4" fmla="*/ 47552 h 229290"/>
                <a:gd name="connsiteX5" fmla="*/ 3707 w 236837"/>
                <a:gd name="connsiteY5" fmla="*/ 145398 h 229290"/>
                <a:gd name="connsiteX6" fmla="*/ 148086 w 236837"/>
                <a:gd name="connsiteY6" fmla="*/ 225052 h 229290"/>
                <a:gd name="connsiteX7" fmla="*/ 159683 w 236837"/>
                <a:gd name="connsiteY7" fmla="*/ 221323 h 229290"/>
                <a:gd name="connsiteX8" fmla="*/ 162593 w 236837"/>
                <a:gd name="connsiteY8" fmla="*/ 225011 h 229290"/>
                <a:gd name="connsiteX9" fmla="*/ 190870 w 236837"/>
                <a:gd name="connsiteY9" fmla="*/ 204073 h 229290"/>
                <a:gd name="connsiteX10" fmla="*/ 190870 w 236837"/>
                <a:gd name="connsiteY10" fmla="*/ 204073 h 229290"/>
                <a:gd name="connsiteX11" fmla="*/ 233204 w 236837"/>
                <a:gd name="connsiteY11" fmla="*/ 83855 h 22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837" h="229290">
                  <a:moveTo>
                    <a:pt x="233204" y="83855"/>
                  </a:moveTo>
                  <a:cubicBezTo>
                    <a:pt x="216812" y="22885"/>
                    <a:pt x="152225" y="-12763"/>
                    <a:pt x="88826" y="4242"/>
                  </a:cubicBezTo>
                  <a:cubicBezTo>
                    <a:pt x="73172" y="8417"/>
                    <a:pt x="58504" y="15659"/>
                    <a:pt x="45672" y="25548"/>
                  </a:cubicBezTo>
                  <a:lnTo>
                    <a:pt x="20715" y="43659"/>
                  </a:lnTo>
                  <a:lnTo>
                    <a:pt x="23747" y="47552"/>
                  </a:lnTo>
                  <a:cubicBezTo>
                    <a:pt x="2185" y="75264"/>
                    <a:pt x="-5224" y="111442"/>
                    <a:pt x="3707" y="145398"/>
                  </a:cubicBezTo>
                  <a:cubicBezTo>
                    <a:pt x="20101" y="206368"/>
                    <a:pt x="84728" y="242056"/>
                    <a:pt x="148086" y="225052"/>
                  </a:cubicBezTo>
                  <a:cubicBezTo>
                    <a:pt x="152012" y="224007"/>
                    <a:pt x="155883" y="222762"/>
                    <a:pt x="159683" y="221323"/>
                  </a:cubicBezTo>
                  <a:lnTo>
                    <a:pt x="162593" y="225011"/>
                  </a:lnTo>
                  <a:lnTo>
                    <a:pt x="190870" y="204073"/>
                  </a:lnTo>
                  <a:lnTo>
                    <a:pt x="190870" y="204073"/>
                  </a:lnTo>
                  <a:cubicBezTo>
                    <a:pt x="228078" y="176305"/>
                    <a:pt x="244805" y="128804"/>
                    <a:pt x="233204" y="83855"/>
                  </a:cubicBezTo>
                  <a:close/>
                </a:path>
              </a:pathLst>
            </a:custGeom>
            <a:solidFill>
              <a:srgbClr val="EF7E29"/>
            </a:solidFill>
            <a:ln w="4098" cap="flat">
              <a:noFill/>
              <a:prstDash val="solid"/>
              <a:miter/>
            </a:ln>
          </p:spPr>
          <p:txBody>
            <a:bodyPr rtlCol="0" anchor="ctr"/>
            <a:lstStyle/>
            <a:p>
              <a:endParaRPr lang="en-EG"/>
            </a:p>
          </p:txBody>
        </p:sp>
        <p:sp>
          <p:nvSpPr>
            <p:cNvPr id="136" name="Freeform 135">
              <a:extLst>
                <a:ext uri="{FF2B5EF4-FFF2-40B4-BE49-F238E27FC236}">
                  <a16:creationId xmlns:a16="http://schemas.microsoft.com/office/drawing/2014/main" id="{F6464B22-D7C9-514E-8AF0-A441FBAAFEB8}"/>
                </a:ext>
              </a:extLst>
            </p:cNvPr>
            <p:cNvSpPr/>
            <p:nvPr/>
          </p:nvSpPr>
          <p:spPr>
            <a:xfrm>
              <a:off x="4159019" y="3992910"/>
              <a:ext cx="237043" cy="229276"/>
            </a:xfrm>
            <a:custGeom>
              <a:avLst/>
              <a:gdLst>
                <a:gd name="connsiteX0" fmla="*/ 3801 w 237043"/>
                <a:gd name="connsiteY0" fmla="*/ 145436 h 229276"/>
                <a:gd name="connsiteX1" fmla="*/ 88920 w 237043"/>
                <a:gd name="connsiteY1" fmla="*/ 4239 h 229276"/>
                <a:gd name="connsiteX2" fmla="*/ 233256 w 237043"/>
                <a:gd name="connsiteY2" fmla="*/ 83893 h 229276"/>
                <a:gd name="connsiteX3" fmla="*/ 148138 w 237043"/>
                <a:gd name="connsiteY3" fmla="*/ 225049 h 229276"/>
                <a:gd name="connsiteX4" fmla="*/ 3801 w 237043"/>
                <a:gd name="connsiteY4" fmla="*/ 145436 h 229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3" h="229276">
                  <a:moveTo>
                    <a:pt x="3801" y="145436"/>
                  </a:moveTo>
                  <a:cubicBezTo>
                    <a:pt x="-12592" y="84425"/>
                    <a:pt x="25562" y="21243"/>
                    <a:pt x="88920" y="4239"/>
                  </a:cubicBezTo>
                  <a:cubicBezTo>
                    <a:pt x="152277" y="-12766"/>
                    <a:pt x="216905" y="22923"/>
                    <a:pt x="233256" y="83893"/>
                  </a:cubicBezTo>
                  <a:cubicBezTo>
                    <a:pt x="249608" y="144862"/>
                    <a:pt x="211495" y="208086"/>
                    <a:pt x="148138" y="225049"/>
                  </a:cubicBezTo>
                  <a:cubicBezTo>
                    <a:pt x="84780" y="242012"/>
                    <a:pt x="20153" y="206406"/>
                    <a:pt x="3801" y="145436"/>
                  </a:cubicBezTo>
                  <a:close/>
                </a:path>
              </a:pathLst>
            </a:custGeom>
            <a:solidFill>
              <a:srgbClr val="F99746"/>
            </a:solidFill>
            <a:ln w="4098" cap="flat">
              <a:noFill/>
              <a:prstDash val="solid"/>
              <a:miter/>
            </a:ln>
          </p:spPr>
          <p:txBody>
            <a:bodyPr rtlCol="0" anchor="ctr"/>
            <a:lstStyle/>
            <a:p>
              <a:endParaRPr lang="en-EG"/>
            </a:p>
          </p:txBody>
        </p:sp>
        <p:sp>
          <p:nvSpPr>
            <p:cNvPr id="137" name="Freeform 136">
              <a:extLst>
                <a:ext uri="{FF2B5EF4-FFF2-40B4-BE49-F238E27FC236}">
                  <a16:creationId xmlns:a16="http://schemas.microsoft.com/office/drawing/2014/main" id="{E9EB8480-4E6F-0E4A-BC97-0FFF3AA809A7}"/>
                </a:ext>
              </a:extLst>
            </p:cNvPr>
            <p:cNvSpPr/>
            <p:nvPr/>
          </p:nvSpPr>
          <p:spPr>
            <a:xfrm>
              <a:off x="4065857" y="4084334"/>
              <a:ext cx="233998" cy="174476"/>
            </a:xfrm>
            <a:custGeom>
              <a:avLst/>
              <a:gdLst>
                <a:gd name="connsiteX0" fmla="*/ 233759 w 233998"/>
                <a:gd name="connsiteY0" fmla="*/ 22216 h 174476"/>
                <a:gd name="connsiteX1" fmla="*/ 203295 w 233998"/>
                <a:gd name="connsiteY1" fmla="*/ 355 h 174476"/>
                <a:gd name="connsiteX2" fmla="*/ 198187 w 233998"/>
                <a:gd name="connsiteY2" fmla="*/ 1729 h 174476"/>
                <a:gd name="connsiteX3" fmla="*/ 0 w 233998"/>
                <a:gd name="connsiteY3" fmla="*/ 123873 h 174476"/>
                <a:gd name="connsiteX4" fmla="*/ 40982 w 233998"/>
                <a:gd name="connsiteY4" fmla="*/ 174477 h 174476"/>
                <a:gd name="connsiteX5" fmla="*/ 226300 w 233998"/>
                <a:gd name="connsiteY5" fmla="*/ 42170 h 174476"/>
                <a:gd name="connsiteX6" fmla="*/ 233758 w 233998"/>
                <a:gd name="connsiteY6" fmla="*/ 22216 h 1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998" h="174476">
                  <a:moveTo>
                    <a:pt x="233759" y="22216"/>
                  </a:moveTo>
                  <a:cubicBezTo>
                    <a:pt x="231384" y="7768"/>
                    <a:pt x="217745" y="-2019"/>
                    <a:pt x="203295" y="355"/>
                  </a:cubicBezTo>
                  <a:cubicBezTo>
                    <a:pt x="201551" y="641"/>
                    <a:pt x="199839" y="1102"/>
                    <a:pt x="198187" y="1729"/>
                  </a:cubicBezTo>
                  <a:cubicBezTo>
                    <a:pt x="190974" y="4392"/>
                    <a:pt x="0" y="123873"/>
                    <a:pt x="0" y="123873"/>
                  </a:cubicBezTo>
                  <a:lnTo>
                    <a:pt x="40982" y="174477"/>
                  </a:lnTo>
                  <a:lnTo>
                    <a:pt x="226300" y="42170"/>
                  </a:lnTo>
                  <a:cubicBezTo>
                    <a:pt x="232055" y="37246"/>
                    <a:pt x="234873" y="29708"/>
                    <a:pt x="233758" y="22216"/>
                  </a:cubicBezTo>
                  <a:close/>
                </a:path>
              </a:pathLst>
            </a:custGeom>
            <a:solidFill>
              <a:srgbClr val="EF7E29"/>
            </a:solidFill>
            <a:ln w="4098" cap="flat">
              <a:noFill/>
              <a:prstDash val="solid"/>
              <a:miter/>
            </a:ln>
          </p:spPr>
          <p:txBody>
            <a:bodyPr rtlCol="0" anchor="ctr"/>
            <a:lstStyle/>
            <a:p>
              <a:endParaRPr lang="en-EG"/>
            </a:p>
          </p:txBody>
        </p:sp>
        <p:sp>
          <p:nvSpPr>
            <p:cNvPr id="138" name="Freeform 137">
              <a:extLst>
                <a:ext uri="{FF2B5EF4-FFF2-40B4-BE49-F238E27FC236}">
                  <a16:creationId xmlns:a16="http://schemas.microsoft.com/office/drawing/2014/main" id="{0A381683-3A14-E342-A49C-B51244947E4B}"/>
                </a:ext>
              </a:extLst>
            </p:cNvPr>
            <p:cNvSpPr/>
            <p:nvPr/>
          </p:nvSpPr>
          <p:spPr>
            <a:xfrm>
              <a:off x="4238546" y="4086644"/>
              <a:ext cx="57678" cy="113121"/>
            </a:xfrm>
            <a:custGeom>
              <a:avLst/>
              <a:gdLst>
                <a:gd name="connsiteX0" fmla="*/ 19433 w 57678"/>
                <a:gd name="connsiteY0" fmla="*/ 113122 h 113121"/>
                <a:gd name="connsiteX1" fmla="*/ 51111 w 57678"/>
                <a:gd name="connsiteY1" fmla="*/ 18061 h 113121"/>
                <a:gd name="connsiteX2" fmla="*/ 5622 w 57678"/>
                <a:gd name="connsiteY2" fmla="*/ 7121 h 113121"/>
                <a:gd name="connsiteX3" fmla="*/ 3368 w 57678"/>
                <a:gd name="connsiteY3" fmla="*/ 46375 h 113121"/>
                <a:gd name="connsiteX4" fmla="*/ 19433 w 57678"/>
                <a:gd name="connsiteY4" fmla="*/ 113122 h 11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78" h="113121">
                  <a:moveTo>
                    <a:pt x="19433" y="113122"/>
                  </a:moveTo>
                  <a:cubicBezTo>
                    <a:pt x="20416" y="110213"/>
                    <a:pt x="76438" y="67354"/>
                    <a:pt x="51111" y="18061"/>
                  </a:cubicBezTo>
                  <a:cubicBezTo>
                    <a:pt x="39514" y="-4515"/>
                    <a:pt x="17097" y="-3163"/>
                    <a:pt x="5622" y="7121"/>
                  </a:cubicBezTo>
                  <a:cubicBezTo>
                    <a:pt x="-3107" y="14948"/>
                    <a:pt x="131" y="36828"/>
                    <a:pt x="3368" y="46375"/>
                  </a:cubicBezTo>
                  <a:cubicBezTo>
                    <a:pt x="8655" y="62314"/>
                    <a:pt x="19433" y="113122"/>
                    <a:pt x="19433" y="113122"/>
                  </a:cubicBezTo>
                  <a:close/>
                </a:path>
              </a:pathLst>
            </a:custGeom>
            <a:solidFill>
              <a:srgbClr val="FFB27D"/>
            </a:solidFill>
            <a:ln w="4098" cap="flat">
              <a:noFill/>
              <a:prstDash val="solid"/>
              <a:miter/>
            </a:ln>
          </p:spPr>
          <p:txBody>
            <a:bodyPr rtlCol="0" anchor="ctr"/>
            <a:lstStyle/>
            <a:p>
              <a:endParaRPr lang="en-EG"/>
            </a:p>
          </p:txBody>
        </p:sp>
        <p:sp>
          <p:nvSpPr>
            <p:cNvPr id="139" name="Freeform 138">
              <a:extLst>
                <a:ext uri="{FF2B5EF4-FFF2-40B4-BE49-F238E27FC236}">
                  <a16:creationId xmlns:a16="http://schemas.microsoft.com/office/drawing/2014/main" id="{08D7945C-F18F-954C-B345-4BB1B4580BC7}"/>
                </a:ext>
              </a:extLst>
            </p:cNvPr>
            <p:cNvSpPr/>
            <p:nvPr/>
          </p:nvSpPr>
          <p:spPr>
            <a:xfrm>
              <a:off x="4016553" y="4077729"/>
              <a:ext cx="257659" cy="249400"/>
            </a:xfrm>
            <a:custGeom>
              <a:avLst/>
              <a:gdLst>
                <a:gd name="connsiteX0" fmla="*/ 253720 w 257659"/>
                <a:gd name="connsiteY0" fmla="*/ 91265 h 249400"/>
                <a:gd name="connsiteX1" fmla="*/ 96679 w 257659"/>
                <a:gd name="connsiteY1" fmla="*/ 4605 h 249400"/>
                <a:gd name="connsiteX2" fmla="*/ 49714 w 257659"/>
                <a:gd name="connsiteY2" fmla="*/ 27796 h 249400"/>
                <a:gd name="connsiteX3" fmla="*/ 22543 w 257659"/>
                <a:gd name="connsiteY3" fmla="*/ 47505 h 249400"/>
                <a:gd name="connsiteX4" fmla="*/ 25863 w 257659"/>
                <a:gd name="connsiteY4" fmla="*/ 51602 h 249400"/>
                <a:gd name="connsiteX5" fmla="*/ 4060 w 257659"/>
                <a:gd name="connsiteY5" fmla="*/ 158135 h 249400"/>
                <a:gd name="connsiteX6" fmla="*/ 161102 w 257659"/>
                <a:gd name="connsiteY6" fmla="*/ 244796 h 249400"/>
                <a:gd name="connsiteX7" fmla="*/ 173724 w 257659"/>
                <a:gd name="connsiteY7" fmla="*/ 240698 h 249400"/>
                <a:gd name="connsiteX8" fmla="*/ 176879 w 257659"/>
                <a:gd name="connsiteY8" fmla="*/ 244796 h 249400"/>
                <a:gd name="connsiteX9" fmla="*/ 207657 w 257659"/>
                <a:gd name="connsiteY9" fmla="*/ 222014 h 249400"/>
                <a:gd name="connsiteX10" fmla="*/ 207657 w 257659"/>
                <a:gd name="connsiteY10" fmla="*/ 222014 h 249400"/>
                <a:gd name="connsiteX11" fmla="*/ 253720 w 257659"/>
                <a:gd name="connsiteY11" fmla="*/ 91265 h 24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59" h="249400">
                  <a:moveTo>
                    <a:pt x="253720" y="91265"/>
                  </a:moveTo>
                  <a:cubicBezTo>
                    <a:pt x="235893" y="24928"/>
                    <a:pt x="165609" y="-13875"/>
                    <a:pt x="96679" y="4605"/>
                  </a:cubicBezTo>
                  <a:cubicBezTo>
                    <a:pt x="79645" y="9156"/>
                    <a:pt x="63682" y="17038"/>
                    <a:pt x="49714" y="27796"/>
                  </a:cubicBezTo>
                  <a:lnTo>
                    <a:pt x="22543" y="47505"/>
                  </a:lnTo>
                  <a:lnTo>
                    <a:pt x="25863" y="51602"/>
                  </a:lnTo>
                  <a:cubicBezTo>
                    <a:pt x="2362" y="81764"/>
                    <a:pt x="-5702" y="121168"/>
                    <a:pt x="4060" y="158135"/>
                  </a:cubicBezTo>
                  <a:cubicBezTo>
                    <a:pt x="21846" y="224472"/>
                    <a:pt x="92171" y="263275"/>
                    <a:pt x="161102" y="244796"/>
                  </a:cubicBezTo>
                  <a:cubicBezTo>
                    <a:pt x="165376" y="243647"/>
                    <a:pt x="169589" y="242279"/>
                    <a:pt x="173724" y="240698"/>
                  </a:cubicBezTo>
                  <a:lnTo>
                    <a:pt x="176879" y="244796"/>
                  </a:lnTo>
                  <a:lnTo>
                    <a:pt x="207657" y="222014"/>
                  </a:lnTo>
                  <a:lnTo>
                    <a:pt x="207657" y="222014"/>
                  </a:lnTo>
                  <a:cubicBezTo>
                    <a:pt x="248117" y="191809"/>
                    <a:pt x="266315" y="140155"/>
                    <a:pt x="253720" y="91265"/>
                  </a:cubicBezTo>
                  <a:close/>
                </a:path>
              </a:pathLst>
            </a:custGeom>
            <a:solidFill>
              <a:srgbClr val="EF7E29"/>
            </a:solidFill>
            <a:ln w="4098" cap="flat">
              <a:noFill/>
              <a:prstDash val="solid"/>
              <a:miter/>
            </a:ln>
          </p:spPr>
          <p:txBody>
            <a:bodyPr rtlCol="0" anchor="ctr"/>
            <a:lstStyle/>
            <a:p>
              <a:endParaRPr lang="en-EG"/>
            </a:p>
          </p:txBody>
        </p:sp>
        <p:sp>
          <p:nvSpPr>
            <p:cNvPr id="140" name="Freeform 139">
              <a:extLst>
                <a:ext uri="{FF2B5EF4-FFF2-40B4-BE49-F238E27FC236}">
                  <a16:creationId xmlns:a16="http://schemas.microsoft.com/office/drawing/2014/main" id="{BEA857AF-E10A-7241-BF92-18E4F7495713}"/>
                </a:ext>
              </a:extLst>
            </p:cNvPr>
            <p:cNvSpPr/>
            <p:nvPr/>
          </p:nvSpPr>
          <p:spPr>
            <a:xfrm>
              <a:off x="3990633" y="4096454"/>
              <a:ext cx="257832" cy="249364"/>
            </a:xfrm>
            <a:custGeom>
              <a:avLst/>
              <a:gdLst>
                <a:gd name="connsiteX0" fmla="*/ 4121 w 257832"/>
                <a:gd name="connsiteY0" fmla="*/ 158177 h 249364"/>
                <a:gd name="connsiteX1" fmla="*/ 96698 w 257832"/>
                <a:gd name="connsiteY1" fmla="*/ 4564 h 249364"/>
                <a:gd name="connsiteX2" fmla="*/ 253740 w 257832"/>
                <a:gd name="connsiteY2" fmla="*/ 91225 h 249364"/>
                <a:gd name="connsiteX3" fmla="*/ 161162 w 257832"/>
                <a:gd name="connsiteY3" fmla="*/ 244797 h 249364"/>
                <a:gd name="connsiteX4" fmla="*/ 4121 w 257832"/>
                <a:gd name="connsiteY4" fmla="*/ 158177 h 24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32" h="249364">
                  <a:moveTo>
                    <a:pt x="4121" y="158177"/>
                  </a:moveTo>
                  <a:cubicBezTo>
                    <a:pt x="-13665" y="91839"/>
                    <a:pt x="27767" y="22962"/>
                    <a:pt x="96698" y="4564"/>
                  </a:cubicBezTo>
                  <a:cubicBezTo>
                    <a:pt x="165629" y="-13833"/>
                    <a:pt x="236035" y="25051"/>
                    <a:pt x="253740" y="91225"/>
                  </a:cubicBezTo>
                  <a:cubicBezTo>
                    <a:pt x="271443" y="157398"/>
                    <a:pt x="230093" y="226440"/>
                    <a:pt x="161162" y="244797"/>
                  </a:cubicBezTo>
                  <a:cubicBezTo>
                    <a:pt x="92231" y="263153"/>
                    <a:pt x="21907" y="224555"/>
                    <a:pt x="4121" y="158177"/>
                  </a:cubicBezTo>
                  <a:close/>
                </a:path>
              </a:pathLst>
            </a:custGeom>
            <a:solidFill>
              <a:srgbClr val="F99746"/>
            </a:solidFill>
            <a:ln w="4098" cap="flat">
              <a:noFill/>
              <a:prstDash val="solid"/>
              <a:miter/>
            </a:ln>
          </p:spPr>
          <p:txBody>
            <a:bodyPr rtlCol="0" anchor="ctr"/>
            <a:lstStyle/>
            <a:p>
              <a:endParaRPr lang="en-EG"/>
            </a:p>
          </p:txBody>
        </p:sp>
        <p:sp>
          <p:nvSpPr>
            <p:cNvPr id="141" name="Freeform 140">
              <a:extLst>
                <a:ext uri="{FF2B5EF4-FFF2-40B4-BE49-F238E27FC236}">
                  <a16:creationId xmlns:a16="http://schemas.microsoft.com/office/drawing/2014/main" id="{60F7CC20-1596-A645-858F-740A5516B384}"/>
                </a:ext>
              </a:extLst>
            </p:cNvPr>
            <p:cNvSpPr/>
            <p:nvPr/>
          </p:nvSpPr>
          <p:spPr>
            <a:xfrm>
              <a:off x="4078148" y="4175403"/>
              <a:ext cx="83655" cy="81259"/>
            </a:xfrm>
            <a:custGeom>
              <a:avLst/>
              <a:gdLst>
                <a:gd name="connsiteX0" fmla="*/ 82377 w 83655"/>
                <a:gd name="connsiteY0" fmla="*/ 29772 h 81259"/>
                <a:gd name="connsiteX1" fmla="*/ 31396 w 83655"/>
                <a:gd name="connsiteY1" fmla="*/ 1622 h 81259"/>
                <a:gd name="connsiteX2" fmla="*/ 16151 w 83655"/>
                <a:gd name="connsiteY2" fmla="*/ 9162 h 81259"/>
                <a:gd name="connsiteX3" fmla="*/ 7340 w 83655"/>
                <a:gd name="connsiteY3" fmla="*/ 15554 h 81259"/>
                <a:gd name="connsiteX4" fmla="*/ 8405 w 83655"/>
                <a:gd name="connsiteY4" fmla="*/ 16947 h 81259"/>
                <a:gd name="connsiteX5" fmla="*/ 1316 w 83655"/>
                <a:gd name="connsiteY5" fmla="*/ 51488 h 81259"/>
                <a:gd name="connsiteX6" fmla="*/ 52297 w 83655"/>
                <a:gd name="connsiteY6" fmla="*/ 79637 h 81259"/>
                <a:gd name="connsiteX7" fmla="*/ 56395 w 83655"/>
                <a:gd name="connsiteY7" fmla="*/ 78285 h 81259"/>
                <a:gd name="connsiteX8" fmla="*/ 57419 w 83655"/>
                <a:gd name="connsiteY8" fmla="*/ 79596 h 81259"/>
                <a:gd name="connsiteX9" fmla="*/ 67419 w 83655"/>
                <a:gd name="connsiteY9" fmla="*/ 72221 h 81259"/>
                <a:gd name="connsiteX10" fmla="*/ 67419 w 83655"/>
                <a:gd name="connsiteY10" fmla="*/ 72221 h 81259"/>
                <a:gd name="connsiteX11" fmla="*/ 82377 w 83655"/>
                <a:gd name="connsiteY11" fmla="*/ 29772 h 8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655" h="81259">
                  <a:moveTo>
                    <a:pt x="82377" y="29772"/>
                  </a:moveTo>
                  <a:cubicBezTo>
                    <a:pt x="76071" y="7925"/>
                    <a:pt x="53248" y="-4677"/>
                    <a:pt x="31396" y="1622"/>
                  </a:cubicBezTo>
                  <a:cubicBezTo>
                    <a:pt x="25858" y="3084"/>
                    <a:pt x="20673" y="5648"/>
                    <a:pt x="16151" y="9162"/>
                  </a:cubicBezTo>
                  <a:lnTo>
                    <a:pt x="7340" y="15554"/>
                  </a:lnTo>
                  <a:lnTo>
                    <a:pt x="8405" y="16947"/>
                  </a:lnTo>
                  <a:cubicBezTo>
                    <a:pt x="772" y="26719"/>
                    <a:pt x="-1851" y="39499"/>
                    <a:pt x="1316" y="51488"/>
                  </a:cubicBezTo>
                  <a:cubicBezTo>
                    <a:pt x="7622" y="73334"/>
                    <a:pt x="30444" y="85936"/>
                    <a:pt x="52297" y="79637"/>
                  </a:cubicBezTo>
                  <a:cubicBezTo>
                    <a:pt x="53690" y="79228"/>
                    <a:pt x="55083" y="78818"/>
                    <a:pt x="56395" y="78285"/>
                  </a:cubicBezTo>
                  <a:lnTo>
                    <a:pt x="57419" y="79596"/>
                  </a:lnTo>
                  <a:lnTo>
                    <a:pt x="67419" y="72221"/>
                  </a:lnTo>
                  <a:lnTo>
                    <a:pt x="67419" y="72221"/>
                  </a:lnTo>
                  <a:cubicBezTo>
                    <a:pt x="80556" y="62415"/>
                    <a:pt x="86466" y="45645"/>
                    <a:pt x="82377" y="29772"/>
                  </a:cubicBezTo>
                  <a:close/>
                </a:path>
              </a:pathLst>
            </a:custGeom>
            <a:solidFill>
              <a:srgbClr val="EF7E29"/>
            </a:solidFill>
            <a:ln w="4098" cap="flat">
              <a:noFill/>
              <a:prstDash val="solid"/>
              <a:miter/>
            </a:ln>
          </p:spPr>
          <p:txBody>
            <a:bodyPr rtlCol="0" anchor="ctr"/>
            <a:lstStyle/>
            <a:p>
              <a:endParaRPr lang="en-EG"/>
            </a:p>
          </p:txBody>
        </p:sp>
        <p:sp>
          <p:nvSpPr>
            <p:cNvPr id="142" name="Freeform 141">
              <a:extLst>
                <a:ext uri="{FF2B5EF4-FFF2-40B4-BE49-F238E27FC236}">
                  <a16:creationId xmlns:a16="http://schemas.microsoft.com/office/drawing/2014/main" id="{477C776F-DF7F-484D-A6C6-8DF194AFBA23}"/>
                </a:ext>
              </a:extLst>
            </p:cNvPr>
            <p:cNvSpPr/>
            <p:nvPr/>
          </p:nvSpPr>
          <p:spPr>
            <a:xfrm>
              <a:off x="4069212" y="4178523"/>
              <a:ext cx="84034" cy="84253"/>
            </a:xfrm>
            <a:custGeom>
              <a:avLst/>
              <a:gdLst>
                <a:gd name="connsiteX0" fmla="*/ 1891 w 84034"/>
                <a:gd name="connsiteY0" fmla="*/ 54433 h 84253"/>
                <a:gd name="connsiteX1" fmla="*/ 29592 w 84034"/>
                <a:gd name="connsiteY1" fmla="*/ 1891 h 84253"/>
                <a:gd name="connsiteX2" fmla="*/ 82143 w 84034"/>
                <a:gd name="connsiteY2" fmla="*/ 29587 h 84253"/>
                <a:gd name="connsiteX3" fmla="*/ 54442 w 84034"/>
                <a:gd name="connsiteY3" fmla="*/ 82129 h 84253"/>
                <a:gd name="connsiteX4" fmla="*/ 52872 w 84034"/>
                <a:gd name="connsiteY4" fmla="*/ 82582 h 84253"/>
                <a:gd name="connsiteX5" fmla="*/ 2002 w 84034"/>
                <a:gd name="connsiteY5" fmla="*/ 54816 h 84253"/>
                <a:gd name="connsiteX6" fmla="*/ 1891 w 84034"/>
                <a:gd name="connsiteY6" fmla="*/ 54433 h 8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34" h="84253">
                  <a:moveTo>
                    <a:pt x="1891" y="54433"/>
                  </a:moveTo>
                  <a:cubicBezTo>
                    <a:pt x="-4971" y="32275"/>
                    <a:pt x="7431" y="8751"/>
                    <a:pt x="29592" y="1891"/>
                  </a:cubicBezTo>
                  <a:cubicBezTo>
                    <a:pt x="51753" y="-4970"/>
                    <a:pt x="75281" y="7430"/>
                    <a:pt x="82143" y="29587"/>
                  </a:cubicBezTo>
                  <a:cubicBezTo>
                    <a:pt x="89006" y="51744"/>
                    <a:pt x="76603" y="75268"/>
                    <a:pt x="54442" y="82129"/>
                  </a:cubicBezTo>
                  <a:cubicBezTo>
                    <a:pt x="53922" y="82290"/>
                    <a:pt x="53398" y="82441"/>
                    <a:pt x="52872" y="82582"/>
                  </a:cubicBezTo>
                  <a:cubicBezTo>
                    <a:pt x="31156" y="88960"/>
                    <a:pt x="8380" y="76529"/>
                    <a:pt x="2002" y="54816"/>
                  </a:cubicBezTo>
                  <a:cubicBezTo>
                    <a:pt x="1964" y="54689"/>
                    <a:pt x="1927" y="54561"/>
                    <a:pt x="1891" y="54433"/>
                  </a:cubicBezTo>
                  <a:close/>
                </a:path>
              </a:pathLst>
            </a:custGeom>
            <a:solidFill>
              <a:srgbClr val="F99746"/>
            </a:solidFill>
            <a:ln w="4098" cap="flat">
              <a:noFill/>
              <a:prstDash val="solid"/>
              <a:miter/>
            </a:ln>
          </p:spPr>
          <p:txBody>
            <a:bodyPr rtlCol="0" anchor="ctr"/>
            <a:lstStyle/>
            <a:p>
              <a:endParaRPr lang="en-EG"/>
            </a:p>
          </p:txBody>
        </p:sp>
        <p:sp>
          <p:nvSpPr>
            <p:cNvPr id="143" name="Freeform 142">
              <a:extLst>
                <a:ext uri="{FF2B5EF4-FFF2-40B4-BE49-F238E27FC236}">
                  <a16:creationId xmlns:a16="http://schemas.microsoft.com/office/drawing/2014/main" id="{B7D76E46-4F14-9546-8254-F59A623BFFE5}"/>
                </a:ext>
              </a:extLst>
            </p:cNvPr>
            <p:cNvSpPr/>
            <p:nvPr/>
          </p:nvSpPr>
          <p:spPr>
            <a:xfrm>
              <a:off x="5093182" y="3604984"/>
              <a:ext cx="392561" cy="529373"/>
            </a:xfrm>
            <a:custGeom>
              <a:avLst/>
              <a:gdLst>
                <a:gd name="connsiteX0" fmla="*/ 392562 w 392561"/>
                <a:gd name="connsiteY0" fmla="*/ 0 h 529373"/>
                <a:gd name="connsiteX1" fmla="*/ 238020 w 392561"/>
                <a:gd name="connsiteY1" fmla="*/ 65559 h 529373"/>
                <a:gd name="connsiteX2" fmla="*/ 191260 w 392561"/>
                <a:gd name="connsiteY2" fmla="*/ 371350 h 529373"/>
                <a:gd name="connsiteX3" fmla="*/ 50653 w 392561"/>
                <a:gd name="connsiteY3" fmla="*/ 196963 h 529373"/>
                <a:gd name="connsiteX4" fmla="*/ 0 w 392561"/>
                <a:gd name="connsiteY4" fmla="*/ 221548 h 529373"/>
                <a:gd name="connsiteX5" fmla="*/ 221300 w 392561"/>
                <a:gd name="connsiteY5" fmla="*/ 528855 h 529373"/>
                <a:gd name="connsiteX6" fmla="*/ 392562 w 392561"/>
                <a:gd name="connsiteY6" fmla="*/ 0 h 5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561" h="529373">
                  <a:moveTo>
                    <a:pt x="392562" y="0"/>
                  </a:moveTo>
                  <a:cubicBezTo>
                    <a:pt x="392562" y="0"/>
                    <a:pt x="253224" y="8195"/>
                    <a:pt x="238020" y="65559"/>
                  </a:cubicBezTo>
                  <a:cubicBezTo>
                    <a:pt x="213841" y="157382"/>
                    <a:pt x="191260" y="371350"/>
                    <a:pt x="191260" y="371350"/>
                  </a:cubicBezTo>
                  <a:lnTo>
                    <a:pt x="50653" y="196963"/>
                  </a:lnTo>
                  <a:lnTo>
                    <a:pt x="0" y="221548"/>
                  </a:lnTo>
                  <a:cubicBezTo>
                    <a:pt x="0" y="221548"/>
                    <a:pt x="120035" y="544015"/>
                    <a:pt x="221300" y="528855"/>
                  </a:cubicBezTo>
                  <a:cubicBezTo>
                    <a:pt x="322565" y="513695"/>
                    <a:pt x="392562" y="0"/>
                    <a:pt x="392562" y="0"/>
                  </a:cubicBezTo>
                  <a:close/>
                </a:path>
              </a:pathLst>
            </a:custGeom>
            <a:solidFill>
              <a:srgbClr val="F4A671"/>
            </a:solidFill>
            <a:ln w="4098" cap="flat">
              <a:noFill/>
              <a:prstDash val="solid"/>
              <a:miter/>
            </a:ln>
          </p:spPr>
          <p:txBody>
            <a:bodyPr rtlCol="0" anchor="ctr"/>
            <a:lstStyle/>
            <a:p>
              <a:endParaRPr lang="en-EG"/>
            </a:p>
          </p:txBody>
        </p:sp>
        <p:sp>
          <p:nvSpPr>
            <p:cNvPr id="144" name="Freeform 143">
              <a:extLst>
                <a:ext uri="{FF2B5EF4-FFF2-40B4-BE49-F238E27FC236}">
                  <a16:creationId xmlns:a16="http://schemas.microsoft.com/office/drawing/2014/main" id="{FE7895A0-8D02-DF44-8D55-A46C0136AFD8}"/>
                </a:ext>
              </a:extLst>
            </p:cNvPr>
            <p:cNvSpPr/>
            <p:nvPr/>
          </p:nvSpPr>
          <p:spPr>
            <a:xfrm>
              <a:off x="5628892" y="3120033"/>
              <a:ext cx="152719" cy="161540"/>
            </a:xfrm>
            <a:custGeom>
              <a:avLst/>
              <a:gdLst>
                <a:gd name="connsiteX0" fmla="*/ 0 w 152719"/>
                <a:gd name="connsiteY0" fmla="*/ 54393 h 161540"/>
                <a:gd name="connsiteX1" fmla="*/ 124994 w 152719"/>
                <a:gd name="connsiteY1" fmla="*/ 4404 h 161540"/>
                <a:gd name="connsiteX2" fmla="*/ 59833 w 152719"/>
                <a:gd name="connsiteY2" fmla="*/ 17639 h 161540"/>
                <a:gd name="connsiteX3" fmla="*/ 125772 w 152719"/>
                <a:gd name="connsiteY3" fmla="*/ 14607 h 161540"/>
                <a:gd name="connsiteX4" fmla="*/ 151509 w 152719"/>
                <a:gd name="connsiteY4" fmla="*/ 98317 h 161540"/>
                <a:gd name="connsiteX5" fmla="*/ 101142 w 152719"/>
                <a:gd name="connsiteY5" fmla="*/ 161540 h 161540"/>
                <a:gd name="connsiteX6" fmla="*/ 60612 w 152719"/>
                <a:gd name="connsiteY6" fmla="*/ 145151 h 16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719" h="161540">
                  <a:moveTo>
                    <a:pt x="0" y="54393"/>
                  </a:moveTo>
                  <a:cubicBezTo>
                    <a:pt x="0" y="54393"/>
                    <a:pt x="18196" y="-18337"/>
                    <a:pt x="124994" y="4404"/>
                  </a:cubicBezTo>
                  <a:cubicBezTo>
                    <a:pt x="124994" y="4404"/>
                    <a:pt x="73849" y="-2070"/>
                    <a:pt x="59833" y="17639"/>
                  </a:cubicBezTo>
                  <a:cubicBezTo>
                    <a:pt x="59833" y="17639"/>
                    <a:pt x="100364" y="-923"/>
                    <a:pt x="125772" y="14607"/>
                  </a:cubicBezTo>
                  <a:cubicBezTo>
                    <a:pt x="151181" y="30136"/>
                    <a:pt x="155279" y="82378"/>
                    <a:pt x="151509" y="98317"/>
                  </a:cubicBezTo>
                  <a:cubicBezTo>
                    <a:pt x="147738" y="114256"/>
                    <a:pt x="119707" y="161540"/>
                    <a:pt x="101142" y="161540"/>
                  </a:cubicBezTo>
                  <a:cubicBezTo>
                    <a:pt x="82578" y="161540"/>
                    <a:pt x="60612" y="145151"/>
                    <a:pt x="60612" y="145151"/>
                  </a:cubicBezTo>
                  <a:close/>
                </a:path>
              </a:pathLst>
            </a:custGeom>
            <a:solidFill>
              <a:srgbClr val="2C3A64"/>
            </a:solidFill>
            <a:ln w="4098" cap="flat">
              <a:noFill/>
              <a:prstDash val="solid"/>
              <a:miter/>
            </a:ln>
          </p:spPr>
          <p:txBody>
            <a:bodyPr rtlCol="0" anchor="ctr"/>
            <a:lstStyle/>
            <a:p>
              <a:endParaRPr lang="en-EG"/>
            </a:p>
          </p:txBody>
        </p:sp>
        <p:sp>
          <p:nvSpPr>
            <p:cNvPr id="145" name="Freeform 144">
              <a:extLst>
                <a:ext uri="{FF2B5EF4-FFF2-40B4-BE49-F238E27FC236}">
                  <a16:creationId xmlns:a16="http://schemas.microsoft.com/office/drawing/2014/main" id="{1BC7285B-461D-EC4B-8522-C11D08654E3E}"/>
                </a:ext>
              </a:extLst>
            </p:cNvPr>
            <p:cNvSpPr/>
            <p:nvPr/>
          </p:nvSpPr>
          <p:spPr>
            <a:xfrm>
              <a:off x="5436853" y="3156151"/>
              <a:ext cx="283342" cy="318165"/>
            </a:xfrm>
            <a:custGeom>
              <a:avLst/>
              <a:gdLst>
                <a:gd name="connsiteX0" fmla="*/ 0 w 283342"/>
                <a:gd name="connsiteY0" fmla="*/ 93217 h 318165"/>
                <a:gd name="connsiteX1" fmla="*/ 206834 w 283342"/>
                <a:gd name="connsiteY1" fmla="*/ 34746 h 318165"/>
                <a:gd name="connsiteX2" fmla="*/ 279535 w 283342"/>
                <a:gd name="connsiteY2" fmla="*/ 147753 h 318165"/>
                <a:gd name="connsiteX3" fmla="*/ 205768 w 283342"/>
                <a:gd name="connsiteY3" fmla="*/ 293581 h 318165"/>
                <a:gd name="connsiteX4" fmla="*/ 169827 w 283342"/>
                <a:gd name="connsiteY4" fmla="*/ 318166 h 318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342" h="318165">
                  <a:moveTo>
                    <a:pt x="0" y="93217"/>
                  </a:moveTo>
                  <a:cubicBezTo>
                    <a:pt x="0" y="93217"/>
                    <a:pt x="135239" y="-69205"/>
                    <a:pt x="206834" y="34746"/>
                  </a:cubicBezTo>
                  <a:cubicBezTo>
                    <a:pt x="206834" y="34746"/>
                    <a:pt x="260110" y="56872"/>
                    <a:pt x="279535" y="147753"/>
                  </a:cubicBezTo>
                  <a:cubicBezTo>
                    <a:pt x="299247" y="240478"/>
                    <a:pt x="237570" y="310995"/>
                    <a:pt x="205768" y="293581"/>
                  </a:cubicBezTo>
                  <a:cubicBezTo>
                    <a:pt x="185277" y="282395"/>
                    <a:pt x="169827" y="318166"/>
                    <a:pt x="169827" y="318166"/>
                  </a:cubicBezTo>
                  <a:close/>
                </a:path>
              </a:pathLst>
            </a:custGeom>
            <a:solidFill>
              <a:srgbClr val="2C3A64"/>
            </a:solidFill>
            <a:ln w="4098" cap="flat">
              <a:noFill/>
              <a:prstDash val="solid"/>
              <a:miter/>
            </a:ln>
          </p:spPr>
          <p:txBody>
            <a:bodyPr rtlCol="0" anchor="ctr"/>
            <a:lstStyle/>
            <a:p>
              <a:endParaRPr lang="en-EG"/>
            </a:p>
          </p:txBody>
        </p:sp>
        <p:sp>
          <p:nvSpPr>
            <p:cNvPr id="146" name="Freeform 145">
              <a:extLst>
                <a:ext uri="{FF2B5EF4-FFF2-40B4-BE49-F238E27FC236}">
                  <a16:creationId xmlns:a16="http://schemas.microsoft.com/office/drawing/2014/main" id="{A03D23F6-6345-E340-8897-AD6EC89040E2}"/>
                </a:ext>
              </a:extLst>
            </p:cNvPr>
            <p:cNvSpPr/>
            <p:nvPr/>
          </p:nvSpPr>
          <p:spPr>
            <a:xfrm>
              <a:off x="5479224" y="3453338"/>
              <a:ext cx="167540" cy="170782"/>
            </a:xfrm>
            <a:custGeom>
              <a:avLst/>
              <a:gdLst>
                <a:gd name="connsiteX0" fmla="*/ 4 w 167540"/>
                <a:gd name="connsiteY0" fmla="*/ 152383 h 170782"/>
                <a:gd name="connsiteX1" fmla="*/ 87459 w 167540"/>
                <a:gd name="connsiteY1" fmla="*/ 168363 h 170782"/>
                <a:gd name="connsiteX2" fmla="*/ 167537 w 167540"/>
                <a:gd name="connsiteY2" fmla="*/ 146647 h 170782"/>
                <a:gd name="connsiteX3" fmla="*/ 126555 w 167540"/>
                <a:gd name="connsiteY3" fmla="*/ 0 h 170782"/>
                <a:gd name="connsiteX4" fmla="*/ 119752 w 167540"/>
                <a:gd name="connsiteY4" fmla="*/ 1352 h 170782"/>
                <a:gd name="connsiteX5" fmla="*/ 5332 w 167540"/>
                <a:gd name="connsiteY5" fmla="*/ 23970 h 170782"/>
                <a:gd name="connsiteX6" fmla="*/ 8036 w 167540"/>
                <a:gd name="connsiteY6" fmla="*/ 93872 h 170782"/>
                <a:gd name="connsiteX7" fmla="*/ 4 w 167540"/>
                <a:gd name="connsiteY7" fmla="*/ 152383 h 17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0" h="170782">
                  <a:moveTo>
                    <a:pt x="4" y="152383"/>
                  </a:moveTo>
                  <a:cubicBezTo>
                    <a:pt x="-529" y="152629"/>
                    <a:pt x="49674" y="178689"/>
                    <a:pt x="87459" y="168363"/>
                  </a:cubicBezTo>
                  <a:cubicBezTo>
                    <a:pt x="122990" y="158693"/>
                    <a:pt x="168028" y="146770"/>
                    <a:pt x="167537" y="146647"/>
                  </a:cubicBezTo>
                  <a:cubicBezTo>
                    <a:pt x="152496" y="143697"/>
                    <a:pt x="126350" y="88832"/>
                    <a:pt x="126555" y="0"/>
                  </a:cubicBezTo>
                  <a:lnTo>
                    <a:pt x="119752" y="1352"/>
                  </a:lnTo>
                  <a:lnTo>
                    <a:pt x="5332" y="23970"/>
                  </a:lnTo>
                  <a:cubicBezTo>
                    <a:pt x="5332" y="23970"/>
                    <a:pt x="7954" y="59986"/>
                    <a:pt x="8036" y="93872"/>
                  </a:cubicBezTo>
                  <a:cubicBezTo>
                    <a:pt x="8406" y="122349"/>
                    <a:pt x="6684" y="149351"/>
                    <a:pt x="4" y="152383"/>
                  </a:cubicBezTo>
                  <a:close/>
                </a:path>
              </a:pathLst>
            </a:custGeom>
            <a:solidFill>
              <a:srgbClr val="FFB27D"/>
            </a:solidFill>
            <a:ln w="4098" cap="flat">
              <a:noFill/>
              <a:prstDash val="solid"/>
              <a:miter/>
            </a:ln>
          </p:spPr>
          <p:txBody>
            <a:bodyPr rtlCol="0" anchor="ctr"/>
            <a:lstStyle/>
            <a:p>
              <a:endParaRPr lang="en-EG"/>
            </a:p>
          </p:txBody>
        </p:sp>
        <p:sp>
          <p:nvSpPr>
            <p:cNvPr id="147" name="Freeform 146">
              <a:extLst>
                <a:ext uri="{FF2B5EF4-FFF2-40B4-BE49-F238E27FC236}">
                  <a16:creationId xmlns:a16="http://schemas.microsoft.com/office/drawing/2014/main" id="{CFADDB30-2537-CA44-8796-BB6901D7441F}"/>
                </a:ext>
              </a:extLst>
            </p:cNvPr>
            <p:cNvSpPr/>
            <p:nvPr/>
          </p:nvSpPr>
          <p:spPr>
            <a:xfrm>
              <a:off x="5484842" y="3454690"/>
              <a:ext cx="114420" cy="92519"/>
            </a:xfrm>
            <a:custGeom>
              <a:avLst/>
              <a:gdLst>
                <a:gd name="connsiteX0" fmla="*/ 0 w 114420"/>
                <a:gd name="connsiteY0" fmla="*/ 22618 h 92519"/>
                <a:gd name="connsiteX1" fmla="*/ 2705 w 114420"/>
                <a:gd name="connsiteY1" fmla="*/ 92520 h 92519"/>
                <a:gd name="connsiteX2" fmla="*/ 114421 w 114420"/>
                <a:gd name="connsiteY2" fmla="*/ 0 h 92519"/>
              </a:gdLst>
              <a:ahLst/>
              <a:cxnLst>
                <a:cxn ang="0">
                  <a:pos x="connsiteX0" y="connsiteY0"/>
                </a:cxn>
                <a:cxn ang="0">
                  <a:pos x="connsiteX1" y="connsiteY1"/>
                </a:cxn>
                <a:cxn ang="0">
                  <a:pos x="connsiteX2" y="connsiteY2"/>
                </a:cxn>
              </a:cxnLst>
              <a:rect l="l" t="t" r="r" b="b"/>
              <a:pathLst>
                <a:path w="114420" h="92519">
                  <a:moveTo>
                    <a:pt x="0" y="22618"/>
                  </a:moveTo>
                  <a:cubicBezTo>
                    <a:pt x="0" y="22618"/>
                    <a:pt x="2623" y="58634"/>
                    <a:pt x="2705" y="92520"/>
                  </a:cubicBezTo>
                  <a:cubicBezTo>
                    <a:pt x="66718" y="90717"/>
                    <a:pt x="100528" y="32329"/>
                    <a:pt x="114421" y="0"/>
                  </a:cubicBezTo>
                  <a:close/>
                </a:path>
              </a:pathLst>
            </a:custGeom>
            <a:solidFill>
              <a:srgbClr val="F4A671"/>
            </a:solidFill>
            <a:ln w="4098" cap="flat">
              <a:noFill/>
              <a:prstDash val="solid"/>
              <a:miter/>
            </a:ln>
          </p:spPr>
          <p:txBody>
            <a:bodyPr rtlCol="0" anchor="ctr"/>
            <a:lstStyle/>
            <a:p>
              <a:endParaRPr lang="en-EG"/>
            </a:p>
          </p:txBody>
        </p:sp>
        <p:sp>
          <p:nvSpPr>
            <p:cNvPr id="148" name="Freeform 147">
              <a:extLst>
                <a:ext uri="{FF2B5EF4-FFF2-40B4-BE49-F238E27FC236}">
                  <a16:creationId xmlns:a16="http://schemas.microsoft.com/office/drawing/2014/main" id="{51940956-47AD-A34B-B649-3A24E99CBE70}"/>
                </a:ext>
              </a:extLst>
            </p:cNvPr>
            <p:cNvSpPr/>
            <p:nvPr/>
          </p:nvSpPr>
          <p:spPr>
            <a:xfrm>
              <a:off x="5412941" y="3207023"/>
              <a:ext cx="240698" cy="235210"/>
            </a:xfrm>
            <a:custGeom>
              <a:avLst/>
              <a:gdLst>
                <a:gd name="connsiteX0" fmla="*/ 198124 w 240698"/>
                <a:gd name="connsiteY0" fmla="*/ 235210 h 235210"/>
                <a:gd name="connsiteX1" fmla="*/ 239720 w 240698"/>
                <a:gd name="connsiteY1" fmla="*/ 136872 h 235210"/>
                <a:gd name="connsiteX2" fmla="*/ 108579 w 240698"/>
                <a:gd name="connsiteY2" fmla="*/ 1657 h 235210"/>
                <a:gd name="connsiteX3" fmla="*/ 40673 w 240698"/>
                <a:gd name="connsiteY3" fmla="*/ 27307 h 235210"/>
                <a:gd name="connsiteX4" fmla="*/ 18953 w 240698"/>
                <a:gd name="connsiteY4" fmla="*/ 187762 h 235210"/>
                <a:gd name="connsiteX5" fmla="*/ 29936 w 240698"/>
                <a:gd name="connsiteY5" fmla="*/ 223123 h 23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698" h="235210">
                  <a:moveTo>
                    <a:pt x="198124" y="235210"/>
                  </a:moveTo>
                  <a:cubicBezTo>
                    <a:pt x="198124" y="235210"/>
                    <a:pt x="231647" y="182190"/>
                    <a:pt x="239720" y="136872"/>
                  </a:cubicBezTo>
                  <a:cubicBezTo>
                    <a:pt x="245458" y="104503"/>
                    <a:pt x="228983" y="-15429"/>
                    <a:pt x="108579" y="1657"/>
                  </a:cubicBezTo>
                  <a:cubicBezTo>
                    <a:pt x="84311" y="5026"/>
                    <a:pt x="61107" y="13791"/>
                    <a:pt x="40673" y="27307"/>
                  </a:cubicBezTo>
                  <a:cubicBezTo>
                    <a:pt x="14527" y="45008"/>
                    <a:pt x="-23258" y="83155"/>
                    <a:pt x="18953" y="187762"/>
                  </a:cubicBezTo>
                  <a:lnTo>
                    <a:pt x="29936" y="223123"/>
                  </a:lnTo>
                  <a:close/>
                </a:path>
              </a:pathLst>
            </a:custGeom>
            <a:solidFill>
              <a:srgbClr val="2C3A64"/>
            </a:solidFill>
            <a:ln w="4098" cap="flat">
              <a:noFill/>
              <a:prstDash val="solid"/>
              <a:miter/>
            </a:ln>
          </p:spPr>
          <p:txBody>
            <a:bodyPr rtlCol="0" anchor="ctr"/>
            <a:lstStyle/>
            <a:p>
              <a:endParaRPr lang="en-EG"/>
            </a:p>
          </p:txBody>
        </p:sp>
        <p:sp>
          <p:nvSpPr>
            <p:cNvPr id="149" name="Freeform 148">
              <a:extLst>
                <a:ext uri="{FF2B5EF4-FFF2-40B4-BE49-F238E27FC236}">
                  <a16:creationId xmlns:a16="http://schemas.microsoft.com/office/drawing/2014/main" id="{80C1E5B2-43D5-1E4B-8180-4264CC052EF2}"/>
                </a:ext>
              </a:extLst>
            </p:cNvPr>
            <p:cNvSpPr/>
            <p:nvPr/>
          </p:nvSpPr>
          <p:spPr>
            <a:xfrm>
              <a:off x="5413109" y="3253907"/>
              <a:ext cx="203756" cy="255531"/>
            </a:xfrm>
            <a:custGeom>
              <a:avLst/>
              <a:gdLst>
                <a:gd name="connsiteX0" fmla="*/ 50382 w 203756"/>
                <a:gd name="connsiteY0" fmla="*/ 255525 h 255531"/>
                <a:gd name="connsiteX1" fmla="*/ 202013 w 203756"/>
                <a:gd name="connsiteY1" fmla="*/ 163701 h 255531"/>
                <a:gd name="connsiteX2" fmla="*/ 125050 w 203756"/>
                <a:gd name="connsiteY2" fmla="*/ 583 h 255531"/>
                <a:gd name="connsiteX3" fmla="*/ 1819 w 203756"/>
                <a:gd name="connsiteY3" fmla="*/ 62454 h 255531"/>
                <a:gd name="connsiteX4" fmla="*/ 50382 w 203756"/>
                <a:gd name="connsiteY4" fmla="*/ 255525 h 255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56" h="255531">
                  <a:moveTo>
                    <a:pt x="50382" y="255525"/>
                  </a:moveTo>
                  <a:cubicBezTo>
                    <a:pt x="50382" y="255525"/>
                    <a:pt x="201808" y="258024"/>
                    <a:pt x="202013" y="163701"/>
                  </a:cubicBezTo>
                  <a:cubicBezTo>
                    <a:pt x="202218" y="69379"/>
                    <a:pt x="221725" y="6196"/>
                    <a:pt x="125050" y="583"/>
                  </a:cubicBezTo>
                  <a:cubicBezTo>
                    <a:pt x="28375" y="-5031"/>
                    <a:pt x="9523" y="30986"/>
                    <a:pt x="1819" y="62454"/>
                  </a:cubicBezTo>
                  <a:cubicBezTo>
                    <a:pt x="-5886" y="93922"/>
                    <a:pt x="10999" y="252452"/>
                    <a:pt x="50382" y="255525"/>
                  </a:cubicBezTo>
                  <a:close/>
                </a:path>
              </a:pathLst>
            </a:custGeom>
            <a:solidFill>
              <a:srgbClr val="FFB27D"/>
            </a:solidFill>
            <a:ln w="4098" cap="flat">
              <a:noFill/>
              <a:prstDash val="solid"/>
              <a:miter/>
            </a:ln>
          </p:spPr>
          <p:txBody>
            <a:bodyPr rtlCol="0" anchor="ctr"/>
            <a:lstStyle/>
            <a:p>
              <a:endParaRPr lang="en-EG"/>
            </a:p>
          </p:txBody>
        </p:sp>
        <p:sp>
          <p:nvSpPr>
            <p:cNvPr id="150" name="Freeform 149">
              <a:extLst>
                <a:ext uri="{FF2B5EF4-FFF2-40B4-BE49-F238E27FC236}">
                  <a16:creationId xmlns:a16="http://schemas.microsoft.com/office/drawing/2014/main" id="{FBAD5ED9-A44E-5649-9566-F026F8F99E96}"/>
                </a:ext>
              </a:extLst>
            </p:cNvPr>
            <p:cNvSpPr/>
            <p:nvPr/>
          </p:nvSpPr>
          <p:spPr>
            <a:xfrm>
              <a:off x="5469105" y="3233014"/>
              <a:ext cx="196342" cy="153308"/>
            </a:xfrm>
            <a:custGeom>
              <a:avLst/>
              <a:gdLst>
                <a:gd name="connsiteX0" fmla="*/ 0 w 196342"/>
                <a:gd name="connsiteY0" fmla="*/ 19181 h 153308"/>
                <a:gd name="connsiteX1" fmla="*/ 105077 w 196342"/>
                <a:gd name="connsiteY1" fmla="*/ 146201 h 153308"/>
                <a:gd name="connsiteX2" fmla="*/ 196342 w 196342"/>
                <a:gd name="connsiteY2" fmla="*/ 145504 h 153308"/>
                <a:gd name="connsiteX3" fmla="*/ 137370 w 196342"/>
                <a:gd name="connsiteY3" fmla="*/ 38971 h 153308"/>
                <a:gd name="connsiteX4" fmla="*/ 0 w 196342"/>
                <a:gd name="connsiteY4" fmla="*/ 19181 h 15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342" h="153308">
                  <a:moveTo>
                    <a:pt x="0" y="19181"/>
                  </a:moveTo>
                  <a:cubicBezTo>
                    <a:pt x="0" y="19181"/>
                    <a:pt x="41432" y="129811"/>
                    <a:pt x="105077" y="146201"/>
                  </a:cubicBezTo>
                  <a:cubicBezTo>
                    <a:pt x="168721" y="162591"/>
                    <a:pt x="196342" y="145504"/>
                    <a:pt x="196342" y="145504"/>
                  </a:cubicBezTo>
                  <a:cubicBezTo>
                    <a:pt x="164923" y="117905"/>
                    <a:pt x="144076" y="80245"/>
                    <a:pt x="137370" y="38971"/>
                  </a:cubicBezTo>
                  <a:cubicBezTo>
                    <a:pt x="137370" y="38971"/>
                    <a:pt x="31269" y="-33471"/>
                    <a:pt x="0" y="19181"/>
                  </a:cubicBezTo>
                  <a:close/>
                </a:path>
              </a:pathLst>
            </a:custGeom>
            <a:solidFill>
              <a:srgbClr val="2C3A64"/>
            </a:solidFill>
            <a:ln w="4098" cap="flat">
              <a:noFill/>
              <a:prstDash val="solid"/>
              <a:miter/>
            </a:ln>
          </p:spPr>
          <p:txBody>
            <a:bodyPr rtlCol="0" anchor="ctr"/>
            <a:lstStyle/>
            <a:p>
              <a:endParaRPr lang="en-EG"/>
            </a:p>
          </p:txBody>
        </p:sp>
        <p:sp>
          <p:nvSpPr>
            <p:cNvPr id="151" name="Freeform 150">
              <a:extLst>
                <a:ext uri="{FF2B5EF4-FFF2-40B4-BE49-F238E27FC236}">
                  <a16:creationId xmlns:a16="http://schemas.microsoft.com/office/drawing/2014/main" id="{48E487AE-AD8B-334C-9A9D-949AFDD2CE18}"/>
                </a:ext>
              </a:extLst>
            </p:cNvPr>
            <p:cNvSpPr/>
            <p:nvPr/>
          </p:nvSpPr>
          <p:spPr>
            <a:xfrm>
              <a:off x="5402556" y="3243126"/>
              <a:ext cx="76671" cy="138589"/>
            </a:xfrm>
            <a:custGeom>
              <a:avLst/>
              <a:gdLst>
                <a:gd name="connsiteX0" fmla="*/ 76672 w 76671"/>
                <a:gd name="connsiteY0" fmla="*/ 18042 h 138589"/>
                <a:gd name="connsiteX1" fmla="*/ 38149 w 76671"/>
                <a:gd name="connsiteY1" fmla="*/ 66761 h 138589"/>
                <a:gd name="connsiteX2" fmla="*/ 12823 w 76671"/>
                <a:gd name="connsiteY2" fmla="*/ 138548 h 138589"/>
                <a:gd name="connsiteX3" fmla="*/ 16675 w 76671"/>
                <a:gd name="connsiteY3" fmla="*/ 20788 h 138589"/>
                <a:gd name="connsiteX4" fmla="*/ 76672 w 76671"/>
                <a:gd name="connsiteY4" fmla="*/ 18042 h 138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1" h="138589">
                  <a:moveTo>
                    <a:pt x="76672" y="18042"/>
                  </a:moveTo>
                  <a:cubicBezTo>
                    <a:pt x="76672" y="18042"/>
                    <a:pt x="45730" y="42627"/>
                    <a:pt x="38149" y="66761"/>
                  </a:cubicBezTo>
                  <a:cubicBezTo>
                    <a:pt x="30567" y="90894"/>
                    <a:pt x="27207" y="140227"/>
                    <a:pt x="12823" y="138548"/>
                  </a:cubicBezTo>
                  <a:cubicBezTo>
                    <a:pt x="12823" y="138548"/>
                    <a:pt x="-18446" y="63360"/>
                    <a:pt x="16675" y="20788"/>
                  </a:cubicBezTo>
                  <a:cubicBezTo>
                    <a:pt x="54050" y="-24325"/>
                    <a:pt x="76672" y="18042"/>
                    <a:pt x="76672" y="18042"/>
                  </a:cubicBezTo>
                  <a:close/>
                </a:path>
              </a:pathLst>
            </a:custGeom>
            <a:solidFill>
              <a:srgbClr val="2C3A64"/>
            </a:solidFill>
            <a:ln w="4098" cap="flat">
              <a:noFill/>
              <a:prstDash val="solid"/>
              <a:miter/>
            </a:ln>
          </p:spPr>
          <p:txBody>
            <a:bodyPr rtlCol="0" anchor="ctr"/>
            <a:lstStyle/>
            <a:p>
              <a:endParaRPr lang="en-EG"/>
            </a:p>
          </p:txBody>
        </p:sp>
        <p:sp>
          <p:nvSpPr>
            <p:cNvPr id="152" name="Freeform 151">
              <a:extLst>
                <a:ext uri="{FF2B5EF4-FFF2-40B4-BE49-F238E27FC236}">
                  <a16:creationId xmlns:a16="http://schemas.microsoft.com/office/drawing/2014/main" id="{5AEA0E65-CE2B-924F-BABE-B709E649068E}"/>
                </a:ext>
              </a:extLst>
            </p:cNvPr>
            <p:cNvSpPr/>
            <p:nvPr/>
          </p:nvSpPr>
          <p:spPr>
            <a:xfrm>
              <a:off x="5354478" y="3598416"/>
              <a:ext cx="435484" cy="824015"/>
            </a:xfrm>
            <a:custGeom>
              <a:avLst/>
              <a:gdLst>
                <a:gd name="connsiteX0" fmla="*/ 7911 w 435484"/>
                <a:gd name="connsiteY0" fmla="*/ 686863 h 824015"/>
                <a:gd name="connsiteX1" fmla="*/ 8526 w 435484"/>
                <a:gd name="connsiteY1" fmla="*/ 264049 h 824015"/>
                <a:gd name="connsiteX2" fmla="*/ 111922 w 435484"/>
                <a:gd name="connsiteY2" fmla="*/ 8452 h 824015"/>
                <a:gd name="connsiteX3" fmla="*/ 288143 w 435484"/>
                <a:gd name="connsiteY3" fmla="*/ 872 h 824015"/>
                <a:gd name="connsiteX4" fmla="*/ 411374 w 435484"/>
                <a:gd name="connsiteY4" fmla="*/ 327068 h 824015"/>
                <a:gd name="connsiteX5" fmla="*/ 397235 w 435484"/>
                <a:gd name="connsiteY5" fmla="*/ 383735 h 824015"/>
                <a:gd name="connsiteX6" fmla="*/ 354943 w 435484"/>
                <a:gd name="connsiteY6" fmla="*/ 523703 h 824015"/>
                <a:gd name="connsiteX7" fmla="*/ 434324 w 435484"/>
                <a:gd name="connsiteY7" fmla="*/ 713947 h 824015"/>
                <a:gd name="connsiteX8" fmla="*/ 7911 w 435484"/>
                <a:gd name="connsiteY8" fmla="*/ 686863 h 82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484" h="824015">
                  <a:moveTo>
                    <a:pt x="7911" y="686863"/>
                  </a:moveTo>
                  <a:cubicBezTo>
                    <a:pt x="84915" y="440730"/>
                    <a:pt x="534" y="387218"/>
                    <a:pt x="8526" y="264049"/>
                  </a:cubicBezTo>
                  <a:cubicBezTo>
                    <a:pt x="16517" y="140881"/>
                    <a:pt x="111922" y="8452"/>
                    <a:pt x="111922" y="8452"/>
                  </a:cubicBezTo>
                  <a:cubicBezTo>
                    <a:pt x="111922" y="8452"/>
                    <a:pt x="227490" y="-3226"/>
                    <a:pt x="288143" y="872"/>
                  </a:cubicBezTo>
                  <a:cubicBezTo>
                    <a:pt x="342033" y="4518"/>
                    <a:pt x="434365" y="172226"/>
                    <a:pt x="411374" y="327068"/>
                  </a:cubicBezTo>
                  <a:cubicBezTo>
                    <a:pt x="408547" y="346378"/>
                    <a:pt x="403811" y="365360"/>
                    <a:pt x="397235" y="383735"/>
                  </a:cubicBezTo>
                  <a:cubicBezTo>
                    <a:pt x="368835" y="462119"/>
                    <a:pt x="354246" y="494079"/>
                    <a:pt x="354943" y="523703"/>
                  </a:cubicBezTo>
                  <a:cubicBezTo>
                    <a:pt x="355803" y="561195"/>
                    <a:pt x="381211" y="594876"/>
                    <a:pt x="434324" y="713947"/>
                  </a:cubicBezTo>
                  <a:cubicBezTo>
                    <a:pt x="463585" y="779752"/>
                    <a:pt x="-70732" y="938281"/>
                    <a:pt x="7911" y="686863"/>
                  </a:cubicBezTo>
                  <a:close/>
                </a:path>
              </a:pathLst>
            </a:custGeom>
            <a:solidFill>
              <a:srgbClr val="FFB27D"/>
            </a:solidFill>
            <a:ln w="4098" cap="flat">
              <a:noFill/>
              <a:prstDash val="solid"/>
              <a:miter/>
            </a:ln>
          </p:spPr>
          <p:txBody>
            <a:bodyPr rtlCol="0" anchor="ctr"/>
            <a:lstStyle/>
            <a:p>
              <a:endParaRPr lang="en-EG"/>
            </a:p>
          </p:txBody>
        </p:sp>
        <p:sp>
          <p:nvSpPr>
            <p:cNvPr id="153" name="Freeform 152">
              <a:extLst>
                <a:ext uri="{FF2B5EF4-FFF2-40B4-BE49-F238E27FC236}">
                  <a16:creationId xmlns:a16="http://schemas.microsoft.com/office/drawing/2014/main" id="{E153397E-86A3-A74C-BA17-598359FFBDCE}"/>
                </a:ext>
              </a:extLst>
            </p:cNvPr>
            <p:cNvSpPr/>
            <p:nvPr/>
          </p:nvSpPr>
          <p:spPr>
            <a:xfrm>
              <a:off x="5314408" y="4313142"/>
              <a:ext cx="326122" cy="1376776"/>
            </a:xfrm>
            <a:custGeom>
              <a:avLst/>
              <a:gdLst>
                <a:gd name="connsiteX0" fmla="*/ 247356 w 326122"/>
                <a:gd name="connsiteY0" fmla="*/ 525864 h 1376776"/>
                <a:gd name="connsiteX1" fmla="*/ 210186 w 326122"/>
                <a:gd name="connsiteY1" fmla="*/ 738234 h 1376776"/>
                <a:gd name="connsiteX2" fmla="*/ 140231 w 326122"/>
                <a:gd name="connsiteY2" fmla="*/ 1246314 h 1376776"/>
                <a:gd name="connsiteX3" fmla="*/ 109126 w 326122"/>
                <a:gd name="connsiteY3" fmla="*/ 1323592 h 1376776"/>
                <a:gd name="connsiteX4" fmla="*/ 109126 w 326122"/>
                <a:gd name="connsiteY4" fmla="*/ 1323592 h 1376776"/>
                <a:gd name="connsiteX5" fmla="*/ 109126 w 326122"/>
                <a:gd name="connsiteY5" fmla="*/ 1323592 h 1376776"/>
                <a:gd name="connsiteX6" fmla="*/ 108880 w 326122"/>
                <a:gd name="connsiteY6" fmla="*/ 1324124 h 1376776"/>
                <a:gd name="connsiteX7" fmla="*/ 108880 w 326122"/>
                <a:gd name="connsiteY7" fmla="*/ 1324124 h 1376776"/>
                <a:gd name="connsiteX8" fmla="*/ 108101 w 326122"/>
                <a:gd name="connsiteY8" fmla="*/ 1325928 h 1376776"/>
                <a:gd name="connsiteX9" fmla="*/ 86299 w 326122"/>
                <a:gd name="connsiteY9" fmla="*/ 1373458 h 1376776"/>
                <a:gd name="connsiteX10" fmla="*/ 12983 w 326122"/>
                <a:gd name="connsiteY10" fmla="*/ 1376777 h 1376776"/>
                <a:gd name="connsiteX11" fmla="*/ 24868 w 326122"/>
                <a:gd name="connsiteY11" fmla="*/ 1292001 h 1376776"/>
                <a:gd name="connsiteX12" fmla="*/ 24868 w 326122"/>
                <a:gd name="connsiteY12" fmla="*/ 1291468 h 1376776"/>
                <a:gd name="connsiteX13" fmla="*/ 30933 w 326122"/>
                <a:gd name="connsiteY13" fmla="*/ 1233571 h 1376776"/>
                <a:gd name="connsiteX14" fmla="*/ 23802 w 326122"/>
                <a:gd name="connsiteY14" fmla="*/ 747535 h 1376776"/>
                <a:gd name="connsiteX15" fmla="*/ 44293 w 326122"/>
                <a:gd name="connsiteY15" fmla="*/ 0 h 1376776"/>
                <a:gd name="connsiteX16" fmla="*/ 313542 w 326122"/>
                <a:gd name="connsiteY16" fmla="*/ 86865 h 1376776"/>
                <a:gd name="connsiteX17" fmla="*/ 326123 w 326122"/>
                <a:gd name="connsiteY17" fmla="*/ 90963 h 1376776"/>
                <a:gd name="connsiteX18" fmla="*/ 247356 w 326122"/>
                <a:gd name="connsiteY18" fmla="*/ 525864 h 137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6122" h="1376776">
                  <a:moveTo>
                    <a:pt x="247356" y="525864"/>
                  </a:moveTo>
                  <a:cubicBezTo>
                    <a:pt x="225923" y="647230"/>
                    <a:pt x="210186" y="738234"/>
                    <a:pt x="210186" y="738234"/>
                  </a:cubicBezTo>
                  <a:cubicBezTo>
                    <a:pt x="250307" y="902745"/>
                    <a:pt x="189941" y="1113722"/>
                    <a:pt x="140231" y="1246314"/>
                  </a:cubicBezTo>
                  <a:cubicBezTo>
                    <a:pt x="128879" y="1276635"/>
                    <a:pt x="118060" y="1302900"/>
                    <a:pt x="109126" y="1323592"/>
                  </a:cubicBezTo>
                  <a:lnTo>
                    <a:pt x="109126" y="1323592"/>
                  </a:lnTo>
                  <a:cubicBezTo>
                    <a:pt x="109126" y="1323592"/>
                    <a:pt x="109126" y="1323592"/>
                    <a:pt x="109126" y="1323592"/>
                  </a:cubicBezTo>
                  <a:cubicBezTo>
                    <a:pt x="109126" y="1323592"/>
                    <a:pt x="109126" y="1323920"/>
                    <a:pt x="108880" y="1324124"/>
                  </a:cubicBezTo>
                  <a:lnTo>
                    <a:pt x="108880" y="1324124"/>
                  </a:lnTo>
                  <a:cubicBezTo>
                    <a:pt x="108634" y="1324739"/>
                    <a:pt x="108347" y="1325354"/>
                    <a:pt x="108101" y="1325928"/>
                  </a:cubicBezTo>
                  <a:cubicBezTo>
                    <a:pt x="95028" y="1356003"/>
                    <a:pt x="86299" y="1373458"/>
                    <a:pt x="86299" y="1373458"/>
                  </a:cubicBezTo>
                  <a:lnTo>
                    <a:pt x="12983" y="1376777"/>
                  </a:lnTo>
                  <a:cubicBezTo>
                    <a:pt x="12983" y="1376777"/>
                    <a:pt x="18597" y="1345226"/>
                    <a:pt x="24868" y="1292001"/>
                  </a:cubicBezTo>
                  <a:cubicBezTo>
                    <a:pt x="24886" y="1291824"/>
                    <a:pt x="24886" y="1291645"/>
                    <a:pt x="24868" y="1291468"/>
                  </a:cubicBezTo>
                  <a:cubicBezTo>
                    <a:pt x="26876" y="1274300"/>
                    <a:pt x="28966" y="1254919"/>
                    <a:pt x="30933" y="1233571"/>
                  </a:cubicBezTo>
                  <a:cubicBezTo>
                    <a:pt x="42080" y="1112820"/>
                    <a:pt x="49825" y="930813"/>
                    <a:pt x="23802" y="747535"/>
                  </a:cubicBezTo>
                  <a:cubicBezTo>
                    <a:pt x="-39842" y="299932"/>
                    <a:pt x="44293" y="0"/>
                    <a:pt x="44293" y="0"/>
                  </a:cubicBezTo>
                  <a:lnTo>
                    <a:pt x="313542" y="86865"/>
                  </a:lnTo>
                  <a:lnTo>
                    <a:pt x="326123" y="90963"/>
                  </a:lnTo>
                  <a:cubicBezTo>
                    <a:pt x="301903" y="218434"/>
                    <a:pt x="271125" y="390894"/>
                    <a:pt x="247356" y="525864"/>
                  </a:cubicBezTo>
                  <a:close/>
                </a:path>
              </a:pathLst>
            </a:custGeom>
            <a:solidFill>
              <a:srgbClr val="FFB27D"/>
            </a:solidFill>
            <a:ln w="4098" cap="flat">
              <a:noFill/>
              <a:prstDash val="solid"/>
              <a:miter/>
            </a:ln>
          </p:spPr>
          <p:txBody>
            <a:bodyPr rtlCol="0" anchor="ctr"/>
            <a:lstStyle/>
            <a:p>
              <a:endParaRPr lang="en-EG"/>
            </a:p>
          </p:txBody>
        </p:sp>
        <p:sp>
          <p:nvSpPr>
            <p:cNvPr id="154" name="Freeform 153">
              <a:extLst>
                <a:ext uri="{FF2B5EF4-FFF2-40B4-BE49-F238E27FC236}">
                  <a16:creationId xmlns:a16="http://schemas.microsoft.com/office/drawing/2014/main" id="{99565C16-D654-6848-B09F-F6A7CA85F7D7}"/>
                </a:ext>
              </a:extLst>
            </p:cNvPr>
            <p:cNvSpPr/>
            <p:nvPr/>
          </p:nvSpPr>
          <p:spPr>
            <a:xfrm>
              <a:off x="5639056" y="3597035"/>
              <a:ext cx="346826" cy="855460"/>
            </a:xfrm>
            <a:custGeom>
              <a:avLst/>
              <a:gdLst>
                <a:gd name="connsiteX0" fmla="*/ 0 w 346826"/>
                <a:gd name="connsiteY0" fmla="*/ 0 h 855460"/>
                <a:gd name="connsiteX1" fmla="*/ 144583 w 346826"/>
                <a:gd name="connsiteY1" fmla="*/ 46547 h 855460"/>
                <a:gd name="connsiteX2" fmla="*/ 255929 w 346826"/>
                <a:gd name="connsiteY2" fmla="*/ 548727 h 855460"/>
                <a:gd name="connsiteX3" fmla="*/ 346827 w 346826"/>
                <a:gd name="connsiteY3" fmla="*/ 841817 h 855460"/>
                <a:gd name="connsiteX4" fmla="*/ 301378 w 346826"/>
                <a:gd name="connsiteY4" fmla="*/ 855461 h 855460"/>
                <a:gd name="connsiteX5" fmla="*/ 137780 w 346826"/>
                <a:gd name="connsiteY5" fmla="*/ 541885 h 855460"/>
                <a:gd name="connsiteX6" fmla="*/ 49178 w 346826"/>
                <a:gd name="connsiteY6" fmla="*/ 213763 h 85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826" h="855460">
                  <a:moveTo>
                    <a:pt x="0" y="0"/>
                  </a:moveTo>
                  <a:cubicBezTo>
                    <a:pt x="0" y="0"/>
                    <a:pt x="129419" y="13235"/>
                    <a:pt x="144583" y="46547"/>
                  </a:cubicBezTo>
                  <a:cubicBezTo>
                    <a:pt x="193474" y="154145"/>
                    <a:pt x="242283" y="516890"/>
                    <a:pt x="255929" y="548727"/>
                  </a:cubicBezTo>
                  <a:cubicBezTo>
                    <a:pt x="269577" y="580565"/>
                    <a:pt x="311254" y="755484"/>
                    <a:pt x="346827" y="841817"/>
                  </a:cubicBezTo>
                  <a:lnTo>
                    <a:pt x="301378" y="855461"/>
                  </a:lnTo>
                  <a:cubicBezTo>
                    <a:pt x="301378" y="855461"/>
                    <a:pt x="151385" y="606624"/>
                    <a:pt x="137780" y="541885"/>
                  </a:cubicBezTo>
                  <a:cubicBezTo>
                    <a:pt x="124174" y="477146"/>
                    <a:pt x="49178" y="213763"/>
                    <a:pt x="49178" y="213763"/>
                  </a:cubicBezTo>
                  <a:close/>
                </a:path>
              </a:pathLst>
            </a:custGeom>
            <a:solidFill>
              <a:srgbClr val="FFB27D"/>
            </a:solidFill>
            <a:ln w="4098" cap="flat">
              <a:noFill/>
              <a:prstDash val="solid"/>
              <a:miter/>
            </a:ln>
          </p:spPr>
          <p:txBody>
            <a:bodyPr rtlCol="0" anchor="ctr"/>
            <a:lstStyle/>
            <a:p>
              <a:endParaRPr lang="en-EG"/>
            </a:p>
          </p:txBody>
        </p:sp>
        <p:sp>
          <p:nvSpPr>
            <p:cNvPr id="155" name="Freeform 154">
              <a:extLst>
                <a:ext uri="{FF2B5EF4-FFF2-40B4-BE49-F238E27FC236}">
                  <a16:creationId xmlns:a16="http://schemas.microsoft.com/office/drawing/2014/main" id="{138ED273-D2AF-6D48-84B3-4B80F69902D8}"/>
                </a:ext>
              </a:extLst>
            </p:cNvPr>
            <p:cNvSpPr/>
            <p:nvPr/>
          </p:nvSpPr>
          <p:spPr>
            <a:xfrm>
              <a:off x="5339499" y="3601296"/>
              <a:ext cx="435819" cy="405399"/>
            </a:xfrm>
            <a:custGeom>
              <a:avLst/>
              <a:gdLst>
                <a:gd name="connsiteX0" fmla="*/ 401395 w 435819"/>
                <a:gd name="connsiteY0" fmla="*/ 293048 h 405399"/>
                <a:gd name="connsiteX1" fmla="*/ 403158 w 435819"/>
                <a:gd name="connsiteY1" fmla="*/ 405400 h 405399"/>
                <a:gd name="connsiteX2" fmla="*/ 199111 w 435819"/>
                <a:gd name="connsiteY2" fmla="*/ 367990 h 405399"/>
                <a:gd name="connsiteX3" fmla="*/ 122188 w 435819"/>
                <a:gd name="connsiteY3" fmla="*/ 365859 h 405399"/>
                <a:gd name="connsiteX4" fmla="*/ 35635 w 435819"/>
                <a:gd name="connsiteY4" fmla="*/ 379340 h 405399"/>
                <a:gd name="connsiteX5" fmla="*/ 2317 w 435819"/>
                <a:gd name="connsiteY5" fmla="*/ 220278 h 405399"/>
                <a:gd name="connsiteX6" fmla="*/ 883 w 435819"/>
                <a:gd name="connsiteY6" fmla="*/ 211018 h 405399"/>
                <a:gd name="connsiteX7" fmla="*/ 33668 w 435819"/>
                <a:gd name="connsiteY7" fmla="*/ 28887 h 405399"/>
                <a:gd name="connsiteX8" fmla="*/ 127065 w 435819"/>
                <a:gd name="connsiteY8" fmla="*/ 5572 h 405399"/>
                <a:gd name="connsiteX9" fmla="*/ 80469 w 435819"/>
                <a:gd name="connsiteY9" fmla="*/ 118416 h 405399"/>
                <a:gd name="connsiteX10" fmla="*/ 296360 w 435819"/>
                <a:gd name="connsiteY10" fmla="*/ 108213 h 405399"/>
                <a:gd name="connsiteX11" fmla="*/ 331563 w 435819"/>
                <a:gd name="connsiteY11" fmla="*/ 0 h 405399"/>
                <a:gd name="connsiteX12" fmla="*/ 435820 w 435819"/>
                <a:gd name="connsiteY12" fmla="*/ 32779 h 405399"/>
                <a:gd name="connsiteX13" fmla="*/ 397912 w 435819"/>
                <a:gd name="connsiteY13" fmla="*/ 96085 h 405399"/>
                <a:gd name="connsiteX14" fmla="*/ 388158 w 435819"/>
                <a:gd name="connsiteY14" fmla="*/ 127471 h 405399"/>
                <a:gd name="connsiteX15" fmla="*/ 400453 w 435819"/>
                <a:gd name="connsiteY15" fmla="*/ 252033 h 40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5819" h="405399">
                  <a:moveTo>
                    <a:pt x="401395" y="293048"/>
                  </a:moveTo>
                  <a:lnTo>
                    <a:pt x="403158" y="405400"/>
                  </a:lnTo>
                  <a:cubicBezTo>
                    <a:pt x="336367" y="386989"/>
                    <a:pt x="268089" y="374471"/>
                    <a:pt x="199111" y="367990"/>
                  </a:cubicBezTo>
                  <a:cubicBezTo>
                    <a:pt x="173535" y="365752"/>
                    <a:pt x="147849" y="365041"/>
                    <a:pt x="122188" y="365859"/>
                  </a:cubicBezTo>
                  <a:cubicBezTo>
                    <a:pt x="92862" y="366436"/>
                    <a:pt x="63748" y="370970"/>
                    <a:pt x="35635" y="379340"/>
                  </a:cubicBezTo>
                  <a:cubicBezTo>
                    <a:pt x="35635" y="379340"/>
                    <a:pt x="18997" y="306611"/>
                    <a:pt x="2317" y="220278"/>
                  </a:cubicBezTo>
                  <a:cubicBezTo>
                    <a:pt x="1702" y="217164"/>
                    <a:pt x="1211" y="214091"/>
                    <a:pt x="883" y="211018"/>
                  </a:cubicBezTo>
                  <a:cubicBezTo>
                    <a:pt x="-8748" y="129069"/>
                    <a:pt x="64240" y="61748"/>
                    <a:pt x="33668" y="28887"/>
                  </a:cubicBezTo>
                  <a:cubicBezTo>
                    <a:pt x="33668" y="28887"/>
                    <a:pt x="60388" y="14300"/>
                    <a:pt x="127065" y="5572"/>
                  </a:cubicBezTo>
                  <a:cubicBezTo>
                    <a:pt x="127065" y="5572"/>
                    <a:pt x="75920" y="95716"/>
                    <a:pt x="80469" y="118416"/>
                  </a:cubicBezTo>
                  <a:cubicBezTo>
                    <a:pt x="85018" y="141115"/>
                    <a:pt x="282713" y="120710"/>
                    <a:pt x="296360" y="108213"/>
                  </a:cubicBezTo>
                  <a:cubicBezTo>
                    <a:pt x="310007" y="95716"/>
                    <a:pt x="331563" y="0"/>
                    <a:pt x="331563" y="0"/>
                  </a:cubicBezTo>
                  <a:cubicBezTo>
                    <a:pt x="331563" y="0"/>
                    <a:pt x="401600" y="7662"/>
                    <a:pt x="435820" y="32779"/>
                  </a:cubicBezTo>
                  <a:cubicBezTo>
                    <a:pt x="420640" y="52250"/>
                    <a:pt x="407909" y="73511"/>
                    <a:pt x="397912" y="96085"/>
                  </a:cubicBezTo>
                  <a:cubicBezTo>
                    <a:pt x="393565" y="106174"/>
                    <a:pt x="390296" y="116695"/>
                    <a:pt x="388158" y="127471"/>
                  </a:cubicBezTo>
                  <a:cubicBezTo>
                    <a:pt x="382831" y="155743"/>
                    <a:pt x="368815" y="209665"/>
                    <a:pt x="400453" y="252033"/>
                  </a:cubicBezTo>
                  <a:close/>
                </a:path>
              </a:pathLst>
            </a:custGeom>
            <a:solidFill>
              <a:srgbClr val="FFFFFF"/>
            </a:solidFill>
            <a:ln w="4098" cap="flat">
              <a:noFill/>
              <a:prstDash val="solid"/>
              <a:miter/>
            </a:ln>
          </p:spPr>
          <p:txBody>
            <a:bodyPr rtlCol="0" anchor="ctr"/>
            <a:lstStyle/>
            <a:p>
              <a:endParaRPr lang="en-EG"/>
            </a:p>
          </p:txBody>
        </p:sp>
        <p:sp>
          <p:nvSpPr>
            <p:cNvPr id="156" name="Freeform 155">
              <a:extLst>
                <a:ext uri="{FF2B5EF4-FFF2-40B4-BE49-F238E27FC236}">
                  <a16:creationId xmlns:a16="http://schemas.microsoft.com/office/drawing/2014/main" id="{9993A584-02E8-9943-985E-B0AFB894B710}"/>
                </a:ext>
              </a:extLst>
            </p:cNvPr>
            <p:cNvSpPr/>
            <p:nvPr/>
          </p:nvSpPr>
          <p:spPr>
            <a:xfrm>
              <a:off x="5434625" y="4513670"/>
              <a:ext cx="178366" cy="325172"/>
            </a:xfrm>
            <a:custGeom>
              <a:avLst/>
              <a:gdLst>
                <a:gd name="connsiteX0" fmla="*/ 178367 w 178366"/>
                <a:gd name="connsiteY0" fmla="*/ 34255 h 325172"/>
                <a:gd name="connsiteX1" fmla="*/ 127140 w 178366"/>
                <a:gd name="connsiteY1" fmla="*/ 325172 h 325172"/>
                <a:gd name="connsiteX2" fmla="*/ 1121 w 178366"/>
                <a:gd name="connsiteY2" fmla="*/ 0 h 325172"/>
              </a:gdLst>
              <a:ahLst/>
              <a:cxnLst>
                <a:cxn ang="0">
                  <a:pos x="connsiteX0" y="connsiteY0"/>
                </a:cxn>
                <a:cxn ang="0">
                  <a:pos x="connsiteX1" y="connsiteY1"/>
                </a:cxn>
                <a:cxn ang="0">
                  <a:pos x="connsiteX2" y="connsiteY2"/>
                </a:cxn>
              </a:cxnLst>
              <a:rect l="l" t="t" r="r" b="b"/>
              <a:pathLst>
                <a:path w="178366" h="325172">
                  <a:moveTo>
                    <a:pt x="178367" y="34255"/>
                  </a:moveTo>
                  <a:cubicBezTo>
                    <a:pt x="154433" y="161029"/>
                    <a:pt x="150909" y="190408"/>
                    <a:pt x="127140" y="325172"/>
                  </a:cubicBezTo>
                  <a:cubicBezTo>
                    <a:pt x="-20599" y="67321"/>
                    <a:pt x="1121" y="0"/>
                    <a:pt x="1121" y="0"/>
                  </a:cubicBezTo>
                  <a:close/>
                </a:path>
              </a:pathLst>
            </a:custGeom>
            <a:solidFill>
              <a:srgbClr val="F4A671"/>
            </a:solidFill>
            <a:ln w="4098" cap="flat">
              <a:noFill/>
              <a:prstDash val="solid"/>
              <a:miter/>
            </a:ln>
          </p:spPr>
          <p:txBody>
            <a:bodyPr rtlCol="0" anchor="ctr"/>
            <a:lstStyle/>
            <a:p>
              <a:endParaRPr lang="en-EG"/>
            </a:p>
          </p:txBody>
        </p:sp>
        <p:sp>
          <p:nvSpPr>
            <p:cNvPr id="157" name="Freeform 156">
              <a:extLst>
                <a:ext uri="{FF2B5EF4-FFF2-40B4-BE49-F238E27FC236}">
                  <a16:creationId xmlns:a16="http://schemas.microsoft.com/office/drawing/2014/main" id="{828791D9-ADE5-3441-9C79-A7C15CE5731D}"/>
                </a:ext>
              </a:extLst>
            </p:cNvPr>
            <p:cNvSpPr/>
            <p:nvPr/>
          </p:nvSpPr>
          <p:spPr>
            <a:xfrm>
              <a:off x="5446443" y="4271471"/>
              <a:ext cx="631123" cy="1414841"/>
            </a:xfrm>
            <a:custGeom>
              <a:avLst/>
              <a:gdLst>
                <a:gd name="connsiteX0" fmla="*/ 630255 w 631123"/>
                <a:gd name="connsiteY0" fmla="*/ 1331418 h 1414841"/>
                <a:gd name="connsiteX1" fmla="*/ 629681 w 631123"/>
                <a:gd name="connsiteY1" fmla="*/ 1345186 h 1414841"/>
                <a:gd name="connsiteX2" fmla="*/ 623903 w 631123"/>
                <a:gd name="connsiteY2" fmla="*/ 1414842 h 1414841"/>
                <a:gd name="connsiteX3" fmla="*/ 553168 w 631123"/>
                <a:gd name="connsiteY3" fmla="*/ 1390257 h 1414841"/>
                <a:gd name="connsiteX4" fmla="*/ 543989 w 631123"/>
                <a:gd name="connsiteY4" fmla="*/ 1362477 h 1414841"/>
                <a:gd name="connsiteX5" fmla="*/ 535792 w 631123"/>
                <a:gd name="connsiteY5" fmla="*/ 1337524 h 1414841"/>
                <a:gd name="connsiteX6" fmla="*/ 535792 w 631123"/>
                <a:gd name="connsiteY6" fmla="*/ 1337524 h 1414841"/>
                <a:gd name="connsiteX7" fmla="*/ 515015 w 631123"/>
                <a:gd name="connsiteY7" fmla="*/ 1277087 h 1414841"/>
                <a:gd name="connsiteX8" fmla="*/ 337278 w 631123"/>
                <a:gd name="connsiteY8" fmla="*/ 867343 h 1414841"/>
                <a:gd name="connsiteX9" fmla="*/ 0 w 631123"/>
                <a:gd name="connsiteY9" fmla="*/ 88013 h 1414841"/>
                <a:gd name="connsiteX10" fmla="*/ 271297 w 631123"/>
                <a:gd name="connsiteY10" fmla="*/ 0 h 1414841"/>
                <a:gd name="connsiteX11" fmla="*/ 370596 w 631123"/>
                <a:gd name="connsiteY11" fmla="*/ 197906 h 1414841"/>
                <a:gd name="connsiteX12" fmla="*/ 466329 w 631123"/>
                <a:gd name="connsiteY12" fmla="*/ 757328 h 1414841"/>
                <a:gd name="connsiteX13" fmla="*/ 466329 w 631123"/>
                <a:gd name="connsiteY13" fmla="*/ 757328 h 1414841"/>
                <a:gd name="connsiteX14" fmla="*/ 470427 w 631123"/>
                <a:gd name="connsiteY14" fmla="*/ 766055 h 1414841"/>
                <a:gd name="connsiteX15" fmla="*/ 630747 w 631123"/>
                <a:gd name="connsiteY15" fmla="*/ 1254796 h 1414841"/>
                <a:gd name="connsiteX16" fmla="*/ 630255 w 631123"/>
                <a:gd name="connsiteY16" fmla="*/ 1331418 h 1414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1123" h="1414841">
                  <a:moveTo>
                    <a:pt x="630255" y="1331418"/>
                  </a:moveTo>
                  <a:cubicBezTo>
                    <a:pt x="630255" y="1336171"/>
                    <a:pt x="629886" y="1340760"/>
                    <a:pt x="629681" y="1345186"/>
                  </a:cubicBezTo>
                  <a:cubicBezTo>
                    <a:pt x="627550" y="1388413"/>
                    <a:pt x="623903" y="1414842"/>
                    <a:pt x="623903" y="1414842"/>
                  </a:cubicBezTo>
                  <a:lnTo>
                    <a:pt x="553168" y="1390257"/>
                  </a:lnTo>
                  <a:cubicBezTo>
                    <a:pt x="553168" y="1390257"/>
                    <a:pt x="549849" y="1380055"/>
                    <a:pt x="543989" y="1362477"/>
                  </a:cubicBezTo>
                  <a:cubicBezTo>
                    <a:pt x="541612" y="1355347"/>
                    <a:pt x="538784" y="1346947"/>
                    <a:pt x="535792" y="1337524"/>
                  </a:cubicBezTo>
                  <a:lnTo>
                    <a:pt x="535792" y="1337524"/>
                  </a:lnTo>
                  <a:cubicBezTo>
                    <a:pt x="530014" y="1320437"/>
                    <a:pt x="523006" y="1299868"/>
                    <a:pt x="515015" y="1277087"/>
                  </a:cubicBezTo>
                  <a:cubicBezTo>
                    <a:pt x="466903" y="1139126"/>
                    <a:pt x="384980" y="918234"/>
                    <a:pt x="337278" y="867343"/>
                  </a:cubicBezTo>
                  <a:cubicBezTo>
                    <a:pt x="200563" y="721844"/>
                    <a:pt x="0" y="88013"/>
                    <a:pt x="0" y="88013"/>
                  </a:cubicBezTo>
                  <a:lnTo>
                    <a:pt x="271297" y="0"/>
                  </a:lnTo>
                  <a:cubicBezTo>
                    <a:pt x="311542" y="38967"/>
                    <a:pt x="344245" y="111983"/>
                    <a:pt x="370596" y="197906"/>
                  </a:cubicBezTo>
                  <a:cubicBezTo>
                    <a:pt x="437027" y="414742"/>
                    <a:pt x="462845" y="714182"/>
                    <a:pt x="466329" y="757328"/>
                  </a:cubicBezTo>
                  <a:lnTo>
                    <a:pt x="466329" y="757328"/>
                  </a:lnTo>
                  <a:cubicBezTo>
                    <a:pt x="466687" y="760611"/>
                    <a:pt x="468130" y="763682"/>
                    <a:pt x="470427" y="766055"/>
                  </a:cubicBezTo>
                  <a:cubicBezTo>
                    <a:pt x="597470" y="907334"/>
                    <a:pt x="627140" y="1113107"/>
                    <a:pt x="630747" y="1254796"/>
                  </a:cubicBezTo>
                  <a:cubicBezTo>
                    <a:pt x="631443" y="1283315"/>
                    <a:pt x="631115" y="1309169"/>
                    <a:pt x="630255" y="1331418"/>
                  </a:cubicBezTo>
                  <a:close/>
                </a:path>
              </a:pathLst>
            </a:custGeom>
            <a:solidFill>
              <a:srgbClr val="FFB27D"/>
            </a:solidFill>
            <a:ln w="4098" cap="flat">
              <a:noFill/>
              <a:prstDash val="solid"/>
              <a:miter/>
            </a:ln>
          </p:spPr>
          <p:txBody>
            <a:bodyPr rtlCol="0" anchor="ctr"/>
            <a:lstStyle/>
            <a:p>
              <a:endParaRPr lang="en-EG"/>
            </a:p>
          </p:txBody>
        </p:sp>
        <p:sp>
          <p:nvSpPr>
            <p:cNvPr id="158" name="Freeform 157">
              <a:extLst>
                <a:ext uri="{FF2B5EF4-FFF2-40B4-BE49-F238E27FC236}">
                  <a16:creationId xmlns:a16="http://schemas.microsoft.com/office/drawing/2014/main" id="{156BF619-7737-7046-ACA8-5A4834BC5E96}"/>
                </a:ext>
              </a:extLst>
            </p:cNvPr>
            <p:cNvSpPr/>
            <p:nvPr/>
          </p:nvSpPr>
          <p:spPr>
            <a:xfrm>
              <a:off x="5320875" y="4255655"/>
              <a:ext cx="229865" cy="315092"/>
            </a:xfrm>
            <a:custGeom>
              <a:avLst/>
              <a:gdLst>
                <a:gd name="connsiteX0" fmla="*/ 229865 w 229865"/>
                <a:gd name="connsiteY0" fmla="*/ 315092 h 315092"/>
                <a:gd name="connsiteX1" fmla="*/ 182942 w 229865"/>
                <a:gd name="connsiteY1" fmla="*/ 309315 h 315092"/>
                <a:gd name="connsiteX2" fmla="*/ 117371 w 229865"/>
                <a:gd name="connsiteY2" fmla="*/ 293171 h 315092"/>
                <a:gd name="connsiteX3" fmla="*/ 0 w 229865"/>
                <a:gd name="connsiteY3" fmla="*/ 288459 h 315092"/>
                <a:gd name="connsiteX4" fmla="*/ 50079 w 229865"/>
                <a:gd name="connsiteY4" fmla="*/ 0 h 315092"/>
                <a:gd name="connsiteX5" fmla="*/ 148435 w 229865"/>
                <a:gd name="connsiteY5" fmla="*/ 172092 h 3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865" h="315092">
                  <a:moveTo>
                    <a:pt x="229865" y="315092"/>
                  </a:moveTo>
                  <a:lnTo>
                    <a:pt x="182942" y="309315"/>
                  </a:lnTo>
                  <a:cubicBezTo>
                    <a:pt x="161536" y="302242"/>
                    <a:pt x="139614" y="296844"/>
                    <a:pt x="117371" y="293171"/>
                  </a:cubicBezTo>
                  <a:cubicBezTo>
                    <a:pt x="78629" y="286409"/>
                    <a:pt x="39160" y="284825"/>
                    <a:pt x="0" y="288459"/>
                  </a:cubicBezTo>
                  <a:cubicBezTo>
                    <a:pt x="20491" y="69779"/>
                    <a:pt x="50079" y="0"/>
                    <a:pt x="50079" y="0"/>
                  </a:cubicBezTo>
                  <a:lnTo>
                    <a:pt x="148435" y="172092"/>
                  </a:lnTo>
                  <a:close/>
                </a:path>
              </a:pathLst>
            </a:custGeom>
            <a:solidFill>
              <a:srgbClr val="213F7A"/>
            </a:solidFill>
            <a:ln w="4098" cap="flat">
              <a:noFill/>
              <a:prstDash val="solid"/>
              <a:miter/>
            </a:ln>
          </p:spPr>
          <p:txBody>
            <a:bodyPr rtlCol="0" anchor="ctr"/>
            <a:lstStyle/>
            <a:p>
              <a:endParaRPr lang="en-EG"/>
            </a:p>
          </p:txBody>
        </p:sp>
        <p:sp>
          <p:nvSpPr>
            <p:cNvPr id="159" name="Freeform 158">
              <a:extLst>
                <a:ext uri="{FF2B5EF4-FFF2-40B4-BE49-F238E27FC236}">
                  <a16:creationId xmlns:a16="http://schemas.microsoft.com/office/drawing/2014/main" id="{70A080F9-5AE5-2E4A-AD98-F105656E7124}"/>
                </a:ext>
              </a:extLst>
            </p:cNvPr>
            <p:cNvSpPr/>
            <p:nvPr/>
          </p:nvSpPr>
          <p:spPr>
            <a:xfrm>
              <a:off x="5437900" y="4427870"/>
              <a:ext cx="112839" cy="142877"/>
            </a:xfrm>
            <a:custGeom>
              <a:avLst/>
              <a:gdLst>
                <a:gd name="connsiteX0" fmla="*/ 112840 w 112839"/>
                <a:gd name="connsiteY0" fmla="*/ 142877 h 142877"/>
                <a:gd name="connsiteX1" fmla="*/ 65916 w 112839"/>
                <a:gd name="connsiteY1" fmla="*/ 137100 h 142877"/>
                <a:gd name="connsiteX2" fmla="*/ 346 w 112839"/>
                <a:gd name="connsiteY2" fmla="*/ 120956 h 142877"/>
                <a:gd name="connsiteX3" fmla="*/ 31451 w 112839"/>
                <a:gd name="connsiteY3" fmla="*/ 0 h 142877"/>
              </a:gdLst>
              <a:ahLst/>
              <a:cxnLst>
                <a:cxn ang="0">
                  <a:pos x="connsiteX0" y="connsiteY0"/>
                </a:cxn>
                <a:cxn ang="0">
                  <a:pos x="connsiteX1" y="connsiteY1"/>
                </a:cxn>
                <a:cxn ang="0">
                  <a:pos x="connsiteX2" y="connsiteY2"/>
                </a:cxn>
                <a:cxn ang="0">
                  <a:pos x="connsiteX3" y="connsiteY3"/>
                </a:cxn>
              </a:cxnLst>
              <a:rect l="l" t="t" r="r" b="b"/>
              <a:pathLst>
                <a:path w="112839" h="142877">
                  <a:moveTo>
                    <a:pt x="112840" y="142877"/>
                  </a:moveTo>
                  <a:lnTo>
                    <a:pt x="65916" y="137100"/>
                  </a:lnTo>
                  <a:cubicBezTo>
                    <a:pt x="44511" y="130027"/>
                    <a:pt x="22589" y="124629"/>
                    <a:pt x="346" y="120956"/>
                  </a:cubicBezTo>
                  <a:cubicBezTo>
                    <a:pt x="-2646" y="78957"/>
                    <a:pt x="14280" y="33968"/>
                    <a:pt x="31451" y="0"/>
                  </a:cubicBezTo>
                  <a:close/>
                </a:path>
              </a:pathLst>
            </a:custGeom>
            <a:solidFill>
              <a:srgbClr val="233862"/>
            </a:solidFill>
            <a:ln w="4098" cap="flat">
              <a:noFill/>
              <a:prstDash val="solid"/>
              <a:miter/>
            </a:ln>
          </p:spPr>
          <p:txBody>
            <a:bodyPr rtlCol="0" anchor="ctr"/>
            <a:lstStyle/>
            <a:p>
              <a:endParaRPr lang="en-EG"/>
            </a:p>
          </p:txBody>
        </p:sp>
        <p:sp>
          <p:nvSpPr>
            <p:cNvPr id="160" name="Freeform 159">
              <a:extLst>
                <a:ext uri="{FF2B5EF4-FFF2-40B4-BE49-F238E27FC236}">
                  <a16:creationId xmlns:a16="http://schemas.microsoft.com/office/drawing/2014/main" id="{A32A68DC-27AA-0149-8E62-AE0899B0F78C}"/>
                </a:ext>
              </a:extLst>
            </p:cNvPr>
            <p:cNvSpPr/>
            <p:nvPr/>
          </p:nvSpPr>
          <p:spPr>
            <a:xfrm>
              <a:off x="5370668" y="4251762"/>
              <a:ext cx="475672" cy="357500"/>
            </a:xfrm>
            <a:custGeom>
              <a:avLst/>
              <a:gdLst>
                <a:gd name="connsiteX0" fmla="*/ 0 w 475672"/>
                <a:gd name="connsiteY0" fmla="*/ 3893 h 357500"/>
                <a:gd name="connsiteX1" fmla="*/ 131141 w 475672"/>
                <a:gd name="connsiteY1" fmla="*/ 48473 h 357500"/>
                <a:gd name="connsiteX2" fmla="*/ 389324 w 475672"/>
                <a:gd name="connsiteY2" fmla="*/ 0 h 357500"/>
                <a:gd name="connsiteX3" fmla="*/ 449936 w 475672"/>
                <a:gd name="connsiteY3" fmla="*/ 154514 h 357500"/>
                <a:gd name="connsiteX4" fmla="*/ 475672 w 475672"/>
                <a:gd name="connsiteY4" fmla="*/ 339308 h 357500"/>
                <a:gd name="connsiteX5" fmla="*/ 159049 w 475672"/>
                <a:gd name="connsiteY5" fmla="*/ 357501 h 3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672" h="357500">
                  <a:moveTo>
                    <a:pt x="0" y="3893"/>
                  </a:moveTo>
                  <a:cubicBezTo>
                    <a:pt x="0" y="3893"/>
                    <a:pt x="65079" y="53062"/>
                    <a:pt x="131141" y="48473"/>
                  </a:cubicBezTo>
                  <a:cubicBezTo>
                    <a:pt x="197203" y="43884"/>
                    <a:pt x="389324" y="0"/>
                    <a:pt x="389324" y="0"/>
                  </a:cubicBezTo>
                  <a:cubicBezTo>
                    <a:pt x="389324" y="0"/>
                    <a:pt x="424978" y="51792"/>
                    <a:pt x="449936" y="154514"/>
                  </a:cubicBezTo>
                  <a:cubicBezTo>
                    <a:pt x="475672" y="260556"/>
                    <a:pt x="475672" y="339308"/>
                    <a:pt x="475672" y="339308"/>
                  </a:cubicBezTo>
                  <a:cubicBezTo>
                    <a:pt x="475672" y="339308"/>
                    <a:pt x="249946" y="309766"/>
                    <a:pt x="159049" y="357501"/>
                  </a:cubicBezTo>
                  <a:close/>
                </a:path>
              </a:pathLst>
            </a:custGeom>
            <a:solidFill>
              <a:srgbClr val="213F7A"/>
            </a:solidFill>
            <a:ln w="4098" cap="flat">
              <a:noFill/>
              <a:prstDash val="solid"/>
              <a:miter/>
            </a:ln>
          </p:spPr>
          <p:txBody>
            <a:bodyPr rtlCol="0" anchor="ctr"/>
            <a:lstStyle/>
            <a:p>
              <a:endParaRPr lang="en-EG"/>
            </a:p>
          </p:txBody>
        </p:sp>
        <p:sp>
          <p:nvSpPr>
            <p:cNvPr id="161" name="Freeform 160">
              <a:extLst>
                <a:ext uri="{FF2B5EF4-FFF2-40B4-BE49-F238E27FC236}">
                  <a16:creationId xmlns:a16="http://schemas.microsoft.com/office/drawing/2014/main" id="{B78C89E0-4689-DE4A-B8BB-39D86FFB60E0}"/>
                </a:ext>
              </a:extLst>
            </p:cNvPr>
            <p:cNvSpPr/>
            <p:nvPr/>
          </p:nvSpPr>
          <p:spPr>
            <a:xfrm>
              <a:off x="5473613" y="3234976"/>
              <a:ext cx="109830" cy="182918"/>
            </a:xfrm>
            <a:custGeom>
              <a:avLst/>
              <a:gdLst>
                <a:gd name="connsiteX0" fmla="*/ 0 w 109830"/>
                <a:gd name="connsiteY0" fmla="*/ 29921 h 182918"/>
                <a:gd name="connsiteX1" fmla="*/ 109831 w 109830"/>
                <a:gd name="connsiteY1" fmla="*/ 182918 h 182918"/>
                <a:gd name="connsiteX2" fmla="*/ 22704 w 109830"/>
                <a:gd name="connsiteY2" fmla="*/ 35411 h 182918"/>
                <a:gd name="connsiteX3" fmla="*/ 0 w 109830"/>
                <a:gd name="connsiteY3" fmla="*/ 29921 h 182918"/>
              </a:gdLst>
              <a:ahLst/>
              <a:cxnLst>
                <a:cxn ang="0">
                  <a:pos x="connsiteX0" y="connsiteY0"/>
                </a:cxn>
                <a:cxn ang="0">
                  <a:pos x="connsiteX1" y="connsiteY1"/>
                </a:cxn>
                <a:cxn ang="0">
                  <a:pos x="connsiteX2" y="connsiteY2"/>
                </a:cxn>
                <a:cxn ang="0">
                  <a:pos x="connsiteX3" y="connsiteY3"/>
                </a:cxn>
              </a:cxnLst>
              <a:rect l="l" t="t" r="r" b="b"/>
              <a:pathLst>
                <a:path w="109830" h="182918">
                  <a:moveTo>
                    <a:pt x="0" y="29921"/>
                  </a:moveTo>
                  <a:cubicBezTo>
                    <a:pt x="0" y="29921"/>
                    <a:pt x="29548" y="145796"/>
                    <a:pt x="109831" y="182918"/>
                  </a:cubicBezTo>
                  <a:cubicBezTo>
                    <a:pt x="109831" y="182918"/>
                    <a:pt x="29548" y="111746"/>
                    <a:pt x="22704" y="35411"/>
                  </a:cubicBezTo>
                  <a:cubicBezTo>
                    <a:pt x="15860" y="-40924"/>
                    <a:pt x="0" y="29921"/>
                    <a:pt x="0" y="29921"/>
                  </a:cubicBezTo>
                  <a:close/>
                </a:path>
              </a:pathLst>
            </a:custGeom>
            <a:solidFill>
              <a:srgbClr val="2C3A64"/>
            </a:solidFill>
            <a:ln w="4098" cap="flat">
              <a:noFill/>
              <a:prstDash val="solid"/>
              <a:miter/>
            </a:ln>
          </p:spPr>
          <p:txBody>
            <a:bodyPr rtlCol="0" anchor="ctr"/>
            <a:lstStyle/>
            <a:p>
              <a:endParaRPr lang="en-EG"/>
            </a:p>
          </p:txBody>
        </p:sp>
        <p:sp>
          <p:nvSpPr>
            <p:cNvPr id="162" name="Freeform 161">
              <a:extLst>
                <a:ext uri="{FF2B5EF4-FFF2-40B4-BE49-F238E27FC236}">
                  <a16:creationId xmlns:a16="http://schemas.microsoft.com/office/drawing/2014/main" id="{6E67062D-A76B-A64A-A1AB-34AD18797D90}"/>
                </a:ext>
              </a:extLst>
            </p:cNvPr>
            <p:cNvSpPr/>
            <p:nvPr/>
          </p:nvSpPr>
          <p:spPr>
            <a:xfrm>
              <a:off x="5984805" y="4410006"/>
              <a:ext cx="162905" cy="157546"/>
            </a:xfrm>
            <a:custGeom>
              <a:avLst/>
              <a:gdLst>
                <a:gd name="connsiteX0" fmla="*/ 160414 w 162905"/>
                <a:gd name="connsiteY0" fmla="*/ 57691 h 157546"/>
                <a:gd name="connsiteX1" fmla="*/ 61116 w 162905"/>
                <a:gd name="connsiteY1" fmla="*/ 2908 h 157546"/>
                <a:gd name="connsiteX2" fmla="*/ 31404 w 162905"/>
                <a:gd name="connsiteY2" fmla="*/ 17577 h 157546"/>
                <a:gd name="connsiteX3" fmla="*/ 14232 w 162905"/>
                <a:gd name="connsiteY3" fmla="*/ 29869 h 157546"/>
                <a:gd name="connsiteX4" fmla="*/ 16364 w 162905"/>
                <a:gd name="connsiteY4" fmla="*/ 32532 h 157546"/>
                <a:gd name="connsiteX5" fmla="*/ 2553 w 162905"/>
                <a:gd name="connsiteY5" fmla="*/ 99853 h 157546"/>
                <a:gd name="connsiteX6" fmla="*/ 101851 w 162905"/>
                <a:gd name="connsiteY6" fmla="*/ 154636 h 157546"/>
                <a:gd name="connsiteX7" fmla="*/ 110047 w 162905"/>
                <a:gd name="connsiteY7" fmla="*/ 152095 h 157546"/>
                <a:gd name="connsiteX8" fmla="*/ 112055 w 162905"/>
                <a:gd name="connsiteY8" fmla="*/ 154636 h 157546"/>
                <a:gd name="connsiteX9" fmla="*/ 131481 w 162905"/>
                <a:gd name="connsiteY9" fmla="*/ 140213 h 157546"/>
                <a:gd name="connsiteX10" fmla="*/ 131481 w 162905"/>
                <a:gd name="connsiteY10" fmla="*/ 140213 h 157546"/>
                <a:gd name="connsiteX11" fmla="*/ 160414 w 162905"/>
                <a:gd name="connsiteY11" fmla="*/ 57691 h 15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05" h="157546">
                  <a:moveTo>
                    <a:pt x="160414" y="57691"/>
                  </a:moveTo>
                  <a:cubicBezTo>
                    <a:pt x="149144" y="15774"/>
                    <a:pt x="104720" y="-8770"/>
                    <a:pt x="61116" y="2908"/>
                  </a:cubicBezTo>
                  <a:cubicBezTo>
                    <a:pt x="50340" y="5787"/>
                    <a:pt x="40242" y="10773"/>
                    <a:pt x="31404" y="17577"/>
                  </a:cubicBezTo>
                  <a:lnTo>
                    <a:pt x="14232" y="29869"/>
                  </a:lnTo>
                  <a:lnTo>
                    <a:pt x="16364" y="32532"/>
                  </a:lnTo>
                  <a:cubicBezTo>
                    <a:pt x="1508" y="51590"/>
                    <a:pt x="-3599" y="76487"/>
                    <a:pt x="2553" y="99853"/>
                  </a:cubicBezTo>
                  <a:cubicBezTo>
                    <a:pt x="13823" y="141811"/>
                    <a:pt x="58288" y="166313"/>
                    <a:pt x="101851" y="154636"/>
                  </a:cubicBezTo>
                  <a:cubicBezTo>
                    <a:pt x="104597" y="153898"/>
                    <a:pt x="107261" y="153038"/>
                    <a:pt x="110047" y="152095"/>
                  </a:cubicBezTo>
                  <a:lnTo>
                    <a:pt x="112055" y="154636"/>
                  </a:lnTo>
                  <a:lnTo>
                    <a:pt x="131481" y="140213"/>
                  </a:lnTo>
                  <a:lnTo>
                    <a:pt x="131481" y="140213"/>
                  </a:lnTo>
                  <a:cubicBezTo>
                    <a:pt x="156935" y="121091"/>
                    <a:pt x="168356" y="88517"/>
                    <a:pt x="160414" y="57691"/>
                  </a:cubicBezTo>
                  <a:close/>
                </a:path>
              </a:pathLst>
            </a:custGeom>
            <a:solidFill>
              <a:srgbClr val="EF7E29"/>
            </a:solidFill>
            <a:ln w="4098" cap="flat">
              <a:noFill/>
              <a:prstDash val="solid"/>
              <a:miter/>
            </a:ln>
          </p:spPr>
          <p:txBody>
            <a:bodyPr rtlCol="0" anchor="ctr"/>
            <a:lstStyle/>
            <a:p>
              <a:endParaRPr lang="en-EG"/>
            </a:p>
          </p:txBody>
        </p:sp>
        <p:sp>
          <p:nvSpPr>
            <p:cNvPr id="163" name="Freeform 162">
              <a:extLst>
                <a:ext uri="{FF2B5EF4-FFF2-40B4-BE49-F238E27FC236}">
                  <a16:creationId xmlns:a16="http://schemas.microsoft.com/office/drawing/2014/main" id="{D09130FF-41B9-5C49-903D-FEA2CE399696}"/>
                </a:ext>
              </a:extLst>
            </p:cNvPr>
            <p:cNvSpPr/>
            <p:nvPr/>
          </p:nvSpPr>
          <p:spPr>
            <a:xfrm>
              <a:off x="5968393" y="4421956"/>
              <a:ext cx="163084" cy="157724"/>
            </a:xfrm>
            <a:custGeom>
              <a:avLst/>
              <a:gdLst>
                <a:gd name="connsiteX0" fmla="*/ 2613 w 163084"/>
                <a:gd name="connsiteY0" fmla="*/ 100031 h 157724"/>
                <a:gd name="connsiteX1" fmla="*/ 61176 w 163084"/>
                <a:gd name="connsiteY1" fmla="*/ 2922 h 157724"/>
                <a:gd name="connsiteX2" fmla="*/ 160474 w 163084"/>
                <a:gd name="connsiteY2" fmla="*/ 57705 h 157724"/>
                <a:gd name="connsiteX3" fmla="*/ 101911 w 163084"/>
                <a:gd name="connsiteY3" fmla="*/ 154814 h 157724"/>
                <a:gd name="connsiteX4" fmla="*/ 2613 w 163084"/>
                <a:gd name="connsiteY4" fmla="*/ 100031 h 157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84" h="157724">
                  <a:moveTo>
                    <a:pt x="2613" y="100031"/>
                  </a:moveTo>
                  <a:cubicBezTo>
                    <a:pt x="-8657" y="58115"/>
                    <a:pt x="17571" y="14641"/>
                    <a:pt x="61176" y="2922"/>
                  </a:cubicBezTo>
                  <a:cubicBezTo>
                    <a:pt x="104780" y="-8796"/>
                    <a:pt x="149204" y="15788"/>
                    <a:pt x="160474" y="57705"/>
                  </a:cubicBezTo>
                  <a:cubicBezTo>
                    <a:pt x="171744" y="99622"/>
                    <a:pt x="145475" y="143136"/>
                    <a:pt x="101911" y="154814"/>
                  </a:cubicBezTo>
                  <a:cubicBezTo>
                    <a:pt x="58348" y="166492"/>
                    <a:pt x="13924" y="141989"/>
                    <a:pt x="2613" y="100031"/>
                  </a:cubicBezTo>
                  <a:close/>
                </a:path>
              </a:pathLst>
            </a:custGeom>
            <a:solidFill>
              <a:srgbClr val="F99746"/>
            </a:solidFill>
            <a:ln w="4098" cap="flat">
              <a:noFill/>
              <a:prstDash val="solid"/>
              <a:miter/>
            </a:ln>
          </p:spPr>
          <p:txBody>
            <a:bodyPr rtlCol="0" anchor="ctr"/>
            <a:lstStyle/>
            <a:p>
              <a:endParaRPr lang="en-EG"/>
            </a:p>
          </p:txBody>
        </p:sp>
        <p:sp>
          <p:nvSpPr>
            <p:cNvPr id="164" name="Freeform 163">
              <a:extLst>
                <a:ext uri="{FF2B5EF4-FFF2-40B4-BE49-F238E27FC236}">
                  <a16:creationId xmlns:a16="http://schemas.microsoft.com/office/drawing/2014/main" id="{B1AF653B-BD9D-C740-8298-568F7936EF28}"/>
                </a:ext>
              </a:extLst>
            </p:cNvPr>
            <p:cNvSpPr/>
            <p:nvPr/>
          </p:nvSpPr>
          <p:spPr>
            <a:xfrm>
              <a:off x="5904370" y="4484820"/>
              <a:ext cx="161038" cy="120058"/>
            </a:xfrm>
            <a:custGeom>
              <a:avLst/>
              <a:gdLst>
                <a:gd name="connsiteX0" fmla="*/ 160893 w 161038"/>
                <a:gd name="connsiteY0" fmla="*/ 15328 h 120058"/>
                <a:gd name="connsiteX1" fmla="*/ 139981 w 161038"/>
                <a:gd name="connsiteY1" fmla="*/ 236 h 120058"/>
                <a:gd name="connsiteX2" fmla="*/ 136305 w 161038"/>
                <a:gd name="connsiteY2" fmla="*/ 1233 h 120058"/>
                <a:gd name="connsiteX3" fmla="*/ 0 w 161038"/>
                <a:gd name="connsiteY3" fmla="*/ 85272 h 120058"/>
                <a:gd name="connsiteX4" fmla="*/ 28113 w 161038"/>
                <a:gd name="connsiteY4" fmla="*/ 120059 h 120058"/>
                <a:gd name="connsiteX5" fmla="*/ 155566 w 161038"/>
                <a:gd name="connsiteY5" fmla="*/ 29055 h 120058"/>
                <a:gd name="connsiteX6" fmla="*/ 160893 w 161038"/>
                <a:gd name="connsiteY6" fmla="*/ 15329 h 12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38" h="120058">
                  <a:moveTo>
                    <a:pt x="160893" y="15328"/>
                  </a:moveTo>
                  <a:cubicBezTo>
                    <a:pt x="159287" y="5387"/>
                    <a:pt x="149925" y="-1370"/>
                    <a:pt x="139981" y="236"/>
                  </a:cubicBezTo>
                  <a:cubicBezTo>
                    <a:pt x="138724" y="439"/>
                    <a:pt x="137492" y="773"/>
                    <a:pt x="136305" y="1233"/>
                  </a:cubicBezTo>
                  <a:cubicBezTo>
                    <a:pt x="131346" y="3036"/>
                    <a:pt x="0" y="85272"/>
                    <a:pt x="0" y="85272"/>
                  </a:cubicBezTo>
                  <a:lnTo>
                    <a:pt x="28113" y="120059"/>
                  </a:lnTo>
                  <a:lnTo>
                    <a:pt x="155566" y="29055"/>
                  </a:lnTo>
                  <a:cubicBezTo>
                    <a:pt x="159600" y="25712"/>
                    <a:pt x="161616" y="20518"/>
                    <a:pt x="160893" y="15329"/>
                  </a:cubicBezTo>
                  <a:close/>
                </a:path>
              </a:pathLst>
            </a:custGeom>
            <a:solidFill>
              <a:srgbClr val="EF7E29"/>
            </a:solidFill>
            <a:ln w="4098" cap="flat">
              <a:noFill/>
              <a:prstDash val="solid"/>
              <a:miter/>
            </a:ln>
          </p:spPr>
          <p:txBody>
            <a:bodyPr rtlCol="0" anchor="ctr"/>
            <a:lstStyle/>
            <a:p>
              <a:endParaRPr lang="en-EG"/>
            </a:p>
          </p:txBody>
        </p:sp>
        <p:sp>
          <p:nvSpPr>
            <p:cNvPr id="165" name="Freeform 164">
              <a:extLst>
                <a:ext uri="{FF2B5EF4-FFF2-40B4-BE49-F238E27FC236}">
                  <a16:creationId xmlns:a16="http://schemas.microsoft.com/office/drawing/2014/main" id="{80427898-FEDE-4247-829B-969E93E1036B}"/>
                </a:ext>
              </a:extLst>
            </p:cNvPr>
            <p:cNvSpPr/>
            <p:nvPr/>
          </p:nvSpPr>
          <p:spPr>
            <a:xfrm>
              <a:off x="4994869" y="3639157"/>
              <a:ext cx="162915" cy="157561"/>
            </a:xfrm>
            <a:custGeom>
              <a:avLst/>
              <a:gdLst>
                <a:gd name="connsiteX0" fmla="*/ 2499 w 162915"/>
                <a:gd name="connsiteY0" fmla="*/ 57691 h 157561"/>
                <a:gd name="connsiteX1" fmla="*/ 101797 w 162915"/>
                <a:gd name="connsiteY1" fmla="*/ 2908 h 157561"/>
                <a:gd name="connsiteX2" fmla="*/ 131508 w 162915"/>
                <a:gd name="connsiteY2" fmla="*/ 17577 h 157561"/>
                <a:gd name="connsiteX3" fmla="*/ 148679 w 162915"/>
                <a:gd name="connsiteY3" fmla="*/ 29869 h 157561"/>
                <a:gd name="connsiteX4" fmla="*/ 146548 w 162915"/>
                <a:gd name="connsiteY4" fmla="*/ 32573 h 157561"/>
                <a:gd name="connsiteX5" fmla="*/ 160359 w 162915"/>
                <a:gd name="connsiteY5" fmla="*/ 99853 h 157561"/>
                <a:gd name="connsiteX6" fmla="*/ 61061 w 162915"/>
                <a:gd name="connsiteY6" fmla="*/ 154636 h 157561"/>
                <a:gd name="connsiteX7" fmla="*/ 52864 w 162915"/>
                <a:gd name="connsiteY7" fmla="*/ 152095 h 157561"/>
                <a:gd name="connsiteX8" fmla="*/ 50856 w 162915"/>
                <a:gd name="connsiteY8" fmla="*/ 154636 h 157561"/>
                <a:gd name="connsiteX9" fmla="*/ 31390 w 162915"/>
                <a:gd name="connsiteY9" fmla="*/ 140213 h 157561"/>
                <a:gd name="connsiteX10" fmla="*/ 31390 w 162915"/>
                <a:gd name="connsiteY10" fmla="*/ 140213 h 157561"/>
                <a:gd name="connsiteX11" fmla="*/ 2498 w 162915"/>
                <a:gd name="connsiteY11" fmla="*/ 57691 h 157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15" h="157561">
                  <a:moveTo>
                    <a:pt x="2499" y="57691"/>
                  </a:moveTo>
                  <a:cubicBezTo>
                    <a:pt x="13768" y="15774"/>
                    <a:pt x="58192" y="-8770"/>
                    <a:pt x="101797" y="2908"/>
                  </a:cubicBezTo>
                  <a:cubicBezTo>
                    <a:pt x="112572" y="5787"/>
                    <a:pt x="122671" y="10773"/>
                    <a:pt x="131508" y="17577"/>
                  </a:cubicBezTo>
                  <a:lnTo>
                    <a:pt x="148679" y="29869"/>
                  </a:lnTo>
                  <a:lnTo>
                    <a:pt x="146548" y="32573"/>
                  </a:lnTo>
                  <a:cubicBezTo>
                    <a:pt x="161408" y="51613"/>
                    <a:pt x="166517" y="76501"/>
                    <a:pt x="160359" y="99853"/>
                  </a:cubicBezTo>
                  <a:cubicBezTo>
                    <a:pt x="149089" y="141811"/>
                    <a:pt x="104624" y="166354"/>
                    <a:pt x="61061" y="154636"/>
                  </a:cubicBezTo>
                  <a:cubicBezTo>
                    <a:pt x="58315" y="153898"/>
                    <a:pt x="55651" y="153038"/>
                    <a:pt x="52864" y="152095"/>
                  </a:cubicBezTo>
                  <a:lnTo>
                    <a:pt x="50856" y="154636"/>
                  </a:lnTo>
                  <a:lnTo>
                    <a:pt x="31390" y="140213"/>
                  </a:lnTo>
                  <a:lnTo>
                    <a:pt x="31390" y="140213"/>
                  </a:lnTo>
                  <a:cubicBezTo>
                    <a:pt x="5950" y="121081"/>
                    <a:pt x="-5453" y="88509"/>
                    <a:pt x="2498" y="57691"/>
                  </a:cubicBezTo>
                  <a:close/>
                </a:path>
              </a:pathLst>
            </a:custGeom>
            <a:solidFill>
              <a:srgbClr val="EF7E29"/>
            </a:solidFill>
            <a:ln w="4098" cap="flat">
              <a:noFill/>
              <a:prstDash val="solid"/>
              <a:miter/>
            </a:ln>
          </p:spPr>
          <p:txBody>
            <a:bodyPr rtlCol="0" anchor="ctr"/>
            <a:lstStyle/>
            <a:p>
              <a:endParaRPr lang="en-EG"/>
            </a:p>
          </p:txBody>
        </p:sp>
        <p:sp>
          <p:nvSpPr>
            <p:cNvPr id="166" name="Freeform 165">
              <a:extLst>
                <a:ext uri="{FF2B5EF4-FFF2-40B4-BE49-F238E27FC236}">
                  <a16:creationId xmlns:a16="http://schemas.microsoft.com/office/drawing/2014/main" id="{72E7FD32-C225-3F45-9FDE-8A19855E3407}"/>
                </a:ext>
              </a:extLst>
            </p:cNvPr>
            <p:cNvSpPr/>
            <p:nvPr/>
          </p:nvSpPr>
          <p:spPr>
            <a:xfrm>
              <a:off x="5011024" y="3650985"/>
              <a:ext cx="163073" cy="157724"/>
            </a:xfrm>
            <a:custGeom>
              <a:avLst/>
              <a:gdLst>
                <a:gd name="connsiteX0" fmla="*/ 160474 w 163073"/>
                <a:gd name="connsiteY0" fmla="*/ 100031 h 157724"/>
                <a:gd name="connsiteX1" fmla="*/ 101911 w 163073"/>
                <a:gd name="connsiteY1" fmla="*/ 2922 h 157724"/>
                <a:gd name="connsiteX2" fmla="*/ 2613 w 163073"/>
                <a:gd name="connsiteY2" fmla="*/ 57746 h 157724"/>
                <a:gd name="connsiteX3" fmla="*/ 61176 w 163073"/>
                <a:gd name="connsiteY3" fmla="*/ 154814 h 157724"/>
                <a:gd name="connsiteX4" fmla="*/ 160474 w 163073"/>
                <a:gd name="connsiteY4" fmla="*/ 100031 h 157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73" h="157724">
                  <a:moveTo>
                    <a:pt x="160474" y="100031"/>
                  </a:moveTo>
                  <a:cubicBezTo>
                    <a:pt x="171703" y="58114"/>
                    <a:pt x="145516" y="14641"/>
                    <a:pt x="101911" y="2922"/>
                  </a:cubicBezTo>
                  <a:cubicBezTo>
                    <a:pt x="58307" y="-8796"/>
                    <a:pt x="13883" y="15788"/>
                    <a:pt x="2613" y="57746"/>
                  </a:cubicBezTo>
                  <a:cubicBezTo>
                    <a:pt x="-8657" y="99703"/>
                    <a:pt x="17571" y="143136"/>
                    <a:pt x="61176" y="154814"/>
                  </a:cubicBezTo>
                  <a:cubicBezTo>
                    <a:pt x="104780" y="166491"/>
                    <a:pt x="149204" y="141989"/>
                    <a:pt x="160474" y="100031"/>
                  </a:cubicBezTo>
                  <a:close/>
                </a:path>
              </a:pathLst>
            </a:custGeom>
            <a:solidFill>
              <a:srgbClr val="F99746"/>
            </a:solidFill>
            <a:ln w="4098" cap="flat">
              <a:noFill/>
              <a:prstDash val="solid"/>
              <a:miter/>
            </a:ln>
          </p:spPr>
          <p:txBody>
            <a:bodyPr rtlCol="0" anchor="ctr"/>
            <a:lstStyle/>
            <a:p>
              <a:endParaRPr lang="en-EG"/>
            </a:p>
          </p:txBody>
        </p:sp>
        <p:sp>
          <p:nvSpPr>
            <p:cNvPr id="167" name="Freeform 166">
              <a:extLst>
                <a:ext uri="{FF2B5EF4-FFF2-40B4-BE49-F238E27FC236}">
                  <a16:creationId xmlns:a16="http://schemas.microsoft.com/office/drawing/2014/main" id="{79EC91D8-6D75-DE49-8297-43B4AFAADA1B}"/>
                </a:ext>
              </a:extLst>
            </p:cNvPr>
            <p:cNvSpPr/>
            <p:nvPr/>
          </p:nvSpPr>
          <p:spPr>
            <a:xfrm>
              <a:off x="5077463" y="3713833"/>
              <a:ext cx="161080" cy="120074"/>
            </a:xfrm>
            <a:custGeom>
              <a:avLst/>
              <a:gdLst>
                <a:gd name="connsiteX0" fmla="*/ 146 w 161080"/>
                <a:gd name="connsiteY0" fmla="*/ 15344 h 120074"/>
                <a:gd name="connsiteX1" fmla="*/ 20969 w 161080"/>
                <a:gd name="connsiteY1" fmla="*/ 228 h 120074"/>
                <a:gd name="connsiteX2" fmla="*/ 24735 w 161080"/>
                <a:gd name="connsiteY2" fmla="*/ 1249 h 120074"/>
                <a:gd name="connsiteX3" fmla="*/ 161081 w 161080"/>
                <a:gd name="connsiteY3" fmla="*/ 85287 h 120074"/>
                <a:gd name="connsiteX4" fmla="*/ 132967 w 161080"/>
                <a:gd name="connsiteY4" fmla="*/ 120074 h 120074"/>
                <a:gd name="connsiteX5" fmla="*/ 5515 w 161080"/>
                <a:gd name="connsiteY5" fmla="*/ 29070 h 120074"/>
                <a:gd name="connsiteX6" fmla="*/ 146 w 161080"/>
                <a:gd name="connsiteY6" fmla="*/ 15344 h 12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80" h="120074">
                  <a:moveTo>
                    <a:pt x="146" y="15344"/>
                  </a:moveTo>
                  <a:cubicBezTo>
                    <a:pt x="1721" y="5421"/>
                    <a:pt x="11044" y="-1347"/>
                    <a:pt x="20969" y="228"/>
                  </a:cubicBezTo>
                  <a:cubicBezTo>
                    <a:pt x="22257" y="432"/>
                    <a:pt x="23520" y="774"/>
                    <a:pt x="24735" y="1249"/>
                  </a:cubicBezTo>
                  <a:cubicBezTo>
                    <a:pt x="29735" y="3093"/>
                    <a:pt x="161081" y="85287"/>
                    <a:pt x="161081" y="85287"/>
                  </a:cubicBezTo>
                  <a:lnTo>
                    <a:pt x="132967" y="120074"/>
                  </a:lnTo>
                  <a:lnTo>
                    <a:pt x="5515" y="29070"/>
                  </a:lnTo>
                  <a:cubicBezTo>
                    <a:pt x="1452" y="25745"/>
                    <a:pt x="-583" y="20542"/>
                    <a:pt x="146" y="15344"/>
                  </a:cubicBezTo>
                  <a:close/>
                </a:path>
              </a:pathLst>
            </a:custGeom>
            <a:solidFill>
              <a:srgbClr val="EF7E29"/>
            </a:solidFill>
            <a:ln w="4098" cap="flat">
              <a:noFill/>
              <a:prstDash val="solid"/>
              <a:miter/>
            </a:ln>
          </p:spPr>
          <p:txBody>
            <a:bodyPr rtlCol="0" anchor="ctr"/>
            <a:lstStyle/>
            <a:p>
              <a:endParaRPr lang="en-EG"/>
            </a:p>
          </p:txBody>
        </p:sp>
        <p:sp>
          <p:nvSpPr>
            <p:cNvPr id="168" name="Freeform 167">
              <a:extLst>
                <a:ext uri="{FF2B5EF4-FFF2-40B4-BE49-F238E27FC236}">
                  <a16:creationId xmlns:a16="http://schemas.microsoft.com/office/drawing/2014/main" id="{85F1E868-BD75-0941-ACD5-D457F57AEDF3}"/>
                </a:ext>
              </a:extLst>
            </p:cNvPr>
            <p:cNvSpPr/>
            <p:nvPr/>
          </p:nvSpPr>
          <p:spPr>
            <a:xfrm>
              <a:off x="5068127" y="3718862"/>
              <a:ext cx="91065" cy="107874"/>
            </a:xfrm>
            <a:custGeom>
              <a:avLst/>
              <a:gdLst>
                <a:gd name="connsiteX0" fmla="*/ 25342 w 91065"/>
                <a:gd name="connsiteY0" fmla="*/ 107874 h 107874"/>
                <a:gd name="connsiteX1" fmla="*/ 12228 w 91065"/>
                <a:gd name="connsiteY1" fmla="*/ 19739 h 107874"/>
                <a:gd name="connsiteX2" fmla="*/ 90995 w 91065"/>
                <a:gd name="connsiteY2" fmla="*/ 16010 h 107874"/>
                <a:gd name="connsiteX3" fmla="*/ 75995 w 91065"/>
                <a:gd name="connsiteY3" fmla="*/ 83494 h 107874"/>
              </a:gdLst>
              <a:ahLst/>
              <a:cxnLst>
                <a:cxn ang="0">
                  <a:pos x="connsiteX0" y="connsiteY0"/>
                </a:cxn>
                <a:cxn ang="0">
                  <a:pos x="connsiteX1" y="connsiteY1"/>
                </a:cxn>
                <a:cxn ang="0">
                  <a:pos x="connsiteX2" y="connsiteY2"/>
                </a:cxn>
                <a:cxn ang="0">
                  <a:pos x="connsiteX3" y="connsiteY3"/>
                </a:cxn>
              </a:cxnLst>
              <a:rect l="l" t="t" r="r" b="b"/>
              <a:pathLst>
                <a:path w="91065" h="107874">
                  <a:moveTo>
                    <a:pt x="25342" y="107874"/>
                  </a:moveTo>
                  <a:cubicBezTo>
                    <a:pt x="25342" y="107874"/>
                    <a:pt x="-21540" y="49773"/>
                    <a:pt x="12228" y="19739"/>
                  </a:cubicBezTo>
                  <a:cubicBezTo>
                    <a:pt x="45997" y="-10296"/>
                    <a:pt x="89724" y="-1486"/>
                    <a:pt x="90995" y="16010"/>
                  </a:cubicBezTo>
                  <a:cubicBezTo>
                    <a:pt x="92265" y="33506"/>
                    <a:pt x="75995" y="83494"/>
                    <a:pt x="75995" y="83494"/>
                  </a:cubicBezTo>
                  <a:close/>
                </a:path>
              </a:pathLst>
            </a:custGeom>
            <a:solidFill>
              <a:srgbClr val="F4A671"/>
            </a:solidFill>
            <a:ln w="4098" cap="flat">
              <a:noFill/>
              <a:prstDash val="solid"/>
              <a:miter/>
            </a:ln>
          </p:spPr>
          <p:txBody>
            <a:bodyPr rtlCol="0" anchor="ctr"/>
            <a:lstStyle/>
            <a:p>
              <a:endParaRPr lang="en-EG"/>
            </a:p>
          </p:txBody>
        </p:sp>
        <p:sp>
          <p:nvSpPr>
            <p:cNvPr id="169" name="Freeform 168">
              <a:extLst>
                <a:ext uri="{FF2B5EF4-FFF2-40B4-BE49-F238E27FC236}">
                  <a16:creationId xmlns:a16="http://schemas.microsoft.com/office/drawing/2014/main" id="{ECB95280-B91F-4D43-A35D-E6EDD6A2A12D}"/>
                </a:ext>
              </a:extLst>
            </p:cNvPr>
            <p:cNvSpPr/>
            <p:nvPr/>
          </p:nvSpPr>
          <p:spPr>
            <a:xfrm>
              <a:off x="5940311" y="4431271"/>
              <a:ext cx="101893" cy="134764"/>
            </a:xfrm>
            <a:custGeom>
              <a:avLst/>
              <a:gdLst>
                <a:gd name="connsiteX0" fmla="*/ 42170 w 101893"/>
                <a:gd name="connsiteY0" fmla="*/ 0 h 134764"/>
                <a:gd name="connsiteX1" fmla="*/ 70365 w 101893"/>
                <a:gd name="connsiteY1" fmla="*/ 41671 h 134764"/>
                <a:gd name="connsiteX2" fmla="*/ 101429 w 101893"/>
                <a:gd name="connsiteY2" fmla="*/ 90143 h 134764"/>
                <a:gd name="connsiteX3" fmla="*/ 75775 w 101893"/>
                <a:gd name="connsiteY3" fmla="*/ 134764 h 134764"/>
                <a:gd name="connsiteX4" fmla="*/ 9877 w 101893"/>
                <a:gd name="connsiteY4" fmla="*/ 39335 h 134764"/>
                <a:gd name="connsiteX5" fmla="*/ 0 w 101893"/>
                <a:gd name="connsiteY5" fmla="*/ 21184 h 13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93" h="134764">
                  <a:moveTo>
                    <a:pt x="42170" y="0"/>
                  </a:moveTo>
                  <a:cubicBezTo>
                    <a:pt x="42170" y="0"/>
                    <a:pt x="55981" y="32575"/>
                    <a:pt x="70365" y="41671"/>
                  </a:cubicBezTo>
                  <a:cubicBezTo>
                    <a:pt x="84749" y="50767"/>
                    <a:pt x="105240" y="72688"/>
                    <a:pt x="101429" y="90143"/>
                  </a:cubicBezTo>
                  <a:cubicBezTo>
                    <a:pt x="97618" y="107598"/>
                    <a:pt x="93848" y="134764"/>
                    <a:pt x="75775" y="134764"/>
                  </a:cubicBezTo>
                  <a:cubicBezTo>
                    <a:pt x="57702" y="134764"/>
                    <a:pt x="15163" y="54496"/>
                    <a:pt x="9877" y="39335"/>
                  </a:cubicBezTo>
                  <a:cubicBezTo>
                    <a:pt x="4590" y="24175"/>
                    <a:pt x="0" y="21184"/>
                    <a:pt x="0" y="21184"/>
                  </a:cubicBezTo>
                  <a:close/>
                </a:path>
              </a:pathLst>
            </a:custGeom>
            <a:solidFill>
              <a:srgbClr val="FFB27D"/>
            </a:solidFill>
            <a:ln w="4098" cap="flat">
              <a:noFill/>
              <a:prstDash val="solid"/>
              <a:miter/>
            </a:ln>
          </p:spPr>
          <p:txBody>
            <a:bodyPr rtlCol="0" anchor="ctr"/>
            <a:lstStyle/>
            <a:p>
              <a:endParaRPr lang="en-EG"/>
            </a:p>
          </p:txBody>
        </p:sp>
        <p:sp>
          <p:nvSpPr>
            <p:cNvPr id="170" name="Freeform 169">
              <a:extLst>
                <a:ext uri="{FF2B5EF4-FFF2-40B4-BE49-F238E27FC236}">
                  <a16:creationId xmlns:a16="http://schemas.microsoft.com/office/drawing/2014/main" id="{CC0B8F7F-9144-1046-B815-1E71D0C1B5EF}"/>
                </a:ext>
              </a:extLst>
            </p:cNvPr>
            <p:cNvSpPr/>
            <p:nvPr/>
          </p:nvSpPr>
          <p:spPr>
            <a:xfrm>
              <a:off x="5870279" y="4480307"/>
              <a:ext cx="177205" cy="171578"/>
            </a:xfrm>
            <a:custGeom>
              <a:avLst/>
              <a:gdLst>
                <a:gd name="connsiteX0" fmla="*/ 174493 w 177205"/>
                <a:gd name="connsiteY0" fmla="*/ 62782 h 171578"/>
                <a:gd name="connsiteX1" fmla="*/ 66466 w 177205"/>
                <a:gd name="connsiteY1" fmla="*/ 3165 h 171578"/>
                <a:gd name="connsiteX2" fmla="*/ 34173 w 177205"/>
                <a:gd name="connsiteY2" fmla="*/ 19145 h 171578"/>
                <a:gd name="connsiteX3" fmla="*/ 15485 w 177205"/>
                <a:gd name="connsiteY3" fmla="*/ 32707 h 171578"/>
                <a:gd name="connsiteX4" fmla="*/ 17780 w 177205"/>
                <a:gd name="connsiteY4" fmla="*/ 35616 h 171578"/>
                <a:gd name="connsiteX5" fmla="*/ 2781 w 177205"/>
                <a:gd name="connsiteY5" fmla="*/ 108837 h 171578"/>
                <a:gd name="connsiteX6" fmla="*/ 110808 w 177205"/>
                <a:gd name="connsiteY6" fmla="*/ 168414 h 171578"/>
                <a:gd name="connsiteX7" fmla="*/ 119496 w 177205"/>
                <a:gd name="connsiteY7" fmla="*/ 165628 h 171578"/>
                <a:gd name="connsiteX8" fmla="*/ 121668 w 177205"/>
                <a:gd name="connsiteY8" fmla="*/ 168414 h 171578"/>
                <a:gd name="connsiteX9" fmla="*/ 142815 w 177205"/>
                <a:gd name="connsiteY9" fmla="*/ 152721 h 171578"/>
                <a:gd name="connsiteX10" fmla="*/ 142815 w 177205"/>
                <a:gd name="connsiteY10" fmla="*/ 152721 h 171578"/>
                <a:gd name="connsiteX11" fmla="*/ 174493 w 177205"/>
                <a:gd name="connsiteY11" fmla="*/ 62782 h 171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7205" h="171578">
                  <a:moveTo>
                    <a:pt x="174493" y="62782"/>
                  </a:moveTo>
                  <a:cubicBezTo>
                    <a:pt x="162199" y="17137"/>
                    <a:pt x="113923" y="-9537"/>
                    <a:pt x="66466" y="3165"/>
                  </a:cubicBezTo>
                  <a:cubicBezTo>
                    <a:pt x="54754" y="6313"/>
                    <a:pt x="43780" y="11743"/>
                    <a:pt x="34173" y="19145"/>
                  </a:cubicBezTo>
                  <a:lnTo>
                    <a:pt x="15485" y="32707"/>
                  </a:lnTo>
                  <a:lnTo>
                    <a:pt x="17780" y="35616"/>
                  </a:lnTo>
                  <a:cubicBezTo>
                    <a:pt x="1633" y="56349"/>
                    <a:pt x="-3915" y="83427"/>
                    <a:pt x="2781" y="108837"/>
                  </a:cubicBezTo>
                  <a:cubicBezTo>
                    <a:pt x="15075" y="154442"/>
                    <a:pt x="63393" y="181116"/>
                    <a:pt x="110808" y="168414"/>
                  </a:cubicBezTo>
                  <a:cubicBezTo>
                    <a:pt x="113750" y="167634"/>
                    <a:pt x="116650" y="166703"/>
                    <a:pt x="119496" y="165628"/>
                  </a:cubicBezTo>
                  <a:lnTo>
                    <a:pt x="121668" y="168414"/>
                  </a:lnTo>
                  <a:lnTo>
                    <a:pt x="142815" y="152721"/>
                  </a:lnTo>
                  <a:lnTo>
                    <a:pt x="142815" y="152721"/>
                  </a:lnTo>
                  <a:cubicBezTo>
                    <a:pt x="170644" y="131942"/>
                    <a:pt x="183160" y="96411"/>
                    <a:pt x="174493" y="62782"/>
                  </a:cubicBezTo>
                  <a:close/>
                </a:path>
              </a:pathLst>
            </a:custGeom>
            <a:solidFill>
              <a:srgbClr val="EF7E29"/>
            </a:solidFill>
            <a:ln w="4098" cap="flat">
              <a:noFill/>
              <a:prstDash val="solid"/>
              <a:miter/>
            </a:ln>
          </p:spPr>
          <p:txBody>
            <a:bodyPr rtlCol="0" anchor="ctr"/>
            <a:lstStyle/>
            <a:p>
              <a:endParaRPr lang="en-EG"/>
            </a:p>
          </p:txBody>
        </p:sp>
        <p:sp>
          <p:nvSpPr>
            <p:cNvPr id="171" name="Freeform 170">
              <a:extLst>
                <a:ext uri="{FF2B5EF4-FFF2-40B4-BE49-F238E27FC236}">
                  <a16:creationId xmlns:a16="http://schemas.microsoft.com/office/drawing/2014/main" id="{9095A77D-F598-FF41-BD2D-DE8D59242339}"/>
                </a:ext>
              </a:extLst>
            </p:cNvPr>
            <p:cNvSpPr/>
            <p:nvPr/>
          </p:nvSpPr>
          <p:spPr>
            <a:xfrm>
              <a:off x="5852632" y="4493214"/>
              <a:ext cx="177392" cy="171592"/>
            </a:xfrm>
            <a:custGeom>
              <a:avLst/>
              <a:gdLst>
                <a:gd name="connsiteX0" fmla="*/ 2847 w 177392"/>
                <a:gd name="connsiteY0" fmla="*/ 108796 h 171592"/>
                <a:gd name="connsiteX1" fmla="*/ 66532 w 177392"/>
                <a:gd name="connsiteY1" fmla="*/ 3165 h 171592"/>
                <a:gd name="connsiteX2" fmla="*/ 174559 w 177392"/>
                <a:gd name="connsiteY2" fmla="*/ 62782 h 171592"/>
                <a:gd name="connsiteX3" fmla="*/ 110874 w 177392"/>
                <a:gd name="connsiteY3" fmla="*/ 168414 h 171592"/>
                <a:gd name="connsiteX4" fmla="*/ 2847 w 177392"/>
                <a:gd name="connsiteY4" fmla="*/ 108796 h 171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2" h="171592">
                  <a:moveTo>
                    <a:pt x="2847" y="108796"/>
                  </a:moveTo>
                  <a:cubicBezTo>
                    <a:pt x="-9448" y="63192"/>
                    <a:pt x="19239" y="15866"/>
                    <a:pt x="66532" y="3165"/>
                  </a:cubicBezTo>
                  <a:cubicBezTo>
                    <a:pt x="113825" y="-9537"/>
                    <a:pt x="162306" y="17137"/>
                    <a:pt x="174559" y="62782"/>
                  </a:cubicBezTo>
                  <a:cubicBezTo>
                    <a:pt x="186812" y="108427"/>
                    <a:pt x="158166" y="155671"/>
                    <a:pt x="110874" y="168414"/>
                  </a:cubicBezTo>
                  <a:cubicBezTo>
                    <a:pt x="63581" y="181157"/>
                    <a:pt x="15100" y="154441"/>
                    <a:pt x="2847" y="108796"/>
                  </a:cubicBezTo>
                  <a:close/>
                </a:path>
              </a:pathLst>
            </a:custGeom>
            <a:solidFill>
              <a:srgbClr val="F99746"/>
            </a:solidFill>
            <a:ln w="4098" cap="flat">
              <a:noFill/>
              <a:prstDash val="solid"/>
              <a:miter/>
            </a:ln>
          </p:spPr>
          <p:txBody>
            <a:bodyPr rtlCol="0" anchor="ctr"/>
            <a:lstStyle/>
            <a:p>
              <a:endParaRPr lang="en-EG"/>
            </a:p>
          </p:txBody>
        </p:sp>
        <p:sp>
          <p:nvSpPr>
            <p:cNvPr id="172" name="Freeform 171">
              <a:extLst>
                <a:ext uri="{FF2B5EF4-FFF2-40B4-BE49-F238E27FC236}">
                  <a16:creationId xmlns:a16="http://schemas.microsoft.com/office/drawing/2014/main" id="{06B0B2F9-F07F-F442-B544-582861D69FEB}"/>
                </a:ext>
              </a:extLst>
            </p:cNvPr>
            <p:cNvSpPr/>
            <p:nvPr/>
          </p:nvSpPr>
          <p:spPr>
            <a:xfrm>
              <a:off x="5912857" y="4547508"/>
              <a:ext cx="57522" cy="55872"/>
            </a:xfrm>
            <a:custGeom>
              <a:avLst/>
              <a:gdLst>
                <a:gd name="connsiteX0" fmla="*/ 56633 w 57522"/>
                <a:gd name="connsiteY0" fmla="*/ 20453 h 55872"/>
                <a:gd name="connsiteX1" fmla="*/ 21593 w 57522"/>
                <a:gd name="connsiteY1" fmla="*/ 1113 h 55872"/>
                <a:gd name="connsiteX2" fmla="*/ 11102 w 57522"/>
                <a:gd name="connsiteY2" fmla="*/ 6276 h 55872"/>
                <a:gd name="connsiteX3" fmla="*/ 5037 w 57522"/>
                <a:gd name="connsiteY3" fmla="*/ 10701 h 55872"/>
                <a:gd name="connsiteX4" fmla="*/ 5775 w 57522"/>
                <a:gd name="connsiteY4" fmla="*/ 11643 h 55872"/>
                <a:gd name="connsiteX5" fmla="*/ 898 w 57522"/>
                <a:gd name="connsiteY5" fmla="*/ 35408 h 55872"/>
                <a:gd name="connsiteX6" fmla="*/ 35962 w 57522"/>
                <a:gd name="connsiteY6" fmla="*/ 54753 h 55872"/>
                <a:gd name="connsiteX7" fmla="*/ 35978 w 57522"/>
                <a:gd name="connsiteY7" fmla="*/ 54748 h 55872"/>
                <a:gd name="connsiteX8" fmla="*/ 38806 w 57522"/>
                <a:gd name="connsiteY8" fmla="*/ 53847 h 55872"/>
                <a:gd name="connsiteX9" fmla="*/ 39502 w 57522"/>
                <a:gd name="connsiteY9" fmla="*/ 54748 h 55872"/>
                <a:gd name="connsiteX10" fmla="*/ 46346 w 57522"/>
                <a:gd name="connsiteY10" fmla="*/ 49667 h 55872"/>
                <a:gd name="connsiteX11" fmla="*/ 46346 w 57522"/>
                <a:gd name="connsiteY11" fmla="*/ 49667 h 55872"/>
                <a:gd name="connsiteX12" fmla="*/ 56633 w 57522"/>
                <a:gd name="connsiteY12" fmla="*/ 20453 h 5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522" h="55872">
                  <a:moveTo>
                    <a:pt x="56633" y="20453"/>
                  </a:moveTo>
                  <a:cubicBezTo>
                    <a:pt x="52290" y="5444"/>
                    <a:pt x="36610" y="-3211"/>
                    <a:pt x="21593" y="1113"/>
                  </a:cubicBezTo>
                  <a:cubicBezTo>
                    <a:pt x="17794" y="2136"/>
                    <a:pt x="14230" y="3890"/>
                    <a:pt x="11102" y="6276"/>
                  </a:cubicBezTo>
                  <a:lnTo>
                    <a:pt x="5037" y="10701"/>
                  </a:lnTo>
                  <a:lnTo>
                    <a:pt x="5775" y="11643"/>
                  </a:lnTo>
                  <a:cubicBezTo>
                    <a:pt x="535" y="18373"/>
                    <a:pt x="-1269" y="27160"/>
                    <a:pt x="898" y="35408"/>
                  </a:cubicBezTo>
                  <a:cubicBezTo>
                    <a:pt x="5238" y="50431"/>
                    <a:pt x="20937" y="59092"/>
                    <a:pt x="35962" y="54753"/>
                  </a:cubicBezTo>
                  <a:cubicBezTo>
                    <a:pt x="35968" y="54751"/>
                    <a:pt x="35973" y="54750"/>
                    <a:pt x="35978" y="54748"/>
                  </a:cubicBezTo>
                  <a:cubicBezTo>
                    <a:pt x="36938" y="54504"/>
                    <a:pt x="37882" y="54203"/>
                    <a:pt x="38806" y="53847"/>
                  </a:cubicBezTo>
                  <a:lnTo>
                    <a:pt x="39502" y="54748"/>
                  </a:lnTo>
                  <a:lnTo>
                    <a:pt x="46346" y="49667"/>
                  </a:lnTo>
                  <a:lnTo>
                    <a:pt x="46346" y="49667"/>
                  </a:lnTo>
                  <a:cubicBezTo>
                    <a:pt x="55400" y="42928"/>
                    <a:pt x="59467" y="31376"/>
                    <a:pt x="56633" y="20453"/>
                  </a:cubicBezTo>
                  <a:close/>
                </a:path>
              </a:pathLst>
            </a:custGeom>
            <a:solidFill>
              <a:srgbClr val="EF7E29"/>
            </a:solidFill>
            <a:ln w="4098" cap="flat">
              <a:noFill/>
              <a:prstDash val="solid"/>
              <a:miter/>
            </a:ln>
          </p:spPr>
          <p:txBody>
            <a:bodyPr rtlCol="0" anchor="ctr"/>
            <a:lstStyle/>
            <a:p>
              <a:endParaRPr lang="en-EG"/>
            </a:p>
          </p:txBody>
        </p:sp>
        <p:sp>
          <p:nvSpPr>
            <p:cNvPr id="173" name="Freeform 172">
              <a:extLst>
                <a:ext uri="{FF2B5EF4-FFF2-40B4-BE49-F238E27FC236}">
                  <a16:creationId xmlns:a16="http://schemas.microsoft.com/office/drawing/2014/main" id="{6201CB96-6857-CE40-8B4E-97EFD8B36278}"/>
                </a:ext>
              </a:extLst>
            </p:cNvPr>
            <p:cNvSpPr/>
            <p:nvPr/>
          </p:nvSpPr>
          <p:spPr>
            <a:xfrm>
              <a:off x="5906779" y="4550096"/>
              <a:ext cx="57389" cy="57454"/>
            </a:xfrm>
            <a:custGeom>
              <a:avLst/>
              <a:gdLst>
                <a:gd name="connsiteX0" fmla="*/ 1238 w 57389"/>
                <a:gd name="connsiteY0" fmla="*/ 37000 h 57454"/>
                <a:gd name="connsiteX1" fmla="*/ 20382 w 57389"/>
                <a:gd name="connsiteY1" fmla="*/ 1238 h 57454"/>
                <a:gd name="connsiteX2" fmla="*/ 56151 w 57389"/>
                <a:gd name="connsiteY2" fmla="*/ 20379 h 57454"/>
                <a:gd name="connsiteX3" fmla="*/ 37007 w 57389"/>
                <a:gd name="connsiteY3" fmla="*/ 56141 h 57454"/>
                <a:gd name="connsiteX4" fmla="*/ 36319 w 57389"/>
                <a:gd name="connsiteY4" fmla="*/ 56340 h 57454"/>
                <a:gd name="connsiteX5" fmla="*/ 1238 w 57389"/>
                <a:gd name="connsiteY5" fmla="*/ 37000 h 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89" h="57454">
                  <a:moveTo>
                    <a:pt x="1238" y="37000"/>
                  </a:moveTo>
                  <a:cubicBezTo>
                    <a:pt x="-3353" y="21839"/>
                    <a:pt x="5219" y="5828"/>
                    <a:pt x="20382" y="1238"/>
                  </a:cubicBezTo>
                  <a:cubicBezTo>
                    <a:pt x="35546" y="-3352"/>
                    <a:pt x="51560" y="5218"/>
                    <a:pt x="56151" y="20379"/>
                  </a:cubicBezTo>
                  <a:cubicBezTo>
                    <a:pt x="60742" y="35540"/>
                    <a:pt x="52171" y="51551"/>
                    <a:pt x="37007" y="56141"/>
                  </a:cubicBezTo>
                  <a:cubicBezTo>
                    <a:pt x="36778" y="56210"/>
                    <a:pt x="36549" y="56277"/>
                    <a:pt x="36319" y="56340"/>
                  </a:cubicBezTo>
                  <a:cubicBezTo>
                    <a:pt x="21292" y="60666"/>
                    <a:pt x="5600" y="52014"/>
                    <a:pt x="1238" y="37000"/>
                  </a:cubicBezTo>
                  <a:close/>
                </a:path>
              </a:pathLst>
            </a:custGeom>
            <a:solidFill>
              <a:srgbClr val="F99746"/>
            </a:solidFill>
            <a:ln w="4098" cap="flat">
              <a:noFill/>
              <a:prstDash val="solid"/>
              <a:miter/>
            </a:ln>
          </p:spPr>
          <p:txBody>
            <a:bodyPr rtlCol="0" anchor="ctr"/>
            <a:lstStyle/>
            <a:p>
              <a:endParaRPr lang="en-EG"/>
            </a:p>
          </p:txBody>
        </p:sp>
        <p:sp>
          <p:nvSpPr>
            <p:cNvPr id="174" name="Freeform 173">
              <a:extLst>
                <a:ext uri="{FF2B5EF4-FFF2-40B4-BE49-F238E27FC236}">
                  <a16:creationId xmlns:a16="http://schemas.microsoft.com/office/drawing/2014/main" id="{6D95D802-D479-BD48-8DE2-94CB2E8F9D29}"/>
                </a:ext>
              </a:extLst>
            </p:cNvPr>
            <p:cNvSpPr/>
            <p:nvPr/>
          </p:nvSpPr>
          <p:spPr>
            <a:xfrm>
              <a:off x="5094966" y="3709359"/>
              <a:ext cx="177217" cy="171569"/>
            </a:xfrm>
            <a:custGeom>
              <a:avLst/>
              <a:gdLst>
                <a:gd name="connsiteX0" fmla="*/ 2724 w 177217"/>
                <a:gd name="connsiteY0" fmla="*/ 62759 h 171569"/>
                <a:gd name="connsiteX1" fmla="*/ 110710 w 177217"/>
                <a:gd name="connsiteY1" fmla="*/ 3182 h 171569"/>
                <a:gd name="connsiteX2" fmla="*/ 143045 w 177217"/>
                <a:gd name="connsiteY2" fmla="*/ 19121 h 171569"/>
                <a:gd name="connsiteX3" fmla="*/ 161691 w 177217"/>
                <a:gd name="connsiteY3" fmla="*/ 32684 h 171569"/>
                <a:gd name="connsiteX4" fmla="*/ 159437 w 177217"/>
                <a:gd name="connsiteY4" fmla="*/ 35593 h 171569"/>
                <a:gd name="connsiteX5" fmla="*/ 174437 w 177217"/>
                <a:gd name="connsiteY5" fmla="*/ 108814 h 171569"/>
                <a:gd name="connsiteX6" fmla="*/ 66409 w 177217"/>
                <a:gd name="connsiteY6" fmla="*/ 168390 h 171569"/>
                <a:gd name="connsiteX7" fmla="*/ 57721 w 177217"/>
                <a:gd name="connsiteY7" fmla="*/ 165604 h 171569"/>
                <a:gd name="connsiteX8" fmla="*/ 55549 w 177217"/>
                <a:gd name="connsiteY8" fmla="*/ 168390 h 171569"/>
                <a:gd name="connsiteX9" fmla="*/ 34362 w 177217"/>
                <a:gd name="connsiteY9" fmla="*/ 152697 h 171569"/>
                <a:gd name="connsiteX10" fmla="*/ 34362 w 177217"/>
                <a:gd name="connsiteY10" fmla="*/ 152697 h 171569"/>
                <a:gd name="connsiteX11" fmla="*/ 2724 w 177217"/>
                <a:gd name="connsiteY11" fmla="*/ 62759 h 17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7217" h="171569">
                  <a:moveTo>
                    <a:pt x="2724" y="62759"/>
                  </a:moveTo>
                  <a:cubicBezTo>
                    <a:pt x="15018" y="17113"/>
                    <a:pt x="63295" y="-9561"/>
                    <a:pt x="110710" y="3182"/>
                  </a:cubicBezTo>
                  <a:cubicBezTo>
                    <a:pt x="122439" y="6299"/>
                    <a:pt x="133430" y="11717"/>
                    <a:pt x="143045" y="19121"/>
                  </a:cubicBezTo>
                  <a:lnTo>
                    <a:pt x="161691" y="32684"/>
                  </a:lnTo>
                  <a:lnTo>
                    <a:pt x="159437" y="35593"/>
                  </a:lnTo>
                  <a:cubicBezTo>
                    <a:pt x="175585" y="56325"/>
                    <a:pt x="181132" y="83403"/>
                    <a:pt x="174437" y="108814"/>
                  </a:cubicBezTo>
                  <a:cubicBezTo>
                    <a:pt x="162142" y="154418"/>
                    <a:pt x="113825" y="181133"/>
                    <a:pt x="66409" y="168390"/>
                  </a:cubicBezTo>
                  <a:cubicBezTo>
                    <a:pt x="63466" y="167616"/>
                    <a:pt x="60565" y="166686"/>
                    <a:pt x="57721" y="165604"/>
                  </a:cubicBezTo>
                  <a:lnTo>
                    <a:pt x="55549" y="168390"/>
                  </a:lnTo>
                  <a:lnTo>
                    <a:pt x="34362" y="152697"/>
                  </a:lnTo>
                  <a:lnTo>
                    <a:pt x="34362" y="152697"/>
                  </a:lnTo>
                  <a:cubicBezTo>
                    <a:pt x="6537" y="131915"/>
                    <a:pt x="-5963" y="96379"/>
                    <a:pt x="2724" y="62759"/>
                  </a:cubicBezTo>
                  <a:close/>
                </a:path>
              </a:pathLst>
            </a:custGeom>
            <a:solidFill>
              <a:srgbClr val="EF7E29"/>
            </a:solidFill>
            <a:ln w="4098" cap="flat">
              <a:noFill/>
              <a:prstDash val="solid"/>
              <a:miter/>
            </a:ln>
          </p:spPr>
          <p:txBody>
            <a:bodyPr rtlCol="0" anchor="ctr"/>
            <a:lstStyle/>
            <a:p>
              <a:endParaRPr lang="en-EG"/>
            </a:p>
          </p:txBody>
        </p:sp>
        <p:sp>
          <p:nvSpPr>
            <p:cNvPr id="175" name="Freeform 174">
              <a:extLst>
                <a:ext uri="{FF2B5EF4-FFF2-40B4-BE49-F238E27FC236}">
                  <a16:creationId xmlns:a16="http://schemas.microsoft.com/office/drawing/2014/main" id="{56B97794-AE95-8644-98F6-2A5DE543AE89}"/>
                </a:ext>
              </a:extLst>
            </p:cNvPr>
            <p:cNvSpPr/>
            <p:nvPr/>
          </p:nvSpPr>
          <p:spPr>
            <a:xfrm>
              <a:off x="5112574" y="3722242"/>
              <a:ext cx="177378" cy="171578"/>
            </a:xfrm>
            <a:custGeom>
              <a:avLst/>
              <a:gdLst>
                <a:gd name="connsiteX0" fmla="*/ 174532 w 177378"/>
                <a:gd name="connsiteY0" fmla="*/ 108796 h 171578"/>
                <a:gd name="connsiteX1" fmla="*/ 110847 w 177378"/>
                <a:gd name="connsiteY1" fmla="*/ 3165 h 171578"/>
                <a:gd name="connsiteX2" fmla="*/ 2819 w 177378"/>
                <a:gd name="connsiteY2" fmla="*/ 62782 h 171578"/>
                <a:gd name="connsiteX3" fmla="*/ 66505 w 177378"/>
                <a:gd name="connsiteY3" fmla="*/ 168414 h 171578"/>
                <a:gd name="connsiteX4" fmla="*/ 174532 w 177378"/>
                <a:gd name="connsiteY4" fmla="*/ 108796 h 17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78" h="171578">
                  <a:moveTo>
                    <a:pt x="174532" y="108796"/>
                  </a:moveTo>
                  <a:cubicBezTo>
                    <a:pt x="186827" y="63192"/>
                    <a:pt x="158139" y="15867"/>
                    <a:pt x="110847" y="3165"/>
                  </a:cubicBezTo>
                  <a:cubicBezTo>
                    <a:pt x="63554" y="-9538"/>
                    <a:pt x="15032" y="17137"/>
                    <a:pt x="2819" y="62782"/>
                  </a:cubicBezTo>
                  <a:cubicBezTo>
                    <a:pt x="-9393" y="108428"/>
                    <a:pt x="19212" y="155712"/>
                    <a:pt x="66505" y="168414"/>
                  </a:cubicBezTo>
                  <a:cubicBezTo>
                    <a:pt x="113798" y="181116"/>
                    <a:pt x="162279" y="154442"/>
                    <a:pt x="174532" y="108796"/>
                  </a:cubicBezTo>
                  <a:close/>
                </a:path>
              </a:pathLst>
            </a:custGeom>
            <a:solidFill>
              <a:srgbClr val="F99746"/>
            </a:solidFill>
            <a:ln w="4098" cap="flat">
              <a:noFill/>
              <a:prstDash val="solid"/>
              <a:miter/>
            </a:ln>
          </p:spPr>
          <p:txBody>
            <a:bodyPr rtlCol="0" anchor="ctr"/>
            <a:lstStyle/>
            <a:p>
              <a:endParaRPr lang="en-EG"/>
            </a:p>
          </p:txBody>
        </p:sp>
        <p:sp>
          <p:nvSpPr>
            <p:cNvPr id="176" name="Freeform 175">
              <a:extLst>
                <a:ext uri="{FF2B5EF4-FFF2-40B4-BE49-F238E27FC236}">
                  <a16:creationId xmlns:a16="http://schemas.microsoft.com/office/drawing/2014/main" id="{BF5AAC5F-8249-BC4E-906C-601678CCB5AC}"/>
                </a:ext>
              </a:extLst>
            </p:cNvPr>
            <p:cNvSpPr/>
            <p:nvPr/>
          </p:nvSpPr>
          <p:spPr>
            <a:xfrm>
              <a:off x="5172187" y="3776535"/>
              <a:ext cx="57541" cy="55873"/>
            </a:xfrm>
            <a:custGeom>
              <a:avLst/>
              <a:gdLst>
                <a:gd name="connsiteX0" fmla="*/ 868 w 57541"/>
                <a:gd name="connsiteY0" fmla="*/ 20454 h 55873"/>
                <a:gd name="connsiteX1" fmla="*/ 35948 w 57541"/>
                <a:gd name="connsiteY1" fmla="*/ 1114 h 55873"/>
                <a:gd name="connsiteX2" fmla="*/ 46440 w 57541"/>
                <a:gd name="connsiteY2" fmla="*/ 6277 h 55873"/>
                <a:gd name="connsiteX3" fmla="*/ 52505 w 57541"/>
                <a:gd name="connsiteY3" fmla="*/ 10702 h 55873"/>
                <a:gd name="connsiteX4" fmla="*/ 51767 w 57541"/>
                <a:gd name="connsiteY4" fmla="*/ 11644 h 55873"/>
                <a:gd name="connsiteX5" fmla="*/ 56643 w 57541"/>
                <a:gd name="connsiteY5" fmla="*/ 35409 h 55873"/>
                <a:gd name="connsiteX6" fmla="*/ 21579 w 57541"/>
                <a:gd name="connsiteY6" fmla="*/ 54754 h 55873"/>
                <a:gd name="connsiteX7" fmla="*/ 21563 w 57541"/>
                <a:gd name="connsiteY7" fmla="*/ 54749 h 55873"/>
                <a:gd name="connsiteX8" fmla="*/ 18735 w 57541"/>
                <a:gd name="connsiteY8" fmla="*/ 53848 h 55873"/>
                <a:gd name="connsiteX9" fmla="*/ 18039 w 57541"/>
                <a:gd name="connsiteY9" fmla="*/ 54749 h 55873"/>
                <a:gd name="connsiteX10" fmla="*/ 11154 w 57541"/>
                <a:gd name="connsiteY10" fmla="*/ 49669 h 55873"/>
                <a:gd name="connsiteX11" fmla="*/ 11154 w 57541"/>
                <a:gd name="connsiteY11" fmla="*/ 49669 h 55873"/>
                <a:gd name="connsiteX12" fmla="*/ 868 w 57541"/>
                <a:gd name="connsiteY12" fmla="*/ 20454 h 5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541" h="55873">
                  <a:moveTo>
                    <a:pt x="868" y="20454"/>
                  </a:moveTo>
                  <a:cubicBezTo>
                    <a:pt x="5229" y="5440"/>
                    <a:pt x="20921" y="-3211"/>
                    <a:pt x="35948" y="1114"/>
                  </a:cubicBezTo>
                  <a:cubicBezTo>
                    <a:pt x="39745" y="2145"/>
                    <a:pt x="43307" y="3898"/>
                    <a:pt x="46440" y="6277"/>
                  </a:cubicBezTo>
                  <a:lnTo>
                    <a:pt x="52505" y="10702"/>
                  </a:lnTo>
                  <a:lnTo>
                    <a:pt x="51767" y="11644"/>
                  </a:lnTo>
                  <a:cubicBezTo>
                    <a:pt x="57006" y="18374"/>
                    <a:pt x="58810" y="27161"/>
                    <a:pt x="56643" y="35409"/>
                  </a:cubicBezTo>
                  <a:cubicBezTo>
                    <a:pt x="52303" y="50432"/>
                    <a:pt x="36604" y="59093"/>
                    <a:pt x="21579" y="54754"/>
                  </a:cubicBezTo>
                  <a:cubicBezTo>
                    <a:pt x="21573" y="54752"/>
                    <a:pt x="21568" y="54751"/>
                    <a:pt x="21563" y="54749"/>
                  </a:cubicBezTo>
                  <a:cubicBezTo>
                    <a:pt x="20603" y="54505"/>
                    <a:pt x="19659" y="54204"/>
                    <a:pt x="18735" y="53848"/>
                  </a:cubicBezTo>
                  <a:lnTo>
                    <a:pt x="18039" y="54749"/>
                  </a:lnTo>
                  <a:lnTo>
                    <a:pt x="11154" y="49669"/>
                  </a:lnTo>
                  <a:lnTo>
                    <a:pt x="11154" y="49669"/>
                  </a:lnTo>
                  <a:cubicBezTo>
                    <a:pt x="2139" y="42901"/>
                    <a:pt x="-1920" y="31375"/>
                    <a:pt x="868" y="20454"/>
                  </a:cubicBezTo>
                  <a:close/>
                </a:path>
              </a:pathLst>
            </a:custGeom>
            <a:solidFill>
              <a:srgbClr val="EF7E29"/>
            </a:solidFill>
            <a:ln w="4098" cap="flat">
              <a:noFill/>
              <a:prstDash val="solid"/>
              <a:miter/>
            </a:ln>
          </p:spPr>
          <p:txBody>
            <a:bodyPr rtlCol="0" anchor="ctr"/>
            <a:lstStyle/>
            <a:p>
              <a:endParaRPr lang="en-EG"/>
            </a:p>
          </p:txBody>
        </p:sp>
        <p:sp>
          <p:nvSpPr>
            <p:cNvPr id="177" name="Freeform 176">
              <a:extLst>
                <a:ext uri="{FF2B5EF4-FFF2-40B4-BE49-F238E27FC236}">
                  <a16:creationId xmlns:a16="http://schemas.microsoft.com/office/drawing/2014/main" id="{EBE13728-74EE-9448-9631-D9737FF929FB}"/>
                </a:ext>
              </a:extLst>
            </p:cNvPr>
            <p:cNvSpPr/>
            <p:nvPr/>
          </p:nvSpPr>
          <p:spPr>
            <a:xfrm>
              <a:off x="5178417" y="3779206"/>
              <a:ext cx="57389" cy="57454"/>
            </a:xfrm>
            <a:custGeom>
              <a:avLst/>
              <a:gdLst>
                <a:gd name="connsiteX0" fmla="*/ 56151 w 57389"/>
                <a:gd name="connsiteY0" fmla="*/ 37000 h 57454"/>
                <a:gd name="connsiteX1" fmla="*/ 37007 w 57389"/>
                <a:gd name="connsiteY1" fmla="*/ 1238 h 57454"/>
                <a:gd name="connsiteX2" fmla="*/ 1238 w 57389"/>
                <a:gd name="connsiteY2" fmla="*/ 20379 h 57454"/>
                <a:gd name="connsiteX3" fmla="*/ 20382 w 57389"/>
                <a:gd name="connsiteY3" fmla="*/ 56141 h 57454"/>
                <a:gd name="connsiteX4" fmla="*/ 21071 w 57389"/>
                <a:gd name="connsiteY4" fmla="*/ 56340 h 57454"/>
                <a:gd name="connsiteX5" fmla="*/ 56151 w 57389"/>
                <a:gd name="connsiteY5" fmla="*/ 37000 h 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89" h="57454">
                  <a:moveTo>
                    <a:pt x="56151" y="37000"/>
                  </a:moveTo>
                  <a:cubicBezTo>
                    <a:pt x="60742" y="21839"/>
                    <a:pt x="52171" y="5828"/>
                    <a:pt x="37007" y="1238"/>
                  </a:cubicBezTo>
                  <a:cubicBezTo>
                    <a:pt x="21843" y="-3352"/>
                    <a:pt x="5829" y="5218"/>
                    <a:pt x="1238" y="20379"/>
                  </a:cubicBezTo>
                  <a:cubicBezTo>
                    <a:pt x="-3353" y="35540"/>
                    <a:pt x="5219" y="51551"/>
                    <a:pt x="20382" y="56141"/>
                  </a:cubicBezTo>
                  <a:cubicBezTo>
                    <a:pt x="20611" y="56210"/>
                    <a:pt x="20841" y="56277"/>
                    <a:pt x="21071" y="56340"/>
                  </a:cubicBezTo>
                  <a:cubicBezTo>
                    <a:pt x="36097" y="60666"/>
                    <a:pt x="51790" y="52014"/>
                    <a:pt x="56151" y="37000"/>
                  </a:cubicBezTo>
                  <a:close/>
                </a:path>
              </a:pathLst>
            </a:custGeom>
            <a:solidFill>
              <a:srgbClr val="F99746"/>
            </a:solidFill>
            <a:ln w="4098" cap="flat">
              <a:noFill/>
              <a:prstDash val="solid"/>
              <a:miter/>
            </a:ln>
          </p:spPr>
          <p:txBody>
            <a:bodyPr rtlCol="0" anchor="ctr"/>
            <a:lstStyle/>
            <a:p>
              <a:endParaRPr lang="en-EG"/>
            </a:p>
          </p:txBody>
        </p:sp>
        <p:sp>
          <p:nvSpPr>
            <p:cNvPr id="178" name="Freeform 177">
              <a:extLst>
                <a:ext uri="{FF2B5EF4-FFF2-40B4-BE49-F238E27FC236}">
                  <a16:creationId xmlns:a16="http://schemas.microsoft.com/office/drawing/2014/main" id="{26920306-327E-3747-9D03-2DE2EA5C2F09}"/>
                </a:ext>
              </a:extLst>
            </p:cNvPr>
            <p:cNvSpPr/>
            <p:nvPr/>
          </p:nvSpPr>
          <p:spPr>
            <a:xfrm>
              <a:off x="5364685" y="4248976"/>
              <a:ext cx="403749" cy="69128"/>
            </a:xfrm>
            <a:custGeom>
              <a:avLst/>
              <a:gdLst>
                <a:gd name="connsiteX0" fmla="*/ 0 w 403749"/>
                <a:gd name="connsiteY0" fmla="*/ 24011 h 69128"/>
                <a:gd name="connsiteX1" fmla="*/ 121551 w 403749"/>
                <a:gd name="connsiteY1" fmla="*/ 69083 h 69128"/>
                <a:gd name="connsiteX2" fmla="*/ 403749 w 403749"/>
                <a:gd name="connsiteY2" fmla="*/ 17086 h 69128"/>
                <a:gd name="connsiteX3" fmla="*/ 394693 w 403749"/>
                <a:gd name="connsiteY3" fmla="*/ 0 h 69128"/>
                <a:gd name="connsiteX4" fmla="*/ 97372 w 403749"/>
                <a:gd name="connsiteY4" fmla="*/ 45318 h 69128"/>
                <a:gd name="connsiteX5" fmla="*/ 6639 w 403749"/>
                <a:gd name="connsiteY5" fmla="*/ 3647 h 6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749" h="69128">
                  <a:moveTo>
                    <a:pt x="0" y="24011"/>
                  </a:moveTo>
                  <a:cubicBezTo>
                    <a:pt x="0" y="24011"/>
                    <a:pt x="59013" y="67239"/>
                    <a:pt x="121551" y="69083"/>
                  </a:cubicBezTo>
                  <a:cubicBezTo>
                    <a:pt x="184089" y="70926"/>
                    <a:pt x="403749" y="17086"/>
                    <a:pt x="403749" y="17086"/>
                  </a:cubicBezTo>
                  <a:lnTo>
                    <a:pt x="394693" y="0"/>
                  </a:lnTo>
                  <a:cubicBezTo>
                    <a:pt x="394693" y="0"/>
                    <a:pt x="153885" y="64412"/>
                    <a:pt x="97372" y="45318"/>
                  </a:cubicBezTo>
                  <a:cubicBezTo>
                    <a:pt x="65604" y="35017"/>
                    <a:pt x="35152" y="21031"/>
                    <a:pt x="6639" y="3647"/>
                  </a:cubicBezTo>
                  <a:close/>
                </a:path>
              </a:pathLst>
            </a:custGeom>
            <a:solidFill>
              <a:srgbClr val="233862"/>
            </a:solidFill>
            <a:ln w="4098" cap="flat">
              <a:noFill/>
              <a:prstDash val="solid"/>
              <a:miter/>
            </a:ln>
          </p:spPr>
          <p:txBody>
            <a:bodyPr rtlCol="0" anchor="ctr"/>
            <a:lstStyle/>
            <a:p>
              <a:endParaRPr lang="en-EG"/>
            </a:p>
          </p:txBody>
        </p:sp>
        <p:sp>
          <p:nvSpPr>
            <p:cNvPr id="179" name="Freeform 178">
              <a:extLst>
                <a:ext uri="{FF2B5EF4-FFF2-40B4-BE49-F238E27FC236}">
                  <a16:creationId xmlns:a16="http://schemas.microsoft.com/office/drawing/2014/main" id="{061883AC-3A00-0E4E-8341-1D024E9F6146}"/>
                </a:ext>
              </a:extLst>
            </p:cNvPr>
            <p:cNvSpPr/>
            <p:nvPr/>
          </p:nvSpPr>
          <p:spPr>
            <a:xfrm>
              <a:off x="5183494" y="5604651"/>
              <a:ext cx="249352" cy="152971"/>
            </a:xfrm>
            <a:custGeom>
              <a:avLst/>
              <a:gdLst>
                <a:gd name="connsiteX0" fmla="*/ 233728 w 249352"/>
                <a:gd name="connsiteY0" fmla="*/ 152957 h 152971"/>
                <a:gd name="connsiteX1" fmla="*/ 118980 w 249352"/>
                <a:gd name="connsiteY1" fmla="*/ 152957 h 152971"/>
                <a:gd name="connsiteX2" fmla="*/ 18002 w 249352"/>
                <a:gd name="connsiteY2" fmla="*/ 152957 h 152971"/>
                <a:gd name="connsiteX3" fmla="*/ 47304 w 249352"/>
                <a:gd name="connsiteY3" fmla="*/ 114032 h 152971"/>
                <a:gd name="connsiteX4" fmla="*/ 155413 w 249352"/>
                <a:gd name="connsiteY4" fmla="*/ 1188 h 152971"/>
                <a:gd name="connsiteX5" fmla="*/ 155413 w 249352"/>
                <a:gd name="connsiteY5" fmla="*/ 656 h 152971"/>
                <a:gd name="connsiteX6" fmla="*/ 155413 w 249352"/>
                <a:gd name="connsiteY6" fmla="*/ 0 h 152971"/>
                <a:gd name="connsiteX7" fmla="*/ 239712 w 249352"/>
                <a:gd name="connsiteY7" fmla="*/ 32206 h 152971"/>
                <a:gd name="connsiteX8" fmla="*/ 239712 w 249352"/>
                <a:gd name="connsiteY8" fmla="*/ 32206 h 152971"/>
                <a:gd name="connsiteX9" fmla="*/ 239712 w 249352"/>
                <a:gd name="connsiteY9" fmla="*/ 32206 h 152971"/>
                <a:gd name="connsiteX10" fmla="*/ 239465 w 249352"/>
                <a:gd name="connsiteY10" fmla="*/ 32738 h 152971"/>
                <a:gd name="connsiteX11" fmla="*/ 239466 w 249352"/>
                <a:gd name="connsiteY11" fmla="*/ 32738 h 152971"/>
                <a:gd name="connsiteX12" fmla="*/ 238687 w 249352"/>
                <a:gd name="connsiteY12" fmla="*/ 34542 h 152971"/>
                <a:gd name="connsiteX13" fmla="*/ 238318 w 249352"/>
                <a:gd name="connsiteY13" fmla="*/ 91496 h 152971"/>
                <a:gd name="connsiteX14" fmla="*/ 233728 w 249352"/>
                <a:gd name="connsiteY14" fmla="*/ 152957 h 15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9352" h="152971">
                  <a:moveTo>
                    <a:pt x="233728" y="152957"/>
                  </a:moveTo>
                  <a:cubicBezTo>
                    <a:pt x="207049" y="153326"/>
                    <a:pt x="144266" y="146155"/>
                    <a:pt x="118980" y="152957"/>
                  </a:cubicBezTo>
                  <a:lnTo>
                    <a:pt x="18002" y="152957"/>
                  </a:lnTo>
                  <a:cubicBezTo>
                    <a:pt x="-5563" y="138493"/>
                    <a:pt x="-15029" y="121734"/>
                    <a:pt x="47304" y="114032"/>
                  </a:cubicBezTo>
                  <a:cubicBezTo>
                    <a:pt x="137463" y="102886"/>
                    <a:pt x="153856" y="12579"/>
                    <a:pt x="155413" y="1188"/>
                  </a:cubicBezTo>
                  <a:cubicBezTo>
                    <a:pt x="155431" y="1011"/>
                    <a:pt x="155431" y="833"/>
                    <a:pt x="155413" y="656"/>
                  </a:cubicBezTo>
                  <a:lnTo>
                    <a:pt x="155413" y="0"/>
                  </a:lnTo>
                  <a:lnTo>
                    <a:pt x="239712" y="32206"/>
                  </a:lnTo>
                  <a:lnTo>
                    <a:pt x="239712" y="32206"/>
                  </a:lnTo>
                  <a:cubicBezTo>
                    <a:pt x="239712" y="32206"/>
                    <a:pt x="239712" y="32206"/>
                    <a:pt x="239712" y="32206"/>
                  </a:cubicBezTo>
                  <a:cubicBezTo>
                    <a:pt x="239606" y="32371"/>
                    <a:pt x="239523" y="32550"/>
                    <a:pt x="239465" y="32738"/>
                  </a:cubicBezTo>
                  <a:lnTo>
                    <a:pt x="239466" y="32738"/>
                  </a:lnTo>
                  <a:lnTo>
                    <a:pt x="238687" y="34542"/>
                  </a:lnTo>
                  <a:cubicBezTo>
                    <a:pt x="232009" y="52917"/>
                    <a:pt x="231878" y="73035"/>
                    <a:pt x="238318" y="91496"/>
                  </a:cubicBezTo>
                  <a:cubicBezTo>
                    <a:pt x="246556" y="115056"/>
                    <a:pt x="260448" y="152588"/>
                    <a:pt x="233728" y="152957"/>
                  </a:cubicBezTo>
                  <a:close/>
                </a:path>
              </a:pathLst>
            </a:custGeom>
            <a:solidFill>
              <a:srgbClr val="FFB27D"/>
            </a:solidFill>
            <a:ln w="4098" cap="flat">
              <a:noFill/>
              <a:prstDash val="solid"/>
              <a:miter/>
            </a:ln>
          </p:spPr>
          <p:txBody>
            <a:bodyPr rtlCol="0" anchor="ctr"/>
            <a:lstStyle/>
            <a:p>
              <a:endParaRPr lang="en-EG"/>
            </a:p>
          </p:txBody>
        </p:sp>
        <p:sp>
          <p:nvSpPr>
            <p:cNvPr id="180" name="Freeform 179">
              <a:extLst>
                <a:ext uri="{FF2B5EF4-FFF2-40B4-BE49-F238E27FC236}">
                  <a16:creationId xmlns:a16="http://schemas.microsoft.com/office/drawing/2014/main" id="{BF5F0CFD-E82A-1E4A-9747-09341C17F2C9}"/>
                </a:ext>
              </a:extLst>
            </p:cNvPr>
            <p:cNvSpPr/>
            <p:nvPr/>
          </p:nvSpPr>
          <p:spPr>
            <a:xfrm>
              <a:off x="5845850" y="5603053"/>
              <a:ext cx="249406" cy="154569"/>
            </a:xfrm>
            <a:custGeom>
              <a:avLst/>
              <a:gdLst>
                <a:gd name="connsiteX0" fmla="*/ 233593 w 249406"/>
                <a:gd name="connsiteY0" fmla="*/ 154555 h 154569"/>
                <a:gd name="connsiteX1" fmla="*/ 118845 w 249406"/>
                <a:gd name="connsiteY1" fmla="*/ 154555 h 154569"/>
                <a:gd name="connsiteX2" fmla="*/ 17826 w 249406"/>
                <a:gd name="connsiteY2" fmla="*/ 154555 h 154569"/>
                <a:gd name="connsiteX3" fmla="*/ 47127 w 249406"/>
                <a:gd name="connsiteY3" fmla="*/ 115630 h 154569"/>
                <a:gd name="connsiteX4" fmla="*/ 144417 w 249406"/>
                <a:gd name="connsiteY4" fmla="*/ 30813 h 154569"/>
                <a:gd name="connsiteX5" fmla="*/ 136221 w 249406"/>
                <a:gd name="connsiteY5" fmla="*/ 5860 h 154569"/>
                <a:gd name="connsiteX6" fmla="*/ 136221 w 249406"/>
                <a:gd name="connsiteY6" fmla="*/ 5860 h 154569"/>
                <a:gd name="connsiteX7" fmla="*/ 230970 w 249406"/>
                <a:gd name="connsiteY7" fmla="*/ 0 h 154569"/>
                <a:gd name="connsiteX8" fmla="*/ 230397 w 249406"/>
                <a:gd name="connsiteY8" fmla="*/ 13767 h 154569"/>
                <a:gd name="connsiteX9" fmla="*/ 238593 w 249406"/>
                <a:gd name="connsiteY9" fmla="*/ 93872 h 154569"/>
                <a:gd name="connsiteX10" fmla="*/ 233593 w 249406"/>
                <a:gd name="connsiteY10" fmla="*/ 154555 h 1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406" h="154569">
                  <a:moveTo>
                    <a:pt x="233593" y="154555"/>
                  </a:moveTo>
                  <a:cubicBezTo>
                    <a:pt x="206914" y="154924"/>
                    <a:pt x="144089" y="147753"/>
                    <a:pt x="118845" y="154555"/>
                  </a:cubicBezTo>
                  <a:lnTo>
                    <a:pt x="17826" y="154555"/>
                  </a:lnTo>
                  <a:cubicBezTo>
                    <a:pt x="-5698" y="140091"/>
                    <a:pt x="-14714" y="126611"/>
                    <a:pt x="47127" y="115630"/>
                  </a:cubicBezTo>
                  <a:cubicBezTo>
                    <a:pt x="138147" y="99527"/>
                    <a:pt x="148434" y="57979"/>
                    <a:pt x="144417" y="30813"/>
                  </a:cubicBezTo>
                  <a:cubicBezTo>
                    <a:pt x="143219" y="22067"/>
                    <a:pt x="140442" y="13612"/>
                    <a:pt x="136221" y="5860"/>
                  </a:cubicBezTo>
                  <a:lnTo>
                    <a:pt x="136221" y="5860"/>
                  </a:lnTo>
                  <a:lnTo>
                    <a:pt x="230970" y="0"/>
                  </a:lnTo>
                  <a:cubicBezTo>
                    <a:pt x="230970" y="0"/>
                    <a:pt x="230601" y="5368"/>
                    <a:pt x="230397" y="13767"/>
                  </a:cubicBezTo>
                  <a:cubicBezTo>
                    <a:pt x="229905" y="33640"/>
                    <a:pt x="230397" y="70558"/>
                    <a:pt x="238593" y="93872"/>
                  </a:cubicBezTo>
                  <a:cubicBezTo>
                    <a:pt x="246789" y="117186"/>
                    <a:pt x="260395" y="154186"/>
                    <a:pt x="233593" y="154555"/>
                  </a:cubicBezTo>
                  <a:close/>
                </a:path>
              </a:pathLst>
            </a:custGeom>
            <a:solidFill>
              <a:srgbClr val="FFB27D"/>
            </a:solidFill>
            <a:ln w="4098" cap="flat">
              <a:noFill/>
              <a:prstDash val="solid"/>
              <a:miter/>
            </a:ln>
          </p:spPr>
          <p:txBody>
            <a:bodyPr rtlCol="0" anchor="ctr"/>
            <a:lstStyle/>
            <a:p>
              <a:endParaRPr lang="en-EG"/>
            </a:p>
          </p:txBody>
        </p:sp>
        <p:sp>
          <p:nvSpPr>
            <p:cNvPr id="181" name="Freeform 180">
              <a:extLst>
                <a:ext uri="{FF2B5EF4-FFF2-40B4-BE49-F238E27FC236}">
                  <a16:creationId xmlns:a16="http://schemas.microsoft.com/office/drawing/2014/main" id="{03054F15-302D-9D46-9082-CA90A43E98AF}"/>
                </a:ext>
              </a:extLst>
            </p:cNvPr>
            <p:cNvSpPr/>
            <p:nvPr/>
          </p:nvSpPr>
          <p:spPr>
            <a:xfrm>
              <a:off x="5183494" y="5547410"/>
              <a:ext cx="270939" cy="210212"/>
            </a:xfrm>
            <a:custGeom>
              <a:avLst/>
              <a:gdLst>
                <a:gd name="connsiteX0" fmla="*/ 238810 w 270939"/>
                <a:gd name="connsiteY0" fmla="*/ 92397 h 210212"/>
                <a:gd name="connsiteX1" fmla="*/ 238441 w 270939"/>
                <a:gd name="connsiteY1" fmla="*/ 149352 h 210212"/>
                <a:gd name="connsiteX2" fmla="*/ 233728 w 270939"/>
                <a:gd name="connsiteY2" fmla="*/ 210198 h 210212"/>
                <a:gd name="connsiteX3" fmla="*/ 118980 w 270939"/>
                <a:gd name="connsiteY3" fmla="*/ 210198 h 210212"/>
                <a:gd name="connsiteX4" fmla="*/ 18002 w 270939"/>
                <a:gd name="connsiteY4" fmla="*/ 210198 h 210212"/>
                <a:gd name="connsiteX5" fmla="*/ 47304 w 270939"/>
                <a:gd name="connsiteY5" fmla="*/ 171273 h 210212"/>
                <a:gd name="connsiteX6" fmla="*/ 155413 w 270939"/>
                <a:gd name="connsiteY6" fmla="*/ 58429 h 210212"/>
                <a:gd name="connsiteX7" fmla="*/ 155413 w 270939"/>
                <a:gd name="connsiteY7" fmla="*/ 57897 h 210212"/>
                <a:gd name="connsiteX8" fmla="*/ 161478 w 270939"/>
                <a:gd name="connsiteY8" fmla="*/ 0 h 210212"/>
                <a:gd name="connsiteX9" fmla="*/ 270939 w 270939"/>
                <a:gd name="connsiteY9" fmla="*/ 12292 h 210212"/>
                <a:gd name="connsiteX10" fmla="*/ 270939 w 270939"/>
                <a:gd name="connsiteY10" fmla="*/ 12292 h 210212"/>
                <a:gd name="connsiteX11" fmla="*/ 239835 w 270939"/>
                <a:gd name="connsiteY11" fmla="*/ 89570 h 210212"/>
                <a:gd name="connsiteX12" fmla="*/ 239835 w 270939"/>
                <a:gd name="connsiteY12" fmla="*/ 89570 h 210212"/>
                <a:gd name="connsiteX13" fmla="*/ 239835 w 270939"/>
                <a:gd name="connsiteY13" fmla="*/ 89570 h 210212"/>
                <a:gd name="connsiteX14" fmla="*/ 239589 w 270939"/>
                <a:gd name="connsiteY14" fmla="*/ 90102 h 210212"/>
                <a:gd name="connsiteX15" fmla="*/ 239589 w 270939"/>
                <a:gd name="connsiteY15" fmla="*/ 90102 h 210212"/>
                <a:gd name="connsiteX16" fmla="*/ 238810 w 270939"/>
                <a:gd name="connsiteY16" fmla="*/ 91905 h 210212"/>
                <a:gd name="connsiteX17" fmla="*/ 238810 w 270939"/>
                <a:gd name="connsiteY17" fmla="*/ 92397 h 21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0939" h="210212">
                  <a:moveTo>
                    <a:pt x="238810" y="92397"/>
                  </a:moveTo>
                  <a:cubicBezTo>
                    <a:pt x="232132" y="110773"/>
                    <a:pt x="232002" y="130891"/>
                    <a:pt x="238441" y="149352"/>
                  </a:cubicBezTo>
                  <a:cubicBezTo>
                    <a:pt x="246638" y="172297"/>
                    <a:pt x="260448" y="209829"/>
                    <a:pt x="233728" y="210198"/>
                  </a:cubicBezTo>
                  <a:cubicBezTo>
                    <a:pt x="207008" y="210567"/>
                    <a:pt x="144266" y="203396"/>
                    <a:pt x="118980" y="210198"/>
                  </a:cubicBezTo>
                  <a:lnTo>
                    <a:pt x="18002" y="210198"/>
                  </a:lnTo>
                  <a:cubicBezTo>
                    <a:pt x="-5563" y="195734"/>
                    <a:pt x="-15029" y="178975"/>
                    <a:pt x="47304" y="171273"/>
                  </a:cubicBezTo>
                  <a:cubicBezTo>
                    <a:pt x="137463" y="160127"/>
                    <a:pt x="153856" y="69820"/>
                    <a:pt x="155413" y="58429"/>
                  </a:cubicBezTo>
                  <a:cubicBezTo>
                    <a:pt x="155431" y="58252"/>
                    <a:pt x="155431" y="58074"/>
                    <a:pt x="155413" y="57897"/>
                  </a:cubicBezTo>
                  <a:cubicBezTo>
                    <a:pt x="157421" y="40728"/>
                    <a:pt x="159511" y="21347"/>
                    <a:pt x="161478" y="0"/>
                  </a:cubicBezTo>
                  <a:cubicBezTo>
                    <a:pt x="161478" y="0"/>
                    <a:pt x="203156" y="30854"/>
                    <a:pt x="270939" y="12292"/>
                  </a:cubicBezTo>
                  <a:lnTo>
                    <a:pt x="270939" y="12292"/>
                  </a:lnTo>
                  <a:cubicBezTo>
                    <a:pt x="259588" y="42613"/>
                    <a:pt x="248769" y="68878"/>
                    <a:pt x="239835" y="89570"/>
                  </a:cubicBezTo>
                  <a:lnTo>
                    <a:pt x="239835" y="89570"/>
                  </a:lnTo>
                  <a:cubicBezTo>
                    <a:pt x="239835" y="89570"/>
                    <a:pt x="239835" y="89570"/>
                    <a:pt x="239835" y="89570"/>
                  </a:cubicBezTo>
                  <a:cubicBezTo>
                    <a:pt x="239835" y="89570"/>
                    <a:pt x="239835" y="89897"/>
                    <a:pt x="239589" y="90102"/>
                  </a:cubicBezTo>
                  <a:lnTo>
                    <a:pt x="239589" y="90102"/>
                  </a:lnTo>
                  <a:cubicBezTo>
                    <a:pt x="239343" y="90717"/>
                    <a:pt x="239056" y="91332"/>
                    <a:pt x="238810" y="91905"/>
                  </a:cubicBezTo>
                  <a:cubicBezTo>
                    <a:pt x="238935" y="92045"/>
                    <a:pt x="238935" y="92257"/>
                    <a:pt x="238810" y="92397"/>
                  </a:cubicBezTo>
                  <a:close/>
                </a:path>
              </a:pathLst>
            </a:custGeom>
            <a:solidFill>
              <a:srgbClr val="213F7A"/>
            </a:solidFill>
            <a:ln w="4098" cap="flat">
              <a:noFill/>
              <a:prstDash val="solid"/>
              <a:miter/>
            </a:ln>
          </p:spPr>
          <p:txBody>
            <a:bodyPr rtlCol="0" anchor="ctr"/>
            <a:lstStyle/>
            <a:p>
              <a:endParaRPr lang="en-EG"/>
            </a:p>
          </p:txBody>
        </p:sp>
        <p:sp>
          <p:nvSpPr>
            <p:cNvPr id="182" name="Freeform 181">
              <a:extLst>
                <a:ext uri="{FF2B5EF4-FFF2-40B4-BE49-F238E27FC236}">
                  <a16:creationId xmlns:a16="http://schemas.microsoft.com/office/drawing/2014/main" id="{992868F8-D7D4-0148-A826-F04B9F9C2938}"/>
                </a:ext>
              </a:extLst>
            </p:cNvPr>
            <p:cNvSpPr/>
            <p:nvPr/>
          </p:nvSpPr>
          <p:spPr>
            <a:xfrm>
              <a:off x="5845850" y="5526554"/>
              <a:ext cx="249406" cy="231067"/>
            </a:xfrm>
            <a:custGeom>
              <a:avLst/>
              <a:gdLst>
                <a:gd name="connsiteX0" fmla="*/ 233593 w 249406"/>
                <a:gd name="connsiteY0" fmla="*/ 231054 h 231067"/>
                <a:gd name="connsiteX1" fmla="*/ 118845 w 249406"/>
                <a:gd name="connsiteY1" fmla="*/ 231054 h 231067"/>
                <a:gd name="connsiteX2" fmla="*/ 17826 w 249406"/>
                <a:gd name="connsiteY2" fmla="*/ 231054 h 231067"/>
                <a:gd name="connsiteX3" fmla="*/ 47127 w 249406"/>
                <a:gd name="connsiteY3" fmla="*/ 192128 h 231067"/>
                <a:gd name="connsiteX4" fmla="*/ 144417 w 249406"/>
                <a:gd name="connsiteY4" fmla="*/ 107311 h 231067"/>
                <a:gd name="connsiteX5" fmla="*/ 136221 w 249406"/>
                <a:gd name="connsiteY5" fmla="*/ 82358 h 231067"/>
                <a:gd name="connsiteX6" fmla="*/ 136221 w 249406"/>
                <a:gd name="connsiteY6" fmla="*/ 82358 h 231067"/>
                <a:gd name="connsiteX7" fmla="*/ 115443 w 249406"/>
                <a:gd name="connsiteY7" fmla="*/ 21921 h 231067"/>
                <a:gd name="connsiteX8" fmla="*/ 231462 w 249406"/>
                <a:gd name="connsiteY8" fmla="*/ 0 h 231067"/>
                <a:gd name="connsiteX9" fmla="*/ 230970 w 249406"/>
                <a:gd name="connsiteY9" fmla="*/ 76499 h 231067"/>
                <a:gd name="connsiteX10" fmla="*/ 230397 w 249406"/>
                <a:gd name="connsiteY10" fmla="*/ 90266 h 231067"/>
                <a:gd name="connsiteX11" fmla="*/ 238593 w 249406"/>
                <a:gd name="connsiteY11" fmla="*/ 170371 h 231067"/>
                <a:gd name="connsiteX12" fmla="*/ 233593 w 249406"/>
                <a:gd name="connsiteY12" fmla="*/ 231054 h 23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9406" h="231067">
                  <a:moveTo>
                    <a:pt x="233593" y="231054"/>
                  </a:moveTo>
                  <a:cubicBezTo>
                    <a:pt x="206914" y="231423"/>
                    <a:pt x="144089" y="224252"/>
                    <a:pt x="118845" y="231054"/>
                  </a:cubicBezTo>
                  <a:lnTo>
                    <a:pt x="17826" y="231054"/>
                  </a:lnTo>
                  <a:cubicBezTo>
                    <a:pt x="-5698" y="216590"/>
                    <a:pt x="-14714" y="203109"/>
                    <a:pt x="47127" y="192128"/>
                  </a:cubicBezTo>
                  <a:cubicBezTo>
                    <a:pt x="138147" y="176025"/>
                    <a:pt x="148434" y="134477"/>
                    <a:pt x="144417" y="107311"/>
                  </a:cubicBezTo>
                  <a:cubicBezTo>
                    <a:pt x="142040" y="100182"/>
                    <a:pt x="139213" y="91782"/>
                    <a:pt x="136221" y="82358"/>
                  </a:cubicBezTo>
                  <a:lnTo>
                    <a:pt x="136221" y="82358"/>
                  </a:lnTo>
                  <a:cubicBezTo>
                    <a:pt x="130443" y="65272"/>
                    <a:pt x="123435" y="44703"/>
                    <a:pt x="115443" y="21921"/>
                  </a:cubicBezTo>
                  <a:cubicBezTo>
                    <a:pt x="141426" y="21921"/>
                    <a:pt x="188882" y="19381"/>
                    <a:pt x="231462" y="0"/>
                  </a:cubicBezTo>
                  <a:cubicBezTo>
                    <a:pt x="232159" y="28395"/>
                    <a:pt x="231831" y="54250"/>
                    <a:pt x="230970" y="76499"/>
                  </a:cubicBezTo>
                  <a:cubicBezTo>
                    <a:pt x="230970" y="81252"/>
                    <a:pt x="230601" y="85841"/>
                    <a:pt x="230397" y="90266"/>
                  </a:cubicBezTo>
                  <a:cubicBezTo>
                    <a:pt x="229905" y="110139"/>
                    <a:pt x="230397" y="147057"/>
                    <a:pt x="238593" y="170371"/>
                  </a:cubicBezTo>
                  <a:cubicBezTo>
                    <a:pt x="246789" y="193685"/>
                    <a:pt x="260395" y="230685"/>
                    <a:pt x="233593" y="231054"/>
                  </a:cubicBezTo>
                  <a:close/>
                </a:path>
              </a:pathLst>
            </a:custGeom>
            <a:solidFill>
              <a:srgbClr val="213F7A"/>
            </a:solidFill>
            <a:ln w="4098" cap="flat">
              <a:noFill/>
              <a:prstDash val="solid"/>
              <a:miter/>
            </a:ln>
          </p:spPr>
          <p:txBody>
            <a:bodyPr rtlCol="0" anchor="ctr"/>
            <a:lstStyle/>
            <a:p>
              <a:endParaRPr lang="en-EG"/>
            </a:p>
          </p:txBody>
        </p:sp>
        <p:sp>
          <p:nvSpPr>
            <p:cNvPr id="183" name="Freeform 182">
              <a:extLst>
                <a:ext uri="{FF2B5EF4-FFF2-40B4-BE49-F238E27FC236}">
                  <a16:creationId xmlns:a16="http://schemas.microsoft.com/office/drawing/2014/main" id="{981551EC-A397-D549-A148-B3D481045E31}"/>
                </a:ext>
              </a:extLst>
            </p:cNvPr>
            <p:cNvSpPr/>
            <p:nvPr/>
          </p:nvSpPr>
          <p:spPr>
            <a:xfrm>
              <a:off x="5445500" y="3451906"/>
              <a:ext cx="54956" cy="18502"/>
            </a:xfrm>
            <a:custGeom>
              <a:avLst/>
              <a:gdLst>
                <a:gd name="connsiteX0" fmla="*/ 0 w 54956"/>
                <a:gd name="connsiteY0" fmla="*/ 2251 h 18502"/>
                <a:gd name="connsiteX1" fmla="*/ 5655 w 54956"/>
                <a:gd name="connsiteY1" fmla="*/ 15240 h 18502"/>
                <a:gd name="connsiteX2" fmla="*/ 40613 w 54956"/>
                <a:gd name="connsiteY2" fmla="*/ 14912 h 18502"/>
                <a:gd name="connsiteX3" fmla="*/ 54956 w 54956"/>
                <a:gd name="connsiteY3" fmla="*/ 161 h 18502"/>
                <a:gd name="connsiteX4" fmla="*/ 0 w 54956"/>
                <a:gd name="connsiteY4" fmla="*/ 2251 h 18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56" h="18502">
                  <a:moveTo>
                    <a:pt x="0" y="2251"/>
                  </a:moveTo>
                  <a:cubicBezTo>
                    <a:pt x="0" y="2251"/>
                    <a:pt x="4098" y="10938"/>
                    <a:pt x="5655" y="15240"/>
                  </a:cubicBezTo>
                  <a:cubicBezTo>
                    <a:pt x="7213" y="19542"/>
                    <a:pt x="32621" y="19747"/>
                    <a:pt x="40613" y="14912"/>
                  </a:cubicBezTo>
                  <a:cubicBezTo>
                    <a:pt x="46137" y="10776"/>
                    <a:pt x="50977" y="5799"/>
                    <a:pt x="54956" y="161"/>
                  </a:cubicBezTo>
                  <a:cubicBezTo>
                    <a:pt x="54956" y="161"/>
                    <a:pt x="11393" y="-863"/>
                    <a:pt x="0" y="2251"/>
                  </a:cubicBezTo>
                  <a:close/>
                </a:path>
              </a:pathLst>
            </a:custGeom>
            <a:solidFill>
              <a:srgbClr val="FFFFFF"/>
            </a:solidFill>
            <a:ln w="4098" cap="flat">
              <a:noFill/>
              <a:prstDash val="solid"/>
              <a:miter/>
            </a:ln>
          </p:spPr>
          <p:txBody>
            <a:bodyPr rtlCol="0" anchor="ctr"/>
            <a:lstStyle/>
            <a:p>
              <a:endParaRPr lang="en-EG"/>
            </a:p>
          </p:txBody>
        </p:sp>
        <p:sp>
          <p:nvSpPr>
            <p:cNvPr id="184" name="Freeform 183">
              <a:extLst>
                <a:ext uri="{FF2B5EF4-FFF2-40B4-BE49-F238E27FC236}">
                  <a16:creationId xmlns:a16="http://schemas.microsoft.com/office/drawing/2014/main" id="{05A9D97D-EEFF-054F-832C-1D2CA92C7323}"/>
                </a:ext>
              </a:extLst>
            </p:cNvPr>
            <p:cNvSpPr/>
            <p:nvPr/>
          </p:nvSpPr>
          <p:spPr>
            <a:xfrm>
              <a:off x="2176114" y="4367888"/>
              <a:ext cx="412453" cy="994315"/>
            </a:xfrm>
            <a:custGeom>
              <a:avLst/>
              <a:gdLst>
                <a:gd name="connsiteX0" fmla="*/ 232410 w 412453"/>
                <a:gd name="connsiteY0" fmla="*/ 462062 h 994315"/>
                <a:gd name="connsiteX1" fmla="*/ 229746 w 412453"/>
                <a:gd name="connsiteY1" fmla="*/ 569989 h 994315"/>
                <a:gd name="connsiteX2" fmla="*/ 408466 w 412453"/>
                <a:gd name="connsiteY2" fmla="*/ 958958 h 994315"/>
                <a:gd name="connsiteX3" fmla="*/ 399983 w 412453"/>
                <a:gd name="connsiteY3" fmla="*/ 992721 h 994315"/>
                <a:gd name="connsiteX4" fmla="*/ 350805 w 412453"/>
                <a:gd name="connsiteY4" fmla="*/ 976331 h 994315"/>
                <a:gd name="connsiteX5" fmla="*/ 2463 w 412453"/>
                <a:gd name="connsiteY5" fmla="*/ 567489 h 994315"/>
                <a:gd name="connsiteX6" fmla="*/ 140898 w 412453"/>
                <a:gd name="connsiteY6" fmla="*/ 102964 h 994315"/>
                <a:gd name="connsiteX7" fmla="*/ 181880 w 412453"/>
                <a:gd name="connsiteY7" fmla="*/ 16918 h 994315"/>
                <a:gd name="connsiteX8" fmla="*/ 183724 w 412453"/>
                <a:gd name="connsiteY8" fmla="*/ 15730 h 994315"/>
                <a:gd name="connsiteX9" fmla="*/ 280317 w 412453"/>
                <a:gd name="connsiteY9" fmla="*/ 13435 h 994315"/>
                <a:gd name="connsiteX10" fmla="*/ 298513 w 412453"/>
                <a:gd name="connsiteY10" fmla="*/ 26055 h 994315"/>
                <a:gd name="connsiteX11" fmla="*/ 412114 w 412453"/>
                <a:gd name="connsiteY11" fmla="*/ 252110 h 994315"/>
                <a:gd name="connsiteX12" fmla="*/ 335028 w 412453"/>
                <a:gd name="connsiteY12" fmla="*/ 356595 h 994315"/>
                <a:gd name="connsiteX13" fmla="*/ 310808 w 412453"/>
                <a:gd name="connsiteY13" fmla="*/ 382368 h 994315"/>
                <a:gd name="connsiteX14" fmla="*/ 232410 w 412453"/>
                <a:gd name="connsiteY14" fmla="*/ 462062 h 99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2453" h="994315">
                  <a:moveTo>
                    <a:pt x="232410" y="462062"/>
                  </a:moveTo>
                  <a:cubicBezTo>
                    <a:pt x="209460" y="487057"/>
                    <a:pt x="175036" y="512830"/>
                    <a:pt x="229746" y="569989"/>
                  </a:cubicBezTo>
                  <a:cubicBezTo>
                    <a:pt x="299947" y="643251"/>
                    <a:pt x="408466" y="958958"/>
                    <a:pt x="408466" y="958958"/>
                  </a:cubicBezTo>
                  <a:cubicBezTo>
                    <a:pt x="404737" y="971250"/>
                    <a:pt x="408466" y="987640"/>
                    <a:pt x="399983" y="992721"/>
                  </a:cubicBezTo>
                  <a:cubicBezTo>
                    <a:pt x="386091" y="1000669"/>
                    <a:pt x="350805" y="976331"/>
                    <a:pt x="350805" y="976331"/>
                  </a:cubicBezTo>
                  <a:cubicBezTo>
                    <a:pt x="350805" y="976331"/>
                    <a:pt x="28527" y="642554"/>
                    <a:pt x="2463" y="567489"/>
                  </a:cubicBezTo>
                  <a:cubicBezTo>
                    <a:pt x="-16840" y="512092"/>
                    <a:pt x="81844" y="243793"/>
                    <a:pt x="140898" y="102964"/>
                  </a:cubicBezTo>
                  <a:cubicBezTo>
                    <a:pt x="161799" y="53139"/>
                    <a:pt x="177782" y="19376"/>
                    <a:pt x="181880" y="16918"/>
                  </a:cubicBezTo>
                  <a:lnTo>
                    <a:pt x="183724" y="15730"/>
                  </a:lnTo>
                  <a:cubicBezTo>
                    <a:pt x="218435" y="-6274"/>
                    <a:pt x="251098" y="-3446"/>
                    <a:pt x="280317" y="13435"/>
                  </a:cubicBezTo>
                  <a:cubicBezTo>
                    <a:pt x="286705" y="17157"/>
                    <a:pt x="292789" y="21377"/>
                    <a:pt x="298513" y="26055"/>
                  </a:cubicBezTo>
                  <a:cubicBezTo>
                    <a:pt x="370600" y="84567"/>
                    <a:pt x="416909" y="223305"/>
                    <a:pt x="412114" y="252110"/>
                  </a:cubicBezTo>
                  <a:cubicBezTo>
                    <a:pt x="408794" y="272188"/>
                    <a:pt x="373632" y="314719"/>
                    <a:pt x="335028" y="356595"/>
                  </a:cubicBezTo>
                  <a:cubicBezTo>
                    <a:pt x="326831" y="365281"/>
                    <a:pt x="318840" y="373927"/>
                    <a:pt x="310808" y="382368"/>
                  </a:cubicBezTo>
                  <a:cubicBezTo>
                    <a:pt x="275318" y="418999"/>
                    <a:pt x="242245" y="451327"/>
                    <a:pt x="232410" y="462062"/>
                  </a:cubicBezTo>
                  <a:close/>
                </a:path>
              </a:pathLst>
            </a:custGeom>
            <a:solidFill>
              <a:srgbClr val="F99746"/>
            </a:solidFill>
            <a:ln w="4098" cap="flat">
              <a:noFill/>
              <a:prstDash val="solid"/>
              <a:miter/>
            </a:ln>
          </p:spPr>
          <p:txBody>
            <a:bodyPr rtlCol="0" anchor="ctr"/>
            <a:lstStyle/>
            <a:p>
              <a:endParaRPr lang="en-EG"/>
            </a:p>
          </p:txBody>
        </p:sp>
        <p:sp>
          <p:nvSpPr>
            <p:cNvPr id="185" name="Freeform 184">
              <a:extLst>
                <a:ext uri="{FF2B5EF4-FFF2-40B4-BE49-F238E27FC236}">
                  <a16:creationId xmlns:a16="http://schemas.microsoft.com/office/drawing/2014/main" id="{B941C49C-7C8A-B94A-891D-B61773626B82}"/>
                </a:ext>
              </a:extLst>
            </p:cNvPr>
            <p:cNvSpPr/>
            <p:nvPr/>
          </p:nvSpPr>
          <p:spPr>
            <a:xfrm>
              <a:off x="2316807" y="4380954"/>
              <a:ext cx="193965" cy="369178"/>
            </a:xfrm>
            <a:custGeom>
              <a:avLst/>
              <a:gdLst>
                <a:gd name="connsiteX0" fmla="*/ 193965 w 193965"/>
                <a:gd name="connsiteY0" fmla="*/ 343405 h 369178"/>
                <a:gd name="connsiteX1" fmla="*/ 169745 w 193965"/>
                <a:gd name="connsiteY1" fmla="*/ 369178 h 369178"/>
                <a:gd name="connsiteX2" fmla="*/ 0 w 193965"/>
                <a:gd name="connsiteY2" fmla="*/ 89939 h 369178"/>
                <a:gd name="connsiteX3" fmla="*/ 40982 w 193965"/>
                <a:gd name="connsiteY3" fmla="*/ 3893 h 369178"/>
                <a:gd name="connsiteX4" fmla="*/ 42826 w 193965"/>
                <a:gd name="connsiteY4" fmla="*/ 2704 h 369178"/>
                <a:gd name="connsiteX5" fmla="*/ 139419 w 193965"/>
                <a:gd name="connsiteY5" fmla="*/ 410 h 369178"/>
                <a:gd name="connsiteX6" fmla="*/ 156877 w 193965"/>
                <a:gd name="connsiteY6" fmla="*/ 0 h 369178"/>
                <a:gd name="connsiteX7" fmla="*/ 157615 w 193965"/>
                <a:gd name="connsiteY7" fmla="*/ 13030 h 3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3965" h="369178">
                  <a:moveTo>
                    <a:pt x="193965" y="343405"/>
                  </a:moveTo>
                  <a:cubicBezTo>
                    <a:pt x="185769" y="352092"/>
                    <a:pt x="177778" y="360737"/>
                    <a:pt x="169745" y="369178"/>
                  </a:cubicBezTo>
                  <a:lnTo>
                    <a:pt x="0" y="89939"/>
                  </a:lnTo>
                  <a:cubicBezTo>
                    <a:pt x="20900" y="40114"/>
                    <a:pt x="36883" y="6351"/>
                    <a:pt x="40982" y="3893"/>
                  </a:cubicBezTo>
                  <a:lnTo>
                    <a:pt x="42826" y="2704"/>
                  </a:lnTo>
                  <a:lnTo>
                    <a:pt x="139419" y="410"/>
                  </a:lnTo>
                  <a:lnTo>
                    <a:pt x="156877" y="0"/>
                  </a:lnTo>
                  <a:lnTo>
                    <a:pt x="157615" y="13030"/>
                  </a:lnTo>
                  <a:close/>
                </a:path>
              </a:pathLst>
            </a:custGeom>
            <a:solidFill>
              <a:srgbClr val="ED7D2B"/>
            </a:solidFill>
            <a:ln w="4098" cap="flat">
              <a:noFill/>
              <a:prstDash val="solid"/>
              <a:miter/>
            </a:ln>
          </p:spPr>
          <p:txBody>
            <a:bodyPr rtlCol="0" anchor="ctr"/>
            <a:lstStyle/>
            <a:p>
              <a:endParaRPr lang="en-EG"/>
            </a:p>
          </p:txBody>
        </p:sp>
        <p:sp>
          <p:nvSpPr>
            <p:cNvPr id="186" name="Freeform 185">
              <a:extLst>
                <a:ext uri="{FF2B5EF4-FFF2-40B4-BE49-F238E27FC236}">
                  <a16:creationId xmlns:a16="http://schemas.microsoft.com/office/drawing/2014/main" id="{180E11AD-E5DE-A746-B543-57AC9A062B12}"/>
                </a:ext>
              </a:extLst>
            </p:cNvPr>
            <p:cNvSpPr/>
            <p:nvPr/>
          </p:nvSpPr>
          <p:spPr>
            <a:xfrm>
              <a:off x="1916746" y="3751949"/>
              <a:ext cx="526210" cy="507816"/>
            </a:xfrm>
            <a:custGeom>
              <a:avLst/>
              <a:gdLst>
                <a:gd name="connsiteX0" fmla="*/ 497966 w 526210"/>
                <a:gd name="connsiteY0" fmla="*/ 1156 h 507816"/>
                <a:gd name="connsiteX1" fmla="*/ 524686 w 526210"/>
                <a:gd name="connsiteY1" fmla="*/ 142108 h 507816"/>
                <a:gd name="connsiteX2" fmla="*/ 345720 w 526210"/>
                <a:gd name="connsiteY2" fmla="*/ 501002 h 507816"/>
                <a:gd name="connsiteX3" fmla="*/ 0 w 526210"/>
                <a:gd name="connsiteY3" fmla="*/ 355174 h 507816"/>
                <a:gd name="connsiteX4" fmla="*/ 29548 w 526210"/>
                <a:gd name="connsiteY4" fmla="*/ 326943 h 507816"/>
                <a:gd name="connsiteX5" fmla="*/ 279740 w 526210"/>
                <a:gd name="connsiteY5" fmla="*/ 368450 h 507816"/>
                <a:gd name="connsiteX6" fmla="*/ 497966 w 526210"/>
                <a:gd name="connsiteY6" fmla="*/ 1156 h 50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210" h="507816">
                  <a:moveTo>
                    <a:pt x="497966" y="1156"/>
                  </a:moveTo>
                  <a:cubicBezTo>
                    <a:pt x="497966" y="1156"/>
                    <a:pt x="533948" y="89415"/>
                    <a:pt x="524686" y="142108"/>
                  </a:cubicBezTo>
                  <a:cubicBezTo>
                    <a:pt x="515424" y="194801"/>
                    <a:pt x="391005" y="456217"/>
                    <a:pt x="345720" y="501002"/>
                  </a:cubicBezTo>
                  <a:cubicBezTo>
                    <a:pt x="300436" y="545787"/>
                    <a:pt x="0" y="355174"/>
                    <a:pt x="0" y="355174"/>
                  </a:cubicBezTo>
                  <a:lnTo>
                    <a:pt x="29548" y="326943"/>
                  </a:lnTo>
                  <a:cubicBezTo>
                    <a:pt x="29548" y="326943"/>
                    <a:pt x="267240" y="387421"/>
                    <a:pt x="279740" y="368450"/>
                  </a:cubicBezTo>
                  <a:cubicBezTo>
                    <a:pt x="292239" y="349479"/>
                    <a:pt x="352810" y="-23346"/>
                    <a:pt x="497966" y="1156"/>
                  </a:cubicBezTo>
                  <a:close/>
                </a:path>
              </a:pathLst>
            </a:custGeom>
            <a:solidFill>
              <a:srgbClr val="FFB27D"/>
            </a:solidFill>
            <a:ln w="4098" cap="flat">
              <a:noFill/>
              <a:prstDash val="solid"/>
              <a:miter/>
            </a:ln>
          </p:spPr>
          <p:txBody>
            <a:bodyPr rtlCol="0" anchor="ctr"/>
            <a:lstStyle/>
            <a:p>
              <a:endParaRPr lang="en-EG"/>
            </a:p>
          </p:txBody>
        </p:sp>
        <p:sp>
          <p:nvSpPr>
            <p:cNvPr id="187" name="Freeform 186">
              <a:extLst>
                <a:ext uri="{FF2B5EF4-FFF2-40B4-BE49-F238E27FC236}">
                  <a16:creationId xmlns:a16="http://schemas.microsoft.com/office/drawing/2014/main" id="{D28045F7-6835-DF45-9958-3742AF602109}"/>
                </a:ext>
              </a:extLst>
            </p:cNvPr>
            <p:cNvSpPr/>
            <p:nvPr/>
          </p:nvSpPr>
          <p:spPr>
            <a:xfrm>
              <a:off x="2407581" y="4379356"/>
              <a:ext cx="512227" cy="1124270"/>
            </a:xfrm>
            <a:custGeom>
              <a:avLst/>
              <a:gdLst>
                <a:gd name="connsiteX0" fmla="*/ 0 w 512227"/>
                <a:gd name="connsiteY0" fmla="*/ 65354 h 1124270"/>
                <a:gd name="connsiteX1" fmla="*/ 217202 w 512227"/>
                <a:gd name="connsiteY1" fmla="*/ 590357 h 1124270"/>
                <a:gd name="connsiteX2" fmla="*/ 445715 w 512227"/>
                <a:gd name="connsiteY2" fmla="*/ 1120974 h 1124270"/>
                <a:gd name="connsiteX3" fmla="*/ 475345 w 512227"/>
                <a:gd name="connsiteY3" fmla="*/ 1120401 h 1124270"/>
                <a:gd name="connsiteX4" fmla="*/ 512228 w 512227"/>
                <a:gd name="connsiteY4" fmla="*/ 1112657 h 1124270"/>
                <a:gd name="connsiteX5" fmla="*/ 405676 w 512227"/>
                <a:gd name="connsiteY5" fmla="*/ 494805 h 1124270"/>
                <a:gd name="connsiteX6" fmla="*/ 339614 w 512227"/>
                <a:gd name="connsiteY6" fmla="*/ 139313 h 1124270"/>
                <a:gd name="connsiteX7" fmla="*/ 313714 w 512227"/>
                <a:gd name="connsiteY7" fmla="*/ 0 h 1124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227" h="1124270">
                  <a:moveTo>
                    <a:pt x="0" y="65354"/>
                  </a:moveTo>
                  <a:cubicBezTo>
                    <a:pt x="0" y="65354"/>
                    <a:pt x="61472" y="373521"/>
                    <a:pt x="217202" y="590357"/>
                  </a:cubicBezTo>
                  <a:cubicBezTo>
                    <a:pt x="367522" y="799859"/>
                    <a:pt x="445715" y="1120974"/>
                    <a:pt x="445715" y="1120974"/>
                  </a:cubicBezTo>
                  <a:cubicBezTo>
                    <a:pt x="445715" y="1120974"/>
                    <a:pt x="455673" y="1128760"/>
                    <a:pt x="475345" y="1120401"/>
                  </a:cubicBezTo>
                  <a:cubicBezTo>
                    <a:pt x="495016" y="1112042"/>
                    <a:pt x="508130" y="1122203"/>
                    <a:pt x="512228" y="1112657"/>
                  </a:cubicBezTo>
                  <a:cubicBezTo>
                    <a:pt x="512228" y="1112657"/>
                    <a:pt x="483869" y="605764"/>
                    <a:pt x="405676" y="494805"/>
                  </a:cubicBezTo>
                  <a:cubicBezTo>
                    <a:pt x="361621" y="432115"/>
                    <a:pt x="338139" y="201962"/>
                    <a:pt x="339614" y="139313"/>
                  </a:cubicBezTo>
                  <a:cubicBezTo>
                    <a:pt x="341089" y="76663"/>
                    <a:pt x="313714" y="0"/>
                    <a:pt x="313714" y="0"/>
                  </a:cubicBezTo>
                  <a:close/>
                </a:path>
              </a:pathLst>
            </a:custGeom>
            <a:solidFill>
              <a:srgbClr val="F99746"/>
            </a:solidFill>
            <a:ln w="4098" cap="flat">
              <a:noFill/>
              <a:prstDash val="solid"/>
              <a:miter/>
            </a:ln>
          </p:spPr>
          <p:txBody>
            <a:bodyPr rtlCol="0" anchor="ctr"/>
            <a:lstStyle/>
            <a:p>
              <a:endParaRPr lang="en-EG"/>
            </a:p>
          </p:txBody>
        </p:sp>
        <p:sp>
          <p:nvSpPr>
            <p:cNvPr id="188" name="Freeform 187">
              <a:extLst>
                <a:ext uri="{FF2B5EF4-FFF2-40B4-BE49-F238E27FC236}">
                  <a16:creationId xmlns:a16="http://schemas.microsoft.com/office/drawing/2014/main" id="{E0924ADE-0304-8847-A437-C0488E277785}"/>
                </a:ext>
              </a:extLst>
            </p:cNvPr>
            <p:cNvSpPr/>
            <p:nvPr/>
          </p:nvSpPr>
          <p:spPr>
            <a:xfrm>
              <a:off x="2662106" y="5451858"/>
              <a:ext cx="285390" cy="133330"/>
            </a:xfrm>
            <a:custGeom>
              <a:avLst/>
              <a:gdLst>
                <a:gd name="connsiteX0" fmla="*/ 256064 w 285390"/>
                <a:gd name="connsiteY0" fmla="*/ 131200 h 133330"/>
                <a:gd name="connsiteX1" fmla="*/ 219714 w 285390"/>
                <a:gd name="connsiteY1" fmla="*/ 131446 h 133330"/>
                <a:gd name="connsiteX2" fmla="*/ 185986 w 285390"/>
                <a:gd name="connsiteY2" fmla="*/ 124603 h 133330"/>
                <a:gd name="connsiteX3" fmla="*/ 156602 w 285390"/>
                <a:gd name="connsiteY3" fmla="*/ 131896 h 133330"/>
                <a:gd name="connsiteX4" fmla="*/ 156274 w 285390"/>
                <a:gd name="connsiteY4" fmla="*/ 132265 h 133330"/>
                <a:gd name="connsiteX5" fmla="*/ 1774 w 285390"/>
                <a:gd name="connsiteY5" fmla="*/ 133330 h 133330"/>
                <a:gd name="connsiteX6" fmla="*/ 5052 w 285390"/>
                <a:gd name="connsiteY6" fmla="*/ 105468 h 133330"/>
                <a:gd name="connsiteX7" fmla="*/ 19437 w 285390"/>
                <a:gd name="connsiteY7" fmla="*/ 92152 h 133330"/>
                <a:gd name="connsiteX8" fmla="*/ 97302 w 285390"/>
                <a:gd name="connsiteY8" fmla="*/ 55848 h 133330"/>
                <a:gd name="connsiteX9" fmla="*/ 177257 w 285390"/>
                <a:gd name="connsiteY9" fmla="*/ 0 h 133330"/>
                <a:gd name="connsiteX10" fmla="*/ 177585 w 285390"/>
                <a:gd name="connsiteY10" fmla="*/ 0 h 133330"/>
                <a:gd name="connsiteX11" fmla="*/ 214796 w 285390"/>
                <a:gd name="connsiteY11" fmla="*/ 26306 h 133330"/>
                <a:gd name="connsiteX12" fmla="*/ 255204 w 285390"/>
                <a:gd name="connsiteY12" fmla="*/ 8195 h 133330"/>
                <a:gd name="connsiteX13" fmla="*/ 263646 w 285390"/>
                <a:gd name="connsiteY13" fmla="*/ 19463 h 133330"/>
                <a:gd name="connsiteX14" fmla="*/ 267129 w 285390"/>
                <a:gd name="connsiteY14" fmla="*/ 43146 h 133330"/>
                <a:gd name="connsiteX15" fmla="*/ 278604 w 285390"/>
                <a:gd name="connsiteY15" fmla="*/ 100510 h 133330"/>
                <a:gd name="connsiteX16" fmla="*/ 285366 w 285390"/>
                <a:gd name="connsiteY16" fmla="*/ 118580 h 133330"/>
                <a:gd name="connsiteX17" fmla="*/ 256064 w 285390"/>
                <a:gd name="connsiteY17" fmla="*/ 131200 h 13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390" h="133330">
                  <a:moveTo>
                    <a:pt x="256064" y="131200"/>
                  </a:moveTo>
                  <a:lnTo>
                    <a:pt x="219714" y="131446"/>
                  </a:lnTo>
                  <a:cubicBezTo>
                    <a:pt x="207419" y="129643"/>
                    <a:pt x="198485" y="126160"/>
                    <a:pt x="185986" y="124603"/>
                  </a:cubicBezTo>
                  <a:cubicBezTo>
                    <a:pt x="167012" y="122268"/>
                    <a:pt x="158323" y="130093"/>
                    <a:pt x="156602" y="131896"/>
                  </a:cubicBezTo>
                  <a:lnTo>
                    <a:pt x="156274" y="132265"/>
                  </a:lnTo>
                  <a:lnTo>
                    <a:pt x="1774" y="133330"/>
                  </a:lnTo>
                  <a:cubicBezTo>
                    <a:pt x="-2324" y="127840"/>
                    <a:pt x="1487" y="114933"/>
                    <a:pt x="5052" y="105468"/>
                  </a:cubicBezTo>
                  <a:cubicBezTo>
                    <a:pt x="7507" y="99029"/>
                    <a:pt x="12827" y="94104"/>
                    <a:pt x="19437" y="92152"/>
                  </a:cubicBezTo>
                  <a:cubicBezTo>
                    <a:pt x="35830" y="87275"/>
                    <a:pt x="68041" y="82850"/>
                    <a:pt x="97302" y="55848"/>
                  </a:cubicBezTo>
                  <a:cubicBezTo>
                    <a:pt x="113695" y="40729"/>
                    <a:pt x="177257" y="0"/>
                    <a:pt x="177257" y="0"/>
                  </a:cubicBezTo>
                  <a:lnTo>
                    <a:pt x="177585" y="0"/>
                  </a:lnTo>
                  <a:cubicBezTo>
                    <a:pt x="178978" y="0"/>
                    <a:pt x="185781" y="2049"/>
                    <a:pt x="214796" y="26306"/>
                  </a:cubicBezTo>
                  <a:cubicBezTo>
                    <a:pt x="229877" y="38803"/>
                    <a:pt x="255204" y="8195"/>
                    <a:pt x="255204" y="8195"/>
                  </a:cubicBezTo>
                  <a:cubicBezTo>
                    <a:pt x="258729" y="11361"/>
                    <a:pt x="261598" y="15190"/>
                    <a:pt x="263646" y="19463"/>
                  </a:cubicBezTo>
                  <a:cubicBezTo>
                    <a:pt x="267302" y="26784"/>
                    <a:pt x="268522" y="35082"/>
                    <a:pt x="267129" y="43146"/>
                  </a:cubicBezTo>
                  <a:cubicBezTo>
                    <a:pt x="264916" y="57077"/>
                    <a:pt x="272539" y="82891"/>
                    <a:pt x="278604" y="100510"/>
                  </a:cubicBezTo>
                  <a:cubicBezTo>
                    <a:pt x="282292" y="111082"/>
                    <a:pt x="285366" y="118580"/>
                    <a:pt x="285366" y="118580"/>
                  </a:cubicBezTo>
                  <a:cubicBezTo>
                    <a:pt x="285366" y="118580"/>
                    <a:pt x="287333" y="127061"/>
                    <a:pt x="256064" y="131200"/>
                  </a:cubicBezTo>
                  <a:close/>
                </a:path>
              </a:pathLst>
            </a:custGeom>
            <a:solidFill>
              <a:srgbClr val="233862"/>
            </a:solidFill>
            <a:ln w="4098" cap="flat">
              <a:noFill/>
              <a:prstDash val="solid"/>
              <a:miter/>
            </a:ln>
          </p:spPr>
          <p:txBody>
            <a:bodyPr rtlCol="0" anchor="ctr"/>
            <a:lstStyle/>
            <a:p>
              <a:endParaRPr lang="en-EG"/>
            </a:p>
          </p:txBody>
        </p:sp>
        <p:sp>
          <p:nvSpPr>
            <p:cNvPr id="189" name="Freeform 188">
              <a:extLst>
                <a:ext uri="{FF2B5EF4-FFF2-40B4-BE49-F238E27FC236}">
                  <a16:creationId xmlns:a16="http://schemas.microsoft.com/office/drawing/2014/main" id="{FB7607D8-E62D-BC4A-ADBC-557F389B0AEC}"/>
                </a:ext>
              </a:extLst>
            </p:cNvPr>
            <p:cNvSpPr/>
            <p:nvPr/>
          </p:nvSpPr>
          <p:spPr>
            <a:xfrm>
              <a:off x="2839690" y="5451858"/>
              <a:ext cx="86389" cy="39505"/>
            </a:xfrm>
            <a:custGeom>
              <a:avLst/>
              <a:gdLst>
                <a:gd name="connsiteX0" fmla="*/ 86389 w 86389"/>
                <a:gd name="connsiteY0" fmla="*/ 19381 h 39505"/>
                <a:gd name="connsiteX1" fmla="*/ 47375 w 86389"/>
                <a:gd name="connsiteY1" fmla="*/ 39418 h 39505"/>
                <a:gd name="connsiteX2" fmla="*/ 0 w 86389"/>
                <a:gd name="connsiteY2" fmla="*/ 0 h 39505"/>
                <a:gd name="connsiteX3" fmla="*/ 328 w 86389"/>
                <a:gd name="connsiteY3" fmla="*/ 0 h 39505"/>
                <a:gd name="connsiteX4" fmla="*/ 37539 w 86389"/>
                <a:gd name="connsiteY4" fmla="*/ 26306 h 39505"/>
                <a:gd name="connsiteX5" fmla="*/ 77947 w 86389"/>
                <a:gd name="connsiteY5" fmla="*/ 8195 h 39505"/>
                <a:gd name="connsiteX6" fmla="*/ 86389 w 86389"/>
                <a:gd name="connsiteY6" fmla="*/ 19381 h 39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89" h="39505">
                  <a:moveTo>
                    <a:pt x="86389" y="19381"/>
                  </a:moveTo>
                  <a:cubicBezTo>
                    <a:pt x="77742" y="25568"/>
                    <a:pt x="59505" y="37738"/>
                    <a:pt x="47375" y="39418"/>
                  </a:cubicBezTo>
                  <a:cubicBezTo>
                    <a:pt x="30982" y="41671"/>
                    <a:pt x="0" y="0"/>
                    <a:pt x="0" y="0"/>
                  </a:cubicBezTo>
                  <a:lnTo>
                    <a:pt x="328" y="0"/>
                  </a:lnTo>
                  <a:cubicBezTo>
                    <a:pt x="1721" y="0"/>
                    <a:pt x="8524" y="2049"/>
                    <a:pt x="37539" y="26306"/>
                  </a:cubicBezTo>
                  <a:cubicBezTo>
                    <a:pt x="52620" y="38803"/>
                    <a:pt x="77947" y="8195"/>
                    <a:pt x="77947" y="8195"/>
                  </a:cubicBezTo>
                  <a:cubicBezTo>
                    <a:pt x="81464" y="11337"/>
                    <a:pt x="84332" y="15137"/>
                    <a:pt x="86389" y="19381"/>
                  </a:cubicBezTo>
                  <a:close/>
                </a:path>
              </a:pathLst>
            </a:custGeom>
            <a:solidFill>
              <a:srgbClr val="233862"/>
            </a:solidFill>
            <a:ln w="4098" cap="flat">
              <a:noFill/>
              <a:prstDash val="solid"/>
              <a:miter/>
            </a:ln>
          </p:spPr>
          <p:txBody>
            <a:bodyPr rtlCol="0" anchor="ctr"/>
            <a:lstStyle/>
            <a:p>
              <a:endParaRPr lang="en-EG"/>
            </a:p>
          </p:txBody>
        </p:sp>
        <p:sp>
          <p:nvSpPr>
            <p:cNvPr id="190" name="Freeform 189">
              <a:extLst>
                <a:ext uri="{FF2B5EF4-FFF2-40B4-BE49-F238E27FC236}">
                  <a16:creationId xmlns:a16="http://schemas.microsoft.com/office/drawing/2014/main" id="{B8690208-7F68-AC42-9CA3-A6674CB8BB18}"/>
                </a:ext>
              </a:extLst>
            </p:cNvPr>
            <p:cNvSpPr/>
            <p:nvPr/>
          </p:nvSpPr>
          <p:spPr>
            <a:xfrm>
              <a:off x="2662106" y="5552122"/>
              <a:ext cx="285549" cy="33066"/>
            </a:xfrm>
            <a:custGeom>
              <a:avLst/>
              <a:gdLst>
                <a:gd name="connsiteX0" fmla="*/ 256064 w 285549"/>
                <a:gd name="connsiteY0" fmla="*/ 30935 h 33066"/>
                <a:gd name="connsiteX1" fmla="*/ 219714 w 285549"/>
                <a:gd name="connsiteY1" fmla="*/ 31181 h 33066"/>
                <a:gd name="connsiteX2" fmla="*/ 185986 w 285549"/>
                <a:gd name="connsiteY2" fmla="*/ 24338 h 33066"/>
                <a:gd name="connsiteX3" fmla="*/ 156602 w 285549"/>
                <a:gd name="connsiteY3" fmla="*/ 31632 h 33066"/>
                <a:gd name="connsiteX4" fmla="*/ 156274 w 285549"/>
                <a:gd name="connsiteY4" fmla="*/ 32001 h 33066"/>
                <a:gd name="connsiteX5" fmla="*/ 1774 w 285549"/>
                <a:gd name="connsiteY5" fmla="*/ 33066 h 33066"/>
                <a:gd name="connsiteX6" fmla="*/ 5052 w 285549"/>
                <a:gd name="connsiteY6" fmla="*/ 5204 h 33066"/>
                <a:gd name="connsiteX7" fmla="*/ 13823 w 285549"/>
                <a:gd name="connsiteY7" fmla="*/ 26797 h 33066"/>
                <a:gd name="connsiteX8" fmla="*/ 146971 w 285549"/>
                <a:gd name="connsiteY8" fmla="*/ 22003 h 33066"/>
                <a:gd name="connsiteX9" fmla="*/ 205247 w 285549"/>
                <a:gd name="connsiteY9" fmla="*/ 14464 h 33066"/>
                <a:gd name="connsiteX10" fmla="*/ 278768 w 285549"/>
                <a:gd name="connsiteY10" fmla="*/ 0 h 33066"/>
                <a:gd name="connsiteX11" fmla="*/ 285530 w 285549"/>
                <a:gd name="connsiteY11" fmla="*/ 18069 h 33066"/>
                <a:gd name="connsiteX12" fmla="*/ 256064 w 285549"/>
                <a:gd name="connsiteY12" fmla="*/ 30935 h 3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549" h="33066">
                  <a:moveTo>
                    <a:pt x="256064" y="30935"/>
                  </a:moveTo>
                  <a:lnTo>
                    <a:pt x="219714" y="31181"/>
                  </a:lnTo>
                  <a:cubicBezTo>
                    <a:pt x="207419" y="29378"/>
                    <a:pt x="198485" y="25896"/>
                    <a:pt x="185986" y="24338"/>
                  </a:cubicBezTo>
                  <a:cubicBezTo>
                    <a:pt x="167012" y="22003"/>
                    <a:pt x="158323" y="29829"/>
                    <a:pt x="156602" y="31632"/>
                  </a:cubicBezTo>
                  <a:lnTo>
                    <a:pt x="156274" y="32001"/>
                  </a:lnTo>
                  <a:lnTo>
                    <a:pt x="1774" y="33066"/>
                  </a:lnTo>
                  <a:cubicBezTo>
                    <a:pt x="-2324" y="27576"/>
                    <a:pt x="1487" y="14669"/>
                    <a:pt x="5052" y="5204"/>
                  </a:cubicBezTo>
                  <a:cubicBezTo>
                    <a:pt x="9724" y="1106"/>
                    <a:pt x="11200" y="23273"/>
                    <a:pt x="13823" y="26797"/>
                  </a:cubicBezTo>
                  <a:cubicBezTo>
                    <a:pt x="16445" y="30321"/>
                    <a:pt x="139882" y="27207"/>
                    <a:pt x="146971" y="22003"/>
                  </a:cubicBezTo>
                  <a:cubicBezTo>
                    <a:pt x="154061" y="16799"/>
                    <a:pt x="175372" y="7539"/>
                    <a:pt x="205247" y="14464"/>
                  </a:cubicBezTo>
                  <a:cubicBezTo>
                    <a:pt x="231229" y="20446"/>
                    <a:pt x="269342" y="4302"/>
                    <a:pt x="278768" y="0"/>
                  </a:cubicBezTo>
                  <a:cubicBezTo>
                    <a:pt x="282456" y="10571"/>
                    <a:pt x="285530" y="18069"/>
                    <a:pt x="285530" y="18069"/>
                  </a:cubicBezTo>
                  <a:cubicBezTo>
                    <a:pt x="285530" y="18069"/>
                    <a:pt x="287333" y="26797"/>
                    <a:pt x="256064" y="30935"/>
                  </a:cubicBezTo>
                  <a:close/>
                </a:path>
              </a:pathLst>
            </a:custGeom>
            <a:solidFill>
              <a:srgbClr val="233862"/>
            </a:solidFill>
            <a:ln w="4098" cap="flat">
              <a:noFill/>
              <a:prstDash val="solid"/>
              <a:miter/>
            </a:ln>
          </p:spPr>
          <p:txBody>
            <a:bodyPr rtlCol="0" anchor="ctr"/>
            <a:lstStyle/>
            <a:p>
              <a:endParaRPr lang="en-EG"/>
            </a:p>
          </p:txBody>
        </p:sp>
        <p:sp>
          <p:nvSpPr>
            <p:cNvPr id="191" name="Freeform 190">
              <a:extLst>
                <a:ext uri="{FF2B5EF4-FFF2-40B4-BE49-F238E27FC236}">
                  <a16:creationId xmlns:a16="http://schemas.microsoft.com/office/drawing/2014/main" id="{D29CE9EC-8C42-1643-A4C8-3EB2090D079B}"/>
                </a:ext>
              </a:extLst>
            </p:cNvPr>
            <p:cNvSpPr/>
            <p:nvPr/>
          </p:nvSpPr>
          <p:spPr>
            <a:xfrm>
              <a:off x="2225787" y="3705815"/>
              <a:ext cx="533464" cy="762650"/>
            </a:xfrm>
            <a:custGeom>
              <a:avLst/>
              <a:gdLst>
                <a:gd name="connsiteX0" fmla="*/ 504892 w 533464"/>
                <a:gd name="connsiteY0" fmla="*/ 479610 h 762650"/>
                <a:gd name="connsiteX1" fmla="*/ 430142 w 533464"/>
                <a:gd name="connsiteY1" fmla="*/ 38317 h 762650"/>
                <a:gd name="connsiteX2" fmla="*/ 230767 w 533464"/>
                <a:gd name="connsiteY2" fmla="*/ 47 h 762650"/>
                <a:gd name="connsiteX3" fmla="*/ 12540 w 533464"/>
                <a:gd name="connsiteY3" fmla="*/ 139155 h 762650"/>
                <a:gd name="connsiteX4" fmla="*/ 0 w 533464"/>
                <a:gd name="connsiteY4" fmla="*/ 263471 h 762650"/>
                <a:gd name="connsiteX5" fmla="*/ 56145 w 533464"/>
                <a:gd name="connsiteY5" fmla="*/ 318663 h 762650"/>
                <a:gd name="connsiteX6" fmla="*/ 69751 w 533464"/>
                <a:gd name="connsiteY6" fmla="*/ 373118 h 762650"/>
                <a:gd name="connsiteX7" fmla="*/ 104544 w 533464"/>
                <a:gd name="connsiteY7" fmla="*/ 733691 h 762650"/>
                <a:gd name="connsiteX8" fmla="*/ 512433 w 533464"/>
                <a:gd name="connsiteY8" fmla="*/ 734798 h 762650"/>
                <a:gd name="connsiteX9" fmla="*/ 504892 w 533464"/>
                <a:gd name="connsiteY9" fmla="*/ 479610 h 76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64" h="762650">
                  <a:moveTo>
                    <a:pt x="504892" y="479610"/>
                  </a:moveTo>
                  <a:cubicBezTo>
                    <a:pt x="504892" y="306862"/>
                    <a:pt x="473378" y="57575"/>
                    <a:pt x="430142" y="38317"/>
                  </a:cubicBezTo>
                  <a:cubicBezTo>
                    <a:pt x="393259" y="21927"/>
                    <a:pt x="313345" y="-1182"/>
                    <a:pt x="230767" y="47"/>
                  </a:cubicBezTo>
                  <a:cubicBezTo>
                    <a:pt x="165606" y="1030"/>
                    <a:pt x="26679" y="31515"/>
                    <a:pt x="12540" y="139155"/>
                  </a:cubicBezTo>
                  <a:cubicBezTo>
                    <a:pt x="3606" y="207336"/>
                    <a:pt x="0" y="263471"/>
                    <a:pt x="0" y="263471"/>
                  </a:cubicBezTo>
                  <a:cubicBezTo>
                    <a:pt x="0" y="263471"/>
                    <a:pt x="14917" y="306985"/>
                    <a:pt x="56145" y="318663"/>
                  </a:cubicBezTo>
                  <a:cubicBezTo>
                    <a:pt x="61267" y="337880"/>
                    <a:pt x="63603" y="356974"/>
                    <a:pt x="69751" y="373118"/>
                  </a:cubicBezTo>
                  <a:cubicBezTo>
                    <a:pt x="138149" y="553405"/>
                    <a:pt x="104544" y="733691"/>
                    <a:pt x="104544" y="733691"/>
                  </a:cubicBezTo>
                  <a:cubicBezTo>
                    <a:pt x="167491" y="786057"/>
                    <a:pt x="480877" y="755408"/>
                    <a:pt x="512433" y="734798"/>
                  </a:cubicBezTo>
                  <a:cubicBezTo>
                    <a:pt x="563865" y="701076"/>
                    <a:pt x="504769" y="652399"/>
                    <a:pt x="504892" y="479610"/>
                  </a:cubicBezTo>
                  <a:close/>
                </a:path>
              </a:pathLst>
            </a:custGeom>
            <a:solidFill>
              <a:srgbClr val="2A4E96"/>
            </a:solidFill>
            <a:ln w="4098" cap="flat">
              <a:noFill/>
              <a:prstDash val="solid"/>
              <a:miter/>
            </a:ln>
          </p:spPr>
          <p:txBody>
            <a:bodyPr rtlCol="0" anchor="ctr"/>
            <a:lstStyle/>
            <a:p>
              <a:endParaRPr lang="en-EG"/>
            </a:p>
          </p:txBody>
        </p:sp>
        <p:sp>
          <p:nvSpPr>
            <p:cNvPr id="192" name="Freeform 191">
              <a:extLst>
                <a:ext uri="{FF2B5EF4-FFF2-40B4-BE49-F238E27FC236}">
                  <a16:creationId xmlns:a16="http://schemas.microsoft.com/office/drawing/2014/main" id="{FF631850-1AC4-6E4F-A40F-0E413651E931}"/>
                </a:ext>
              </a:extLst>
            </p:cNvPr>
            <p:cNvSpPr/>
            <p:nvPr/>
          </p:nvSpPr>
          <p:spPr>
            <a:xfrm>
              <a:off x="2454927" y="5281717"/>
              <a:ext cx="214411" cy="265775"/>
            </a:xfrm>
            <a:custGeom>
              <a:avLst/>
              <a:gdLst>
                <a:gd name="connsiteX0" fmla="*/ 200674 w 214411"/>
                <a:gd name="connsiteY0" fmla="*/ 88397 h 265775"/>
                <a:gd name="connsiteX1" fmla="*/ 174610 w 214411"/>
                <a:gd name="connsiteY1" fmla="*/ 113720 h 265775"/>
                <a:gd name="connsiteX2" fmla="*/ 145513 w 214411"/>
                <a:gd name="connsiteY2" fmla="*/ 132076 h 265775"/>
                <a:gd name="connsiteX3" fmla="*/ 129326 w 214411"/>
                <a:gd name="connsiteY3" fmla="*/ 157685 h 265775"/>
                <a:gd name="connsiteX4" fmla="*/ 129326 w 214411"/>
                <a:gd name="connsiteY4" fmla="*/ 158177 h 265775"/>
                <a:gd name="connsiteX5" fmla="*/ 18676 w 214411"/>
                <a:gd name="connsiteY5" fmla="*/ 265775 h 265775"/>
                <a:gd name="connsiteX6" fmla="*/ 1750 w 214411"/>
                <a:gd name="connsiteY6" fmla="*/ 243362 h 265775"/>
                <a:gd name="connsiteX7" fmla="*/ 2939 w 214411"/>
                <a:gd name="connsiteY7" fmla="*/ 223817 h 265775"/>
                <a:gd name="connsiteX8" fmla="*/ 34166 w 214411"/>
                <a:gd name="connsiteY8" fmla="*/ 143671 h 265775"/>
                <a:gd name="connsiteX9" fmla="*/ 53305 w 214411"/>
                <a:gd name="connsiteY9" fmla="*/ 48038 h 265775"/>
                <a:gd name="connsiteX10" fmla="*/ 53305 w 214411"/>
                <a:gd name="connsiteY10" fmla="*/ 47751 h 265775"/>
                <a:gd name="connsiteX11" fmla="*/ 98384 w 214411"/>
                <a:gd name="connsiteY11" fmla="*/ 40990 h 265775"/>
                <a:gd name="connsiteX12" fmla="*/ 115023 w 214411"/>
                <a:gd name="connsiteY12" fmla="*/ 16 h 265775"/>
                <a:gd name="connsiteX13" fmla="*/ 128957 w 214411"/>
                <a:gd name="connsiteY13" fmla="*/ 2311 h 265775"/>
                <a:gd name="connsiteX14" fmla="*/ 147849 w 214411"/>
                <a:gd name="connsiteY14" fmla="*/ 17020 h 265775"/>
                <a:gd name="connsiteX15" fmla="*/ 195715 w 214411"/>
                <a:gd name="connsiteY15" fmla="*/ 50414 h 265775"/>
                <a:gd name="connsiteX16" fmla="*/ 213092 w 214411"/>
                <a:gd name="connsiteY16" fmla="*/ 58609 h 265775"/>
                <a:gd name="connsiteX17" fmla="*/ 200674 w 214411"/>
                <a:gd name="connsiteY17" fmla="*/ 88397 h 26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411" h="265775">
                  <a:moveTo>
                    <a:pt x="200674" y="88397"/>
                  </a:moveTo>
                  <a:lnTo>
                    <a:pt x="174610" y="113720"/>
                  </a:lnTo>
                  <a:cubicBezTo>
                    <a:pt x="164529" y="120808"/>
                    <a:pt x="155636" y="124577"/>
                    <a:pt x="145513" y="132076"/>
                  </a:cubicBezTo>
                  <a:cubicBezTo>
                    <a:pt x="130186" y="143507"/>
                    <a:pt x="129326" y="155185"/>
                    <a:pt x="129326" y="157685"/>
                  </a:cubicBezTo>
                  <a:lnTo>
                    <a:pt x="129326" y="158177"/>
                  </a:lnTo>
                  <a:lnTo>
                    <a:pt x="18676" y="265775"/>
                  </a:lnTo>
                  <a:cubicBezTo>
                    <a:pt x="11996" y="264505"/>
                    <a:pt x="5725" y="252704"/>
                    <a:pt x="1750" y="243362"/>
                  </a:cubicBezTo>
                  <a:cubicBezTo>
                    <a:pt x="-948" y="237023"/>
                    <a:pt x="-508" y="229783"/>
                    <a:pt x="2939" y="223817"/>
                  </a:cubicBezTo>
                  <a:cubicBezTo>
                    <a:pt x="11381" y="208985"/>
                    <a:pt x="31626" y="183457"/>
                    <a:pt x="34166" y="143671"/>
                  </a:cubicBezTo>
                  <a:cubicBezTo>
                    <a:pt x="35642" y="121300"/>
                    <a:pt x="53305" y="48038"/>
                    <a:pt x="53305" y="48038"/>
                  </a:cubicBezTo>
                  <a:lnTo>
                    <a:pt x="53305" y="47751"/>
                  </a:lnTo>
                  <a:cubicBezTo>
                    <a:pt x="54329" y="46767"/>
                    <a:pt x="60559" y="43653"/>
                    <a:pt x="98384" y="40990"/>
                  </a:cubicBezTo>
                  <a:cubicBezTo>
                    <a:pt x="117933" y="39597"/>
                    <a:pt x="115023" y="16"/>
                    <a:pt x="115023" y="16"/>
                  </a:cubicBezTo>
                  <a:cubicBezTo>
                    <a:pt x="119772" y="-124"/>
                    <a:pt x="124503" y="656"/>
                    <a:pt x="128957" y="2311"/>
                  </a:cubicBezTo>
                  <a:cubicBezTo>
                    <a:pt x="136658" y="5080"/>
                    <a:pt x="143276" y="10233"/>
                    <a:pt x="147849" y="17020"/>
                  </a:cubicBezTo>
                  <a:cubicBezTo>
                    <a:pt x="156045" y="28616"/>
                    <a:pt x="179241" y="41974"/>
                    <a:pt x="195715" y="50414"/>
                  </a:cubicBezTo>
                  <a:cubicBezTo>
                    <a:pt x="205674" y="55495"/>
                    <a:pt x="213092" y="58609"/>
                    <a:pt x="213092" y="58609"/>
                  </a:cubicBezTo>
                  <a:cubicBezTo>
                    <a:pt x="213092" y="58609"/>
                    <a:pt x="220386" y="63772"/>
                    <a:pt x="200674" y="88397"/>
                  </a:cubicBezTo>
                  <a:close/>
                </a:path>
              </a:pathLst>
            </a:custGeom>
            <a:solidFill>
              <a:srgbClr val="233862"/>
            </a:solidFill>
            <a:ln w="4098" cap="flat">
              <a:noFill/>
              <a:prstDash val="solid"/>
              <a:miter/>
            </a:ln>
          </p:spPr>
          <p:txBody>
            <a:bodyPr rtlCol="0" anchor="ctr"/>
            <a:lstStyle/>
            <a:p>
              <a:endParaRPr lang="en-EG"/>
            </a:p>
          </p:txBody>
        </p:sp>
        <p:sp>
          <p:nvSpPr>
            <p:cNvPr id="193" name="Freeform 192">
              <a:extLst>
                <a:ext uri="{FF2B5EF4-FFF2-40B4-BE49-F238E27FC236}">
                  <a16:creationId xmlns:a16="http://schemas.microsoft.com/office/drawing/2014/main" id="{FFEDF4AC-B93F-7744-A630-2DCD55132CFC}"/>
                </a:ext>
              </a:extLst>
            </p:cNvPr>
            <p:cNvSpPr/>
            <p:nvPr/>
          </p:nvSpPr>
          <p:spPr>
            <a:xfrm>
              <a:off x="2508027" y="5281709"/>
              <a:ext cx="75815" cy="50872"/>
            </a:xfrm>
            <a:custGeom>
              <a:avLst/>
              <a:gdLst>
                <a:gd name="connsiteX0" fmla="*/ 75816 w 75815"/>
                <a:gd name="connsiteY0" fmla="*/ 2277 h 50872"/>
                <a:gd name="connsiteX1" fmla="*/ 61472 w 75815"/>
                <a:gd name="connsiteY1" fmla="*/ 43743 h 50872"/>
                <a:gd name="connsiteX2" fmla="*/ 0 w 75815"/>
                <a:gd name="connsiteY2" fmla="*/ 48046 h 50872"/>
                <a:gd name="connsiteX3" fmla="*/ 0 w 75815"/>
                <a:gd name="connsiteY3" fmla="*/ 47759 h 50872"/>
                <a:gd name="connsiteX4" fmla="*/ 45080 w 75815"/>
                <a:gd name="connsiteY4" fmla="*/ 40998 h 50872"/>
                <a:gd name="connsiteX5" fmla="*/ 61718 w 75815"/>
                <a:gd name="connsiteY5" fmla="*/ 24 h 50872"/>
                <a:gd name="connsiteX6" fmla="*/ 75816 w 75815"/>
                <a:gd name="connsiteY6" fmla="*/ 2278 h 50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15" h="50872">
                  <a:moveTo>
                    <a:pt x="75816" y="2277"/>
                  </a:moveTo>
                  <a:cubicBezTo>
                    <a:pt x="73849" y="12726"/>
                    <a:pt x="69095" y="34115"/>
                    <a:pt x="61472" y="43743"/>
                  </a:cubicBezTo>
                  <a:cubicBezTo>
                    <a:pt x="51186" y="56691"/>
                    <a:pt x="0" y="48046"/>
                    <a:pt x="0" y="48046"/>
                  </a:cubicBezTo>
                  <a:lnTo>
                    <a:pt x="0" y="47759"/>
                  </a:lnTo>
                  <a:cubicBezTo>
                    <a:pt x="1025" y="46776"/>
                    <a:pt x="7254" y="43661"/>
                    <a:pt x="45080" y="40998"/>
                  </a:cubicBezTo>
                  <a:cubicBezTo>
                    <a:pt x="64628" y="39605"/>
                    <a:pt x="61718" y="24"/>
                    <a:pt x="61718" y="24"/>
                  </a:cubicBezTo>
                  <a:cubicBezTo>
                    <a:pt x="66519" y="-150"/>
                    <a:pt x="71308" y="616"/>
                    <a:pt x="75816" y="2278"/>
                  </a:cubicBezTo>
                  <a:close/>
                </a:path>
              </a:pathLst>
            </a:custGeom>
            <a:solidFill>
              <a:srgbClr val="233862"/>
            </a:solidFill>
            <a:ln w="4098" cap="flat">
              <a:noFill/>
              <a:prstDash val="solid"/>
              <a:miter/>
            </a:ln>
          </p:spPr>
          <p:txBody>
            <a:bodyPr rtlCol="0" anchor="ctr"/>
            <a:lstStyle/>
            <a:p>
              <a:endParaRPr lang="en-EG"/>
            </a:p>
          </p:txBody>
        </p:sp>
        <p:sp>
          <p:nvSpPr>
            <p:cNvPr id="194" name="Freeform 193">
              <a:extLst>
                <a:ext uri="{FF2B5EF4-FFF2-40B4-BE49-F238E27FC236}">
                  <a16:creationId xmlns:a16="http://schemas.microsoft.com/office/drawing/2014/main" id="{87E5653C-9998-C745-BE00-03E37EC20037}"/>
                </a:ext>
              </a:extLst>
            </p:cNvPr>
            <p:cNvSpPr/>
            <p:nvPr/>
          </p:nvSpPr>
          <p:spPr>
            <a:xfrm>
              <a:off x="2456677" y="5331886"/>
              <a:ext cx="212762" cy="215606"/>
            </a:xfrm>
            <a:custGeom>
              <a:avLst/>
              <a:gdLst>
                <a:gd name="connsiteX0" fmla="*/ 198924 w 212762"/>
                <a:gd name="connsiteY0" fmla="*/ 38229 h 215606"/>
                <a:gd name="connsiteX1" fmla="*/ 172860 w 212762"/>
                <a:gd name="connsiteY1" fmla="*/ 63551 h 215606"/>
                <a:gd name="connsiteX2" fmla="*/ 143763 w 212762"/>
                <a:gd name="connsiteY2" fmla="*/ 81908 h 215606"/>
                <a:gd name="connsiteX3" fmla="*/ 127575 w 212762"/>
                <a:gd name="connsiteY3" fmla="*/ 107516 h 215606"/>
                <a:gd name="connsiteX4" fmla="*/ 127575 w 212762"/>
                <a:gd name="connsiteY4" fmla="*/ 108008 h 215606"/>
                <a:gd name="connsiteX5" fmla="*/ 16925 w 212762"/>
                <a:gd name="connsiteY5" fmla="*/ 215607 h 215606"/>
                <a:gd name="connsiteX6" fmla="*/ 0 w 212762"/>
                <a:gd name="connsiteY6" fmla="*/ 193194 h 215606"/>
                <a:gd name="connsiteX7" fmla="*/ 21269 w 212762"/>
                <a:gd name="connsiteY7" fmla="*/ 202741 h 215606"/>
                <a:gd name="connsiteX8" fmla="*/ 114092 w 212762"/>
                <a:gd name="connsiteY8" fmla="*/ 107188 h 215606"/>
                <a:gd name="connsiteX9" fmla="*/ 150976 w 212762"/>
                <a:gd name="connsiteY9" fmla="*/ 61461 h 215606"/>
                <a:gd name="connsiteX10" fmla="*/ 194129 w 212762"/>
                <a:gd name="connsiteY10" fmla="*/ 0 h 215606"/>
                <a:gd name="connsiteX11" fmla="*/ 211506 w 212762"/>
                <a:gd name="connsiteY11" fmla="*/ 8195 h 215606"/>
                <a:gd name="connsiteX12" fmla="*/ 198924 w 212762"/>
                <a:gd name="connsiteY12" fmla="*/ 38229 h 215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762" h="215606">
                  <a:moveTo>
                    <a:pt x="198924" y="38229"/>
                  </a:moveTo>
                  <a:lnTo>
                    <a:pt x="172860" y="63551"/>
                  </a:lnTo>
                  <a:cubicBezTo>
                    <a:pt x="162778" y="70640"/>
                    <a:pt x="153886" y="74409"/>
                    <a:pt x="143763" y="81908"/>
                  </a:cubicBezTo>
                  <a:cubicBezTo>
                    <a:pt x="128436" y="93339"/>
                    <a:pt x="127575" y="105017"/>
                    <a:pt x="127575" y="107516"/>
                  </a:cubicBezTo>
                  <a:lnTo>
                    <a:pt x="127575" y="108008"/>
                  </a:lnTo>
                  <a:lnTo>
                    <a:pt x="16925" y="215607"/>
                  </a:lnTo>
                  <a:cubicBezTo>
                    <a:pt x="10245" y="214336"/>
                    <a:pt x="3975" y="202536"/>
                    <a:pt x="0" y="193194"/>
                  </a:cubicBezTo>
                  <a:cubicBezTo>
                    <a:pt x="451" y="186925"/>
                    <a:pt x="16925" y="202003"/>
                    <a:pt x="21269" y="202741"/>
                  </a:cubicBezTo>
                  <a:cubicBezTo>
                    <a:pt x="25613" y="203478"/>
                    <a:pt x="112576" y="115875"/>
                    <a:pt x="114092" y="107188"/>
                  </a:cubicBezTo>
                  <a:cubicBezTo>
                    <a:pt x="115609" y="98502"/>
                    <a:pt x="124625" y="77113"/>
                    <a:pt x="150976" y="61461"/>
                  </a:cubicBezTo>
                  <a:cubicBezTo>
                    <a:pt x="173926" y="47858"/>
                    <a:pt x="190277" y="9793"/>
                    <a:pt x="194129" y="0"/>
                  </a:cubicBezTo>
                  <a:cubicBezTo>
                    <a:pt x="204088" y="5081"/>
                    <a:pt x="211506" y="8195"/>
                    <a:pt x="211506" y="8195"/>
                  </a:cubicBezTo>
                  <a:cubicBezTo>
                    <a:pt x="211506" y="8195"/>
                    <a:pt x="218636" y="13603"/>
                    <a:pt x="198924" y="38229"/>
                  </a:cubicBezTo>
                  <a:close/>
                </a:path>
              </a:pathLst>
            </a:custGeom>
            <a:solidFill>
              <a:srgbClr val="233862"/>
            </a:solidFill>
            <a:ln w="4098" cap="flat">
              <a:noFill/>
              <a:prstDash val="solid"/>
              <a:miter/>
            </a:ln>
          </p:spPr>
          <p:txBody>
            <a:bodyPr rtlCol="0" anchor="ctr"/>
            <a:lstStyle/>
            <a:p>
              <a:endParaRPr lang="en-EG"/>
            </a:p>
          </p:txBody>
        </p:sp>
        <p:sp>
          <p:nvSpPr>
            <p:cNvPr id="195" name="Freeform 194">
              <a:extLst>
                <a:ext uri="{FF2B5EF4-FFF2-40B4-BE49-F238E27FC236}">
                  <a16:creationId xmlns:a16="http://schemas.microsoft.com/office/drawing/2014/main" id="{CF144DB7-BC16-DF44-AC61-0BF00B190BA3}"/>
                </a:ext>
              </a:extLst>
            </p:cNvPr>
            <p:cNvSpPr/>
            <p:nvPr/>
          </p:nvSpPr>
          <p:spPr>
            <a:xfrm>
              <a:off x="2554498" y="3767031"/>
              <a:ext cx="421916" cy="551355"/>
            </a:xfrm>
            <a:custGeom>
              <a:avLst/>
              <a:gdLst>
                <a:gd name="connsiteX0" fmla="*/ 11600 w 421916"/>
                <a:gd name="connsiteY0" fmla="*/ 5 h 551355"/>
                <a:gd name="connsiteX1" fmla="*/ 152330 w 421916"/>
                <a:gd name="connsiteY1" fmla="*/ 27007 h 551355"/>
                <a:gd name="connsiteX2" fmla="*/ 420022 w 421916"/>
                <a:gd name="connsiteY2" fmla="*/ 325669 h 551355"/>
                <a:gd name="connsiteX3" fmla="*/ 215852 w 421916"/>
                <a:gd name="connsiteY3" fmla="*/ 551355 h 551355"/>
                <a:gd name="connsiteX4" fmla="*/ 183558 w 421916"/>
                <a:gd name="connsiteY4" fmla="*/ 499891 h 551355"/>
                <a:gd name="connsiteX5" fmla="*/ 272611 w 421916"/>
                <a:gd name="connsiteY5" fmla="*/ 338043 h 551355"/>
                <a:gd name="connsiteX6" fmla="*/ 11600 w 421916"/>
                <a:gd name="connsiteY6" fmla="*/ 5 h 55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916" h="551355">
                  <a:moveTo>
                    <a:pt x="11600" y="5"/>
                  </a:moveTo>
                  <a:cubicBezTo>
                    <a:pt x="11600" y="5"/>
                    <a:pt x="106964" y="-1060"/>
                    <a:pt x="152330" y="27007"/>
                  </a:cubicBezTo>
                  <a:cubicBezTo>
                    <a:pt x="197697" y="55075"/>
                    <a:pt x="395105" y="267035"/>
                    <a:pt x="420022" y="325669"/>
                  </a:cubicBezTo>
                  <a:cubicBezTo>
                    <a:pt x="444938" y="384303"/>
                    <a:pt x="215852" y="551355"/>
                    <a:pt x="215852" y="551355"/>
                  </a:cubicBezTo>
                  <a:lnTo>
                    <a:pt x="183558" y="499891"/>
                  </a:lnTo>
                  <a:cubicBezTo>
                    <a:pt x="183558" y="499891"/>
                    <a:pt x="285602" y="356727"/>
                    <a:pt x="272611" y="338043"/>
                  </a:cubicBezTo>
                  <a:cubicBezTo>
                    <a:pt x="259620" y="319359"/>
                    <a:pt x="-64667" y="125755"/>
                    <a:pt x="11600" y="5"/>
                  </a:cubicBezTo>
                  <a:close/>
                </a:path>
              </a:pathLst>
            </a:custGeom>
            <a:solidFill>
              <a:srgbClr val="FFB27D"/>
            </a:solidFill>
            <a:ln w="4098" cap="flat">
              <a:noFill/>
              <a:prstDash val="solid"/>
              <a:miter/>
            </a:ln>
          </p:spPr>
          <p:txBody>
            <a:bodyPr rtlCol="0" anchor="ctr"/>
            <a:lstStyle/>
            <a:p>
              <a:endParaRPr lang="en-EG"/>
            </a:p>
          </p:txBody>
        </p:sp>
        <p:sp>
          <p:nvSpPr>
            <p:cNvPr id="196" name="Freeform 195">
              <a:extLst>
                <a:ext uri="{FF2B5EF4-FFF2-40B4-BE49-F238E27FC236}">
                  <a16:creationId xmlns:a16="http://schemas.microsoft.com/office/drawing/2014/main" id="{8172357E-6878-9C41-88F9-0337FC3C3F73}"/>
                </a:ext>
              </a:extLst>
            </p:cNvPr>
            <p:cNvSpPr/>
            <p:nvPr/>
          </p:nvSpPr>
          <p:spPr>
            <a:xfrm>
              <a:off x="2657546" y="4259097"/>
              <a:ext cx="130589" cy="109018"/>
            </a:xfrm>
            <a:custGeom>
              <a:avLst/>
              <a:gdLst>
                <a:gd name="connsiteX0" fmla="*/ 92558 w 130589"/>
                <a:gd name="connsiteY0" fmla="*/ 0 h 109018"/>
                <a:gd name="connsiteX1" fmla="*/ 130589 w 130589"/>
                <a:gd name="connsiteY1" fmla="*/ 29296 h 109018"/>
                <a:gd name="connsiteX2" fmla="*/ 78871 w 130589"/>
                <a:gd name="connsiteY2" fmla="*/ 108295 h 109018"/>
                <a:gd name="connsiteX3" fmla="*/ 76986 w 130589"/>
                <a:gd name="connsiteY3" fmla="*/ 108664 h 109018"/>
                <a:gd name="connsiteX4" fmla="*/ 432 w 130589"/>
                <a:gd name="connsiteY4" fmla="*/ 47817 h 109018"/>
                <a:gd name="connsiteX5" fmla="*/ 883 w 130589"/>
                <a:gd name="connsiteY5" fmla="*/ 38311 h 109018"/>
                <a:gd name="connsiteX6" fmla="*/ 78010 w 130589"/>
                <a:gd name="connsiteY6" fmla="*/ 2458 h 109018"/>
                <a:gd name="connsiteX7" fmla="*/ 92558 w 130589"/>
                <a:gd name="connsiteY7" fmla="*/ 0 h 10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589" h="109018">
                  <a:moveTo>
                    <a:pt x="92558" y="0"/>
                  </a:moveTo>
                  <a:lnTo>
                    <a:pt x="130589" y="29296"/>
                  </a:lnTo>
                  <a:cubicBezTo>
                    <a:pt x="130589" y="29296"/>
                    <a:pt x="97148" y="101534"/>
                    <a:pt x="78871" y="108295"/>
                  </a:cubicBezTo>
                  <a:lnTo>
                    <a:pt x="76986" y="108664"/>
                  </a:lnTo>
                  <a:cubicBezTo>
                    <a:pt x="57314" y="112761"/>
                    <a:pt x="8546" y="80719"/>
                    <a:pt x="432" y="47817"/>
                  </a:cubicBezTo>
                  <a:cubicBezTo>
                    <a:pt x="-270" y="44665"/>
                    <a:pt x="-114" y="41382"/>
                    <a:pt x="883" y="38311"/>
                  </a:cubicBezTo>
                  <a:cubicBezTo>
                    <a:pt x="8424" y="18397"/>
                    <a:pt x="54159" y="7088"/>
                    <a:pt x="78010" y="2458"/>
                  </a:cubicBezTo>
                  <a:cubicBezTo>
                    <a:pt x="86739" y="779"/>
                    <a:pt x="92558" y="0"/>
                    <a:pt x="92558" y="0"/>
                  </a:cubicBezTo>
                  <a:close/>
                </a:path>
              </a:pathLst>
            </a:custGeom>
            <a:solidFill>
              <a:srgbClr val="FFB27D"/>
            </a:solidFill>
            <a:ln w="4098" cap="flat">
              <a:noFill/>
              <a:prstDash val="solid"/>
              <a:miter/>
            </a:ln>
          </p:spPr>
          <p:txBody>
            <a:bodyPr rtlCol="0" anchor="ctr"/>
            <a:lstStyle/>
            <a:p>
              <a:endParaRPr lang="en-EG"/>
            </a:p>
          </p:txBody>
        </p:sp>
        <p:sp>
          <p:nvSpPr>
            <p:cNvPr id="197" name="Freeform 196">
              <a:extLst>
                <a:ext uri="{FF2B5EF4-FFF2-40B4-BE49-F238E27FC236}">
                  <a16:creationId xmlns:a16="http://schemas.microsoft.com/office/drawing/2014/main" id="{2B8C3E63-8F93-114F-A584-0BB963B98B8D}"/>
                </a:ext>
              </a:extLst>
            </p:cNvPr>
            <p:cNvSpPr/>
            <p:nvPr/>
          </p:nvSpPr>
          <p:spPr>
            <a:xfrm>
              <a:off x="1861204" y="4005757"/>
              <a:ext cx="111317" cy="123533"/>
            </a:xfrm>
            <a:custGeom>
              <a:avLst/>
              <a:gdLst>
                <a:gd name="connsiteX0" fmla="*/ 111318 w 111317"/>
                <a:gd name="connsiteY0" fmla="*/ 79446 h 123533"/>
                <a:gd name="connsiteX1" fmla="*/ 92262 w 111317"/>
                <a:gd name="connsiteY1" fmla="*/ 123534 h 123533"/>
                <a:gd name="connsiteX2" fmla="*/ 2922 w 111317"/>
                <a:gd name="connsiteY2" fmla="*/ 92803 h 123533"/>
                <a:gd name="connsiteX3" fmla="*/ 2102 w 111317"/>
                <a:gd name="connsiteY3" fmla="*/ 91082 h 123533"/>
                <a:gd name="connsiteX4" fmla="*/ 42305 w 111317"/>
                <a:gd name="connsiteY4" fmla="*/ 1922 h 123533"/>
                <a:gd name="connsiteX5" fmla="*/ 51608 w 111317"/>
                <a:gd name="connsiteY5" fmla="*/ 37 h 123533"/>
                <a:gd name="connsiteX6" fmla="*/ 105335 w 111317"/>
                <a:gd name="connsiteY6" fmla="*/ 66006 h 123533"/>
                <a:gd name="connsiteX7" fmla="*/ 111318 w 111317"/>
                <a:gd name="connsiteY7" fmla="*/ 79446 h 12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17" h="123533">
                  <a:moveTo>
                    <a:pt x="111318" y="79446"/>
                  </a:moveTo>
                  <a:lnTo>
                    <a:pt x="92262" y="123534"/>
                  </a:lnTo>
                  <a:cubicBezTo>
                    <a:pt x="92262" y="123534"/>
                    <a:pt x="13987" y="108865"/>
                    <a:pt x="2922" y="92803"/>
                  </a:cubicBezTo>
                  <a:lnTo>
                    <a:pt x="2102" y="91082"/>
                  </a:lnTo>
                  <a:cubicBezTo>
                    <a:pt x="-6545" y="73013"/>
                    <a:pt x="12389" y="17902"/>
                    <a:pt x="42305" y="1922"/>
                  </a:cubicBezTo>
                  <a:cubicBezTo>
                    <a:pt x="45185" y="482"/>
                    <a:pt x="48395" y="-168"/>
                    <a:pt x="51608" y="37"/>
                  </a:cubicBezTo>
                  <a:cubicBezTo>
                    <a:pt x="72795" y="2455"/>
                    <a:pt x="94966" y="43962"/>
                    <a:pt x="105335" y="66006"/>
                  </a:cubicBezTo>
                  <a:cubicBezTo>
                    <a:pt x="109105" y="74037"/>
                    <a:pt x="111318" y="79446"/>
                    <a:pt x="111318" y="79446"/>
                  </a:cubicBezTo>
                  <a:close/>
                </a:path>
              </a:pathLst>
            </a:custGeom>
            <a:solidFill>
              <a:srgbClr val="FFB27D"/>
            </a:solidFill>
            <a:ln w="4098" cap="flat">
              <a:noFill/>
              <a:prstDash val="solid"/>
              <a:miter/>
            </a:ln>
          </p:spPr>
          <p:txBody>
            <a:bodyPr rtlCol="0" anchor="ctr"/>
            <a:lstStyle/>
            <a:p>
              <a:endParaRPr lang="en-EG"/>
            </a:p>
          </p:txBody>
        </p:sp>
        <p:sp>
          <p:nvSpPr>
            <p:cNvPr id="198" name="Freeform 197">
              <a:extLst>
                <a:ext uri="{FF2B5EF4-FFF2-40B4-BE49-F238E27FC236}">
                  <a16:creationId xmlns:a16="http://schemas.microsoft.com/office/drawing/2014/main" id="{EAF64A61-055C-1344-88C2-3C68C37EAB0A}"/>
                </a:ext>
              </a:extLst>
            </p:cNvPr>
            <p:cNvSpPr/>
            <p:nvPr/>
          </p:nvSpPr>
          <p:spPr>
            <a:xfrm>
              <a:off x="2519256" y="3710656"/>
              <a:ext cx="304205" cy="312034"/>
            </a:xfrm>
            <a:custGeom>
              <a:avLst/>
              <a:gdLst>
                <a:gd name="connsiteX0" fmla="*/ 10778 w 304205"/>
                <a:gd name="connsiteY0" fmla="*/ 0 h 312034"/>
                <a:gd name="connsiteX1" fmla="*/ 162697 w 304205"/>
                <a:gd name="connsiteY1" fmla="*/ 43351 h 312034"/>
                <a:gd name="connsiteX2" fmla="*/ 304206 w 304205"/>
                <a:gd name="connsiteY2" fmla="*/ 167913 h 312034"/>
                <a:gd name="connsiteX3" fmla="*/ 158025 w 304205"/>
                <a:gd name="connsiteY3" fmla="*/ 309192 h 312034"/>
                <a:gd name="connsiteX4" fmla="*/ 0 w 304205"/>
                <a:gd name="connsiteY4" fmla="*/ 112515 h 31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05" h="312034">
                  <a:moveTo>
                    <a:pt x="10778" y="0"/>
                  </a:moveTo>
                  <a:cubicBezTo>
                    <a:pt x="10778" y="0"/>
                    <a:pt x="99216" y="4097"/>
                    <a:pt x="162697" y="43351"/>
                  </a:cubicBezTo>
                  <a:cubicBezTo>
                    <a:pt x="191917" y="61502"/>
                    <a:pt x="304206" y="167913"/>
                    <a:pt x="304206" y="167913"/>
                  </a:cubicBezTo>
                  <a:cubicBezTo>
                    <a:pt x="304206" y="167913"/>
                    <a:pt x="291912" y="279035"/>
                    <a:pt x="158025" y="309192"/>
                  </a:cubicBezTo>
                  <a:cubicBezTo>
                    <a:pt x="21884" y="339841"/>
                    <a:pt x="0" y="112515"/>
                    <a:pt x="0" y="112515"/>
                  </a:cubicBezTo>
                  <a:close/>
                </a:path>
              </a:pathLst>
            </a:custGeom>
            <a:solidFill>
              <a:srgbClr val="2A4E96"/>
            </a:solidFill>
            <a:ln w="4098" cap="flat">
              <a:noFill/>
              <a:prstDash val="solid"/>
              <a:miter/>
            </a:ln>
          </p:spPr>
          <p:txBody>
            <a:bodyPr rtlCol="0" anchor="ctr"/>
            <a:lstStyle/>
            <a:p>
              <a:endParaRPr lang="en-EG"/>
            </a:p>
          </p:txBody>
        </p:sp>
        <p:sp>
          <p:nvSpPr>
            <p:cNvPr id="199" name="Freeform 198">
              <a:extLst>
                <a:ext uri="{FF2B5EF4-FFF2-40B4-BE49-F238E27FC236}">
                  <a16:creationId xmlns:a16="http://schemas.microsoft.com/office/drawing/2014/main" id="{4344CF8C-9C08-0D4B-9541-DCF82400C50B}"/>
                </a:ext>
              </a:extLst>
            </p:cNvPr>
            <p:cNvSpPr/>
            <p:nvPr/>
          </p:nvSpPr>
          <p:spPr>
            <a:xfrm>
              <a:off x="2346333" y="3551102"/>
              <a:ext cx="162768" cy="228048"/>
            </a:xfrm>
            <a:custGeom>
              <a:avLst/>
              <a:gdLst>
                <a:gd name="connsiteX0" fmla="*/ 159481 w 162768"/>
                <a:gd name="connsiteY0" fmla="*/ 161152 h 228048"/>
                <a:gd name="connsiteX1" fmla="*/ 159809 w 162768"/>
                <a:gd name="connsiteY1" fmla="*/ 181926 h 228048"/>
                <a:gd name="connsiteX2" fmla="*/ 28135 w 162768"/>
                <a:gd name="connsiteY2" fmla="*/ 227325 h 228048"/>
                <a:gd name="connsiteX3" fmla="*/ 10472 w 162768"/>
                <a:gd name="connsiteY3" fmla="*/ 179795 h 228048"/>
                <a:gd name="connsiteX4" fmla="*/ 12972 w 162768"/>
                <a:gd name="connsiteY4" fmla="*/ 128946 h 228048"/>
                <a:gd name="connsiteX5" fmla="*/ 12398 w 162768"/>
                <a:gd name="connsiteY5" fmla="*/ 82195 h 228048"/>
                <a:gd name="connsiteX6" fmla="*/ 73871 w 162768"/>
                <a:gd name="connsiteY6" fmla="*/ 40196 h 228048"/>
                <a:gd name="connsiteX7" fmla="*/ 132064 w 162768"/>
                <a:gd name="connsiteY7" fmla="*/ 0 h 228048"/>
                <a:gd name="connsiteX8" fmla="*/ 159481 w 162768"/>
                <a:gd name="connsiteY8" fmla="*/ 161152 h 22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768" h="228048">
                  <a:moveTo>
                    <a:pt x="159481" y="161152"/>
                  </a:moveTo>
                  <a:cubicBezTo>
                    <a:pt x="163742" y="167386"/>
                    <a:pt x="163871" y="175561"/>
                    <a:pt x="159809" y="181926"/>
                  </a:cubicBezTo>
                  <a:cubicBezTo>
                    <a:pt x="147965" y="200733"/>
                    <a:pt x="114729" y="233308"/>
                    <a:pt x="28135" y="227325"/>
                  </a:cubicBezTo>
                  <a:cubicBezTo>
                    <a:pt x="-1495" y="225277"/>
                    <a:pt x="-8297" y="202741"/>
                    <a:pt x="10472" y="179795"/>
                  </a:cubicBezTo>
                  <a:cubicBezTo>
                    <a:pt x="15021" y="174182"/>
                    <a:pt x="13464" y="141894"/>
                    <a:pt x="12972" y="128946"/>
                  </a:cubicBezTo>
                  <a:cubicBezTo>
                    <a:pt x="11927" y="113385"/>
                    <a:pt x="11736" y="97777"/>
                    <a:pt x="12398" y="82195"/>
                  </a:cubicBezTo>
                  <a:lnTo>
                    <a:pt x="73871" y="40196"/>
                  </a:lnTo>
                  <a:lnTo>
                    <a:pt x="132064" y="0"/>
                  </a:lnTo>
                  <a:cubicBezTo>
                    <a:pt x="122352" y="94036"/>
                    <a:pt x="147228" y="143205"/>
                    <a:pt x="159481" y="161152"/>
                  </a:cubicBezTo>
                  <a:close/>
                </a:path>
              </a:pathLst>
            </a:custGeom>
            <a:solidFill>
              <a:srgbClr val="FFB27D"/>
            </a:solidFill>
            <a:ln w="4098" cap="flat">
              <a:noFill/>
              <a:prstDash val="solid"/>
              <a:miter/>
            </a:ln>
          </p:spPr>
          <p:txBody>
            <a:bodyPr rtlCol="0" anchor="ctr"/>
            <a:lstStyle/>
            <a:p>
              <a:endParaRPr lang="en-EG"/>
            </a:p>
          </p:txBody>
        </p:sp>
        <p:sp>
          <p:nvSpPr>
            <p:cNvPr id="200" name="Freeform 199">
              <a:extLst>
                <a:ext uri="{FF2B5EF4-FFF2-40B4-BE49-F238E27FC236}">
                  <a16:creationId xmlns:a16="http://schemas.microsoft.com/office/drawing/2014/main" id="{BA7A4F33-07CA-8E49-B543-D06A4EED869F}"/>
                </a:ext>
              </a:extLst>
            </p:cNvPr>
            <p:cNvSpPr/>
            <p:nvPr/>
          </p:nvSpPr>
          <p:spPr>
            <a:xfrm>
              <a:off x="2358346" y="3591298"/>
              <a:ext cx="117797" cy="88750"/>
            </a:xfrm>
            <a:custGeom>
              <a:avLst/>
              <a:gdLst>
                <a:gd name="connsiteX0" fmla="*/ 117797 w 117797"/>
                <a:gd name="connsiteY0" fmla="*/ 7048 h 88750"/>
                <a:gd name="connsiteX1" fmla="*/ 959 w 117797"/>
                <a:gd name="connsiteY1" fmla="*/ 88750 h 88750"/>
                <a:gd name="connsiteX2" fmla="*/ 385 w 117797"/>
                <a:gd name="connsiteY2" fmla="*/ 41999 h 88750"/>
                <a:gd name="connsiteX3" fmla="*/ 61858 w 117797"/>
                <a:gd name="connsiteY3" fmla="*/ 0 h 88750"/>
              </a:gdLst>
              <a:ahLst/>
              <a:cxnLst>
                <a:cxn ang="0">
                  <a:pos x="connsiteX0" y="connsiteY0"/>
                </a:cxn>
                <a:cxn ang="0">
                  <a:pos x="connsiteX1" y="connsiteY1"/>
                </a:cxn>
                <a:cxn ang="0">
                  <a:pos x="connsiteX2" y="connsiteY2"/>
                </a:cxn>
                <a:cxn ang="0">
                  <a:pos x="connsiteX3" y="connsiteY3"/>
                </a:cxn>
              </a:cxnLst>
              <a:rect l="l" t="t" r="r" b="b"/>
              <a:pathLst>
                <a:path w="117797" h="88750">
                  <a:moveTo>
                    <a:pt x="117797" y="7048"/>
                  </a:moveTo>
                  <a:cubicBezTo>
                    <a:pt x="117797" y="7048"/>
                    <a:pt x="74972" y="74123"/>
                    <a:pt x="959" y="88750"/>
                  </a:cubicBezTo>
                  <a:cubicBezTo>
                    <a:pt x="-85" y="73189"/>
                    <a:pt x="-277" y="57582"/>
                    <a:pt x="385" y="41999"/>
                  </a:cubicBezTo>
                  <a:lnTo>
                    <a:pt x="61858" y="0"/>
                  </a:lnTo>
                  <a:close/>
                </a:path>
              </a:pathLst>
            </a:custGeom>
            <a:solidFill>
              <a:srgbClr val="ED985F"/>
            </a:solidFill>
            <a:ln w="4098" cap="flat">
              <a:noFill/>
              <a:prstDash val="solid"/>
              <a:miter/>
            </a:ln>
          </p:spPr>
          <p:txBody>
            <a:bodyPr rtlCol="0" anchor="ctr"/>
            <a:lstStyle/>
            <a:p>
              <a:endParaRPr lang="en-EG"/>
            </a:p>
          </p:txBody>
        </p:sp>
        <p:sp>
          <p:nvSpPr>
            <p:cNvPr id="201" name="Freeform 200">
              <a:extLst>
                <a:ext uri="{FF2B5EF4-FFF2-40B4-BE49-F238E27FC236}">
                  <a16:creationId xmlns:a16="http://schemas.microsoft.com/office/drawing/2014/main" id="{BF91EF5E-79D0-F94E-986C-1D9E747F8675}"/>
                </a:ext>
              </a:extLst>
            </p:cNvPr>
            <p:cNvSpPr/>
            <p:nvPr/>
          </p:nvSpPr>
          <p:spPr>
            <a:xfrm>
              <a:off x="2309988" y="3398228"/>
              <a:ext cx="205802" cy="237428"/>
            </a:xfrm>
            <a:custGeom>
              <a:avLst/>
              <a:gdLst>
                <a:gd name="connsiteX0" fmla="*/ 22269 w 205802"/>
                <a:gd name="connsiteY0" fmla="*/ 231300 h 237428"/>
                <a:gd name="connsiteX1" fmla="*/ 184310 w 205802"/>
                <a:gd name="connsiteY1" fmla="*/ 176722 h 237428"/>
                <a:gd name="connsiteX2" fmla="*/ 144968 w 205802"/>
                <a:gd name="connsiteY2" fmla="*/ 9342 h 237428"/>
                <a:gd name="connsiteX3" fmla="*/ 15835 w 205802"/>
                <a:gd name="connsiteY3" fmla="*/ 41793 h 237428"/>
                <a:gd name="connsiteX4" fmla="*/ 22269 w 205802"/>
                <a:gd name="connsiteY4" fmla="*/ 231300 h 23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802" h="237428">
                  <a:moveTo>
                    <a:pt x="22269" y="231300"/>
                  </a:moveTo>
                  <a:cubicBezTo>
                    <a:pt x="22269" y="231300"/>
                    <a:pt x="164885" y="264407"/>
                    <a:pt x="184310" y="176722"/>
                  </a:cubicBezTo>
                  <a:cubicBezTo>
                    <a:pt x="203735" y="89037"/>
                    <a:pt x="235168" y="34213"/>
                    <a:pt x="144968" y="9342"/>
                  </a:cubicBezTo>
                  <a:cubicBezTo>
                    <a:pt x="54767" y="-15530"/>
                    <a:pt x="29564" y="14095"/>
                    <a:pt x="15835" y="41793"/>
                  </a:cubicBezTo>
                  <a:cubicBezTo>
                    <a:pt x="2106" y="69492"/>
                    <a:pt x="-14328" y="220400"/>
                    <a:pt x="22269" y="231300"/>
                  </a:cubicBezTo>
                  <a:close/>
                </a:path>
              </a:pathLst>
            </a:custGeom>
            <a:solidFill>
              <a:srgbClr val="FFB27D"/>
            </a:solidFill>
            <a:ln w="4098" cap="flat">
              <a:noFill/>
              <a:prstDash val="solid"/>
              <a:miter/>
            </a:ln>
          </p:spPr>
          <p:txBody>
            <a:bodyPr rtlCol="0" anchor="ctr"/>
            <a:lstStyle/>
            <a:p>
              <a:endParaRPr lang="en-EG"/>
            </a:p>
          </p:txBody>
        </p:sp>
        <p:sp>
          <p:nvSpPr>
            <p:cNvPr id="202" name="Freeform 201">
              <a:extLst>
                <a:ext uri="{FF2B5EF4-FFF2-40B4-BE49-F238E27FC236}">
                  <a16:creationId xmlns:a16="http://schemas.microsoft.com/office/drawing/2014/main" id="{756507A6-7D2E-724A-B144-AFD52C54F954}"/>
                </a:ext>
              </a:extLst>
            </p:cNvPr>
            <p:cNvSpPr/>
            <p:nvPr/>
          </p:nvSpPr>
          <p:spPr>
            <a:xfrm>
              <a:off x="2272017" y="3345252"/>
              <a:ext cx="297482" cy="232893"/>
            </a:xfrm>
            <a:custGeom>
              <a:avLst/>
              <a:gdLst>
                <a:gd name="connsiteX0" fmla="*/ 286254 w 297482"/>
                <a:gd name="connsiteY0" fmla="*/ 58507 h 232893"/>
                <a:gd name="connsiteX1" fmla="*/ 297483 w 297482"/>
                <a:gd name="connsiteY1" fmla="*/ 56172 h 232893"/>
                <a:gd name="connsiteX2" fmla="*/ 285188 w 297482"/>
                <a:gd name="connsiteY2" fmla="*/ 51788 h 232893"/>
                <a:gd name="connsiteX3" fmla="*/ 264698 w 297482"/>
                <a:gd name="connsiteY3" fmla="*/ 20401 h 232893"/>
                <a:gd name="connsiteX4" fmla="*/ 273509 w 297482"/>
                <a:gd name="connsiteY4" fmla="*/ 35603 h 232893"/>
                <a:gd name="connsiteX5" fmla="*/ 106099 w 297482"/>
                <a:gd name="connsiteY5" fmla="*/ 78 h 232893"/>
                <a:gd name="connsiteX6" fmla="*/ 19669 w 297482"/>
                <a:gd name="connsiteY6" fmla="*/ 110709 h 232893"/>
                <a:gd name="connsiteX7" fmla="*/ 122123 w 297482"/>
                <a:gd name="connsiteY7" fmla="*/ 100875 h 232893"/>
                <a:gd name="connsiteX8" fmla="*/ 171793 w 297482"/>
                <a:gd name="connsiteY8" fmla="*/ 164918 h 232893"/>
                <a:gd name="connsiteX9" fmla="*/ 196012 w 297482"/>
                <a:gd name="connsiteY9" fmla="*/ 153854 h 232893"/>
                <a:gd name="connsiteX10" fmla="*/ 206545 w 297482"/>
                <a:gd name="connsiteY10" fmla="*/ 191469 h 232893"/>
                <a:gd name="connsiteX11" fmla="*/ 221380 w 297482"/>
                <a:gd name="connsiteY11" fmla="*/ 232894 h 232893"/>
                <a:gd name="connsiteX12" fmla="*/ 245354 w 297482"/>
                <a:gd name="connsiteY12" fmla="*/ 210276 h 232893"/>
                <a:gd name="connsiteX13" fmla="*/ 288467 w 297482"/>
                <a:gd name="connsiteY13" fmla="*/ 64572 h 232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482" h="232893">
                  <a:moveTo>
                    <a:pt x="286254" y="58507"/>
                  </a:moveTo>
                  <a:cubicBezTo>
                    <a:pt x="287647" y="57073"/>
                    <a:pt x="290762" y="56090"/>
                    <a:pt x="297483" y="56172"/>
                  </a:cubicBezTo>
                  <a:cubicBezTo>
                    <a:pt x="293803" y="53730"/>
                    <a:pt x="289583" y="52225"/>
                    <a:pt x="285188" y="51788"/>
                  </a:cubicBezTo>
                  <a:cubicBezTo>
                    <a:pt x="284369" y="42364"/>
                    <a:pt x="280516" y="25482"/>
                    <a:pt x="264698" y="20401"/>
                  </a:cubicBezTo>
                  <a:cubicBezTo>
                    <a:pt x="269769" y="23888"/>
                    <a:pt x="273004" y="29470"/>
                    <a:pt x="273509" y="35603"/>
                  </a:cubicBezTo>
                  <a:cubicBezTo>
                    <a:pt x="256173" y="15116"/>
                    <a:pt x="217159" y="-1274"/>
                    <a:pt x="106099" y="78"/>
                  </a:cubicBezTo>
                  <a:cubicBezTo>
                    <a:pt x="-40246" y="1922"/>
                    <a:pt x="1555" y="98416"/>
                    <a:pt x="19669" y="110709"/>
                  </a:cubicBezTo>
                  <a:cubicBezTo>
                    <a:pt x="37783" y="123001"/>
                    <a:pt x="87248" y="95753"/>
                    <a:pt x="122123" y="100875"/>
                  </a:cubicBezTo>
                  <a:cubicBezTo>
                    <a:pt x="156998" y="105996"/>
                    <a:pt x="160359" y="157173"/>
                    <a:pt x="171793" y="164918"/>
                  </a:cubicBezTo>
                  <a:cubicBezTo>
                    <a:pt x="183226" y="172662"/>
                    <a:pt x="179415" y="160042"/>
                    <a:pt x="196012" y="153854"/>
                  </a:cubicBezTo>
                  <a:cubicBezTo>
                    <a:pt x="212610" y="147667"/>
                    <a:pt x="212405" y="174342"/>
                    <a:pt x="206545" y="191469"/>
                  </a:cubicBezTo>
                  <a:cubicBezTo>
                    <a:pt x="200684" y="208596"/>
                    <a:pt x="221380" y="232894"/>
                    <a:pt x="221380" y="232894"/>
                  </a:cubicBezTo>
                  <a:lnTo>
                    <a:pt x="245354" y="210276"/>
                  </a:lnTo>
                  <a:cubicBezTo>
                    <a:pt x="269328" y="187658"/>
                    <a:pt x="297196" y="86984"/>
                    <a:pt x="288467" y="64572"/>
                  </a:cubicBezTo>
                  <a:close/>
                </a:path>
              </a:pathLst>
            </a:custGeom>
            <a:solidFill>
              <a:srgbClr val="2C3A64"/>
            </a:solidFill>
            <a:ln w="4098" cap="flat">
              <a:noFill/>
              <a:prstDash val="solid"/>
              <a:miter/>
            </a:ln>
          </p:spPr>
          <p:txBody>
            <a:bodyPr rtlCol="0" anchor="ctr"/>
            <a:lstStyle/>
            <a:p>
              <a:endParaRPr lang="en-EG"/>
            </a:p>
          </p:txBody>
        </p:sp>
        <p:sp>
          <p:nvSpPr>
            <p:cNvPr id="203" name="Freeform 202">
              <a:extLst>
                <a:ext uri="{FF2B5EF4-FFF2-40B4-BE49-F238E27FC236}">
                  <a16:creationId xmlns:a16="http://schemas.microsoft.com/office/drawing/2014/main" id="{27078E30-C6FA-094E-8BDC-937799971F03}"/>
                </a:ext>
              </a:extLst>
            </p:cNvPr>
            <p:cNvSpPr/>
            <p:nvPr/>
          </p:nvSpPr>
          <p:spPr>
            <a:xfrm>
              <a:off x="2320004" y="3572770"/>
              <a:ext cx="42251" cy="16116"/>
            </a:xfrm>
            <a:custGeom>
              <a:avLst/>
              <a:gdLst>
                <a:gd name="connsiteX0" fmla="*/ 0 w 42251"/>
                <a:gd name="connsiteY0" fmla="*/ 1278 h 16116"/>
                <a:gd name="connsiteX1" fmla="*/ 18319 w 42251"/>
                <a:gd name="connsiteY1" fmla="*/ 15988 h 16116"/>
                <a:gd name="connsiteX2" fmla="*/ 42252 w 42251"/>
                <a:gd name="connsiteY2" fmla="*/ 7384 h 16116"/>
                <a:gd name="connsiteX3" fmla="*/ 0 w 42251"/>
                <a:gd name="connsiteY3" fmla="*/ 1278 h 16116"/>
              </a:gdLst>
              <a:ahLst/>
              <a:cxnLst>
                <a:cxn ang="0">
                  <a:pos x="connsiteX0" y="connsiteY0"/>
                </a:cxn>
                <a:cxn ang="0">
                  <a:pos x="connsiteX1" y="connsiteY1"/>
                </a:cxn>
                <a:cxn ang="0">
                  <a:pos x="connsiteX2" y="connsiteY2"/>
                </a:cxn>
                <a:cxn ang="0">
                  <a:pos x="connsiteX3" y="connsiteY3"/>
                </a:cxn>
              </a:cxnLst>
              <a:rect l="l" t="t" r="r" b="b"/>
              <a:pathLst>
                <a:path w="42251" h="16116">
                  <a:moveTo>
                    <a:pt x="0" y="1278"/>
                  </a:moveTo>
                  <a:cubicBezTo>
                    <a:pt x="2775" y="9291"/>
                    <a:pt x="9894" y="15008"/>
                    <a:pt x="18319" y="15988"/>
                  </a:cubicBezTo>
                  <a:cubicBezTo>
                    <a:pt x="27178" y="16810"/>
                    <a:pt x="35945" y="13658"/>
                    <a:pt x="42252" y="7384"/>
                  </a:cubicBezTo>
                  <a:cubicBezTo>
                    <a:pt x="42252" y="7383"/>
                    <a:pt x="18565" y="-3680"/>
                    <a:pt x="0" y="1278"/>
                  </a:cubicBezTo>
                  <a:close/>
                </a:path>
              </a:pathLst>
            </a:custGeom>
            <a:solidFill>
              <a:srgbClr val="FFFFFF"/>
            </a:solidFill>
            <a:ln w="4098" cap="flat">
              <a:noFill/>
              <a:prstDash val="solid"/>
              <a:miter/>
            </a:ln>
          </p:spPr>
          <p:txBody>
            <a:bodyPr rtlCol="0" anchor="ctr"/>
            <a:lstStyle/>
            <a:p>
              <a:endParaRPr lang="en-EG"/>
            </a:p>
          </p:txBody>
        </p:sp>
        <p:sp>
          <p:nvSpPr>
            <p:cNvPr id="204" name="Freeform 203">
              <a:extLst>
                <a:ext uri="{FF2B5EF4-FFF2-40B4-BE49-F238E27FC236}">
                  <a16:creationId xmlns:a16="http://schemas.microsoft.com/office/drawing/2014/main" id="{C2D3EDD6-03D5-6246-B8FA-A666DCC0B63C}"/>
                </a:ext>
              </a:extLst>
            </p:cNvPr>
            <p:cNvSpPr/>
            <p:nvPr/>
          </p:nvSpPr>
          <p:spPr>
            <a:xfrm>
              <a:off x="0" y="5758673"/>
              <a:ext cx="12191180" cy="33599"/>
            </a:xfrm>
            <a:custGeom>
              <a:avLst/>
              <a:gdLst>
                <a:gd name="connsiteX0" fmla="*/ 12191181 w 12191180"/>
                <a:gd name="connsiteY0" fmla="*/ 14095 h 33599"/>
                <a:gd name="connsiteX1" fmla="*/ 12191181 w 12191180"/>
                <a:gd name="connsiteY1" fmla="*/ 19504 h 33599"/>
                <a:gd name="connsiteX2" fmla="*/ 12177165 w 12191180"/>
                <a:gd name="connsiteY2" fmla="*/ 33599 h 33599"/>
                <a:gd name="connsiteX3" fmla="*/ 14057 w 12191180"/>
                <a:gd name="connsiteY3" fmla="*/ 33599 h 33599"/>
                <a:gd name="connsiteX4" fmla="*/ 0 w 12191180"/>
                <a:gd name="connsiteY4" fmla="*/ 19504 h 33599"/>
                <a:gd name="connsiteX5" fmla="*/ 0 w 12191180"/>
                <a:gd name="connsiteY5" fmla="*/ 14095 h 33599"/>
                <a:gd name="connsiteX6" fmla="*/ 14057 w 12191180"/>
                <a:gd name="connsiteY6" fmla="*/ 1 h 33599"/>
                <a:gd name="connsiteX7" fmla="*/ 12177369 w 12191180"/>
                <a:gd name="connsiteY7" fmla="*/ 0 h 33599"/>
                <a:gd name="connsiteX8" fmla="*/ 12191181 w 12191180"/>
                <a:gd name="connsiteY8" fmla="*/ 14095 h 3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180" h="33599">
                  <a:moveTo>
                    <a:pt x="12191181" y="14095"/>
                  </a:moveTo>
                  <a:lnTo>
                    <a:pt x="12191181" y="19504"/>
                  </a:lnTo>
                  <a:cubicBezTo>
                    <a:pt x="12191181" y="27256"/>
                    <a:pt x="12184918" y="33554"/>
                    <a:pt x="12177165" y="33599"/>
                  </a:cubicBezTo>
                  <a:lnTo>
                    <a:pt x="14057" y="33599"/>
                  </a:lnTo>
                  <a:cubicBezTo>
                    <a:pt x="6287" y="33577"/>
                    <a:pt x="0" y="27273"/>
                    <a:pt x="0" y="19504"/>
                  </a:cubicBezTo>
                  <a:lnTo>
                    <a:pt x="0" y="14095"/>
                  </a:lnTo>
                  <a:cubicBezTo>
                    <a:pt x="0" y="6327"/>
                    <a:pt x="6287" y="23"/>
                    <a:pt x="14057" y="1"/>
                  </a:cubicBezTo>
                  <a:lnTo>
                    <a:pt x="12177369" y="0"/>
                  </a:lnTo>
                  <a:cubicBezTo>
                    <a:pt x="12185043" y="156"/>
                    <a:pt x="12191182" y="6421"/>
                    <a:pt x="12191181" y="14095"/>
                  </a:cubicBezTo>
                  <a:close/>
                </a:path>
              </a:pathLst>
            </a:custGeom>
            <a:solidFill>
              <a:srgbClr val="2E3552"/>
            </a:solidFill>
            <a:ln w="4098" cap="flat">
              <a:noFill/>
              <a:prstDash val="solid"/>
              <a:miter/>
            </a:ln>
          </p:spPr>
          <p:txBody>
            <a:bodyPr rtlCol="0" anchor="ctr"/>
            <a:lstStyle/>
            <a:p>
              <a:endParaRPr lang="en-EG"/>
            </a:p>
          </p:txBody>
        </p:sp>
        <p:sp>
          <p:nvSpPr>
            <p:cNvPr id="205" name="Freeform 204">
              <a:extLst>
                <a:ext uri="{FF2B5EF4-FFF2-40B4-BE49-F238E27FC236}">
                  <a16:creationId xmlns:a16="http://schemas.microsoft.com/office/drawing/2014/main" id="{EA020CF4-C6CB-DE47-A02C-2AE904C6CEAE}"/>
                </a:ext>
              </a:extLst>
            </p:cNvPr>
            <p:cNvSpPr/>
            <p:nvPr/>
          </p:nvSpPr>
          <p:spPr>
            <a:xfrm>
              <a:off x="8742011" y="4273438"/>
              <a:ext cx="8565" cy="891395"/>
            </a:xfrm>
            <a:custGeom>
              <a:avLst/>
              <a:gdLst>
                <a:gd name="connsiteX0" fmla="*/ 8565 w 8565"/>
                <a:gd name="connsiteY0" fmla="*/ 0 h 891395"/>
                <a:gd name="connsiteX1" fmla="*/ 8565 w 8565"/>
                <a:gd name="connsiteY1" fmla="*/ 891395 h 891395"/>
                <a:gd name="connsiteX2" fmla="*/ 0 w 8565"/>
                <a:gd name="connsiteY2" fmla="*/ 891395 h 891395"/>
                <a:gd name="connsiteX3" fmla="*/ 0 w 8565"/>
                <a:gd name="connsiteY3" fmla="*/ 369 h 891395"/>
                <a:gd name="connsiteX4" fmla="*/ 4098 w 8565"/>
                <a:gd name="connsiteY4" fmla="*/ 369 h 89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65" h="891395">
                  <a:moveTo>
                    <a:pt x="8565" y="0"/>
                  </a:moveTo>
                  <a:lnTo>
                    <a:pt x="8565" y="891395"/>
                  </a:lnTo>
                  <a:lnTo>
                    <a:pt x="0" y="891395"/>
                  </a:lnTo>
                  <a:lnTo>
                    <a:pt x="0" y="369"/>
                  </a:lnTo>
                  <a:lnTo>
                    <a:pt x="4098" y="369"/>
                  </a:lnTo>
                  <a:close/>
                </a:path>
              </a:pathLst>
            </a:custGeom>
            <a:solidFill>
              <a:srgbClr val="ADCBFF"/>
            </a:solidFill>
            <a:ln w="4098" cap="flat">
              <a:noFill/>
              <a:prstDash val="solid"/>
              <a:miter/>
            </a:ln>
          </p:spPr>
          <p:txBody>
            <a:bodyPr rtlCol="0" anchor="ctr"/>
            <a:lstStyle/>
            <a:p>
              <a:endParaRPr lang="en-EG"/>
            </a:p>
          </p:txBody>
        </p:sp>
        <p:sp>
          <p:nvSpPr>
            <p:cNvPr id="206" name="Freeform 205">
              <a:extLst>
                <a:ext uri="{FF2B5EF4-FFF2-40B4-BE49-F238E27FC236}">
                  <a16:creationId xmlns:a16="http://schemas.microsoft.com/office/drawing/2014/main" id="{E4989B9C-3459-D743-B8E3-74A1E8787BB9}"/>
                </a:ext>
              </a:extLst>
            </p:cNvPr>
            <p:cNvSpPr/>
            <p:nvPr/>
          </p:nvSpPr>
          <p:spPr>
            <a:xfrm>
              <a:off x="8054055" y="4272904"/>
              <a:ext cx="1447263" cy="1485890"/>
            </a:xfrm>
            <a:custGeom>
              <a:avLst/>
              <a:gdLst>
                <a:gd name="connsiteX0" fmla="*/ 1390462 w 1447263"/>
                <a:gd name="connsiteY0" fmla="*/ 453709 h 1485890"/>
                <a:gd name="connsiteX1" fmla="*/ 1235387 w 1447263"/>
                <a:gd name="connsiteY1" fmla="*/ 217574 h 1485890"/>
                <a:gd name="connsiteX2" fmla="*/ 1005399 w 1447263"/>
                <a:gd name="connsiteY2" fmla="*/ 58389 h 1485890"/>
                <a:gd name="connsiteX3" fmla="*/ 723692 w 1447263"/>
                <a:gd name="connsiteY3" fmla="*/ 1 h 1485890"/>
                <a:gd name="connsiteX4" fmla="*/ 696522 w 1447263"/>
                <a:gd name="connsiteY4" fmla="*/ 534 h 1485890"/>
                <a:gd name="connsiteX5" fmla="*/ 692218 w 1447263"/>
                <a:gd name="connsiteY5" fmla="*/ 534 h 1485890"/>
                <a:gd name="connsiteX6" fmla="*/ 688120 w 1447263"/>
                <a:gd name="connsiteY6" fmla="*/ 534 h 1485890"/>
                <a:gd name="connsiteX7" fmla="*/ 442231 w 1447263"/>
                <a:gd name="connsiteY7" fmla="*/ 57898 h 1485890"/>
                <a:gd name="connsiteX8" fmla="*/ 211915 w 1447263"/>
                <a:gd name="connsiteY8" fmla="*/ 217574 h 1485890"/>
                <a:gd name="connsiteX9" fmla="*/ 56841 w 1447263"/>
                <a:gd name="connsiteY9" fmla="*/ 453709 h 1485890"/>
                <a:gd name="connsiteX10" fmla="*/ 56841 w 1447263"/>
                <a:gd name="connsiteY10" fmla="*/ 1032061 h 1485890"/>
                <a:gd name="connsiteX11" fmla="*/ 211915 w 1447263"/>
                <a:gd name="connsiteY11" fmla="*/ 1268319 h 1485890"/>
                <a:gd name="connsiteX12" fmla="*/ 441944 w 1447263"/>
                <a:gd name="connsiteY12" fmla="*/ 1427504 h 1485890"/>
                <a:gd name="connsiteX13" fmla="*/ 1005317 w 1447263"/>
                <a:gd name="connsiteY13" fmla="*/ 1427504 h 1485890"/>
                <a:gd name="connsiteX14" fmla="*/ 1235305 w 1447263"/>
                <a:gd name="connsiteY14" fmla="*/ 1268319 h 1485890"/>
                <a:gd name="connsiteX15" fmla="*/ 1390380 w 1447263"/>
                <a:gd name="connsiteY15" fmla="*/ 1032184 h 1485890"/>
                <a:gd name="connsiteX16" fmla="*/ 1390380 w 1447263"/>
                <a:gd name="connsiteY16" fmla="*/ 453832 h 1485890"/>
                <a:gd name="connsiteX17" fmla="*/ 1208790 w 1447263"/>
                <a:gd name="connsiteY17" fmla="*/ 1240866 h 1485890"/>
                <a:gd name="connsiteX18" fmla="*/ 723692 w 1447263"/>
                <a:gd name="connsiteY18" fmla="*/ 1447172 h 1485890"/>
                <a:gd name="connsiteX19" fmla="*/ 238594 w 1447263"/>
                <a:gd name="connsiteY19" fmla="*/ 1240866 h 1485890"/>
                <a:gd name="connsiteX20" fmla="*/ 37785 w 1447263"/>
                <a:gd name="connsiteY20" fmla="*/ 742865 h 1485890"/>
                <a:gd name="connsiteX21" fmla="*/ 238594 w 1447263"/>
                <a:gd name="connsiteY21" fmla="*/ 244904 h 1485890"/>
                <a:gd name="connsiteX22" fmla="*/ 687956 w 1447263"/>
                <a:gd name="connsiteY22" fmla="*/ 39541 h 1485890"/>
                <a:gd name="connsiteX23" fmla="*/ 692054 w 1447263"/>
                <a:gd name="connsiteY23" fmla="*/ 39336 h 1485890"/>
                <a:gd name="connsiteX24" fmla="*/ 696357 w 1447263"/>
                <a:gd name="connsiteY24" fmla="*/ 39336 h 1485890"/>
                <a:gd name="connsiteX25" fmla="*/ 723529 w 1447263"/>
                <a:gd name="connsiteY25" fmla="*/ 38804 h 1485890"/>
                <a:gd name="connsiteX26" fmla="*/ 1208626 w 1447263"/>
                <a:gd name="connsiteY26" fmla="*/ 245109 h 1485890"/>
                <a:gd name="connsiteX27" fmla="*/ 1409436 w 1447263"/>
                <a:gd name="connsiteY27" fmla="*/ 743069 h 1485890"/>
                <a:gd name="connsiteX28" fmla="*/ 1208790 w 1447263"/>
                <a:gd name="connsiteY28" fmla="*/ 1240866 h 1485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47263" h="1485890">
                  <a:moveTo>
                    <a:pt x="1390462" y="453709"/>
                  </a:moveTo>
                  <a:cubicBezTo>
                    <a:pt x="1354388" y="365787"/>
                    <a:pt x="1301740" y="285620"/>
                    <a:pt x="1235387" y="217574"/>
                  </a:cubicBezTo>
                  <a:cubicBezTo>
                    <a:pt x="1169866" y="149996"/>
                    <a:pt x="1091730" y="95914"/>
                    <a:pt x="1005399" y="58389"/>
                  </a:cubicBezTo>
                  <a:cubicBezTo>
                    <a:pt x="916528" y="19714"/>
                    <a:pt x="820617" y="-166"/>
                    <a:pt x="723692" y="1"/>
                  </a:cubicBezTo>
                  <a:cubicBezTo>
                    <a:pt x="714635" y="1"/>
                    <a:pt x="705537" y="1"/>
                    <a:pt x="696522" y="534"/>
                  </a:cubicBezTo>
                  <a:lnTo>
                    <a:pt x="692218" y="534"/>
                  </a:lnTo>
                  <a:lnTo>
                    <a:pt x="688120" y="534"/>
                  </a:lnTo>
                  <a:cubicBezTo>
                    <a:pt x="603363" y="4632"/>
                    <a:pt x="520051" y="24068"/>
                    <a:pt x="442231" y="57898"/>
                  </a:cubicBezTo>
                  <a:cubicBezTo>
                    <a:pt x="355745" y="95535"/>
                    <a:pt x="277492" y="149787"/>
                    <a:pt x="211915" y="217574"/>
                  </a:cubicBezTo>
                  <a:cubicBezTo>
                    <a:pt x="145589" y="285641"/>
                    <a:pt x="92946" y="365803"/>
                    <a:pt x="56841" y="453709"/>
                  </a:cubicBezTo>
                  <a:cubicBezTo>
                    <a:pt x="-18947" y="639047"/>
                    <a:pt x="-18947" y="846723"/>
                    <a:pt x="56841" y="1032061"/>
                  </a:cubicBezTo>
                  <a:cubicBezTo>
                    <a:pt x="92932" y="1120011"/>
                    <a:pt x="145576" y="1200216"/>
                    <a:pt x="211915" y="1268319"/>
                  </a:cubicBezTo>
                  <a:cubicBezTo>
                    <a:pt x="277452" y="1335899"/>
                    <a:pt x="355602" y="1389980"/>
                    <a:pt x="441944" y="1427504"/>
                  </a:cubicBezTo>
                  <a:cubicBezTo>
                    <a:pt x="621664" y="1505353"/>
                    <a:pt x="825597" y="1505353"/>
                    <a:pt x="1005317" y="1427504"/>
                  </a:cubicBezTo>
                  <a:cubicBezTo>
                    <a:pt x="1091647" y="1389979"/>
                    <a:pt x="1169783" y="1335897"/>
                    <a:pt x="1235305" y="1268319"/>
                  </a:cubicBezTo>
                  <a:cubicBezTo>
                    <a:pt x="1301658" y="1200274"/>
                    <a:pt x="1354305" y="1120107"/>
                    <a:pt x="1390380" y="1032184"/>
                  </a:cubicBezTo>
                  <a:cubicBezTo>
                    <a:pt x="1466225" y="846857"/>
                    <a:pt x="1466225" y="639159"/>
                    <a:pt x="1390380" y="453832"/>
                  </a:cubicBezTo>
                  <a:close/>
                  <a:moveTo>
                    <a:pt x="1208790" y="1240866"/>
                  </a:moveTo>
                  <a:cubicBezTo>
                    <a:pt x="1079206" y="1373869"/>
                    <a:pt x="906962" y="1447172"/>
                    <a:pt x="723692" y="1447172"/>
                  </a:cubicBezTo>
                  <a:cubicBezTo>
                    <a:pt x="540423" y="1447172"/>
                    <a:pt x="368177" y="1373869"/>
                    <a:pt x="238594" y="1240866"/>
                  </a:cubicBezTo>
                  <a:cubicBezTo>
                    <a:pt x="109011" y="1107863"/>
                    <a:pt x="37785" y="930977"/>
                    <a:pt x="37785" y="742865"/>
                  </a:cubicBezTo>
                  <a:cubicBezTo>
                    <a:pt x="37785" y="554752"/>
                    <a:pt x="109175" y="377907"/>
                    <a:pt x="238594" y="244904"/>
                  </a:cubicBezTo>
                  <a:cubicBezTo>
                    <a:pt x="359736" y="120547"/>
                    <a:pt x="518129" y="48228"/>
                    <a:pt x="687956" y="39541"/>
                  </a:cubicBezTo>
                  <a:lnTo>
                    <a:pt x="692054" y="39336"/>
                  </a:lnTo>
                  <a:lnTo>
                    <a:pt x="696357" y="39336"/>
                  </a:lnTo>
                  <a:cubicBezTo>
                    <a:pt x="705373" y="38967"/>
                    <a:pt x="714471" y="38804"/>
                    <a:pt x="723529" y="38804"/>
                  </a:cubicBezTo>
                  <a:cubicBezTo>
                    <a:pt x="906798" y="38804"/>
                    <a:pt x="1079043" y="112066"/>
                    <a:pt x="1208626" y="245109"/>
                  </a:cubicBezTo>
                  <a:cubicBezTo>
                    <a:pt x="1338210" y="378153"/>
                    <a:pt x="1409436" y="554957"/>
                    <a:pt x="1409436" y="743069"/>
                  </a:cubicBezTo>
                  <a:cubicBezTo>
                    <a:pt x="1409436" y="931182"/>
                    <a:pt x="1338374" y="1107863"/>
                    <a:pt x="1208790" y="1240866"/>
                  </a:cubicBezTo>
                  <a:close/>
                </a:path>
              </a:pathLst>
            </a:custGeom>
            <a:solidFill>
              <a:srgbClr val="C5DBFF"/>
            </a:solidFill>
            <a:ln w="4098" cap="flat">
              <a:noFill/>
              <a:prstDash val="solid"/>
              <a:miter/>
            </a:ln>
          </p:spPr>
          <p:txBody>
            <a:bodyPr rtlCol="0" anchor="ctr"/>
            <a:lstStyle/>
            <a:p>
              <a:endParaRPr lang="en-EG"/>
            </a:p>
          </p:txBody>
        </p:sp>
        <p:sp>
          <p:nvSpPr>
            <p:cNvPr id="207" name="Freeform 206">
              <a:extLst>
                <a:ext uri="{FF2B5EF4-FFF2-40B4-BE49-F238E27FC236}">
                  <a16:creationId xmlns:a16="http://schemas.microsoft.com/office/drawing/2014/main" id="{256C452C-641E-DB42-8AB5-C87FC54EBF17}"/>
                </a:ext>
              </a:extLst>
            </p:cNvPr>
            <p:cNvSpPr/>
            <p:nvPr/>
          </p:nvSpPr>
          <p:spPr>
            <a:xfrm>
              <a:off x="8286953" y="4621001"/>
              <a:ext cx="302284" cy="1136054"/>
            </a:xfrm>
            <a:custGeom>
              <a:avLst/>
              <a:gdLst>
                <a:gd name="connsiteX0" fmla="*/ 233103 w 302284"/>
                <a:gd name="connsiteY0" fmla="*/ 998565 h 1136054"/>
                <a:gd name="connsiteX1" fmla="*/ 230807 w 302284"/>
                <a:gd name="connsiteY1" fmla="*/ 1097477 h 1136054"/>
                <a:gd name="connsiteX2" fmla="*/ 187654 w 302284"/>
                <a:gd name="connsiteY2" fmla="*/ 1135993 h 1136054"/>
                <a:gd name="connsiteX3" fmla="*/ 37621 w 302284"/>
                <a:gd name="connsiteY3" fmla="*/ 1125175 h 1136054"/>
                <a:gd name="connsiteX4" fmla="*/ 123 w 302284"/>
                <a:gd name="connsiteY4" fmla="*/ 1080882 h 1136054"/>
                <a:gd name="connsiteX5" fmla="*/ 9958 w 302284"/>
                <a:gd name="connsiteY5" fmla="*/ 982175 h 1136054"/>
                <a:gd name="connsiteX6" fmla="*/ 13401 w 302284"/>
                <a:gd name="connsiteY6" fmla="*/ 947142 h 1136054"/>
                <a:gd name="connsiteX7" fmla="*/ 50284 w 302284"/>
                <a:gd name="connsiteY7" fmla="*/ 539776 h 1136054"/>
                <a:gd name="connsiteX8" fmla="*/ 67988 w 302284"/>
                <a:gd name="connsiteY8" fmla="*/ 139867 h 1136054"/>
                <a:gd name="connsiteX9" fmla="*/ 69300 w 302284"/>
                <a:gd name="connsiteY9" fmla="*/ 105735 h 1136054"/>
                <a:gd name="connsiteX10" fmla="*/ 71472 w 302284"/>
                <a:gd name="connsiteY10" fmla="*/ 38578 h 1136054"/>
                <a:gd name="connsiteX11" fmla="*/ 114625 w 302284"/>
                <a:gd name="connsiteY11" fmla="*/ 62 h 1136054"/>
                <a:gd name="connsiteX12" fmla="*/ 264658 w 302284"/>
                <a:gd name="connsiteY12" fmla="*/ 10839 h 1136054"/>
                <a:gd name="connsiteX13" fmla="*/ 302156 w 302284"/>
                <a:gd name="connsiteY13" fmla="*/ 55173 h 1136054"/>
                <a:gd name="connsiteX14" fmla="*/ 294206 w 302284"/>
                <a:gd name="connsiteY14" fmla="*/ 121223 h 1136054"/>
                <a:gd name="connsiteX15" fmla="*/ 290436 w 302284"/>
                <a:gd name="connsiteY15" fmla="*/ 156215 h 1136054"/>
                <a:gd name="connsiteX16" fmla="*/ 248840 w 302284"/>
                <a:gd name="connsiteY16" fmla="*/ 554076 h 1136054"/>
                <a:gd name="connsiteX17" fmla="*/ 234004 w 302284"/>
                <a:gd name="connsiteY17" fmla="*/ 962671 h 1136054"/>
                <a:gd name="connsiteX18" fmla="*/ 233103 w 302284"/>
                <a:gd name="connsiteY18" fmla="*/ 998565 h 113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2284" h="1136054">
                  <a:moveTo>
                    <a:pt x="233103" y="998565"/>
                  </a:moveTo>
                  <a:cubicBezTo>
                    <a:pt x="231832" y="1057732"/>
                    <a:pt x="230807" y="1097477"/>
                    <a:pt x="230807" y="1097477"/>
                  </a:cubicBezTo>
                  <a:cubicBezTo>
                    <a:pt x="229487" y="1120007"/>
                    <a:pt x="210192" y="1137227"/>
                    <a:pt x="187654" y="1135993"/>
                  </a:cubicBezTo>
                  <a:lnTo>
                    <a:pt x="37621" y="1125175"/>
                  </a:lnTo>
                  <a:cubicBezTo>
                    <a:pt x="15106" y="1123156"/>
                    <a:pt x="-1605" y="1103418"/>
                    <a:pt x="123" y="1080882"/>
                  </a:cubicBezTo>
                  <a:cubicBezTo>
                    <a:pt x="123" y="1080882"/>
                    <a:pt x="4221" y="1040973"/>
                    <a:pt x="9958" y="982175"/>
                  </a:cubicBezTo>
                  <a:cubicBezTo>
                    <a:pt x="11064" y="970948"/>
                    <a:pt x="12212" y="959394"/>
                    <a:pt x="13401" y="947142"/>
                  </a:cubicBezTo>
                  <a:cubicBezTo>
                    <a:pt x="26105" y="816024"/>
                    <a:pt x="43973" y="625002"/>
                    <a:pt x="50284" y="539776"/>
                  </a:cubicBezTo>
                  <a:cubicBezTo>
                    <a:pt x="55981" y="456270"/>
                    <a:pt x="63521" y="260454"/>
                    <a:pt x="67988" y="139867"/>
                  </a:cubicBezTo>
                  <a:cubicBezTo>
                    <a:pt x="68480" y="127574"/>
                    <a:pt x="68890" y="116306"/>
                    <a:pt x="69300" y="105735"/>
                  </a:cubicBezTo>
                  <a:cubicBezTo>
                    <a:pt x="70693" y="64761"/>
                    <a:pt x="71472" y="38578"/>
                    <a:pt x="71472" y="38578"/>
                  </a:cubicBezTo>
                  <a:cubicBezTo>
                    <a:pt x="72792" y="16048"/>
                    <a:pt x="92086" y="-1172"/>
                    <a:pt x="114625" y="62"/>
                  </a:cubicBezTo>
                  <a:lnTo>
                    <a:pt x="264658" y="10839"/>
                  </a:lnTo>
                  <a:cubicBezTo>
                    <a:pt x="287202" y="12836"/>
                    <a:pt x="303930" y="32615"/>
                    <a:pt x="302156" y="55173"/>
                  </a:cubicBezTo>
                  <a:cubicBezTo>
                    <a:pt x="302157" y="55173"/>
                    <a:pt x="299001" y="81028"/>
                    <a:pt x="294206" y="121223"/>
                  </a:cubicBezTo>
                  <a:cubicBezTo>
                    <a:pt x="293140" y="131713"/>
                    <a:pt x="291624" y="143595"/>
                    <a:pt x="290436" y="156215"/>
                  </a:cubicBezTo>
                  <a:cubicBezTo>
                    <a:pt x="276420" y="276106"/>
                    <a:pt x="254577" y="470201"/>
                    <a:pt x="248840" y="554076"/>
                  </a:cubicBezTo>
                  <a:cubicBezTo>
                    <a:pt x="243061" y="638974"/>
                    <a:pt x="237488" y="831062"/>
                    <a:pt x="234004" y="962671"/>
                  </a:cubicBezTo>
                  <a:cubicBezTo>
                    <a:pt x="233635" y="975332"/>
                    <a:pt x="233472" y="987338"/>
                    <a:pt x="233103" y="998565"/>
                  </a:cubicBezTo>
                  <a:close/>
                </a:path>
              </a:pathLst>
            </a:custGeom>
            <a:solidFill>
              <a:srgbClr val="ED7D2B"/>
            </a:solidFill>
            <a:ln w="4098" cap="flat">
              <a:noFill/>
              <a:prstDash val="solid"/>
              <a:miter/>
            </a:ln>
          </p:spPr>
          <p:txBody>
            <a:bodyPr rtlCol="0" anchor="ctr"/>
            <a:lstStyle/>
            <a:p>
              <a:endParaRPr lang="en-EG"/>
            </a:p>
          </p:txBody>
        </p:sp>
        <p:sp>
          <p:nvSpPr>
            <p:cNvPr id="208" name="Freeform 207">
              <a:extLst>
                <a:ext uri="{FF2B5EF4-FFF2-40B4-BE49-F238E27FC236}">
                  <a16:creationId xmlns:a16="http://schemas.microsoft.com/office/drawing/2014/main" id="{3011FE65-338D-DC48-8FD4-221B69A3105C}"/>
                </a:ext>
              </a:extLst>
            </p:cNvPr>
            <p:cNvSpPr/>
            <p:nvPr/>
          </p:nvSpPr>
          <p:spPr>
            <a:xfrm>
              <a:off x="8286994" y="4621124"/>
              <a:ext cx="236672" cy="1131302"/>
            </a:xfrm>
            <a:custGeom>
              <a:avLst/>
              <a:gdLst>
                <a:gd name="connsiteX0" fmla="*/ 167491 w 236672"/>
                <a:gd name="connsiteY0" fmla="*/ 993853 h 1131302"/>
                <a:gd name="connsiteX1" fmla="*/ 165196 w 236672"/>
                <a:gd name="connsiteY1" fmla="*/ 1092765 h 1131302"/>
                <a:gd name="connsiteX2" fmla="*/ 122042 w 236672"/>
                <a:gd name="connsiteY2" fmla="*/ 1131240 h 1131302"/>
                <a:gd name="connsiteX3" fmla="*/ 37621 w 236672"/>
                <a:gd name="connsiteY3" fmla="*/ 1125176 h 1131302"/>
                <a:gd name="connsiteX4" fmla="*/ 123 w 236672"/>
                <a:gd name="connsiteY4" fmla="*/ 1080882 h 1131302"/>
                <a:gd name="connsiteX5" fmla="*/ 9958 w 236672"/>
                <a:gd name="connsiteY5" fmla="*/ 982175 h 1131302"/>
                <a:gd name="connsiteX6" fmla="*/ 13401 w 236672"/>
                <a:gd name="connsiteY6" fmla="*/ 947142 h 1131302"/>
                <a:gd name="connsiteX7" fmla="*/ 50284 w 236672"/>
                <a:gd name="connsiteY7" fmla="*/ 539776 h 1131302"/>
                <a:gd name="connsiteX8" fmla="*/ 67988 w 236672"/>
                <a:gd name="connsiteY8" fmla="*/ 139867 h 1131302"/>
                <a:gd name="connsiteX9" fmla="*/ 69300 w 236672"/>
                <a:gd name="connsiteY9" fmla="*/ 105735 h 1131302"/>
                <a:gd name="connsiteX10" fmla="*/ 71471 w 236672"/>
                <a:gd name="connsiteY10" fmla="*/ 38578 h 1131302"/>
                <a:gd name="connsiteX11" fmla="*/ 114624 w 236672"/>
                <a:gd name="connsiteY11" fmla="*/ 62 h 1131302"/>
                <a:gd name="connsiteX12" fmla="*/ 199006 w 236672"/>
                <a:gd name="connsiteY12" fmla="*/ 6127 h 1131302"/>
                <a:gd name="connsiteX13" fmla="*/ 236544 w 236672"/>
                <a:gd name="connsiteY13" fmla="*/ 50420 h 1131302"/>
                <a:gd name="connsiteX14" fmla="*/ 228594 w 236672"/>
                <a:gd name="connsiteY14" fmla="*/ 116512 h 1131302"/>
                <a:gd name="connsiteX15" fmla="*/ 224824 w 236672"/>
                <a:gd name="connsiteY15" fmla="*/ 151503 h 1131302"/>
                <a:gd name="connsiteX16" fmla="*/ 183228 w 236672"/>
                <a:gd name="connsiteY16" fmla="*/ 549364 h 1131302"/>
                <a:gd name="connsiteX17" fmla="*/ 168393 w 236672"/>
                <a:gd name="connsiteY17" fmla="*/ 957959 h 1131302"/>
                <a:gd name="connsiteX18" fmla="*/ 167491 w 236672"/>
                <a:gd name="connsiteY18" fmla="*/ 993853 h 113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6672" h="1131302">
                  <a:moveTo>
                    <a:pt x="167491" y="993853"/>
                  </a:moveTo>
                  <a:cubicBezTo>
                    <a:pt x="166220" y="1052979"/>
                    <a:pt x="165196" y="1092765"/>
                    <a:pt x="165196" y="1092765"/>
                  </a:cubicBezTo>
                  <a:cubicBezTo>
                    <a:pt x="163854" y="1115279"/>
                    <a:pt x="144566" y="1132475"/>
                    <a:pt x="122042" y="1131240"/>
                  </a:cubicBezTo>
                  <a:lnTo>
                    <a:pt x="37621" y="1125176"/>
                  </a:lnTo>
                  <a:cubicBezTo>
                    <a:pt x="15106" y="1123156"/>
                    <a:pt x="-1605" y="1103418"/>
                    <a:pt x="123" y="1080882"/>
                  </a:cubicBezTo>
                  <a:cubicBezTo>
                    <a:pt x="123" y="1080882"/>
                    <a:pt x="4221" y="1040973"/>
                    <a:pt x="9958" y="982175"/>
                  </a:cubicBezTo>
                  <a:cubicBezTo>
                    <a:pt x="11064" y="970948"/>
                    <a:pt x="12212" y="959393"/>
                    <a:pt x="13401" y="947142"/>
                  </a:cubicBezTo>
                  <a:cubicBezTo>
                    <a:pt x="26105" y="816024"/>
                    <a:pt x="43973" y="625002"/>
                    <a:pt x="50284" y="539776"/>
                  </a:cubicBezTo>
                  <a:cubicBezTo>
                    <a:pt x="55981" y="456270"/>
                    <a:pt x="63521" y="260454"/>
                    <a:pt x="67988" y="139867"/>
                  </a:cubicBezTo>
                  <a:cubicBezTo>
                    <a:pt x="68480" y="127575"/>
                    <a:pt x="68889" y="116307"/>
                    <a:pt x="69300" y="105735"/>
                  </a:cubicBezTo>
                  <a:cubicBezTo>
                    <a:pt x="70693" y="64761"/>
                    <a:pt x="71471" y="38578"/>
                    <a:pt x="71471" y="38578"/>
                  </a:cubicBezTo>
                  <a:cubicBezTo>
                    <a:pt x="72792" y="16048"/>
                    <a:pt x="92086" y="-1172"/>
                    <a:pt x="114624" y="62"/>
                  </a:cubicBezTo>
                  <a:lnTo>
                    <a:pt x="199006" y="6127"/>
                  </a:lnTo>
                  <a:cubicBezTo>
                    <a:pt x="221559" y="8082"/>
                    <a:pt x="238317" y="27855"/>
                    <a:pt x="236544" y="50420"/>
                  </a:cubicBezTo>
                  <a:cubicBezTo>
                    <a:pt x="236545" y="50420"/>
                    <a:pt x="233390" y="76316"/>
                    <a:pt x="228594" y="116512"/>
                  </a:cubicBezTo>
                  <a:cubicBezTo>
                    <a:pt x="227529" y="127001"/>
                    <a:pt x="226013" y="138884"/>
                    <a:pt x="224824" y="151503"/>
                  </a:cubicBezTo>
                  <a:cubicBezTo>
                    <a:pt x="210809" y="271394"/>
                    <a:pt x="188965" y="465489"/>
                    <a:pt x="183228" y="549364"/>
                  </a:cubicBezTo>
                  <a:cubicBezTo>
                    <a:pt x="177449" y="634262"/>
                    <a:pt x="171876" y="826350"/>
                    <a:pt x="168393" y="957959"/>
                  </a:cubicBezTo>
                  <a:cubicBezTo>
                    <a:pt x="167983" y="970498"/>
                    <a:pt x="167819" y="982462"/>
                    <a:pt x="167491" y="993853"/>
                  </a:cubicBezTo>
                  <a:close/>
                </a:path>
              </a:pathLst>
            </a:custGeom>
            <a:solidFill>
              <a:srgbClr val="F99746"/>
            </a:solidFill>
            <a:ln w="4098" cap="flat">
              <a:noFill/>
              <a:prstDash val="solid"/>
              <a:miter/>
            </a:ln>
          </p:spPr>
          <p:txBody>
            <a:bodyPr rtlCol="0" anchor="ctr"/>
            <a:lstStyle/>
            <a:p>
              <a:endParaRPr lang="en-EG"/>
            </a:p>
          </p:txBody>
        </p:sp>
        <p:sp>
          <p:nvSpPr>
            <p:cNvPr id="209" name="Freeform 208">
              <a:extLst>
                <a:ext uri="{FF2B5EF4-FFF2-40B4-BE49-F238E27FC236}">
                  <a16:creationId xmlns:a16="http://schemas.microsoft.com/office/drawing/2014/main" id="{39959892-2F44-C749-9B86-A97D6A9935A4}"/>
                </a:ext>
              </a:extLst>
            </p:cNvPr>
            <p:cNvSpPr/>
            <p:nvPr/>
          </p:nvSpPr>
          <p:spPr>
            <a:xfrm>
              <a:off x="8354737" y="4726236"/>
              <a:ext cx="226218" cy="50980"/>
            </a:xfrm>
            <a:custGeom>
              <a:avLst/>
              <a:gdLst>
                <a:gd name="connsiteX0" fmla="*/ 226218 w 226218"/>
                <a:gd name="connsiteY0" fmla="*/ 15989 h 50980"/>
                <a:gd name="connsiteX1" fmla="*/ 222447 w 226218"/>
                <a:gd name="connsiteY1" fmla="*/ 50981 h 50980"/>
                <a:gd name="connsiteX2" fmla="*/ 3033 w 226218"/>
                <a:gd name="connsiteY2" fmla="*/ 35165 h 50980"/>
                <a:gd name="connsiteX3" fmla="*/ 0 w 226218"/>
                <a:gd name="connsiteY3" fmla="*/ 34632 h 50980"/>
                <a:gd name="connsiteX4" fmla="*/ 1311 w 226218"/>
                <a:gd name="connsiteY4" fmla="*/ 500 h 50980"/>
                <a:gd name="connsiteX5" fmla="*/ 5409 w 226218"/>
                <a:gd name="connsiteY5" fmla="*/ 91 h 5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18" h="50980">
                  <a:moveTo>
                    <a:pt x="226218" y="15989"/>
                  </a:moveTo>
                  <a:cubicBezTo>
                    <a:pt x="225153" y="26478"/>
                    <a:pt x="223636" y="38361"/>
                    <a:pt x="222447" y="50981"/>
                  </a:cubicBezTo>
                  <a:lnTo>
                    <a:pt x="3033" y="35165"/>
                  </a:lnTo>
                  <a:cubicBezTo>
                    <a:pt x="1998" y="35171"/>
                    <a:pt x="971" y="34990"/>
                    <a:pt x="0" y="34632"/>
                  </a:cubicBezTo>
                  <a:cubicBezTo>
                    <a:pt x="492" y="22340"/>
                    <a:pt x="901" y="11072"/>
                    <a:pt x="1311" y="500"/>
                  </a:cubicBezTo>
                  <a:cubicBezTo>
                    <a:pt x="2622" y="28"/>
                    <a:pt x="4031" y="-113"/>
                    <a:pt x="5409" y="91"/>
                  </a:cubicBezTo>
                  <a:close/>
                </a:path>
              </a:pathLst>
            </a:custGeom>
            <a:solidFill>
              <a:srgbClr val="F9DDBF"/>
            </a:solidFill>
            <a:ln w="4098" cap="flat">
              <a:noFill/>
              <a:prstDash val="solid"/>
              <a:miter/>
            </a:ln>
          </p:spPr>
          <p:txBody>
            <a:bodyPr rtlCol="0" anchor="ctr"/>
            <a:lstStyle/>
            <a:p>
              <a:endParaRPr lang="en-EG"/>
            </a:p>
          </p:txBody>
        </p:sp>
        <p:sp>
          <p:nvSpPr>
            <p:cNvPr id="210" name="Freeform 209">
              <a:extLst>
                <a:ext uri="{FF2B5EF4-FFF2-40B4-BE49-F238E27FC236}">
                  <a16:creationId xmlns:a16="http://schemas.microsoft.com/office/drawing/2014/main" id="{DF917884-1A58-054C-A73E-2BC59E7508D8}"/>
                </a:ext>
              </a:extLst>
            </p:cNvPr>
            <p:cNvSpPr/>
            <p:nvPr/>
          </p:nvSpPr>
          <p:spPr>
            <a:xfrm>
              <a:off x="8296871" y="5567860"/>
              <a:ext cx="223881" cy="51706"/>
            </a:xfrm>
            <a:custGeom>
              <a:avLst/>
              <a:gdLst>
                <a:gd name="connsiteX0" fmla="*/ 0 w 223881"/>
                <a:gd name="connsiteY0" fmla="*/ 35316 h 51706"/>
                <a:gd name="connsiteX1" fmla="*/ 2049 w 223881"/>
                <a:gd name="connsiteY1" fmla="*/ 35808 h 51706"/>
                <a:gd name="connsiteX2" fmla="*/ 223144 w 223881"/>
                <a:gd name="connsiteY2" fmla="*/ 51706 h 51706"/>
                <a:gd name="connsiteX3" fmla="*/ 223882 w 223881"/>
                <a:gd name="connsiteY3" fmla="*/ 15813 h 51706"/>
                <a:gd name="connsiteX4" fmla="*/ 4467 w 223881"/>
                <a:gd name="connsiteY4" fmla="*/ 38 h 51706"/>
                <a:gd name="connsiteX5" fmla="*/ 3442 w 223881"/>
                <a:gd name="connsiteY5" fmla="*/ 284 h 5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81" h="51706">
                  <a:moveTo>
                    <a:pt x="0" y="35316"/>
                  </a:moveTo>
                  <a:cubicBezTo>
                    <a:pt x="628" y="35656"/>
                    <a:pt x="1335" y="35825"/>
                    <a:pt x="2049" y="35808"/>
                  </a:cubicBezTo>
                  <a:lnTo>
                    <a:pt x="223144" y="51706"/>
                  </a:lnTo>
                  <a:cubicBezTo>
                    <a:pt x="223554" y="40479"/>
                    <a:pt x="223717" y="28473"/>
                    <a:pt x="223882" y="15813"/>
                  </a:cubicBezTo>
                  <a:lnTo>
                    <a:pt x="4467" y="38"/>
                  </a:lnTo>
                  <a:cubicBezTo>
                    <a:pt x="4106" y="-59"/>
                    <a:pt x="3720" y="34"/>
                    <a:pt x="3442" y="284"/>
                  </a:cubicBezTo>
                  <a:close/>
                </a:path>
              </a:pathLst>
            </a:custGeom>
            <a:solidFill>
              <a:srgbClr val="F9DDBF"/>
            </a:solidFill>
            <a:ln w="4098" cap="flat">
              <a:noFill/>
              <a:prstDash val="solid"/>
              <a:miter/>
            </a:ln>
          </p:spPr>
          <p:txBody>
            <a:bodyPr rtlCol="0" anchor="ctr"/>
            <a:lstStyle/>
            <a:p>
              <a:endParaRPr lang="en-EG"/>
            </a:p>
          </p:txBody>
        </p:sp>
        <p:sp>
          <p:nvSpPr>
            <p:cNvPr id="211" name="Freeform 210">
              <a:extLst>
                <a:ext uri="{FF2B5EF4-FFF2-40B4-BE49-F238E27FC236}">
                  <a16:creationId xmlns:a16="http://schemas.microsoft.com/office/drawing/2014/main" id="{E1B8D36D-7C6F-954A-A731-063F090FD6FA}"/>
                </a:ext>
              </a:extLst>
            </p:cNvPr>
            <p:cNvSpPr/>
            <p:nvPr/>
          </p:nvSpPr>
          <p:spPr>
            <a:xfrm>
              <a:off x="8699186" y="4758614"/>
              <a:ext cx="4098" cy="4097"/>
            </a:xfrm>
            <a:custGeom>
              <a:avLst/>
              <a:gdLst>
                <a:gd name="connsiteX0" fmla="*/ 0 w 4098"/>
                <a:gd name="connsiteY0" fmla="*/ 0 h 4097"/>
                <a:gd name="connsiteX1" fmla="*/ 0 w 4098"/>
                <a:gd name="connsiteY1" fmla="*/ 0 h 4097"/>
              </a:gdLst>
              <a:ahLst/>
              <a:cxnLst>
                <a:cxn ang="0">
                  <a:pos x="connsiteX0" y="connsiteY0"/>
                </a:cxn>
                <a:cxn ang="0">
                  <a:pos x="connsiteX1" y="connsiteY1"/>
                </a:cxn>
              </a:cxnLst>
              <a:rect l="l" t="t" r="r" b="b"/>
              <a:pathLst>
                <a:path w="4098" h="4097">
                  <a:moveTo>
                    <a:pt x="0" y="0"/>
                  </a:moveTo>
                  <a:lnTo>
                    <a:pt x="0" y="0"/>
                  </a:lnTo>
                  <a:close/>
                </a:path>
              </a:pathLst>
            </a:custGeom>
            <a:solidFill>
              <a:srgbClr val="739CF3"/>
            </a:solidFill>
            <a:ln w="4098" cap="flat">
              <a:noFill/>
              <a:prstDash val="solid"/>
              <a:miter/>
            </a:ln>
          </p:spPr>
          <p:txBody>
            <a:bodyPr rtlCol="0" anchor="ctr"/>
            <a:lstStyle/>
            <a:p>
              <a:endParaRPr lang="en-EG"/>
            </a:p>
          </p:txBody>
        </p:sp>
        <p:sp>
          <p:nvSpPr>
            <p:cNvPr id="212" name="Freeform 211">
              <a:extLst>
                <a:ext uri="{FF2B5EF4-FFF2-40B4-BE49-F238E27FC236}">
                  <a16:creationId xmlns:a16="http://schemas.microsoft.com/office/drawing/2014/main" id="{D092E347-9918-244B-9714-ACAD118F7842}"/>
                </a:ext>
              </a:extLst>
            </p:cNvPr>
            <p:cNvSpPr/>
            <p:nvPr/>
          </p:nvSpPr>
          <p:spPr>
            <a:xfrm>
              <a:off x="8695087" y="4273172"/>
              <a:ext cx="8566" cy="489746"/>
            </a:xfrm>
            <a:custGeom>
              <a:avLst/>
              <a:gdLst>
                <a:gd name="connsiteX0" fmla="*/ 4099 w 8566"/>
                <a:gd name="connsiteY0" fmla="*/ 489745 h 489746"/>
                <a:gd name="connsiteX1" fmla="*/ 1 w 8566"/>
                <a:gd name="connsiteY1" fmla="*/ 485361 h 489746"/>
                <a:gd name="connsiteX2" fmla="*/ 1 w 8566"/>
                <a:gd name="connsiteY2" fmla="*/ 4282 h 489746"/>
                <a:gd name="connsiteX3" fmla="*/ 4283 w 8566"/>
                <a:gd name="connsiteY3" fmla="*/ 0 h 489746"/>
                <a:gd name="connsiteX4" fmla="*/ 8565 w 8566"/>
                <a:gd name="connsiteY4" fmla="*/ 4282 h 489746"/>
                <a:gd name="connsiteX5" fmla="*/ 8566 w 8566"/>
                <a:gd name="connsiteY5" fmla="*/ 485443 h 489746"/>
                <a:gd name="connsiteX6" fmla="*/ 4183 w 8566"/>
                <a:gd name="connsiteY6" fmla="*/ 489746 h 489746"/>
                <a:gd name="connsiteX7" fmla="*/ 4099 w 8566"/>
                <a:gd name="connsiteY7" fmla="*/ 489745 h 48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66" h="489746">
                  <a:moveTo>
                    <a:pt x="4099" y="489745"/>
                  </a:moveTo>
                  <a:cubicBezTo>
                    <a:pt x="1771" y="489634"/>
                    <a:pt x="-46" y="487691"/>
                    <a:pt x="1" y="485361"/>
                  </a:cubicBezTo>
                  <a:lnTo>
                    <a:pt x="1" y="4282"/>
                  </a:lnTo>
                  <a:cubicBezTo>
                    <a:pt x="1" y="1917"/>
                    <a:pt x="1918" y="0"/>
                    <a:pt x="4283" y="0"/>
                  </a:cubicBezTo>
                  <a:cubicBezTo>
                    <a:pt x="6648" y="0"/>
                    <a:pt x="8565" y="1917"/>
                    <a:pt x="8565" y="4282"/>
                  </a:cubicBezTo>
                  <a:lnTo>
                    <a:pt x="8566" y="485443"/>
                  </a:lnTo>
                  <a:cubicBezTo>
                    <a:pt x="8544" y="487841"/>
                    <a:pt x="6582" y="489768"/>
                    <a:pt x="4183" y="489746"/>
                  </a:cubicBezTo>
                  <a:cubicBezTo>
                    <a:pt x="4155" y="489746"/>
                    <a:pt x="4127" y="489746"/>
                    <a:pt x="4099" y="489745"/>
                  </a:cubicBezTo>
                  <a:close/>
                </a:path>
              </a:pathLst>
            </a:custGeom>
            <a:solidFill>
              <a:srgbClr val="ADCBFF"/>
            </a:solidFill>
            <a:ln w="4098" cap="flat">
              <a:noFill/>
              <a:prstDash val="solid"/>
              <a:miter/>
            </a:ln>
          </p:spPr>
          <p:txBody>
            <a:bodyPr rtlCol="0" anchor="ctr"/>
            <a:lstStyle/>
            <a:p>
              <a:endParaRPr lang="en-EG"/>
            </a:p>
          </p:txBody>
        </p:sp>
        <p:sp>
          <p:nvSpPr>
            <p:cNvPr id="213" name="Freeform 212">
              <a:extLst>
                <a:ext uri="{FF2B5EF4-FFF2-40B4-BE49-F238E27FC236}">
                  <a16:creationId xmlns:a16="http://schemas.microsoft.com/office/drawing/2014/main" id="{8620DA81-C844-0241-A172-8D9352A0AD29}"/>
                </a:ext>
              </a:extLst>
            </p:cNvPr>
            <p:cNvSpPr/>
            <p:nvPr/>
          </p:nvSpPr>
          <p:spPr>
            <a:xfrm>
              <a:off x="8680621" y="4751567"/>
              <a:ext cx="33195" cy="92314"/>
            </a:xfrm>
            <a:custGeom>
              <a:avLst/>
              <a:gdLst>
                <a:gd name="connsiteX0" fmla="*/ 16598 w 33195"/>
                <a:gd name="connsiteY0" fmla="*/ 92315 h 92314"/>
                <a:gd name="connsiteX1" fmla="*/ 16598 w 33195"/>
                <a:gd name="connsiteY1" fmla="*/ 92315 h 92314"/>
                <a:gd name="connsiteX2" fmla="*/ 0 w 33195"/>
                <a:gd name="connsiteY2" fmla="*/ 75925 h 92314"/>
                <a:gd name="connsiteX3" fmla="*/ 0 w 33195"/>
                <a:gd name="connsiteY3" fmla="*/ 16595 h 92314"/>
                <a:gd name="connsiteX4" fmla="*/ 16598 w 33195"/>
                <a:gd name="connsiteY4" fmla="*/ 0 h 92314"/>
                <a:gd name="connsiteX5" fmla="*/ 16598 w 33195"/>
                <a:gd name="connsiteY5" fmla="*/ 0 h 92314"/>
                <a:gd name="connsiteX6" fmla="*/ 33195 w 33195"/>
                <a:gd name="connsiteY6" fmla="*/ 16595 h 92314"/>
                <a:gd name="connsiteX7" fmla="*/ 33195 w 33195"/>
                <a:gd name="connsiteY7" fmla="*/ 75720 h 92314"/>
                <a:gd name="connsiteX8" fmla="*/ 16598 w 33195"/>
                <a:gd name="connsiteY8" fmla="*/ 92315 h 9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95" h="92314">
                  <a:moveTo>
                    <a:pt x="16598" y="92315"/>
                  </a:moveTo>
                  <a:lnTo>
                    <a:pt x="16598" y="92315"/>
                  </a:lnTo>
                  <a:cubicBezTo>
                    <a:pt x="7529" y="92272"/>
                    <a:pt x="156" y="84991"/>
                    <a:pt x="0" y="75925"/>
                  </a:cubicBezTo>
                  <a:lnTo>
                    <a:pt x="0" y="16595"/>
                  </a:lnTo>
                  <a:cubicBezTo>
                    <a:pt x="45" y="7448"/>
                    <a:pt x="7450" y="45"/>
                    <a:pt x="16598" y="0"/>
                  </a:cubicBezTo>
                  <a:lnTo>
                    <a:pt x="16598" y="0"/>
                  </a:lnTo>
                  <a:cubicBezTo>
                    <a:pt x="25755" y="23"/>
                    <a:pt x="33172" y="7439"/>
                    <a:pt x="33195" y="16595"/>
                  </a:cubicBezTo>
                  <a:lnTo>
                    <a:pt x="33195" y="75720"/>
                  </a:lnTo>
                  <a:cubicBezTo>
                    <a:pt x="33172" y="84876"/>
                    <a:pt x="25756" y="92292"/>
                    <a:pt x="16598" y="92315"/>
                  </a:cubicBezTo>
                  <a:close/>
                </a:path>
              </a:pathLst>
            </a:custGeom>
            <a:solidFill>
              <a:srgbClr val="F99746"/>
            </a:solidFill>
            <a:ln w="4098" cap="flat">
              <a:noFill/>
              <a:prstDash val="solid"/>
              <a:miter/>
            </a:ln>
          </p:spPr>
          <p:txBody>
            <a:bodyPr rtlCol="0" anchor="ctr"/>
            <a:lstStyle/>
            <a:p>
              <a:endParaRPr lang="en-EG"/>
            </a:p>
          </p:txBody>
        </p:sp>
        <p:sp>
          <p:nvSpPr>
            <p:cNvPr id="214" name="Freeform 213">
              <a:extLst>
                <a:ext uri="{FF2B5EF4-FFF2-40B4-BE49-F238E27FC236}">
                  <a16:creationId xmlns:a16="http://schemas.microsoft.com/office/drawing/2014/main" id="{DB7626AC-43AF-6B44-B369-F4AB8BA753BD}"/>
                </a:ext>
              </a:extLst>
            </p:cNvPr>
            <p:cNvSpPr/>
            <p:nvPr/>
          </p:nvSpPr>
          <p:spPr>
            <a:xfrm>
              <a:off x="8729717" y="5138856"/>
              <a:ext cx="32990" cy="92315"/>
            </a:xfrm>
            <a:custGeom>
              <a:avLst/>
              <a:gdLst>
                <a:gd name="connsiteX0" fmla="*/ 16598 w 32990"/>
                <a:gd name="connsiteY0" fmla="*/ 92315 h 92315"/>
                <a:gd name="connsiteX1" fmla="*/ 16598 w 32990"/>
                <a:gd name="connsiteY1" fmla="*/ 92315 h 92315"/>
                <a:gd name="connsiteX2" fmla="*/ 0 w 32990"/>
                <a:gd name="connsiteY2" fmla="*/ 75721 h 92315"/>
                <a:gd name="connsiteX3" fmla="*/ 0 w 32990"/>
                <a:gd name="connsiteY3" fmla="*/ 16595 h 92315"/>
                <a:gd name="connsiteX4" fmla="*/ 16598 w 32990"/>
                <a:gd name="connsiteY4" fmla="*/ 0 h 92315"/>
                <a:gd name="connsiteX5" fmla="*/ 16598 w 32990"/>
                <a:gd name="connsiteY5" fmla="*/ 0 h 92315"/>
                <a:gd name="connsiteX6" fmla="*/ 32990 w 32990"/>
                <a:gd name="connsiteY6" fmla="*/ 16595 h 92315"/>
                <a:gd name="connsiteX7" fmla="*/ 32990 w 32990"/>
                <a:gd name="connsiteY7" fmla="*/ 75721 h 92315"/>
                <a:gd name="connsiteX8" fmla="*/ 16598 w 32990"/>
                <a:gd name="connsiteY8" fmla="*/ 92315 h 9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90" h="92315">
                  <a:moveTo>
                    <a:pt x="16598" y="92315"/>
                  </a:moveTo>
                  <a:lnTo>
                    <a:pt x="16598" y="92315"/>
                  </a:lnTo>
                  <a:cubicBezTo>
                    <a:pt x="7441" y="92293"/>
                    <a:pt x="23" y="84876"/>
                    <a:pt x="0" y="75721"/>
                  </a:cubicBezTo>
                  <a:lnTo>
                    <a:pt x="0" y="16595"/>
                  </a:lnTo>
                  <a:cubicBezTo>
                    <a:pt x="23" y="7439"/>
                    <a:pt x="7440" y="23"/>
                    <a:pt x="16598" y="0"/>
                  </a:cubicBezTo>
                  <a:lnTo>
                    <a:pt x="16598" y="0"/>
                  </a:lnTo>
                  <a:cubicBezTo>
                    <a:pt x="25674" y="134"/>
                    <a:pt x="32969" y="7518"/>
                    <a:pt x="32990" y="16595"/>
                  </a:cubicBezTo>
                  <a:lnTo>
                    <a:pt x="32990" y="75721"/>
                  </a:lnTo>
                  <a:cubicBezTo>
                    <a:pt x="32969" y="84797"/>
                    <a:pt x="25674" y="92181"/>
                    <a:pt x="16598" y="92315"/>
                  </a:cubicBezTo>
                  <a:close/>
                </a:path>
              </a:pathLst>
            </a:custGeom>
            <a:solidFill>
              <a:srgbClr val="F99746"/>
            </a:solidFill>
            <a:ln w="4098" cap="flat">
              <a:noFill/>
              <a:prstDash val="solid"/>
              <a:miter/>
            </a:ln>
          </p:spPr>
          <p:txBody>
            <a:bodyPr rtlCol="0" anchor="ctr"/>
            <a:lstStyle/>
            <a:p>
              <a:endParaRPr lang="en-EG"/>
            </a:p>
          </p:txBody>
        </p:sp>
        <p:sp>
          <p:nvSpPr>
            <p:cNvPr id="215" name="Freeform 214">
              <a:extLst>
                <a:ext uri="{FF2B5EF4-FFF2-40B4-BE49-F238E27FC236}">
                  <a16:creationId xmlns:a16="http://schemas.microsoft.com/office/drawing/2014/main" id="{4E921F6C-6262-C049-99B7-8F4DF373A0E5}"/>
                </a:ext>
              </a:extLst>
            </p:cNvPr>
            <p:cNvSpPr/>
            <p:nvPr/>
          </p:nvSpPr>
          <p:spPr>
            <a:xfrm>
              <a:off x="182039" y="3615719"/>
              <a:ext cx="83438" cy="92765"/>
            </a:xfrm>
            <a:custGeom>
              <a:avLst/>
              <a:gdLst>
                <a:gd name="connsiteX0" fmla="*/ 0 w 83438"/>
                <a:gd name="connsiteY0" fmla="*/ 92766 h 92765"/>
                <a:gd name="connsiteX1" fmla="*/ 11229 w 83438"/>
                <a:gd name="connsiteY1" fmla="*/ 53717 h 92765"/>
                <a:gd name="connsiteX2" fmla="*/ 28072 w 83438"/>
                <a:gd name="connsiteY2" fmla="*/ 0 h 92765"/>
                <a:gd name="connsiteX3" fmla="*/ 83438 w 83438"/>
                <a:gd name="connsiteY3" fmla="*/ 10899 h 92765"/>
                <a:gd name="connsiteX4" fmla="*/ 0 w 83438"/>
                <a:gd name="connsiteY4" fmla="*/ 92766 h 92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92765">
                  <a:moveTo>
                    <a:pt x="0" y="92766"/>
                  </a:moveTo>
                  <a:cubicBezTo>
                    <a:pt x="3606" y="79736"/>
                    <a:pt x="7349" y="66720"/>
                    <a:pt x="11229" y="53717"/>
                  </a:cubicBezTo>
                  <a:cubicBezTo>
                    <a:pt x="16557" y="35770"/>
                    <a:pt x="22212" y="17865"/>
                    <a:pt x="28072" y="0"/>
                  </a:cubicBezTo>
                  <a:cubicBezTo>
                    <a:pt x="47003" y="554"/>
                    <a:pt x="65711" y="4237"/>
                    <a:pt x="83438" y="10899"/>
                  </a:cubicBezTo>
                  <a:cubicBezTo>
                    <a:pt x="83438" y="10899"/>
                    <a:pt x="31843" y="54987"/>
                    <a:pt x="0" y="92766"/>
                  </a:cubicBezTo>
                  <a:close/>
                </a:path>
              </a:pathLst>
            </a:custGeom>
            <a:solidFill>
              <a:srgbClr val="AEC3FF"/>
            </a:solidFill>
            <a:ln w="4098" cap="flat">
              <a:noFill/>
              <a:prstDash val="solid"/>
              <a:miter/>
            </a:ln>
          </p:spPr>
          <p:txBody>
            <a:bodyPr rtlCol="0" anchor="ctr"/>
            <a:lstStyle/>
            <a:p>
              <a:endParaRPr lang="en-EG"/>
            </a:p>
          </p:txBody>
        </p:sp>
        <p:sp>
          <p:nvSpPr>
            <p:cNvPr id="216" name="Freeform 215">
              <a:extLst>
                <a:ext uri="{FF2B5EF4-FFF2-40B4-BE49-F238E27FC236}">
                  <a16:creationId xmlns:a16="http://schemas.microsoft.com/office/drawing/2014/main" id="{05C92734-4E28-C144-88E5-315DF4A9612D}"/>
                </a:ext>
              </a:extLst>
            </p:cNvPr>
            <p:cNvSpPr/>
            <p:nvPr/>
          </p:nvSpPr>
          <p:spPr>
            <a:xfrm>
              <a:off x="122411" y="3626208"/>
              <a:ext cx="549738" cy="459085"/>
            </a:xfrm>
            <a:custGeom>
              <a:avLst/>
              <a:gdLst>
                <a:gd name="connsiteX0" fmla="*/ 543005 w 549738"/>
                <a:gd name="connsiteY0" fmla="*/ 282559 h 459085"/>
                <a:gd name="connsiteX1" fmla="*/ 422151 w 549738"/>
                <a:gd name="connsiteY1" fmla="*/ 371145 h 459085"/>
                <a:gd name="connsiteX2" fmla="*/ 276748 w 549738"/>
                <a:gd name="connsiteY2" fmla="*/ 283952 h 459085"/>
                <a:gd name="connsiteX3" fmla="*/ 381046 w 549738"/>
                <a:gd name="connsiteY3" fmla="*/ 409907 h 459085"/>
                <a:gd name="connsiteX4" fmla="*/ 178925 w 549738"/>
                <a:gd name="connsiteY4" fmla="*/ 433180 h 459085"/>
                <a:gd name="connsiteX5" fmla="*/ 95774 w 549738"/>
                <a:gd name="connsiteY5" fmla="*/ 287066 h 459085"/>
                <a:gd name="connsiteX6" fmla="*/ 33113 w 549738"/>
                <a:gd name="connsiteY6" fmla="*/ 266333 h 459085"/>
                <a:gd name="connsiteX7" fmla="*/ 126100 w 549738"/>
                <a:gd name="connsiteY7" fmla="*/ 391059 h 459085"/>
                <a:gd name="connsiteX8" fmla="*/ 79996 w 549738"/>
                <a:gd name="connsiteY8" fmla="*/ 445308 h 459085"/>
                <a:gd name="connsiteX9" fmla="*/ 0 w 549738"/>
                <a:gd name="connsiteY9" fmla="*/ 388313 h 459085"/>
                <a:gd name="connsiteX10" fmla="*/ 19712 w 549738"/>
                <a:gd name="connsiteY10" fmla="*/ 257196 h 459085"/>
                <a:gd name="connsiteX11" fmla="*/ 33031 w 549738"/>
                <a:gd name="connsiteY11" fmla="*/ 190858 h 459085"/>
                <a:gd name="connsiteX12" fmla="*/ 38031 w 549738"/>
                <a:gd name="connsiteY12" fmla="*/ 168077 h 459085"/>
                <a:gd name="connsiteX13" fmla="*/ 46227 w 549738"/>
                <a:gd name="connsiteY13" fmla="*/ 132962 h 459085"/>
                <a:gd name="connsiteX14" fmla="*/ 170401 w 549738"/>
                <a:gd name="connsiteY14" fmla="*/ 0 h 459085"/>
                <a:gd name="connsiteX15" fmla="*/ 378259 w 549738"/>
                <a:gd name="connsiteY15" fmla="*/ 80555 h 459085"/>
                <a:gd name="connsiteX16" fmla="*/ 230726 w 549738"/>
                <a:gd name="connsiteY16" fmla="*/ 162504 h 459085"/>
                <a:gd name="connsiteX17" fmla="*/ 441617 w 549738"/>
                <a:gd name="connsiteY17" fmla="*/ 119030 h 459085"/>
                <a:gd name="connsiteX18" fmla="*/ 543005 w 549738"/>
                <a:gd name="connsiteY18" fmla="*/ 282559 h 45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9738" h="459085">
                  <a:moveTo>
                    <a:pt x="543005" y="282559"/>
                  </a:moveTo>
                  <a:cubicBezTo>
                    <a:pt x="504523" y="370530"/>
                    <a:pt x="443830" y="381184"/>
                    <a:pt x="422151" y="371145"/>
                  </a:cubicBezTo>
                  <a:cubicBezTo>
                    <a:pt x="400471" y="361106"/>
                    <a:pt x="285846" y="266456"/>
                    <a:pt x="276748" y="283952"/>
                  </a:cubicBezTo>
                  <a:cubicBezTo>
                    <a:pt x="267650" y="301448"/>
                    <a:pt x="326500" y="388395"/>
                    <a:pt x="381046" y="409907"/>
                  </a:cubicBezTo>
                  <a:cubicBezTo>
                    <a:pt x="381046" y="409907"/>
                    <a:pt x="237242" y="490011"/>
                    <a:pt x="178925" y="433180"/>
                  </a:cubicBezTo>
                  <a:cubicBezTo>
                    <a:pt x="120609" y="376349"/>
                    <a:pt x="132493" y="321525"/>
                    <a:pt x="95774" y="287066"/>
                  </a:cubicBezTo>
                  <a:cubicBezTo>
                    <a:pt x="59054" y="252607"/>
                    <a:pt x="22007" y="240109"/>
                    <a:pt x="33113" y="266333"/>
                  </a:cubicBezTo>
                  <a:cubicBezTo>
                    <a:pt x="44219" y="292556"/>
                    <a:pt x="116142" y="338775"/>
                    <a:pt x="126100" y="391059"/>
                  </a:cubicBezTo>
                  <a:cubicBezTo>
                    <a:pt x="136059" y="443342"/>
                    <a:pt x="148353" y="480423"/>
                    <a:pt x="79996" y="445308"/>
                  </a:cubicBezTo>
                  <a:cubicBezTo>
                    <a:pt x="51037" y="429753"/>
                    <a:pt x="24159" y="410603"/>
                    <a:pt x="0" y="388313"/>
                  </a:cubicBezTo>
                  <a:cubicBezTo>
                    <a:pt x="5191" y="344607"/>
                    <a:pt x="11762" y="300901"/>
                    <a:pt x="19712" y="257196"/>
                  </a:cubicBezTo>
                  <a:cubicBezTo>
                    <a:pt x="23728" y="235015"/>
                    <a:pt x="28168" y="212902"/>
                    <a:pt x="33031" y="190858"/>
                  </a:cubicBezTo>
                  <a:cubicBezTo>
                    <a:pt x="34588" y="183264"/>
                    <a:pt x="36255" y="175670"/>
                    <a:pt x="38031" y="168077"/>
                  </a:cubicBezTo>
                  <a:cubicBezTo>
                    <a:pt x="40695" y="156358"/>
                    <a:pt x="43481" y="144639"/>
                    <a:pt x="46227" y="132962"/>
                  </a:cubicBezTo>
                  <a:cubicBezTo>
                    <a:pt x="79627" y="125381"/>
                    <a:pt x="170401" y="0"/>
                    <a:pt x="170401" y="0"/>
                  </a:cubicBezTo>
                  <a:cubicBezTo>
                    <a:pt x="170401" y="0"/>
                    <a:pt x="335270" y="38516"/>
                    <a:pt x="378259" y="80555"/>
                  </a:cubicBezTo>
                  <a:cubicBezTo>
                    <a:pt x="378259" y="80555"/>
                    <a:pt x="204047" y="146114"/>
                    <a:pt x="230726" y="162504"/>
                  </a:cubicBezTo>
                  <a:cubicBezTo>
                    <a:pt x="257405" y="178894"/>
                    <a:pt x="441617" y="119030"/>
                    <a:pt x="441617" y="119030"/>
                  </a:cubicBezTo>
                  <a:cubicBezTo>
                    <a:pt x="441617" y="119030"/>
                    <a:pt x="581610" y="194669"/>
                    <a:pt x="543005" y="282559"/>
                  </a:cubicBezTo>
                  <a:close/>
                </a:path>
              </a:pathLst>
            </a:custGeom>
            <a:solidFill>
              <a:schemeClr val="accent1"/>
            </a:solidFill>
            <a:ln w="4098" cap="flat">
              <a:noFill/>
              <a:prstDash val="solid"/>
              <a:miter/>
            </a:ln>
          </p:spPr>
          <p:txBody>
            <a:bodyPr rtlCol="0" anchor="ctr"/>
            <a:lstStyle/>
            <a:p>
              <a:endParaRPr lang="en-EG"/>
            </a:p>
          </p:txBody>
        </p:sp>
        <p:sp>
          <p:nvSpPr>
            <p:cNvPr id="217" name="Freeform 216">
              <a:extLst>
                <a:ext uri="{FF2B5EF4-FFF2-40B4-BE49-F238E27FC236}">
                  <a16:creationId xmlns:a16="http://schemas.microsoft.com/office/drawing/2014/main" id="{696EF744-CAAC-1843-B05A-6EA1A692B4FD}"/>
                </a:ext>
              </a:extLst>
            </p:cNvPr>
            <p:cNvSpPr/>
            <p:nvPr/>
          </p:nvSpPr>
          <p:spPr>
            <a:xfrm>
              <a:off x="155442" y="3793938"/>
              <a:ext cx="435961" cy="92538"/>
            </a:xfrm>
            <a:custGeom>
              <a:avLst/>
              <a:gdLst>
                <a:gd name="connsiteX0" fmla="*/ 435961 w 435961"/>
                <a:gd name="connsiteY0" fmla="*/ 92539 h 92538"/>
                <a:gd name="connsiteX1" fmla="*/ 0 w 435961"/>
                <a:gd name="connsiteY1" fmla="*/ 23292 h 92538"/>
                <a:gd name="connsiteX2" fmla="*/ 5000 w 435961"/>
                <a:gd name="connsiteY2" fmla="*/ 510 h 92538"/>
                <a:gd name="connsiteX3" fmla="*/ 435961 w 435961"/>
                <a:gd name="connsiteY3" fmla="*/ 92539 h 92538"/>
              </a:gdLst>
              <a:ahLst/>
              <a:cxnLst>
                <a:cxn ang="0">
                  <a:pos x="connsiteX0" y="connsiteY0"/>
                </a:cxn>
                <a:cxn ang="0">
                  <a:pos x="connsiteX1" y="connsiteY1"/>
                </a:cxn>
                <a:cxn ang="0">
                  <a:pos x="connsiteX2" y="connsiteY2"/>
                </a:cxn>
                <a:cxn ang="0">
                  <a:pos x="connsiteX3" y="connsiteY3"/>
                </a:cxn>
              </a:cxnLst>
              <a:rect l="l" t="t" r="r" b="b"/>
              <a:pathLst>
                <a:path w="435961" h="92538">
                  <a:moveTo>
                    <a:pt x="435961" y="92539"/>
                  </a:moveTo>
                  <a:cubicBezTo>
                    <a:pt x="208391" y="23907"/>
                    <a:pt x="76431" y="13089"/>
                    <a:pt x="0" y="23292"/>
                  </a:cubicBezTo>
                  <a:cubicBezTo>
                    <a:pt x="1557" y="15698"/>
                    <a:pt x="3224" y="8104"/>
                    <a:pt x="5000" y="510"/>
                  </a:cubicBezTo>
                  <a:cubicBezTo>
                    <a:pt x="169377" y="-7848"/>
                    <a:pt x="427068" y="89220"/>
                    <a:pt x="435961" y="92539"/>
                  </a:cubicBezTo>
                  <a:close/>
                </a:path>
              </a:pathLst>
            </a:custGeom>
            <a:solidFill>
              <a:srgbClr val="AEC3FF"/>
            </a:solidFill>
            <a:ln w="4098" cap="flat">
              <a:noFill/>
              <a:prstDash val="solid"/>
              <a:miter/>
            </a:ln>
          </p:spPr>
          <p:txBody>
            <a:bodyPr rtlCol="0" anchor="ctr"/>
            <a:lstStyle/>
            <a:p>
              <a:endParaRPr lang="en-EG"/>
            </a:p>
          </p:txBody>
        </p:sp>
        <p:sp>
          <p:nvSpPr>
            <p:cNvPr id="218" name="Freeform 217">
              <a:extLst>
                <a:ext uri="{FF2B5EF4-FFF2-40B4-BE49-F238E27FC236}">
                  <a16:creationId xmlns:a16="http://schemas.microsoft.com/office/drawing/2014/main" id="{B75D7D48-C234-D049-A103-727BC901A583}"/>
                </a:ext>
              </a:extLst>
            </p:cNvPr>
            <p:cNvSpPr/>
            <p:nvPr/>
          </p:nvSpPr>
          <p:spPr>
            <a:xfrm>
              <a:off x="360675" y="2942921"/>
              <a:ext cx="974650" cy="733033"/>
            </a:xfrm>
            <a:custGeom>
              <a:avLst/>
              <a:gdLst>
                <a:gd name="connsiteX0" fmla="*/ 965281 w 974650"/>
                <a:gd name="connsiteY0" fmla="*/ 441129 h 733033"/>
                <a:gd name="connsiteX1" fmla="*/ 779635 w 974650"/>
                <a:gd name="connsiteY1" fmla="*/ 584252 h 733033"/>
                <a:gd name="connsiteX2" fmla="*/ 548991 w 974650"/>
                <a:gd name="connsiteY2" fmla="*/ 453135 h 733033"/>
                <a:gd name="connsiteX3" fmla="*/ 717015 w 974650"/>
                <a:gd name="connsiteY3" fmla="*/ 646287 h 733033"/>
                <a:gd name="connsiteX4" fmla="*/ 401867 w 974650"/>
                <a:gd name="connsiteY4" fmla="*/ 690212 h 733033"/>
                <a:gd name="connsiteX5" fmla="*/ 266342 w 974650"/>
                <a:gd name="connsiteY5" fmla="*/ 464853 h 733033"/>
                <a:gd name="connsiteX6" fmla="*/ 167576 w 974650"/>
                <a:gd name="connsiteY6" fmla="*/ 434901 h 733033"/>
                <a:gd name="connsiteX7" fmla="*/ 317609 w 974650"/>
                <a:gd name="connsiteY7" fmla="*/ 626415 h 733033"/>
                <a:gd name="connsiteX8" fmla="*/ 247572 w 974650"/>
                <a:gd name="connsiteY8" fmla="*/ 712911 h 733033"/>
                <a:gd name="connsiteX9" fmla="*/ 1970 w 974650"/>
                <a:gd name="connsiteY9" fmla="*/ 422568 h 733033"/>
                <a:gd name="connsiteX10" fmla="*/ 4675 w 974650"/>
                <a:gd name="connsiteY10" fmla="*/ 410275 h 733033"/>
                <a:gd name="connsiteX11" fmla="*/ 4675 w 974650"/>
                <a:gd name="connsiteY11" fmla="*/ 410275 h 733033"/>
                <a:gd name="connsiteX12" fmla="*/ 23444 w 974650"/>
                <a:gd name="connsiteY12" fmla="*/ 324926 h 733033"/>
                <a:gd name="connsiteX13" fmla="*/ 16354 w 974650"/>
                <a:gd name="connsiteY13" fmla="*/ 305095 h 733033"/>
                <a:gd name="connsiteX14" fmla="*/ 16354 w 974650"/>
                <a:gd name="connsiteY14" fmla="*/ 305095 h 733033"/>
                <a:gd name="connsiteX15" fmla="*/ 130734 w 974650"/>
                <a:gd name="connsiteY15" fmla="*/ 133658 h 733033"/>
                <a:gd name="connsiteX16" fmla="*/ 137783 w 974650"/>
                <a:gd name="connsiteY16" fmla="*/ 124275 h 733033"/>
                <a:gd name="connsiteX17" fmla="*/ 240236 w 974650"/>
                <a:gd name="connsiteY17" fmla="*/ 0 h 733033"/>
                <a:gd name="connsiteX18" fmla="*/ 329535 w 974650"/>
                <a:gd name="connsiteY18" fmla="*/ 15038 h 733033"/>
                <a:gd name="connsiteX19" fmla="*/ 169707 w 974650"/>
                <a:gd name="connsiteY19" fmla="*/ 223638 h 733033"/>
                <a:gd name="connsiteX20" fmla="*/ 372361 w 974650"/>
                <a:gd name="connsiteY20" fmla="*/ 13685 h 733033"/>
                <a:gd name="connsiteX21" fmla="*/ 700213 w 974650"/>
                <a:gd name="connsiteY21" fmla="*/ 131691 h 733033"/>
                <a:gd name="connsiteX22" fmla="*/ 472356 w 974650"/>
                <a:gd name="connsiteY22" fmla="*/ 265308 h 733033"/>
                <a:gd name="connsiteX23" fmla="*/ 800536 w 974650"/>
                <a:gd name="connsiteY23" fmla="*/ 189506 h 733033"/>
                <a:gd name="connsiteX24" fmla="*/ 965281 w 974650"/>
                <a:gd name="connsiteY24" fmla="*/ 441129 h 73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74650" h="733033">
                  <a:moveTo>
                    <a:pt x="965281" y="441129"/>
                  </a:moveTo>
                  <a:cubicBezTo>
                    <a:pt x="908358" y="580155"/>
                    <a:pt x="813896" y="599085"/>
                    <a:pt x="779635" y="584252"/>
                  </a:cubicBezTo>
                  <a:cubicBezTo>
                    <a:pt x="745375" y="569420"/>
                    <a:pt x="562433" y="425641"/>
                    <a:pt x="548991" y="453135"/>
                  </a:cubicBezTo>
                  <a:cubicBezTo>
                    <a:pt x="535549" y="480628"/>
                    <a:pt x="630749" y="614573"/>
                    <a:pt x="717015" y="646287"/>
                  </a:cubicBezTo>
                  <a:cubicBezTo>
                    <a:pt x="717015" y="646287"/>
                    <a:pt x="495182" y="776954"/>
                    <a:pt x="401867" y="690212"/>
                  </a:cubicBezTo>
                  <a:cubicBezTo>
                    <a:pt x="308553" y="603469"/>
                    <a:pt x="325068" y="517300"/>
                    <a:pt x="266342" y="464853"/>
                  </a:cubicBezTo>
                  <a:cubicBezTo>
                    <a:pt x="207615" y="412406"/>
                    <a:pt x="149298" y="394255"/>
                    <a:pt x="167576" y="434901"/>
                  </a:cubicBezTo>
                  <a:cubicBezTo>
                    <a:pt x="185854" y="475547"/>
                    <a:pt x="300028" y="545040"/>
                    <a:pt x="317609" y="626415"/>
                  </a:cubicBezTo>
                  <a:cubicBezTo>
                    <a:pt x="335191" y="707790"/>
                    <a:pt x="355804" y="765358"/>
                    <a:pt x="247572" y="712911"/>
                  </a:cubicBezTo>
                  <a:cubicBezTo>
                    <a:pt x="139340" y="660464"/>
                    <a:pt x="-19504" y="520086"/>
                    <a:pt x="1970" y="422568"/>
                  </a:cubicBezTo>
                  <a:cubicBezTo>
                    <a:pt x="2912" y="418470"/>
                    <a:pt x="3814" y="414373"/>
                    <a:pt x="4675" y="410275"/>
                  </a:cubicBezTo>
                  <a:lnTo>
                    <a:pt x="4675" y="410275"/>
                  </a:lnTo>
                  <a:lnTo>
                    <a:pt x="23444" y="324926"/>
                  </a:lnTo>
                  <a:cubicBezTo>
                    <a:pt x="23444" y="324926"/>
                    <a:pt x="20452" y="317510"/>
                    <a:pt x="16354" y="305095"/>
                  </a:cubicBezTo>
                  <a:lnTo>
                    <a:pt x="16354" y="305095"/>
                  </a:lnTo>
                  <a:cubicBezTo>
                    <a:pt x="51346" y="245920"/>
                    <a:pt x="89529" y="188690"/>
                    <a:pt x="130734" y="133658"/>
                  </a:cubicBezTo>
                  <a:cubicBezTo>
                    <a:pt x="133070" y="130544"/>
                    <a:pt x="135406" y="127389"/>
                    <a:pt x="137783" y="124275"/>
                  </a:cubicBezTo>
                  <a:cubicBezTo>
                    <a:pt x="169612" y="82235"/>
                    <a:pt x="203763" y="40810"/>
                    <a:pt x="240236" y="0"/>
                  </a:cubicBezTo>
                  <a:cubicBezTo>
                    <a:pt x="270686" y="615"/>
                    <a:pt x="302200" y="4671"/>
                    <a:pt x="329535" y="15038"/>
                  </a:cubicBezTo>
                  <a:cubicBezTo>
                    <a:pt x="329535" y="15038"/>
                    <a:pt x="135119" y="189465"/>
                    <a:pt x="169707" y="223638"/>
                  </a:cubicBezTo>
                  <a:cubicBezTo>
                    <a:pt x="204296" y="257810"/>
                    <a:pt x="372361" y="13685"/>
                    <a:pt x="372361" y="13685"/>
                  </a:cubicBezTo>
                  <a:cubicBezTo>
                    <a:pt x="372361" y="13685"/>
                    <a:pt x="631610" y="67649"/>
                    <a:pt x="700213" y="131691"/>
                  </a:cubicBezTo>
                  <a:cubicBezTo>
                    <a:pt x="700213" y="131691"/>
                    <a:pt x="430309" y="240765"/>
                    <a:pt x="472356" y="265308"/>
                  </a:cubicBezTo>
                  <a:cubicBezTo>
                    <a:pt x="514403" y="289852"/>
                    <a:pt x="800536" y="189506"/>
                    <a:pt x="800536" y="189506"/>
                  </a:cubicBezTo>
                  <a:cubicBezTo>
                    <a:pt x="800536" y="189506"/>
                    <a:pt x="1022287" y="302185"/>
                    <a:pt x="965281" y="441129"/>
                  </a:cubicBezTo>
                  <a:close/>
                </a:path>
              </a:pathLst>
            </a:custGeom>
            <a:solidFill>
              <a:schemeClr val="accent1"/>
            </a:solidFill>
            <a:ln w="4098" cap="flat">
              <a:noFill/>
              <a:prstDash val="solid"/>
              <a:miter/>
            </a:ln>
          </p:spPr>
          <p:txBody>
            <a:bodyPr rtlCol="0" anchor="ctr"/>
            <a:lstStyle/>
            <a:p>
              <a:endParaRPr lang="en-EG"/>
            </a:p>
          </p:txBody>
        </p:sp>
        <p:sp>
          <p:nvSpPr>
            <p:cNvPr id="219" name="Freeform 218">
              <a:extLst>
                <a:ext uri="{FF2B5EF4-FFF2-40B4-BE49-F238E27FC236}">
                  <a16:creationId xmlns:a16="http://schemas.microsoft.com/office/drawing/2014/main" id="{5BD92D57-E1BC-F04A-A42D-00ED60648ABA}"/>
                </a:ext>
              </a:extLst>
            </p:cNvPr>
            <p:cNvSpPr/>
            <p:nvPr/>
          </p:nvSpPr>
          <p:spPr>
            <a:xfrm>
              <a:off x="306418" y="3222486"/>
              <a:ext cx="902535" cy="156073"/>
            </a:xfrm>
            <a:custGeom>
              <a:avLst/>
              <a:gdLst>
                <a:gd name="connsiteX0" fmla="*/ 902536 w 902535"/>
                <a:gd name="connsiteY0" fmla="*/ 129440 h 156073"/>
                <a:gd name="connsiteX1" fmla="*/ 58849 w 902535"/>
                <a:gd name="connsiteY1" fmla="*/ 130587 h 156073"/>
                <a:gd name="connsiteX2" fmla="*/ 58849 w 902535"/>
                <a:gd name="connsiteY2" fmla="*/ 130587 h 156073"/>
                <a:gd name="connsiteX3" fmla="*/ 56145 w 902535"/>
                <a:gd name="connsiteY3" fmla="*/ 142880 h 156073"/>
                <a:gd name="connsiteX4" fmla="*/ 0 w 902535"/>
                <a:gd name="connsiteY4" fmla="*/ 156073 h 156073"/>
                <a:gd name="connsiteX5" fmla="*/ 31310 w 902535"/>
                <a:gd name="connsiteY5" fmla="*/ 94858 h 156073"/>
                <a:gd name="connsiteX6" fmla="*/ 77660 w 902535"/>
                <a:gd name="connsiteY6" fmla="*/ 45279 h 156073"/>
                <a:gd name="connsiteX7" fmla="*/ 902536 w 902535"/>
                <a:gd name="connsiteY7" fmla="*/ 129440 h 15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2535" h="156073">
                  <a:moveTo>
                    <a:pt x="902536" y="129440"/>
                  </a:moveTo>
                  <a:cubicBezTo>
                    <a:pt x="181261" y="-69326"/>
                    <a:pt x="74709" y="84041"/>
                    <a:pt x="58849" y="130587"/>
                  </a:cubicBezTo>
                  <a:lnTo>
                    <a:pt x="58849" y="130587"/>
                  </a:lnTo>
                  <a:cubicBezTo>
                    <a:pt x="57430" y="134553"/>
                    <a:pt x="56521" y="138684"/>
                    <a:pt x="56145" y="142880"/>
                  </a:cubicBezTo>
                  <a:cubicBezTo>
                    <a:pt x="44137" y="141363"/>
                    <a:pt x="23359" y="146977"/>
                    <a:pt x="0" y="156073"/>
                  </a:cubicBezTo>
                  <a:cubicBezTo>
                    <a:pt x="9999" y="135641"/>
                    <a:pt x="20436" y="115236"/>
                    <a:pt x="31310" y="94858"/>
                  </a:cubicBezTo>
                  <a:cubicBezTo>
                    <a:pt x="48293" y="79834"/>
                    <a:pt x="63813" y="63234"/>
                    <a:pt x="77660" y="45279"/>
                  </a:cubicBezTo>
                  <a:cubicBezTo>
                    <a:pt x="271421" y="-90551"/>
                    <a:pt x="880939" y="121778"/>
                    <a:pt x="902536" y="129440"/>
                  </a:cubicBezTo>
                  <a:close/>
                </a:path>
              </a:pathLst>
            </a:custGeom>
            <a:solidFill>
              <a:srgbClr val="AEC3FF"/>
            </a:solidFill>
            <a:ln w="4098" cap="flat">
              <a:noFill/>
              <a:prstDash val="solid"/>
              <a:miter/>
            </a:ln>
          </p:spPr>
          <p:txBody>
            <a:bodyPr rtlCol="0" anchor="ctr"/>
            <a:lstStyle/>
            <a:p>
              <a:endParaRPr lang="en-EG"/>
            </a:p>
          </p:txBody>
        </p:sp>
        <p:sp>
          <p:nvSpPr>
            <p:cNvPr id="220" name="Freeform 219">
              <a:extLst>
                <a:ext uri="{FF2B5EF4-FFF2-40B4-BE49-F238E27FC236}">
                  <a16:creationId xmlns:a16="http://schemas.microsoft.com/office/drawing/2014/main" id="{76A4C93B-B905-C54D-8773-7D971B67ECB3}"/>
                </a:ext>
              </a:extLst>
            </p:cNvPr>
            <p:cNvSpPr/>
            <p:nvPr/>
          </p:nvSpPr>
          <p:spPr>
            <a:xfrm>
              <a:off x="11500683" y="5373720"/>
              <a:ext cx="191997" cy="384420"/>
            </a:xfrm>
            <a:custGeom>
              <a:avLst/>
              <a:gdLst>
                <a:gd name="connsiteX0" fmla="*/ 191342 w 191997"/>
                <a:gd name="connsiteY0" fmla="*/ 111450 h 384420"/>
                <a:gd name="connsiteX1" fmla="*/ 191998 w 191997"/>
                <a:gd name="connsiteY1" fmla="*/ 335744 h 384420"/>
                <a:gd name="connsiteX2" fmla="*/ 143845 w 191997"/>
                <a:gd name="connsiteY2" fmla="*/ 384175 h 384420"/>
                <a:gd name="connsiteX3" fmla="*/ 51882 w 191997"/>
                <a:gd name="connsiteY3" fmla="*/ 384420 h 384420"/>
                <a:gd name="connsiteX4" fmla="*/ 655 w 191997"/>
                <a:gd name="connsiteY4" fmla="*/ 333530 h 384420"/>
                <a:gd name="connsiteX5" fmla="*/ 0 w 191997"/>
                <a:gd name="connsiteY5" fmla="*/ 111983 h 384420"/>
                <a:gd name="connsiteX6" fmla="*/ 55161 w 191997"/>
                <a:gd name="connsiteY6" fmla="*/ 27084 h 384420"/>
                <a:gd name="connsiteX7" fmla="*/ 61513 w 191997"/>
                <a:gd name="connsiteY7" fmla="*/ 16144 h 384420"/>
                <a:gd name="connsiteX8" fmla="*/ 61226 w 191997"/>
                <a:gd name="connsiteY8" fmla="*/ 12046 h 384420"/>
                <a:gd name="connsiteX9" fmla="*/ 61226 w 191997"/>
                <a:gd name="connsiteY9" fmla="*/ 205 h 384420"/>
                <a:gd name="connsiteX10" fmla="*/ 129542 w 191997"/>
                <a:gd name="connsiteY10" fmla="*/ 0 h 384420"/>
                <a:gd name="connsiteX11" fmla="*/ 129542 w 191997"/>
                <a:gd name="connsiteY11" fmla="*/ 11883 h 384420"/>
                <a:gd name="connsiteX12" fmla="*/ 129214 w 191997"/>
                <a:gd name="connsiteY12" fmla="*/ 16431 h 384420"/>
                <a:gd name="connsiteX13" fmla="*/ 134624 w 191997"/>
                <a:gd name="connsiteY13" fmla="*/ 26469 h 384420"/>
                <a:gd name="connsiteX14" fmla="*/ 191342 w 191997"/>
                <a:gd name="connsiteY14" fmla="*/ 111450 h 3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1997" h="384420">
                  <a:moveTo>
                    <a:pt x="191342" y="111450"/>
                  </a:moveTo>
                  <a:lnTo>
                    <a:pt x="191998" y="335744"/>
                  </a:lnTo>
                  <a:cubicBezTo>
                    <a:pt x="191998" y="362380"/>
                    <a:pt x="170486" y="384017"/>
                    <a:pt x="143845" y="384175"/>
                  </a:cubicBezTo>
                  <a:lnTo>
                    <a:pt x="51882" y="384420"/>
                  </a:lnTo>
                  <a:cubicBezTo>
                    <a:pt x="23708" y="384443"/>
                    <a:pt x="813" y="361699"/>
                    <a:pt x="655" y="333530"/>
                  </a:cubicBezTo>
                  <a:lnTo>
                    <a:pt x="0" y="111983"/>
                  </a:lnTo>
                  <a:cubicBezTo>
                    <a:pt x="13" y="75277"/>
                    <a:pt x="21624" y="42015"/>
                    <a:pt x="55161" y="27084"/>
                  </a:cubicBezTo>
                  <a:cubicBezTo>
                    <a:pt x="59477" y="25257"/>
                    <a:pt x="62067" y="20797"/>
                    <a:pt x="61513" y="16144"/>
                  </a:cubicBezTo>
                  <a:cubicBezTo>
                    <a:pt x="61316" y="14787"/>
                    <a:pt x="61220" y="13417"/>
                    <a:pt x="61226" y="12046"/>
                  </a:cubicBezTo>
                  <a:lnTo>
                    <a:pt x="61226" y="205"/>
                  </a:lnTo>
                  <a:lnTo>
                    <a:pt x="129542" y="0"/>
                  </a:lnTo>
                  <a:lnTo>
                    <a:pt x="129542" y="11883"/>
                  </a:lnTo>
                  <a:cubicBezTo>
                    <a:pt x="129538" y="13405"/>
                    <a:pt x="129428" y="14924"/>
                    <a:pt x="129214" y="16431"/>
                  </a:cubicBezTo>
                  <a:cubicBezTo>
                    <a:pt x="128498" y="20622"/>
                    <a:pt x="130729" y="24762"/>
                    <a:pt x="134624" y="26469"/>
                  </a:cubicBezTo>
                  <a:cubicBezTo>
                    <a:pt x="168805" y="40933"/>
                    <a:pt x="191102" y="74341"/>
                    <a:pt x="191342" y="111450"/>
                  </a:cubicBezTo>
                  <a:close/>
                </a:path>
              </a:pathLst>
            </a:custGeom>
            <a:solidFill>
              <a:srgbClr val="FFA969"/>
            </a:solidFill>
            <a:ln w="4098" cap="flat">
              <a:noFill/>
              <a:prstDash val="solid"/>
              <a:miter/>
            </a:ln>
          </p:spPr>
          <p:txBody>
            <a:bodyPr rtlCol="0" anchor="ctr"/>
            <a:lstStyle/>
            <a:p>
              <a:endParaRPr lang="en-EG"/>
            </a:p>
          </p:txBody>
        </p:sp>
        <p:sp>
          <p:nvSpPr>
            <p:cNvPr id="221" name="Freeform 220">
              <a:extLst>
                <a:ext uri="{FF2B5EF4-FFF2-40B4-BE49-F238E27FC236}">
                  <a16:creationId xmlns:a16="http://schemas.microsoft.com/office/drawing/2014/main" id="{811176CF-7468-BF48-A9B7-5DBA22CCAA74}"/>
                </a:ext>
              </a:extLst>
            </p:cNvPr>
            <p:cNvSpPr/>
            <p:nvPr/>
          </p:nvSpPr>
          <p:spPr>
            <a:xfrm>
              <a:off x="11534861" y="5373638"/>
              <a:ext cx="157819" cy="384256"/>
            </a:xfrm>
            <a:custGeom>
              <a:avLst/>
              <a:gdLst>
                <a:gd name="connsiteX0" fmla="*/ 157165 w 157819"/>
                <a:gd name="connsiteY0" fmla="*/ 111532 h 384256"/>
                <a:gd name="connsiteX1" fmla="*/ 157820 w 157819"/>
                <a:gd name="connsiteY1" fmla="*/ 335826 h 384256"/>
                <a:gd name="connsiteX2" fmla="*/ 109667 w 157819"/>
                <a:gd name="connsiteY2" fmla="*/ 384257 h 384256"/>
                <a:gd name="connsiteX3" fmla="*/ 51883 w 157819"/>
                <a:gd name="connsiteY3" fmla="*/ 384257 h 384256"/>
                <a:gd name="connsiteX4" fmla="*/ 656 w 157819"/>
                <a:gd name="connsiteY4" fmla="*/ 333367 h 384256"/>
                <a:gd name="connsiteX5" fmla="*/ 0 w 157819"/>
                <a:gd name="connsiteY5" fmla="*/ 111778 h 384256"/>
                <a:gd name="connsiteX6" fmla="*/ 55161 w 157819"/>
                <a:gd name="connsiteY6" fmla="*/ 26920 h 384256"/>
                <a:gd name="connsiteX7" fmla="*/ 59259 w 157819"/>
                <a:gd name="connsiteY7" fmla="*/ 23888 h 384256"/>
                <a:gd name="connsiteX8" fmla="*/ 61595 w 157819"/>
                <a:gd name="connsiteY8" fmla="*/ 15940 h 384256"/>
                <a:gd name="connsiteX9" fmla="*/ 61308 w 157819"/>
                <a:gd name="connsiteY9" fmla="*/ 11842 h 384256"/>
                <a:gd name="connsiteX10" fmla="*/ 61309 w 157819"/>
                <a:gd name="connsiteY10" fmla="*/ 0 h 384256"/>
                <a:gd name="connsiteX11" fmla="*/ 95446 w 157819"/>
                <a:gd name="connsiteY11" fmla="*/ 0 h 384256"/>
                <a:gd name="connsiteX12" fmla="*/ 95446 w 157819"/>
                <a:gd name="connsiteY12" fmla="*/ 11883 h 384256"/>
                <a:gd name="connsiteX13" fmla="*/ 95118 w 157819"/>
                <a:gd name="connsiteY13" fmla="*/ 16431 h 384256"/>
                <a:gd name="connsiteX14" fmla="*/ 100528 w 157819"/>
                <a:gd name="connsiteY14" fmla="*/ 26469 h 384256"/>
                <a:gd name="connsiteX15" fmla="*/ 157165 w 157819"/>
                <a:gd name="connsiteY15" fmla="*/ 111532 h 38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819" h="384256">
                  <a:moveTo>
                    <a:pt x="157165" y="111532"/>
                  </a:moveTo>
                  <a:lnTo>
                    <a:pt x="157820" y="335826"/>
                  </a:lnTo>
                  <a:cubicBezTo>
                    <a:pt x="157820" y="362462"/>
                    <a:pt x="136308" y="384099"/>
                    <a:pt x="109667" y="384257"/>
                  </a:cubicBezTo>
                  <a:lnTo>
                    <a:pt x="51883" y="384257"/>
                  </a:lnTo>
                  <a:cubicBezTo>
                    <a:pt x="23709" y="384280"/>
                    <a:pt x="814" y="361535"/>
                    <a:pt x="656" y="333367"/>
                  </a:cubicBezTo>
                  <a:lnTo>
                    <a:pt x="0" y="111778"/>
                  </a:lnTo>
                  <a:cubicBezTo>
                    <a:pt x="-3" y="75078"/>
                    <a:pt x="21616" y="41821"/>
                    <a:pt x="55161" y="26920"/>
                  </a:cubicBezTo>
                  <a:cubicBezTo>
                    <a:pt x="56742" y="26239"/>
                    <a:pt x="58145" y="25201"/>
                    <a:pt x="59259" y="23888"/>
                  </a:cubicBezTo>
                  <a:cubicBezTo>
                    <a:pt x="61127" y="21688"/>
                    <a:pt x="61976" y="18800"/>
                    <a:pt x="61595" y="15940"/>
                  </a:cubicBezTo>
                  <a:cubicBezTo>
                    <a:pt x="61417" y="14581"/>
                    <a:pt x="61321" y="13213"/>
                    <a:pt x="61308" y="11842"/>
                  </a:cubicBezTo>
                  <a:lnTo>
                    <a:pt x="61309" y="0"/>
                  </a:lnTo>
                  <a:lnTo>
                    <a:pt x="95446" y="0"/>
                  </a:lnTo>
                  <a:lnTo>
                    <a:pt x="95446" y="11883"/>
                  </a:lnTo>
                  <a:cubicBezTo>
                    <a:pt x="95442" y="13405"/>
                    <a:pt x="95332" y="14924"/>
                    <a:pt x="95118" y="16431"/>
                  </a:cubicBezTo>
                  <a:cubicBezTo>
                    <a:pt x="94403" y="20622"/>
                    <a:pt x="96633" y="24762"/>
                    <a:pt x="100528" y="26469"/>
                  </a:cubicBezTo>
                  <a:cubicBezTo>
                    <a:pt x="134704" y="40969"/>
                    <a:pt x="156971" y="74413"/>
                    <a:pt x="157165" y="111532"/>
                  </a:cubicBezTo>
                  <a:close/>
                </a:path>
              </a:pathLst>
            </a:custGeom>
            <a:solidFill>
              <a:srgbClr val="EF7E29"/>
            </a:solidFill>
            <a:ln w="4098" cap="flat">
              <a:noFill/>
              <a:prstDash val="solid"/>
              <a:miter/>
            </a:ln>
          </p:spPr>
          <p:txBody>
            <a:bodyPr rtlCol="0" anchor="ctr"/>
            <a:lstStyle/>
            <a:p>
              <a:endParaRPr lang="en-EG"/>
            </a:p>
          </p:txBody>
        </p:sp>
        <p:sp>
          <p:nvSpPr>
            <p:cNvPr id="222" name="Freeform 221">
              <a:extLst>
                <a:ext uri="{FF2B5EF4-FFF2-40B4-BE49-F238E27FC236}">
                  <a16:creationId xmlns:a16="http://schemas.microsoft.com/office/drawing/2014/main" id="{A54045B8-2887-DE48-B30E-AE390D6CBB61}"/>
                </a:ext>
              </a:extLst>
            </p:cNvPr>
            <p:cNvSpPr/>
            <p:nvPr/>
          </p:nvSpPr>
          <p:spPr>
            <a:xfrm>
              <a:off x="11534697" y="5397649"/>
              <a:ext cx="119911" cy="360368"/>
            </a:xfrm>
            <a:custGeom>
              <a:avLst/>
              <a:gdLst>
                <a:gd name="connsiteX0" fmla="*/ 119256 w 119911"/>
                <a:gd name="connsiteY0" fmla="*/ 87603 h 360368"/>
                <a:gd name="connsiteX1" fmla="*/ 119912 w 119911"/>
                <a:gd name="connsiteY1" fmla="*/ 311937 h 360368"/>
                <a:gd name="connsiteX2" fmla="*/ 71759 w 119911"/>
                <a:gd name="connsiteY2" fmla="*/ 360368 h 360368"/>
                <a:gd name="connsiteX3" fmla="*/ 51882 w 119911"/>
                <a:gd name="connsiteY3" fmla="*/ 360369 h 360368"/>
                <a:gd name="connsiteX4" fmla="*/ 655 w 119911"/>
                <a:gd name="connsiteY4" fmla="*/ 309478 h 360368"/>
                <a:gd name="connsiteX5" fmla="*/ 0 w 119911"/>
                <a:gd name="connsiteY5" fmla="*/ 87890 h 360368"/>
                <a:gd name="connsiteX6" fmla="*/ 55161 w 119911"/>
                <a:gd name="connsiteY6" fmla="*/ 3032 h 360368"/>
                <a:gd name="connsiteX7" fmla="*/ 59259 w 119911"/>
                <a:gd name="connsiteY7" fmla="*/ 0 h 360368"/>
                <a:gd name="connsiteX8" fmla="*/ 62661 w 119911"/>
                <a:gd name="connsiteY8" fmla="*/ 2540 h 360368"/>
                <a:gd name="connsiteX9" fmla="*/ 119257 w 119911"/>
                <a:gd name="connsiteY9" fmla="*/ 87603 h 36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911" h="360368">
                  <a:moveTo>
                    <a:pt x="119256" y="87603"/>
                  </a:moveTo>
                  <a:lnTo>
                    <a:pt x="119912" y="311937"/>
                  </a:lnTo>
                  <a:cubicBezTo>
                    <a:pt x="119912" y="338573"/>
                    <a:pt x="98400" y="360211"/>
                    <a:pt x="71759" y="360368"/>
                  </a:cubicBezTo>
                  <a:lnTo>
                    <a:pt x="51882" y="360369"/>
                  </a:lnTo>
                  <a:cubicBezTo>
                    <a:pt x="23708" y="360392"/>
                    <a:pt x="813" y="337647"/>
                    <a:pt x="655" y="309478"/>
                  </a:cubicBezTo>
                  <a:lnTo>
                    <a:pt x="0" y="87890"/>
                  </a:lnTo>
                  <a:cubicBezTo>
                    <a:pt x="-3" y="51190"/>
                    <a:pt x="21616" y="17932"/>
                    <a:pt x="55161" y="3032"/>
                  </a:cubicBezTo>
                  <a:cubicBezTo>
                    <a:pt x="56742" y="2350"/>
                    <a:pt x="58145" y="1312"/>
                    <a:pt x="59259" y="0"/>
                  </a:cubicBezTo>
                  <a:cubicBezTo>
                    <a:pt x="60151" y="1131"/>
                    <a:pt x="61323" y="2007"/>
                    <a:pt x="62661" y="2540"/>
                  </a:cubicBezTo>
                  <a:cubicBezTo>
                    <a:pt x="96814" y="17062"/>
                    <a:pt x="119060" y="50497"/>
                    <a:pt x="119257" y="87603"/>
                  </a:cubicBezTo>
                  <a:close/>
                </a:path>
              </a:pathLst>
            </a:custGeom>
            <a:solidFill>
              <a:srgbClr val="F99746"/>
            </a:solidFill>
            <a:ln w="4098" cap="flat">
              <a:noFill/>
              <a:prstDash val="solid"/>
              <a:miter/>
            </a:ln>
          </p:spPr>
          <p:txBody>
            <a:bodyPr rtlCol="0" anchor="ctr"/>
            <a:lstStyle/>
            <a:p>
              <a:endParaRPr lang="en-EG"/>
            </a:p>
          </p:txBody>
        </p:sp>
        <p:sp>
          <p:nvSpPr>
            <p:cNvPr id="223" name="Freeform 222">
              <a:extLst>
                <a:ext uri="{FF2B5EF4-FFF2-40B4-BE49-F238E27FC236}">
                  <a16:creationId xmlns:a16="http://schemas.microsoft.com/office/drawing/2014/main" id="{57618FB5-3A03-E744-BBE3-29FB675842B0}"/>
                </a:ext>
              </a:extLst>
            </p:cNvPr>
            <p:cNvSpPr/>
            <p:nvPr/>
          </p:nvSpPr>
          <p:spPr>
            <a:xfrm rot="-10200">
              <a:off x="11500853" y="5504425"/>
              <a:ext cx="191301" cy="131650"/>
            </a:xfrm>
            <a:custGeom>
              <a:avLst/>
              <a:gdLst>
                <a:gd name="connsiteX0" fmla="*/ 0 w 191301"/>
                <a:gd name="connsiteY0" fmla="*/ 0 h 131650"/>
                <a:gd name="connsiteX1" fmla="*/ 191302 w 191301"/>
                <a:gd name="connsiteY1" fmla="*/ 0 h 131650"/>
                <a:gd name="connsiteX2" fmla="*/ 191302 w 191301"/>
                <a:gd name="connsiteY2" fmla="*/ 131650 h 131650"/>
                <a:gd name="connsiteX3" fmla="*/ 0 w 191301"/>
                <a:gd name="connsiteY3" fmla="*/ 131650 h 131650"/>
              </a:gdLst>
              <a:ahLst/>
              <a:cxnLst>
                <a:cxn ang="0">
                  <a:pos x="connsiteX0" y="connsiteY0"/>
                </a:cxn>
                <a:cxn ang="0">
                  <a:pos x="connsiteX1" y="connsiteY1"/>
                </a:cxn>
                <a:cxn ang="0">
                  <a:pos x="connsiteX2" y="connsiteY2"/>
                </a:cxn>
                <a:cxn ang="0">
                  <a:pos x="connsiteX3" y="connsiteY3"/>
                </a:cxn>
              </a:cxnLst>
              <a:rect l="l" t="t" r="r" b="b"/>
              <a:pathLst>
                <a:path w="191301" h="131650">
                  <a:moveTo>
                    <a:pt x="0" y="0"/>
                  </a:moveTo>
                  <a:lnTo>
                    <a:pt x="191302" y="0"/>
                  </a:lnTo>
                  <a:lnTo>
                    <a:pt x="191302" y="131650"/>
                  </a:lnTo>
                  <a:lnTo>
                    <a:pt x="0" y="131650"/>
                  </a:lnTo>
                  <a:close/>
                </a:path>
              </a:pathLst>
            </a:custGeom>
            <a:solidFill>
              <a:srgbClr val="F9DDBF"/>
            </a:solidFill>
            <a:ln w="4098" cap="flat">
              <a:noFill/>
              <a:prstDash val="solid"/>
              <a:miter/>
            </a:ln>
          </p:spPr>
          <p:txBody>
            <a:bodyPr rtlCol="0" anchor="ctr"/>
            <a:lstStyle/>
            <a:p>
              <a:endParaRPr lang="en-EG"/>
            </a:p>
          </p:txBody>
        </p:sp>
        <p:sp>
          <p:nvSpPr>
            <p:cNvPr id="224" name="Freeform 223">
              <a:extLst>
                <a:ext uri="{FF2B5EF4-FFF2-40B4-BE49-F238E27FC236}">
                  <a16:creationId xmlns:a16="http://schemas.microsoft.com/office/drawing/2014/main" id="{AFBD86A2-DEA0-8B4F-B2EC-D4581EADEBF2}"/>
                </a:ext>
              </a:extLst>
            </p:cNvPr>
            <p:cNvSpPr/>
            <p:nvPr/>
          </p:nvSpPr>
          <p:spPr>
            <a:xfrm rot="-16800">
              <a:off x="11557549" y="5355691"/>
              <a:ext cx="75979" cy="17987"/>
            </a:xfrm>
            <a:custGeom>
              <a:avLst/>
              <a:gdLst>
                <a:gd name="connsiteX0" fmla="*/ 0 w 75979"/>
                <a:gd name="connsiteY0" fmla="*/ 0 h 17987"/>
                <a:gd name="connsiteX1" fmla="*/ 75980 w 75979"/>
                <a:gd name="connsiteY1" fmla="*/ 0 h 17987"/>
                <a:gd name="connsiteX2" fmla="*/ 75980 w 75979"/>
                <a:gd name="connsiteY2" fmla="*/ 17988 h 17987"/>
                <a:gd name="connsiteX3" fmla="*/ 0 w 75979"/>
                <a:gd name="connsiteY3" fmla="*/ 17988 h 17987"/>
              </a:gdLst>
              <a:ahLst/>
              <a:cxnLst>
                <a:cxn ang="0">
                  <a:pos x="connsiteX0" y="connsiteY0"/>
                </a:cxn>
                <a:cxn ang="0">
                  <a:pos x="connsiteX1" y="connsiteY1"/>
                </a:cxn>
                <a:cxn ang="0">
                  <a:pos x="connsiteX2" y="connsiteY2"/>
                </a:cxn>
                <a:cxn ang="0">
                  <a:pos x="connsiteX3" y="connsiteY3"/>
                </a:cxn>
              </a:cxnLst>
              <a:rect l="l" t="t" r="r" b="b"/>
              <a:pathLst>
                <a:path w="75979" h="17987">
                  <a:moveTo>
                    <a:pt x="0" y="0"/>
                  </a:moveTo>
                  <a:lnTo>
                    <a:pt x="75980" y="0"/>
                  </a:lnTo>
                  <a:lnTo>
                    <a:pt x="75980" y="17988"/>
                  </a:lnTo>
                  <a:lnTo>
                    <a:pt x="0" y="17988"/>
                  </a:lnTo>
                  <a:close/>
                </a:path>
              </a:pathLst>
            </a:custGeom>
            <a:solidFill>
              <a:srgbClr val="2C3A64"/>
            </a:solidFill>
            <a:ln w="4098" cap="flat">
              <a:noFill/>
              <a:prstDash val="solid"/>
              <a:miter/>
            </a:ln>
          </p:spPr>
          <p:txBody>
            <a:bodyPr rtlCol="0" anchor="ctr"/>
            <a:lstStyle/>
            <a:p>
              <a:endParaRPr lang="en-EG"/>
            </a:p>
          </p:txBody>
        </p:sp>
        <p:sp>
          <p:nvSpPr>
            <p:cNvPr id="225" name="Freeform 224">
              <a:extLst>
                <a:ext uri="{FF2B5EF4-FFF2-40B4-BE49-F238E27FC236}">
                  <a16:creationId xmlns:a16="http://schemas.microsoft.com/office/drawing/2014/main" id="{24D362F3-B21E-1E4F-88D0-9769A05DF51D}"/>
                </a:ext>
              </a:extLst>
            </p:cNvPr>
            <p:cNvSpPr/>
            <p:nvPr/>
          </p:nvSpPr>
          <p:spPr>
            <a:xfrm>
              <a:off x="9142401" y="3126176"/>
              <a:ext cx="451370" cy="558637"/>
            </a:xfrm>
            <a:custGeom>
              <a:avLst/>
              <a:gdLst>
                <a:gd name="connsiteX0" fmla="*/ 273265 w 451370"/>
                <a:gd name="connsiteY0" fmla="*/ 517364 h 558637"/>
                <a:gd name="connsiteX1" fmla="*/ 270929 w 451370"/>
                <a:gd name="connsiteY1" fmla="*/ 464098 h 558637"/>
                <a:gd name="connsiteX2" fmla="*/ 201261 w 451370"/>
                <a:gd name="connsiteY2" fmla="*/ 556905 h 558637"/>
                <a:gd name="connsiteX3" fmla="*/ 186671 w 451370"/>
                <a:gd name="connsiteY3" fmla="*/ 558503 h 558637"/>
                <a:gd name="connsiteX4" fmla="*/ 154582 w 451370"/>
                <a:gd name="connsiteY4" fmla="*/ 548013 h 558637"/>
                <a:gd name="connsiteX5" fmla="*/ 215399 w 451370"/>
                <a:gd name="connsiteY5" fmla="*/ 486060 h 558637"/>
                <a:gd name="connsiteX6" fmla="*/ 133109 w 451370"/>
                <a:gd name="connsiteY6" fmla="*/ 537729 h 558637"/>
                <a:gd name="connsiteX7" fmla="*/ 18361 w 451370"/>
                <a:gd name="connsiteY7" fmla="*/ 425418 h 558637"/>
                <a:gd name="connsiteX8" fmla="*/ 203392 w 451370"/>
                <a:gd name="connsiteY8" fmla="*/ 290654 h 558637"/>
                <a:gd name="connsiteX9" fmla="*/ 369 w 451370"/>
                <a:gd name="connsiteY9" fmla="*/ 393499 h 558637"/>
                <a:gd name="connsiteX10" fmla="*/ 0 w 451370"/>
                <a:gd name="connsiteY10" fmla="*/ 392721 h 558637"/>
                <a:gd name="connsiteX11" fmla="*/ 308591 w 451370"/>
                <a:gd name="connsiteY11" fmla="*/ 40342 h 558637"/>
                <a:gd name="connsiteX12" fmla="*/ 451371 w 451370"/>
                <a:gd name="connsiteY12" fmla="*/ 21944 h 558637"/>
                <a:gd name="connsiteX13" fmla="*/ 273265 w 451370"/>
                <a:gd name="connsiteY13" fmla="*/ 517364 h 55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370" h="558637">
                  <a:moveTo>
                    <a:pt x="273265" y="517364"/>
                  </a:moveTo>
                  <a:cubicBezTo>
                    <a:pt x="274114" y="499575"/>
                    <a:pt x="273331" y="481745"/>
                    <a:pt x="270929" y="464098"/>
                  </a:cubicBezTo>
                  <a:cubicBezTo>
                    <a:pt x="250192" y="516914"/>
                    <a:pt x="221751" y="543711"/>
                    <a:pt x="201261" y="556905"/>
                  </a:cubicBezTo>
                  <a:cubicBezTo>
                    <a:pt x="196546" y="558375"/>
                    <a:pt x="191592" y="558918"/>
                    <a:pt x="186671" y="558503"/>
                  </a:cubicBezTo>
                  <a:cubicBezTo>
                    <a:pt x="175719" y="555842"/>
                    <a:pt x="164991" y="552335"/>
                    <a:pt x="154582" y="548013"/>
                  </a:cubicBezTo>
                  <a:cubicBezTo>
                    <a:pt x="184540" y="524904"/>
                    <a:pt x="213596" y="488355"/>
                    <a:pt x="215399" y="486060"/>
                  </a:cubicBezTo>
                  <a:cubicBezTo>
                    <a:pt x="188475" y="510891"/>
                    <a:pt x="155731" y="527854"/>
                    <a:pt x="133109" y="537729"/>
                  </a:cubicBezTo>
                  <a:cubicBezTo>
                    <a:pt x="77415" y="507449"/>
                    <a:pt x="39220" y="457993"/>
                    <a:pt x="18361" y="425418"/>
                  </a:cubicBezTo>
                  <a:cubicBezTo>
                    <a:pt x="161345" y="380346"/>
                    <a:pt x="203392" y="290654"/>
                    <a:pt x="203392" y="290654"/>
                  </a:cubicBezTo>
                  <a:cubicBezTo>
                    <a:pt x="76349" y="392065"/>
                    <a:pt x="20082" y="397187"/>
                    <a:pt x="369" y="393499"/>
                  </a:cubicBezTo>
                  <a:cubicBezTo>
                    <a:pt x="227" y="393249"/>
                    <a:pt x="104" y="392989"/>
                    <a:pt x="0" y="392721"/>
                  </a:cubicBezTo>
                  <a:cubicBezTo>
                    <a:pt x="191138" y="342077"/>
                    <a:pt x="244086" y="118726"/>
                    <a:pt x="308591" y="40342"/>
                  </a:cubicBezTo>
                  <a:cubicBezTo>
                    <a:pt x="373096" y="-38042"/>
                    <a:pt x="451371" y="21944"/>
                    <a:pt x="451371" y="21944"/>
                  </a:cubicBezTo>
                  <a:cubicBezTo>
                    <a:pt x="451371" y="21944"/>
                    <a:pt x="443421" y="298849"/>
                    <a:pt x="273265" y="517364"/>
                  </a:cubicBezTo>
                  <a:close/>
                </a:path>
              </a:pathLst>
            </a:custGeom>
            <a:solidFill>
              <a:srgbClr val="A9453D"/>
            </a:solidFill>
            <a:ln w="4098" cap="flat">
              <a:noFill/>
              <a:prstDash val="solid"/>
              <a:miter/>
            </a:ln>
          </p:spPr>
          <p:txBody>
            <a:bodyPr rtlCol="0" anchor="ctr"/>
            <a:lstStyle/>
            <a:p>
              <a:endParaRPr lang="en-EG"/>
            </a:p>
          </p:txBody>
        </p:sp>
        <p:sp>
          <p:nvSpPr>
            <p:cNvPr id="226" name="Freeform 225">
              <a:extLst>
                <a:ext uri="{FF2B5EF4-FFF2-40B4-BE49-F238E27FC236}">
                  <a16:creationId xmlns:a16="http://schemas.microsoft.com/office/drawing/2014/main" id="{899104AD-2A4A-AE4C-ADB7-B4E5FB0F07B6}"/>
                </a:ext>
              </a:extLst>
            </p:cNvPr>
            <p:cNvSpPr/>
            <p:nvPr/>
          </p:nvSpPr>
          <p:spPr>
            <a:xfrm>
              <a:off x="9656567" y="3578186"/>
              <a:ext cx="360502" cy="567988"/>
            </a:xfrm>
            <a:custGeom>
              <a:avLst/>
              <a:gdLst>
                <a:gd name="connsiteX0" fmla="*/ 92279 w 360502"/>
                <a:gd name="connsiteY0" fmla="*/ 0 h 567988"/>
                <a:gd name="connsiteX1" fmla="*/ 207027 w 360502"/>
                <a:gd name="connsiteY1" fmla="*/ 125791 h 567988"/>
                <a:gd name="connsiteX2" fmla="*/ 120966 w 360502"/>
                <a:gd name="connsiteY2" fmla="*/ 427157 h 567988"/>
                <a:gd name="connsiteX3" fmla="*/ 324193 w 360502"/>
                <a:gd name="connsiteY3" fmla="*/ 325951 h 567988"/>
                <a:gd name="connsiteX4" fmla="*/ 360503 w 360502"/>
                <a:gd name="connsiteY4" fmla="*/ 369793 h 567988"/>
                <a:gd name="connsiteX5" fmla="*/ 26791 w 360502"/>
                <a:gd name="connsiteY5" fmla="*/ 559545 h 567988"/>
                <a:gd name="connsiteX6" fmla="*/ 92279 w 360502"/>
                <a:gd name="connsiteY6" fmla="*/ 0 h 56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502" h="567988">
                  <a:moveTo>
                    <a:pt x="92279" y="0"/>
                  </a:moveTo>
                  <a:cubicBezTo>
                    <a:pt x="92279" y="0"/>
                    <a:pt x="217232" y="66337"/>
                    <a:pt x="207027" y="125791"/>
                  </a:cubicBezTo>
                  <a:cubicBezTo>
                    <a:pt x="190635" y="220565"/>
                    <a:pt x="120966" y="427157"/>
                    <a:pt x="120966" y="427157"/>
                  </a:cubicBezTo>
                  <a:lnTo>
                    <a:pt x="324193" y="325951"/>
                  </a:lnTo>
                  <a:lnTo>
                    <a:pt x="360503" y="369793"/>
                  </a:lnTo>
                  <a:cubicBezTo>
                    <a:pt x="360503" y="369793"/>
                    <a:pt x="113712" y="616130"/>
                    <a:pt x="26791" y="559545"/>
                  </a:cubicBezTo>
                  <a:cubicBezTo>
                    <a:pt x="-60132" y="502959"/>
                    <a:pt x="92279" y="0"/>
                    <a:pt x="92279" y="0"/>
                  </a:cubicBezTo>
                  <a:close/>
                </a:path>
              </a:pathLst>
            </a:custGeom>
            <a:solidFill>
              <a:srgbClr val="F4A671"/>
            </a:solidFill>
            <a:ln w="4098" cap="flat">
              <a:noFill/>
              <a:prstDash val="solid"/>
              <a:miter/>
            </a:ln>
          </p:spPr>
          <p:txBody>
            <a:bodyPr rtlCol="0" anchor="ctr"/>
            <a:lstStyle/>
            <a:p>
              <a:endParaRPr lang="en-EG"/>
            </a:p>
          </p:txBody>
        </p:sp>
        <p:sp>
          <p:nvSpPr>
            <p:cNvPr id="227" name="Freeform 226">
              <a:extLst>
                <a:ext uri="{FF2B5EF4-FFF2-40B4-BE49-F238E27FC236}">
                  <a16:creationId xmlns:a16="http://schemas.microsoft.com/office/drawing/2014/main" id="{D459D160-2EF3-374A-B04D-D110F4824C6E}"/>
                </a:ext>
              </a:extLst>
            </p:cNvPr>
            <p:cNvSpPr/>
            <p:nvPr/>
          </p:nvSpPr>
          <p:spPr>
            <a:xfrm>
              <a:off x="9979940" y="3828857"/>
              <a:ext cx="88913" cy="119286"/>
            </a:xfrm>
            <a:custGeom>
              <a:avLst/>
              <a:gdLst>
                <a:gd name="connsiteX0" fmla="*/ 36514 w 88913"/>
                <a:gd name="connsiteY0" fmla="*/ 119286 h 119286"/>
                <a:gd name="connsiteX1" fmla="*/ 85692 w 88913"/>
                <a:gd name="connsiteY1" fmla="*/ 43648 h 119286"/>
                <a:gd name="connsiteX2" fmla="*/ 14713 w 88913"/>
                <a:gd name="connsiteY2" fmla="*/ 6771 h 119286"/>
                <a:gd name="connsiteX3" fmla="*/ 0 w 88913"/>
                <a:gd name="connsiteY3" fmla="*/ 75280 h 119286"/>
              </a:gdLst>
              <a:ahLst/>
              <a:cxnLst>
                <a:cxn ang="0">
                  <a:pos x="connsiteX0" y="connsiteY0"/>
                </a:cxn>
                <a:cxn ang="0">
                  <a:pos x="connsiteX1" y="connsiteY1"/>
                </a:cxn>
                <a:cxn ang="0">
                  <a:pos x="connsiteX2" y="connsiteY2"/>
                </a:cxn>
                <a:cxn ang="0">
                  <a:pos x="connsiteX3" y="connsiteY3"/>
                </a:cxn>
              </a:cxnLst>
              <a:rect l="l" t="t" r="r" b="b"/>
              <a:pathLst>
                <a:path w="88913" h="119286">
                  <a:moveTo>
                    <a:pt x="36514" y="119286"/>
                  </a:moveTo>
                  <a:cubicBezTo>
                    <a:pt x="36514" y="119286"/>
                    <a:pt x="104257" y="85523"/>
                    <a:pt x="85692" y="43648"/>
                  </a:cubicBezTo>
                  <a:cubicBezTo>
                    <a:pt x="67128" y="1772"/>
                    <a:pt x="23277" y="-8677"/>
                    <a:pt x="14713" y="6771"/>
                  </a:cubicBezTo>
                  <a:cubicBezTo>
                    <a:pt x="6147" y="22218"/>
                    <a:pt x="0" y="75280"/>
                    <a:pt x="0" y="75280"/>
                  </a:cubicBezTo>
                  <a:close/>
                </a:path>
              </a:pathLst>
            </a:custGeom>
            <a:solidFill>
              <a:srgbClr val="C0783D"/>
            </a:solidFill>
            <a:ln w="4098" cap="flat">
              <a:noFill/>
              <a:prstDash val="solid"/>
              <a:miter/>
            </a:ln>
          </p:spPr>
          <p:txBody>
            <a:bodyPr rtlCol="0" anchor="ctr"/>
            <a:lstStyle/>
            <a:p>
              <a:endParaRPr lang="en-EG"/>
            </a:p>
          </p:txBody>
        </p:sp>
        <p:sp>
          <p:nvSpPr>
            <p:cNvPr id="228" name="Freeform 227">
              <a:extLst>
                <a:ext uri="{FF2B5EF4-FFF2-40B4-BE49-F238E27FC236}">
                  <a16:creationId xmlns:a16="http://schemas.microsoft.com/office/drawing/2014/main" id="{F12A37A3-52F9-CB42-A22F-E0AAE703752A}"/>
                </a:ext>
              </a:extLst>
            </p:cNvPr>
            <p:cNvSpPr/>
            <p:nvPr/>
          </p:nvSpPr>
          <p:spPr>
            <a:xfrm>
              <a:off x="9492082" y="3121453"/>
              <a:ext cx="287213" cy="322624"/>
            </a:xfrm>
            <a:custGeom>
              <a:avLst/>
              <a:gdLst>
                <a:gd name="connsiteX0" fmla="*/ 287213 w 287213"/>
                <a:gd name="connsiteY0" fmla="*/ 94479 h 322624"/>
                <a:gd name="connsiteX1" fmla="*/ 77633 w 287213"/>
                <a:gd name="connsiteY1" fmla="*/ 35190 h 322624"/>
                <a:gd name="connsiteX2" fmla="*/ 3867 w 287213"/>
                <a:gd name="connsiteY2" fmla="*/ 149918 h 322624"/>
                <a:gd name="connsiteX3" fmla="*/ 78699 w 287213"/>
                <a:gd name="connsiteY3" fmla="*/ 297671 h 322624"/>
                <a:gd name="connsiteX4" fmla="*/ 115091 w 287213"/>
                <a:gd name="connsiteY4" fmla="*/ 322624 h 322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213" h="322624">
                  <a:moveTo>
                    <a:pt x="287213" y="94479"/>
                  </a:moveTo>
                  <a:cubicBezTo>
                    <a:pt x="287213" y="94479"/>
                    <a:pt x="150171" y="-70114"/>
                    <a:pt x="77633" y="35190"/>
                  </a:cubicBezTo>
                  <a:cubicBezTo>
                    <a:pt x="77633" y="35190"/>
                    <a:pt x="23497" y="57644"/>
                    <a:pt x="3867" y="149918"/>
                  </a:cubicBezTo>
                  <a:cubicBezTo>
                    <a:pt x="-16132" y="243913"/>
                    <a:pt x="46365" y="315331"/>
                    <a:pt x="78699" y="297671"/>
                  </a:cubicBezTo>
                  <a:cubicBezTo>
                    <a:pt x="99436" y="286362"/>
                    <a:pt x="115091" y="322624"/>
                    <a:pt x="115091" y="322624"/>
                  </a:cubicBezTo>
                  <a:close/>
                </a:path>
              </a:pathLst>
            </a:custGeom>
            <a:solidFill>
              <a:srgbClr val="A9453D"/>
            </a:solidFill>
            <a:ln w="4098" cap="flat">
              <a:noFill/>
              <a:prstDash val="solid"/>
              <a:miter/>
            </a:ln>
          </p:spPr>
          <p:txBody>
            <a:bodyPr rtlCol="0" anchor="ctr"/>
            <a:lstStyle/>
            <a:p>
              <a:endParaRPr lang="en-EG"/>
            </a:p>
          </p:txBody>
        </p:sp>
        <p:sp>
          <p:nvSpPr>
            <p:cNvPr id="229" name="Freeform 228">
              <a:extLst>
                <a:ext uri="{FF2B5EF4-FFF2-40B4-BE49-F238E27FC236}">
                  <a16:creationId xmlns:a16="http://schemas.microsoft.com/office/drawing/2014/main" id="{E9DD82FF-D84C-6949-A24D-B202CFAE2196}"/>
                </a:ext>
              </a:extLst>
            </p:cNvPr>
            <p:cNvSpPr/>
            <p:nvPr/>
          </p:nvSpPr>
          <p:spPr>
            <a:xfrm>
              <a:off x="9566392" y="3422853"/>
              <a:ext cx="169834" cy="172978"/>
            </a:xfrm>
            <a:custGeom>
              <a:avLst/>
              <a:gdLst>
                <a:gd name="connsiteX0" fmla="*/ 169831 w 169834"/>
                <a:gd name="connsiteY0" fmla="*/ 154227 h 172978"/>
                <a:gd name="connsiteX1" fmla="*/ 81148 w 169834"/>
                <a:gd name="connsiteY1" fmla="*/ 170617 h 172978"/>
                <a:gd name="connsiteX2" fmla="*/ 4 w 169834"/>
                <a:gd name="connsiteY2" fmla="*/ 148614 h 172978"/>
                <a:gd name="connsiteX3" fmla="*/ 41436 w 169834"/>
                <a:gd name="connsiteY3" fmla="*/ 0 h 172978"/>
                <a:gd name="connsiteX4" fmla="*/ 48321 w 169834"/>
                <a:gd name="connsiteY4" fmla="*/ 1352 h 172978"/>
                <a:gd name="connsiteX5" fmla="*/ 164257 w 169834"/>
                <a:gd name="connsiteY5" fmla="*/ 24298 h 172978"/>
                <a:gd name="connsiteX6" fmla="*/ 161553 w 169834"/>
                <a:gd name="connsiteY6" fmla="*/ 95142 h 172978"/>
                <a:gd name="connsiteX7" fmla="*/ 169831 w 169834"/>
                <a:gd name="connsiteY7" fmla="*/ 154227 h 17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834" h="172978">
                  <a:moveTo>
                    <a:pt x="169831" y="154227"/>
                  </a:moveTo>
                  <a:cubicBezTo>
                    <a:pt x="170322" y="154473"/>
                    <a:pt x="119465" y="180861"/>
                    <a:pt x="81148" y="170617"/>
                  </a:cubicBezTo>
                  <a:cubicBezTo>
                    <a:pt x="45166" y="160783"/>
                    <a:pt x="-488" y="148737"/>
                    <a:pt x="4" y="148614"/>
                  </a:cubicBezTo>
                  <a:cubicBezTo>
                    <a:pt x="15249" y="145582"/>
                    <a:pt x="41764" y="90020"/>
                    <a:pt x="41436" y="0"/>
                  </a:cubicBezTo>
                  <a:lnTo>
                    <a:pt x="48321" y="1352"/>
                  </a:lnTo>
                  <a:lnTo>
                    <a:pt x="164257" y="24298"/>
                  </a:lnTo>
                  <a:cubicBezTo>
                    <a:pt x="164257" y="24298"/>
                    <a:pt x="161635" y="60765"/>
                    <a:pt x="161553" y="95142"/>
                  </a:cubicBezTo>
                  <a:cubicBezTo>
                    <a:pt x="161471" y="123783"/>
                    <a:pt x="163233" y="151154"/>
                    <a:pt x="169831" y="154227"/>
                  </a:cubicBezTo>
                  <a:close/>
                </a:path>
              </a:pathLst>
            </a:custGeom>
            <a:solidFill>
              <a:srgbClr val="FFB27D"/>
            </a:solidFill>
            <a:ln w="4098" cap="flat">
              <a:noFill/>
              <a:prstDash val="solid"/>
              <a:miter/>
            </a:ln>
          </p:spPr>
          <p:txBody>
            <a:bodyPr rtlCol="0" anchor="ctr"/>
            <a:lstStyle/>
            <a:p>
              <a:endParaRPr lang="en-EG"/>
            </a:p>
          </p:txBody>
        </p:sp>
        <p:sp>
          <p:nvSpPr>
            <p:cNvPr id="230" name="Freeform 229">
              <a:extLst>
                <a:ext uri="{FF2B5EF4-FFF2-40B4-BE49-F238E27FC236}">
                  <a16:creationId xmlns:a16="http://schemas.microsoft.com/office/drawing/2014/main" id="{60437E85-F0E8-704A-9E8F-CF8121CF476F}"/>
                </a:ext>
              </a:extLst>
            </p:cNvPr>
            <p:cNvSpPr/>
            <p:nvPr/>
          </p:nvSpPr>
          <p:spPr>
            <a:xfrm>
              <a:off x="9614714" y="3424000"/>
              <a:ext cx="115935" cy="93789"/>
            </a:xfrm>
            <a:custGeom>
              <a:avLst/>
              <a:gdLst>
                <a:gd name="connsiteX0" fmla="*/ 115936 w 115935"/>
                <a:gd name="connsiteY0" fmla="*/ 22945 h 93789"/>
                <a:gd name="connsiteX1" fmla="*/ 113231 w 115935"/>
                <a:gd name="connsiteY1" fmla="*/ 93790 h 93789"/>
                <a:gd name="connsiteX2" fmla="*/ 0 w 115935"/>
                <a:gd name="connsiteY2" fmla="*/ 0 h 93789"/>
              </a:gdLst>
              <a:ahLst/>
              <a:cxnLst>
                <a:cxn ang="0">
                  <a:pos x="connsiteX0" y="connsiteY0"/>
                </a:cxn>
                <a:cxn ang="0">
                  <a:pos x="connsiteX1" y="connsiteY1"/>
                </a:cxn>
                <a:cxn ang="0">
                  <a:pos x="connsiteX2" y="connsiteY2"/>
                </a:cxn>
              </a:cxnLst>
              <a:rect l="l" t="t" r="r" b="b"/>
              <a:pathLst>
                <a:path w="115935" h="93789">
                  <a:moveTo>
                    <a:pt x="115936" y="22945"/>
                  </a:moveTo>
                  <a:cubicBezTo>
                    <a:pt x="115936" y="22945"/>
                    <a:pt x="113313" y="59413"/>
                    <a:pt x="113231" y="93790"/>
                  </a:cubicBezTo>
                  <a:cubicBezTo>
                    <a:pt x="48357" y="91946"/>
                    <a:pt x="14056" y="32779"/>
                    <a:pt x="0" y="0"/>
                  </a:cubicBezTo>
                  <a:close/>
                </a:path>
              </a:pathLst>
            </a:custGeom>
            <a:solidFill>
              <a:srgbClr val="F4A671"/>
            </a:solidFill>
            <a:ln w="4098" cap="flat">
              <a:noFill/>
              <a:prstDash val="solid"/>
              <a:miter/>
            </a:ln>
          </p:spPr>
          <p:txBody>
            <a:bodyPr rtlCol="0" anchor="ctr"/>
            <a:lstStyle/>
            <a:p>
              <a:endParaRPr lang="en-EG"/>
            </a:p>
          </p:txBody>
        </p:sp>
        <p:sp>
          <p:nvSpPr>
            <p:cNvPr id="231" name="Freeform 230">
              <a:extLst>
                <a:ext uri="{FF2B5EF4-FFF2-40B4-BE49-F238E27FC236}">
                  <a16:creationId xmlns:a16="http://schemas.microsoft.com/office/drawing/2014/main" id="{69C4D13F-B5E5-7A43-8CE8-01ABF9560FE6}"/>
                </a:ext>
              </a:extLst>
            </p:cNvPr>
            <p:cNvSpPr/>
            <p:nvPr/>
          </p:nvSpPr>
          <p:spPr>
            <a:xfrm>
              <a:off x="9559624" y="3173245"/>
              <a:ext cx="244037" cy="238135"/>
            </a:xfrm>
            <a:custGeom>
              <a:avLst/>
              <a:gdLst>
                <a:gd name="connsiteX0" fmla="*/ 43123 w 244037"/>
                <a:gd name="connsiteY0" fmla="*/ 238135 h 238135"/>
                <a:gd name="connsiteX1" fmla="*/ 994 w 244037"/>
                <a:gd name="connsiteY1" fmla="*/ 138486 h 238135"/>
                <a:gd name="connsiteX2" fmla="*/ 133979 w 244037"/>
                <a:gd name="connsiteY2" fmla="*/ 1714 h 238135"/>
                <a:gd name="connsiteX3" fmla="*/ 202829 w 244037"/>
                <a:gd name="connsiteY3" fmla="*/ 27732 h 238135"/>
                <a:gd name="connsiteX4" fmla="*/ 224794 w 244037"/>
                <a:gd name="connsiteY4" fmla="*/ 190318 h 238135"/>
                <a:gd name="connsiteX5" fmla="*/ 213688 w 244037"/>
                <a:gd name="connsiteY5" fmla="*/ 226130 h 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037" h="238135">
                  <a:moveTo>
                    <a:pt x="43123" y="238135"/>
                  </a:moveTo>
                  <a:cubicBezTo>
                    <a:pt x="43123" y="238135"/>
                    <a:pt x="9149" y="184418"/>
                    <a:pt x="994" y="138486"/>
                  </a:cubicBezTo>
                  <a:cubicBezTo>
                    <a:pt x="-4825" y="105706"/>
                    <a:pt x="11854" y="-15782"/>
                    <a:pt x="133979" y="1714"/>
                  </a:cubicBezTo>
                  <a:cubicBezTo>
                    <a:pt x="158588" y="5120"/>
                    <a:pt x="182118" y="14012"/>
                    <a:pt x="202829" y="27732"/>
                  </a:cubicBezTo>
                  <a:cubicBezTo>
                    <a:pt x="229342" y="45638"/>
                    <a:pt x="267620" y="84277"/>
                    <a:pt x="224794" y="190318"/>
                  </a:cubicBezTo>
                  <a:lnTo>
                    <a:pt x="213688" y="226130"/>
                  </a:lnTo>
                  <a:close/>
                </a:path>
              </a:pathLst>
            </a:custGeom>
            <a:solidFill>
              <a:srgbClr val="A9453D"/>
            </a:solidFill>
            <a:ln w="4098" cap="flat">
              <a:noFill/>
              <a:prstDash val="solid"/>
              <a:miter/>
            </a:ln>
          </p:spPr>
          <p:txBody>
            <a:bodyPr rtlCol="0" anchor="ctr"/>
            <a:lstStyle/>
            <a:p>
              <a:endParaRPr lang="en-EG"/>
            </a:p>
          </p:txBody>
        </p:sp>
        <p:sp>
          <p:nvSpPr>
            <p:cNvPr id="232" name="Freeform 231">
              <a:extLst>
                <a:ext uri="{FF2B5EF4-FFF2-40B4-BE49-F238E27FC236}">
                  <a16:creationId xmlns:a16="http://schemas.microsoft.com/office/drawing/2014/main" id="{E3E7DFFE-9477-724B-B1B0-653F463B1BC2}"/>
                </a:ext>
              </a:extLst>
            </p:cNvPr>
            <p:cNvSpPr/>
            <p:nvPr/>
          </p:nvSpPr>
          <p:spPr>
            <a:xfrm>
              <a:off x="9596993" y="3220582"/>
              <a:ext cx="206314" cy="258904"/>
            </a:xfrm>
            <a:custGeom>
              <a:avLst/>
              <a:gdLst>
                <a:gd name="connsiteX0" fmla="*/ 155336 w 206314"/>
                <a:gd name="connsiteY0" fmla="*/ 258898 h 258904"/>
                <a:gd name="connsiteX1" fmla="*/ 1737 w 206314"/>
                <a:gd name="connsiteY1" fmla="*/ 165845 h 258904"/>
                <a:gd name="connsiteX2" fmla="*/ 79602 w 206314"/>
                <a:gd name="connsiteY2" fmla="*/ 555 h 258904"/>
                <a:gd name="connsiteX3" fmla="*/ 204473 w 206314"/>
                <a:gd name="connsiteY3" fmla="*/ 63245 h 258904"/>
                <a:gd name="connsiteX4" fmla="*/ 155336 w 206314"/>
                <a:gd name="connsiteY4" fmla="*/ 258898 h 25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14" h="258904">
                  <a:moveTo>
                    <a:pt x="155336" y="258898"/>
                  </a:moveTo>
                  <a:cubicBezTo>
                    <a:pt x="155336" y="258898"/>
                    <a:pt x="1860" y="261438"/>
                    <a:pt x="1737" y="165845"/>
                  </a:cubicBezTo>
                  <a:cubicBezTo>
                    <a:pt x="1614" y="70252"/>
                    <a:pt x="-18261" y="6045"/>
                    <a:pt x="79602" y="555"/>
                  </a:cubicBezTo>
                  <a:cubicBezTo>
                    <a:pt x="177467" y="-4936"/>
                    <a:pt x="196687" y="31367"/>
                    <a:pt x="204473" y="63245"/>
                  </a:cubicBezTo>
                  <a:cubicBezTo>
                    <a:pt x="212260" y="95123"/>
                    <a:pt x="195252" y="255784"/>
                    <a:pt x="155336" y="258898"/>
                  </a:cubicBezTo>
                  <a:close/>
                </a:path>
              </a:pathLst>
            </a:custGeom>
            <a:solidFill>
              <a:srgbClr val="FFB27D"/>
            </a:solidFill>
            <a:ln w="4098" cap="flat">
              <a:noFill/>
              <a:prstDash val="solid"/>
              <a:miter/>
            </a:ln>
          </p:spPr>
          <p:txBody>
            <a:bodyPr rtlCol="0" anchor="ctr"/>
            <a:lstStyle/>
            <a:p>
              <a:endParaRPr lang="en-EG"/>
            </a:p>
          </p:txBody>
        </p:sp>
        <p:sp>
          <p:nvSpPr>
            <p:cNvPr id="233" name="Freeform 232">
              <a:extLst>
                <a:ext uri="{FF2B5EF4-FFF2-40B4-BE49-F238E27FC236}">
                  <a16:creationId xmlns:a16="http://schemas.microsoft.com/office/drawing/2014/main" id="{F38AE208-54CF-024F-A03A-107E02575B5F}"/>
                </a:ext>
              </a:extLst>
            </p:cNvPr>
            <p:cNvSpPr/>
            <p:nvPr/>
          </p:nvSpPr>
          <p:spPr>
            <a:xfrm>
              <a:off x="9547626" y="3199368"/>
              <a:ext cx="199006" cy="155314"/>
            </a:xfrm>
            <a:custGeom>
              <a:avLst/>
              <a:gdLst>
                <a:gd name="connsiteX0" fmla="*/ 199006 w 199006"/>
                <a:gd name="connsiteY0" fmla="*/ 19433 h 155314"/>
                <a:gd name="connsiteX1" fmla="*/ 92455 w 199006"/>
                <a:gd name="connsiteY1" fmla="*/ 148133 h 155314"/>
                <a:gd name="connsiteX2" fmla="*/ 0 w 199006"/>
                <a:gd name="connsiteY2" fmla="*/ 147437 h 155314"/>
                <a:gd name="connsiteX3" fmla="*/ 59710 w 199006"/>
                <a:gd name="connsiteY3" fmla="*/ 39593 h 155314"/>
                <a:gd name="connsiteX4" fmla="*/ 199006 w 199006"/>
                <a:gd name="connsiteY4" fmla="*/ 19433 h 155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06" h="155314">
                  <a:moveTo>
                    <a:pt x="199006" y="19433"/>
                  </a:moveTo>
                  <a:cubicBezTo>
                    <a:pt x="199006" y="19433"/>
                    <a:pt x="157000" y="131580"/>
                    <a:pt x="92455" y="148133"/>
                  </a:cubicBezTo>
                  <a:cubicBezTo>
                    <a:pt x="27909" y="164687"/>
                    <a:pt x="0" y="147437"/>
                    <a:pt x="0" y="147437"/>
                  </a:cubicBezTo>
                  <a:cubicBezTo>
                    <a:pt x="31808" y="119498"/>
                    <a:pt x="52916" y="81375"/>
                    <a:pt x="59710" y="39593"/>
                  </a:cubicBezTo>
                  <a:cubicBezTo>
                    <a:pt x="59710" y="39593"/>
                    <a:pt x="167328" y="-33956"/>
                    <a:pt x="199006" y="19433"/>
                  </a:cubicBezTo>
                  <a:close/>
                </a:path>
              </a:pathLst>
            </a:custGeom>
            <a:solidFill>
              <a:srgbClr val="A9453D"/>
            </a:solidFill>
            <a:ln w="4098" cap="flat">
              <a:noFill/>
              <a:prstDash val="solid"/>
              <a:miter/>
            </a:ln>
          </p:spPr>
          <p:txBody>
            <a:bodyPr rtlCol="0" anchor="ctr"/>
            <a:lstStyle/>
            <a:p>
              <a:endParaRPr lang="en-EG"/>
            </a:p>
          </p:txBody>
        </p:sp>
        <p:sp>
          <p:nvSpPr>
            <p:cNvPr id="234" name="Freeform 233">
              <a:extLst>
                <a:ext uri="{FF2B5EF4-FFF2-40B4-BE49-F238E27FC236}">
                  <a16:creationId xmlns:a16="http://schemas.microsoft.com/office/drawing/2014/main" id="{F20A6082-C39B-124D-981A-721B96B02D73}"/>
                </a:ext>
              </a:extLst>
            </p:cNvPr>
            <p:cNvSpPr/>
            <p:nvPr/>
          </p:nvSpPr>
          <p:spPr>
            <a:xfrm>
              <a:off x="9736223" y="3209612"/>
              <a:ext cx="77649" cy="140431"/>
            </a:xfrm>
            <a:custGeom>
              <a:avLst/>
              <a:gdLst>
                <a:gd name="connsiteX0" fmla="*/ 0 w 77649"/>
                <a:gd name="connsiteY0" fmla="*/ 18285 h 140431"/>
                <a:gd name="connsiteX1" fmla="*/ 39014 w 77649"/>
                <a:gd name="connsiteY1" fmla="*/ 67659 h 140431"/>
                <a:gd name="connsiteX2" fmla="*/ 64710 w 77649"/>
                <a:gd name="connsiteY2" fmla="*/ 140389 h 140431"/>
                <a:gd name="connsiteX3" fmla="*/ 60612 w 77649"/>
                <a:gd name="connsiteY3" fmla="*/ 21072 h 140431"/>
                <a:gd name="connsiteX4" fmla="*/ 0 w 77649"/>
                <a:gd name="connsiteY4" fmla="*/ 18285 h 140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49" h="140431">
                  <a:moveTo>
                    <a:pt x="0" y="18285"/>
                  </a:moveTo>
                  <a:cubicBezTo>
                    <a:pt x="0" y="18285"/>
                    <a:pt x="31391" y="43321"/>
                    <a:pt x="39014" y="67659"/>
                  </a:cubicBezTo>
                  <a:cubicBezTo>
                    <a:pt x="46636" y="91998"/>
                    <a:pt x="50120" y="142110"/>
                    <a:pt x="64710" y="140389"/>
                  </a:cubicBezTo>
                  <a:cubicBezTo>
                    <a:pt x="64710" y="140389"/>
                    <a:pt x="96389" y="64177"/>
                    <a:pt x="60612" y="21072"/>
                  </a:cubicBezTo>
                  <a:cubicBezTo>
                    <a:pt x="23072" y="-24656"/>
                    <a:pt x="0" y="18285"/>
                    <a:pt x="0" y="18285"/>
                  </a:cubicBezTo>
                  <a:close/>
                </a:path>
              </a:pathLst>
            </a:custGeom>
            <a:solidFill>
              <a:srgbClr val="A9453D"/>
            </a:solidFill>
            <a:ln w="4098" cap="flat">
              <a:noFill/>
              <a:prstDash val="solid"/>
              <a:miter/>
            </a:ln>
          </p:spPr>
          <p:txBody>
            <a:bodyPr rtlCol="0" anchor="ctr"/>
            <a:lstStyle/>
            <a:p>
              <a:endParaRPr lang="en-EG"/>
            </a:p>
          </p:txBody>
        </p:sp>
        <p:sp>
          <p:nvSpPr>
            <p:cNvPr id="235" name="Freeform 234">
              <a:extLst>
                <a:ext uri="{FF2B5EF4-FFF2-40B4-BE49-F238E27FC236}">
                  <a16:creationId xmlns:a16="http://schemas.microsoft.com/office/drawing/2014/main" id="{6FA22E9A-80AC-CC40-9DE2-DB242C6E159E}"/>
                </a:ext>
              </a:extLst>
            </p:cNvPr>
            <p:cNvSpPr/>
            <p:nvPr/>
          </p:nvSpPr>
          <p:spPr>
            <a:xfrm>
              <a:off x="9421531" y="3569862"/>
              <a:ext cx="441130" cy="834851"/>
            </a:xfrm>
            <a:custGeom>
              <a:avLst/>
              <a:gdLst>
                <a:gd name="connsiteX0" fmla="*/ 1184 w 441130"/>
                <a:gd name="connsiteY0" fmla="*/ 723284 h 834851"/>
                <a:gd name="connsiteX1" fmla="*/ 81630 w 441130"/>
                <a:gd name="connsiteY1" fmla="*/ 530705 h 834851"/>
                <a:gd name="connsiteX2" fmla="*/ 78844 w 441130"/>
                <a:gd name="connsiteY2" fmla="*/ 485633 h 834851"/>
                <a:gd name="connsiteX3" fmla="*/ 62451 w 441130"/>
                <a:gd name="connsiteY3" fmla="*/ 400407 h 834851"/>
                <a:gd name="connsiteX4" fmla="*/ 62451 w 441130"/>
                <a:gd name="connsiteY4" fmla="*/ 400407 h 834851"/>
                <a:gd name="connsiteX5" fmla="*/ 62205 w 441130"/>
                <a:gd name="connsiteY5" fmla="*/ 399423 h 834851"/>
                <a:gd name="connsiteX6" fmla="*/ 58107 w 441130"/>
                <a:gd name="connsiteY6" fmla="*/ 381641 h 834851"/>
                <a:gd name="connsiteX7" fmla="*/ 144989 w 441130"/>
                <a:gd name="connsiteY7" fmla="*/ 1235 h 834851"/>
                <a:gd name="connsiteX8" fmla="*/ 149087 w 441130"/>
                <a:gd name="connsiteY8" fmla="*/ 867 h 834851"/>
                <a:gd name="connsiteX9" fmla="*/ 327561 w 441130"/>
                <a:gd name="connsiteY9" fmla="*/ 8529 h 834851"/>
                <a:gd name="connsiteX10" fmla="*/ 373050 w 441130"/>
                <a:gd name="connsiteY10" fmla="*/ 83307 h 834851"/>
                <a:gd name="connsiteX11" fmla="*/ 432515 w 441130"/>
                <a:gd name="connsiteY11" fmla="*/ 267404 h 834851"/>
                <a:gd name="connsiteX12" fmla="*/ 404401 w 441130"/>
                <a:gd name="connsiteY12" fmla="*/ 448879 h 834851"/>
                <a:gd name="connsiteX13" fmla="*/ 433088 w 441130"/>
                <a:gd name="connsiteY13" fmla="*/ 695872 h 834851"/>
                <a:gd name="connsiteX14" fmla="*/ 1184 w 441130"/>
                <a:gd name="connsiteY14" fmla="*/ 723284 h 83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1130" h="834851">
                  <a:moveTo>
                    <a:pt x="1184" y="723284"/>
                  </a:moveTo>
                  <a:cubicBezTo>
                    <a:pt x="54992" y="602615"/>
                    <a:pt x="80729" y="568483"/>
                    <a:pt x="81630" y="530705"/>
                  </a:cubicBezTo>
                  <a:cubicBezTo>
                    <a:pt x="81719" y="515636"/>
                    <a:pt x="80788" y="500577"/>
                    <a:pt x="78844" y="485633"/>
                  </a:cubicBezTo>
                  <a:cubicBezTo>
                    <a:pt x="75382" y="456876"/>
                    <a:pt x="69904" y="428397"/>
                    <a:pt x="62451" y="400407"/>
                  </a:cubicBezTo>
                  <a:lnTo>
                    <a:pt x="62451" y="400407"/>
                  </a:lnTo>
                  <a:cubicBezTo>
                    <a:pt x="62350" y="400084"/>
                    <a:pt x="62268" y="399756"/>
                    <a:pt x="62205" y="399423"/>
                  </a:cubicBezTo>
                  <a:cubicBezTo>
                    <a:pt x="61509" y="396637"/>
                    <a:pt x="60074" y="390450"/>
                    <a:pt x="58107" y="381641"/>
                  </a:cubicBezTo>
                  <a:cubicBezTo>
                    <a:pt x="43395" y="308870"/>
                    <a:pt x="4217" y="54461"/>
                    <a:pt x="144989" y="1235"/>
                  </a:cubicBezTo>
                  <a:lnTo>
                    <a:pt x="149087" y="867"/>
                  </a:lnTo>
                  <a:cubicBezTo>
                    <a:pt x="210559" y="-3231"/>
                    <a:pt x="327561" y="8529"/>
                    <a:pt x="327561" y="8529"/>
                  </a:cubicBezTo>
                  <a:cubicBezTo>
                    <a:pt x="344271" y="32481"/>
                    <a:pt x="359464" y="57456"/>
                    <a:pt x="373050" y="83307"/>
                  </a:cubicBezTo>
                  <a:cubicBezTo>
                    <a:pt x="399360" y="133255"/>
                    <a:pt x="428211" y="201641"/>
                    <a:pt x="432515" y="267404"/>
                  </a:cubicBezTo>
                  <a:cubicBezTo>
                    <a:pt x="436900" y="334520"/>
                    <a:pt x="414155" y="381231"/>
                    <a:pt x="404401" y="448879"/>
                  </a:cubicBezTo>
                  <a:cubicBezTo>
                    <a:pt x="395959" y="507022"/>
                    <a:pt x="397107" y="580571"/>
                    <a:pt x="433088" y="695872"/>
                  </a:cubicBezTo>
                  <a:cubicBezTo>
                    <a:pt x="512920" y="950651"/>
                    <a:pt x="-28568" y="789990"/>
                    <a:pt x="1184" y="723284"/>
                  </a:cubicBezTo>
                  <a:close/>
                </a:path>
              </a:pathLst>
            </a:custGeom>
            <a:solidFill>
              <a:srgbClr val="FFB27D"/>
            </a:solidFill>
            <a:ln w="4098" cap="flat">
              <a:noFill/>
              <a:prstDash val="solid"/>
              <a:miter/>
            </a:ln>
          </p:spPr>
          <p:txBody>
            <a:bodyPr rtlCol="0" anchor="ctr"/>
            <a:lstStyle/>
            <a:p>
              <a:endParaRPr lang="en-EG"/>
            </a:p>
          </p:txBody>
        </p:sp>
        <p:sp>
          <p:nvSpPr>
            <p:cNvPr id="236" name="Freeform 235">
              <a:extLst>
                <a:ext uri="{FF2B5EF4-FFF2-40B4-BE49-F238E27FC236}">
                  <a16:creationId xmlns:a16="http://schemas.microsoft.com/office/drawing/2014/main" id="{B13B13E0-C2A0-5447-8998-42E8F3B713EB}"/>
                </a:ext>
              </a:extLst>
            </p:cNvPr>
            <p:cNvSpPr/>
            <p:nvPr/>
          </p:nvSpPr>
          <p:spPr>
            <a:xfrm>
              <a:off x="9630737" y="3201160"/>
              <a:ext cx="111305" cy="185553"/>
            </a:xfrm>
            <a:custGeom>
              <a:avLst/>
              <a:gdLst>
                <a:gd name="connsiteX0" fmla="*/ 111305 w 111305"/>
                <a:gd name="connsiteY0" fmla="*/ 30507 h 185553"/>
                <a:gd name="connsiteX1" fmla="*/ 0 w 111305"/>
                <a:gd name="connsiteY1" fmla="*/ 185553 h 185553"/>
                <a:gd name="connsiteX2" fmla="*/ 88274 w 111305"/>
                <a:gd name="connsiteY2" fmla="*/ 35915 h 185553"/>
                <a:gd name="connsiteX3" fmla="*/ 111305 w 111305"/>
                <a:gd name="connsiteY3" fmla="*/ 30507 h 185553"/>
              </a:gdLst>
              <a:ahLst/>
              <a:cxnLst>
                <a:cxn ang="0">
                  <a:pos x="connsiteX0" y="connsiteY0"/>
                </a:cxn>
                <a:cxn ang="0">
                  <a:pos x="connsiteX1" y="connsiteY1"/>
                </a:cxn>
                <a:cxn ang="0">
                  <a:pos x="connsiteX2" y="connsiteY2"/>
                </a:cxn>
                <a:cxn ang="0">
                  <a:pos x="connsiteX3" y="connsiteY3"/>
                </a:cxn>
              </a:cxnLst>
              <a:rect l="l" t="t" r="r" b="b"/>
              <a:pathLst>
                <a:path w="111305" h="185553">
                  <a:moveTo>
                    <a:pt x="111305" y="30507"/>
                  </a:moveTo>
                  <a:cubicBezTo>
                    <a:pt x="111305" y="30507"/>
                    <a:pt x="81389" y="147939"/>
                    <a:pt x="0" y="185553"/>
                  </a:cubicBezTo>
                  <a:cubicBezTo>
                    <a:pt x="0" y="185553"/>
                    <a:pt x="81389" y="113439"/>
                    <a:pt x="88274" y="35915"/>
                  </a:cubicBezTo>
                  <a:cubicBezTo>
                    <a:pt x="95159" y="-41608"/>
                    <a:pt x="111305" y="30507"/>
                    <a:pt x="111305" y="30507"/>
                  </a:cubicBezTo>
                  <a:close/>
                </a:path>
              </a:pathLst>
            </a:custGeom>
            <a:solidFill>
              <a:srgbClr val="A9453D"/>
            </a:solidFill>
            <a:ln w="4098" cap="flat">
              <a:noFill/>
              <a:prstDash val="solid"/>
              <a:miter/>
            </a:ln>
          </p:spPr>
          <p:txBody>
            <a:bodyPr rtlCol="0" anchor="ctr"/>
            <a:lstStyle/>
            <a:p>
              <a:endParaRPr lang="en-EG"/>
            </a:p>
          </p:txBody>
        </p:sp>
        <p:sp>
          <p:nvSpPr>
            <p:cNvPr id="237" name="Freeform 236">
              <a:extLst>
                <a:ext uri="{FF2B5EF4-FFF2-40B4-BE49-F238E27FC236}">
                  <a16:creationId xmlns:a16="http://schemas.microsoft.com/office/drawing/2014/main" id="{291B18EF-7616-364A-8682-303BB262C323}"/>
                </a:ext>
              </a:extLst>
            </p:cNvPr>
            <p:cNvSpPr/>
            <p:nvPr/>
          </p:nvSpPr>
          <p:spPr>
            <a:xfrm>
              <a:off x="9479638" y="3912495"/>
              <a:ext cx="346375" cy="147751"/>
            </a:xfrm>
            <a:custGeom>
              <a:avLst/>
              <a:gdLst>
                <a:gd name="connsiteX0" fmla="*/ 346376 w 346375"/>
                <a:gd name="connsiteY0" fmla="*/ 106246 h 147751"/>
                <a:gd name="connsiteX1" fmla="*/ 20737 w 346375"/>
                <a:gd name="connsiteY1" fmla="*/ 142836 h 147751"/>
                <a:gd name="connsiteX2" fmla="*/ 4344 w 346375"/>
                <a:gd name="connsiteY2" fmla="*/ 57610 h 147751"/>
                <a:gd name="connsiteX3" fmla="*/ 4344 w 346375"/>
                <a:gd name="connsiteY3" fmla="*/ 57610 h 147751"/>
                <a:gd name="connsiteX4" fmla="*/ 4098 w 346375"/>
                <a:gd name="connsiteY4" fmla="*/ 56626 h 147751"/>
                <a:gd name="connsiteX5" fmla="*/ 0 w 346375"/>
                <a:gd name="connsiteY5" fmla="*/ 38844 h 147751"/>
                <a:gd name="connsiteX6" fmla="*/ 84340 w 346375"/>
                <a:gd name="connsiteY6" fmla="*/ 0 h 14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375" h="147751">
                  <a:moveTo>
                    <a:pt x="346376" y="106246"/>
                  </a:moveTo>
                  <a:cubicBezTo>
                    <a:pt x="346376" y="106246"/>
                    <a:pt x="142084" y="164758"/>
                    <a:pt x="20737" y="142836"/>
                  </a:cubicBezTo>
                  <a:cubicBezTo>
                    <a:pt x="17275" y="114079"/>
                    <a:pt x="11797" y="85600"/>
                    <a:pt x="4344" y="57610"/>
                  </a:cubicBezTo>
                  <a:lnTo>
                    <a:pt x="4344" y="57610"/>
                  </a:lnTo>
                  <a:cubicBezTo>
                    <a:pt x="4243" y="57287"/>
                    <a:pt x="4161" y="56959"/>
                    <a:pt x="4098" y="56626"/>
                  </a:cubicBezTo>
                  <a:cubicBezTo>
                    <a:pt x="3402" y="53840"/>
                    <a:pt x="1967" y="47653"/>
                    <a:pt x="0" y="38844"/>
                  </a:cubicBezTo>
                  <a:cubicBezTo>
                    <a:pt x="27013" y="23631"/>
                    <a:pt x="55220" y="10640"/>
                    <a:pt x="84340" y="0"/>
                  </a:cubicBezTo>
                  <a:close/>
                </a:path>
              </a:pathLst>
            </a:custGeom>
            <a:solidFill>
              <a:srgbClr val="F4A671"/>
            </a:solidFill>
            <a:ln w="4098" cap="flat">
              <a:noFill/>
              <a:prstDash val="solid"/>
              <a:miter/>
            </a:ln>
          </p:spPr>
          <p:txBody>
            <a:bodyPr rtlCol="0" anchor="ctr"/>
            <a:lstStyle/>
            <a:p>
              <a:endParaRPr lang="en-EG"/>
            </a:p>
          </p:txBody>
        </p:sp>
        <p:sp>
          <p:nvSpPr>
            <p:cNvPr id="238" name="Freeform 237">
              <a:extLst>
                <a:ext uri="{FF2B5EF4-FFF2-40B4-BE49-F238E27FC236}">
                  <a16:creationId xmlns:a16="http://schemas.microsoft.com/office/drawing/2014/main" id="{97BC7655-ED7B-554F-ACF0-4C12CDBF9F74}"/>
                </a:ext>
              </a:extLst>
            </p:cNvPr>
            <p:cNvSpPr/>
            <p:nvPr/>
          </p:nvSpPr>
          <p:spPr>
            <a:xfrm>
              <a:off x="9463476" y="3570934"/>
              <a:ext cx="391203" cy="451852"/>
            </a:xfrm>
            <a:custGeom>
              <a:avLst/>
              <a:gdLst>
                <a:gd name="connsiteX0" fmla="*/ 389421 w 391203"/>
                <a:gd name="connsiteY0" fmla="*/ 314068 h 451852"/>
                <a:gd name="connsiteX1" fmla="*/ 362537 w 391203"/>
                <a:gd name="connsiteY1" fmla="*/ 447808 h 451852"/>
                <a:gd name="connsiteX2" fmla="*/ 20506 w 391203"/>
                <a:gd name="connsiteY2" fmla="*/ 399171 h 451852"/>
                <a:gd name="connsiteX3" fmla="*/ 20506 w 391203"/>
                <a:gd name="connsiteY3" fmla="*/ 399171 h 451852"/>
                <a:gd name="connsiteX4" fmla="*/ 20259 w 391203"/>
                <a:gd name="connsiteY4" fmla="*/ 398188 h 451852"/>
                <a:gd name="connsiteX5" fmla="*/ 103206 w 391203"/>
                <a:gd name="connsiteY5" fmla="*/ 0 h 451852"/>
                <a:gd name="connsiteX6" fmla="*/ 166318 w 391203"/>
                <a:gd name="connsiteY6" fmla="*/ 39909 h 451852"/>
                <a:gd name="connsiteX7" fmla="*/ 332949 w 391203"/>
                <a:gd name="connsiteY7" fmla="*/ 63756 h 451852"/>
                <a:gd name="connsiteX8" fmla="*/ 380570 w 391203"/>
                <a:gd name="connsiteY8" fmla="*/ 205732 h 451852"/>
                <a:gd name="connsiteX9" fmla="*/ 390651 w 391203"/>
                <a:gd name="connsiteY9" fmla="*/ 266333 h 451852"/>
                <a:gd name="connsiteX10" fmla="*/ 389421 w 391203"/>
                <a:gd name="connsiteY10" fmla="*/ 314068 h 45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1203" h="451852">
                  <a:moveTo>
                    <a:pt x="389421" y="314068"/>
                  </a:moveTo>
                  <a:cubicBezTo>
                    <a:pt x="384340" y="358443"/>
                    <a:pt x="369791" y="397286"/>
                    <a:pt x="362537" y="447808"/>
                  </a:cubicBezTo>
                  <a:cubicBezTo>
                    <a:pt x="222052" y="466246"/>
                    <a:pt x="68782" y="416667"/>
                    <a:pt x="20506" y="399171"/>
                  </a:cubicBezTo>
                  <a:lnTo>
                    <a:pt x="20506" y="399171"/>
                  </a:lnTo>
                  <a:cubicBezTo>
                    <a:pt x="20404" y="398849"/>
                    <a:pt x="20322" y="398520"/>
                    <a:pt x="20259" y="398188"/>
                  </a:cubicBezTo>
                  <a:cubicBezTo>
                    <a:pt x="13826" y="372415"/>
                    <a:pt x="-54654" y="59700"/>
                    <a:pt x="103206" y="0"/>
                  </a:cubicBezTo>
                  <a:cubicBezTo>
                    <a:pt x="123697" y="6597"/>
                    <a:pt x="138615" y="29174"/>
                    <a:pt x="166318" y="39909"/>
                  </a:cubicBezTo>
                  <a:cubicBezTo>
                    <a:pt x="219487" y="59798"/>
                    <a:pt x="276335" y="67934"/>
                    <a:pt x="332949" y="63756"/>
                  </a:cubicBezTo>
                  <a:cubicBezTo>
                    <a:pt x="351226" y="98420"/>
                    <a:pt x="368889" y="160414"/>
                    <a:pt x="380570" y="205732"/>
                  </a:cubicBezTo>
                  <a:cubicBezTo>
                    <a:pt x="385807" y="225575"/>
                    <a:pt x="389182" y="245863"/>
                    <a:pt x="390651" y="266333"/>
                  </a:cubicBezTo>
                  <a:cubicBezTo>
                    <a:pt x="391681" y="282249"/>
                    <a:pt x="391270" y="298225"/>
                    <a:pt x="389421" y="314068"/>
                  </a:cubicBezTo>
                  <a:close/>
                </a:path>
              </a:pathLst>
            </a:custGeom>
            <a:solidFill>
              <a:srgbClr val="AEC3FF"/>
            </a:solidFill>
            <a:ln w="4098" cap="flat">
              <a:noFill/>
              <a:prstDash val="solid"/>
              <a:miter/>
            </a:ln>
          </p:spPr>
          <p:txBody>
            <a:bodyPr rtlCol="0" anchor="ctr"/>
            <a:lstStyle/>
            <a:p>
              <a:endParaRPr lang="en-EG"/>
            </a:p>
          </p:txBody>
        </p:sp>
        <p:sp>
          <p:nvSpPr>
            <p:cNvPr id="239" name="Freeform 238">
              <a:extLst>
                <a:ext uri="{FF2B5EF4-FFF2-40B4-BE49-F238E27FC236}">
                  <a16:creationId xmlns:a16="http://schemas.microsoft.com/office/drawing/2014/main" id="{4D7DF67E-E04B-7F45-8912-67A79D021704}"/>
                </a:ext>
              </a:extLst>
            </p:cNvPr>
            <p:cNvSpPr/>
            <p:nvPr/>
          </p:nvSpPr>
          <p:spPr>
            <a:xfrm>
              <a:off x="9736223" y="3576951"/>
              <a:ext cx="120403" cy="91460"/>
            </a:xfrm>
            <a:custGeom>
              <a:avLst/>
              <a:gdLst>
                <a:gd name="connsiteX0" fmla="*/ 0 w 120403"/>
                <a:gd name="connsiteY0" fmla="*/ 129 h 91460"/>
                <a:gd name="connsiteX1" fmla="*/ 47498 w 120403"/>
                <a:gd name="connsiteY1" fmla="*/ 6275 h 91460"/>
                <a:gd name="connsiteX2" fmla="*/ 120403 w 120403"/>
                <a:gd name="connsiteY2" fmla="*/ 91461 h 91460"/>
                <a:gd name="connsiteX3" fmla="*/ 41351 w 120403"/>
                <a:gd name="connsiteY3" fmla="*/ 89904 h 91460"/>
                <a:gd name="connsiteX4" fmla="*/ 0 w 120403"/>
                <a:gd name="connsiteY4" fmla="*/ 129 h 9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03" h="91460">
                  <a:moveTo>
                    <a:pt x="0" y="129"/>
                  </a:moveTo>
                  <a:cubicBezTo>
                    <a:pt x="0" y="129"/>
                    <a:pt x="35982" y="-1428"/>
                    <a:pt x="47498" y="6275"/>
                  </a:cubicBezTo>
                  <a:cubicBezTo>
                    <a:pt x="59013" y="13978"/>
                    <a:pt x="117167" y="82241"/>
                    <a:pt x="120403" y="91461"/>
                  </a:cubicBezTo>
                  <a:cubicBezTo>
                    <a:pt x="120403" y="91461"/>
                    <a:pt x="48276" y="85314"/>
                    <a:pt x="41351" y="89904"/>
                  </a:cubicBezTo>
                  <a:cubicBezTo>
                    <a:pt x="41351" y="89904"/>
                    <a:pt x="67661" y="74579"/>
                    <a:pt x="0" y="129"/>
                  </a:cubicBezTo>
                  <a:close/>
                </a:path>
              </a:pathLst>
            </a:custGeom>
            <a:solidFill>
              <a:srgbClr val="AEC3FF"/>
            </a:solidFill>
            <a:ln w="4098" cap="flat">
              <a:noFill/>
              <a:prstDash val="solid"/>
              <a:miter/>
            </a:ln>
          </p:spPr>
          <p:txBody>
            <a:bodyPr rtlCol="0" anchor="ctr"/>
            <a:lstStyle/>
            <a:p>
              <a:endParaRPr lang="en-EG"/>
            </a:p>
          </p:txBody>
        </p:sp>
        <p:sp>
          <p:nvSpPr>
            <p:cNvPr id="240" name="Freeform 239">
              <a:extLst>
                <a:ext uri="{FF2B5EF4-FFF2-40B4-BE49-F238E27FC236}">
                  <a16:creationId xmlns:a16="http://schemas.microsoft.com/office/drawing/2014/main" id="{7430CDD6-F37D-D541-8295-924E59721E9C}"/>
                </a:ext>
              </a:extLst>
            </p:cNvPr>
            <p:cNvSpPr/>
            <p:nvPr/>
          </p:nvSpPr>
          <p:spPr>
            <a:xfrm>
              <a:off x="10307260" y="3643926"/>
              <a:ext cx="129918" cy="100738"/>
            </a:xfrm>
            <a:custGeom>
              <a:avLst/>
              <a:gdLst>
                <a:gd name="connsiteX0" fmla="*/ 4589 w 129918"/>
                <a:gd name="connsiteY0" fmla="*/ 36778 h 100738"/>
                <a:gd name="connsiteX1" fmla="*/ 124337 w 129918"/>
                <a:gd name="connsiteY1" fmla="*/ 2974 h 100738"/>
                <a:gd name="connsiteX2" fmla="*/ 113601 w 129918"/>
                <a:gd name="connsiteY2" fmla="*/ 96641 h 100738"/>
                <a:gd name="connsiteX3" fmla="*/ 0 w 129918"/>
                <a:gd name="connsiteY3" fmla="*/ 96641 h 100738"/>
              </a:gdLst>
              <a:ahLst/>
              <a:cxnLst>
                <a:cxn ang="0">
                  <a:pos x="connsiteX0" y="connsiteY0"/>
                </a:cxn>
                <a:cxn ang="0">
                  <a:pos x="connsiteX1" y="connsiteY1"/>
                </a:cxn>
                <a:cxn ang="0">
                  <a:pos x="connsiteX2" y="connsiteY2"/>
                </a:cxn>
                <a:cxn ang="0">
                  <a:pos x="connsiteX3" y="connsiteY3"/>
                </a:cxn>
              </a:cxnLst>
              <a:rect l="l" t="t" r="r" b="b"/>
              <a:pathLst>
                <a:path w="129918" h="100738">
                  <a:moveTo>
                    <a:pt x="4589" y="36778"/>
                  </a:moveTo>
                  <a:cubicBezTo>
                    <a:pt x="4589" y="36778"/>
                    <a:pt x="119748" y="-12391"/>
                    <a:pt x="124337" y="2974"/>
                  </a:cubicBezTo>
                  <a:cubicBezTo>
                    <a:pt x="128928" y="18340"/>
                    <a:pt x="138190" y="87422"/>
                    <a:pt x="113601" y="96641"/>
                  </a:cubicBezTo>
                  <a:cubicBezTo>
                    <a:pt x="89012" y="105861"/>
                    <a:pt x="0" y="96641"/>
                    <a:pt x="0" y="96641"/>
                  </a:cubicBezTo>
                  <a:close/>
                </a:path>
              </a:pathLst>
            </a:custGeom>
            <a:solidFill>
              <a:srgbClr val="C0783D"/>
            </a:solidFill>
            <a:ln w="4098" cap="flat">
              <a:noFill/>
              <a:prstDash val="solid"/>
              <a:miter/>
            </a:ln>
          </p:spPr>
          <p:txBody>
            <a:bodyPr rtlCol="0" anchor="ctr"/>
            <a:lstStyle/>
            <a:p>
              <a:endParaRPr lang="en-EG"/>
            </a:p>
          </p:txBody>
        </p:sp>
        <p:sp>
          <p:nvSpPr>
            <p:cNvPr id="241" name="Freeform 240">
              <a:extLst>
                <a:ext uri="{FF2B5EF4-FFF2-40B4-BE49-F238E27FC236}">
                  <a16:creationId xmlns:a16="http://schemas.microsoft.com/office/drawing/2014/main" id="{758345F7-D4FA-034F-B0CB-DC70FBDD3495}"/>
                </a:ext>
              </a:extLst>
            </p:cNvPr>
            <p:cNvSpPr/>
            <p:nvPr/>
          </p:nvSpPr>
          <p:spPr>
            <a:xfrm>
              <a:off x="9561484" y="4237790"/>
              <a:ext cx="496935" cy="1466715"/>
            </a:xfrm>
            <a:custGeom>
              <a:avLst/>
              <a:gdLst>
                <a:gd name="connsiteX0" fmla="*/ 496936 w 496935"/>
                <a:gd name="connsiteY0" fmla="*/ 1466715 h 1466715"/>
                <a:gd name="connsiteX1" fmla="*/ 440627 w 496935"/>
                <a:gd name="connsiteY1" fmla="*/ 1449588 h 1466715"/>
                <a:gd name="connsiteX2" fmla="*/ 238752 w 496935"/>
                <a:gd name="connsiteY2" fmla="*/ 834974 h 1466715"/>
                <a:gd name="connsiteX3" fmla="*/ 237851 w 496935"/>
                <a:gd name="connsiteY3" fmla="*/ 825140 h 1466715"/>
                <a:gd name="connsiteX4" fmla="*/ 237851 w 496935"/>
                <a:gd name="connsiteY4" fmla="*/ 825140 h 1466715"/>
                <a:gd name="connsiteX5" fmla="*/ 127816 w 496935"/>
                <a:gd name="connsiteY5" fmla="*/ 585317 h 1466715"/>
                <a:gd name="connsiteX6" fmla="*/ 58147 w 496935"/>
                <a:gd name="connsiteY6" fmla="*/ 401753 h 1466715"/>
                <a:gd name="connsiteX7" fmla="*/ 25362 w 496935"/>
                <a:gd name="connsiteY7" fmla="*/ 291942 h 1466715"/>
                <a:gd name="connsiteX8" fmla="*/ 25157 w 496935"/>
                <a:gd name="connsiteY8" fmla="*/ 291122 h 1466715"/>
                <a:gd name="connsiteX9" fmla="*/ 25157 w 496935"/>
                <a:gd name="connsiteY9" fmla="*/ 290753 h 1466715"/>
                <a:gd name="connsiteX10" fmla="*/ 6469 w 496935"/>
                <a:gd name="connsiteY10" fmla="*/ 67116 h 1466715"/>
                <a:gd name="connsiteX11" fmla="*/ 287644 w 496935"/>
                <a:gd name="connsiteY11" fmla="*/ 0 h 1466715"/>
                <a:gd name="connsiteX12" fmla="*/ 345264 w 496935"/>
                <a:gd name="connsiteY12" fmla="*/ 260187 h 1466715"/>
                <a:gd name="connsiteX13" fmla="*/ 407638 w 496935"/>
                <a:gd name="connsiteY13" fmla="*/ 851937 h 1466715"/>
                <a:gd name="connsiteX14" fmla="*/ 496936 w 496935"/>
                <a:gd name="connsiteY14" fmla="*/ 1466715 h 146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6935" h="1466715">
                  <a:moveTo>
                    <a:pt x="496936" y="1466715"/>
                  </a:moveTo>
                  <a:lnTo>
                    <a:pt x="440627" y="1449588"/>
                  </a:lnTo>
                  <a:cubicBezTo>
                    <a:pt x="440627" y="1449588"/>
                    <a:pt x="180272" y="1149697"/>
                    <a:pt x="238752" y="834974"/>
                  </a:cubicBezTo>
                  <a:cubicBezTo>
                    <a:pt x="239551" y="831687"/>
                    <a:pt x="239234" y="828227"/>
                    <a:pt x="237851" y="825140"/>
                  </a:cubicBezTo>
                  <a:lnTo>
                    <a:pt x="237851" y="825140"/>
                  </a:lnTo>
                  <a:cubicBezTo>
                    <a:pt x="226581" y="802891"/>
                    <a:pt x="178141" y="705782"/>
                    <a:pt x="127816" y="585317"/>
                  </a:cubicBezTo>
                  <a:cubicBezTo>
                    <a:pt x="103759" y="527626"/>
                    <a:pt x="79252" y="464566"/>
                    <a:pt x="58147" y="401753"/>
                  </a:cubicBezTo>
                  <a:cubicBezTo>
                    <a:pt x="45853" y="364876"/>
                    <a:pt x="34501" y="327671"/>
                    <a:pt x="25362" y="291942"/>
                  </a:cubicBezTo>
                  <a:cubicBezTo>
                    <a:pt x="25362" y="291573"/>
                    <a:pt x="25362" y="291327"/>
                    <a:pt x="25157" y="291122"/>
                  </a:cubicBezTo>
                  <a:cubicBezTo>
                    <a:pt x="25165" y="290999"/>
                    <a:pt x="25165" y="290876"/>
                    <a:pt x="25157" y="290753"/>
                  </a:cubicBezTo>
                  <a:cubicBezTo>
                    <a:pt x="2535" y="202495"/>
                    <a:pt x="-7628" y="122103"/>
                    <a:pt x="6469" y="67116"/>
                  </a:cubicBezTo>
                  <a:lnTo>
                    <a:pt x="287644" y="0"/>
                  </a:lnTo>
                  <a:cubicBezTo>
                    <a:pt x="287644" y="0"/>
                    <a:pt x="315592" y="113499"/>
                    <a:pt x="345264" y="260187"/>
                  </a:cubicBezTo>
                  <a:cubicBezTo>
                    <a:pt x="386778" y="465755"/>
                    <a:pt x="431652" y="736554"/>
                    <a:pt x="407638" y="851937"/>
                  </a:cubicBezTo>
                  <a:cubicBezTo>
                    <a:pt x="386204" y="954045"/>
                    <a:pt x="496936" y="1466715"/>
                    <a:pt x="496936" y="1466715"/>
                  </a:cubicBezTo>
                  <a:close/>
                </a:path>
              </a:pathLst>
            </a:custGeom>
            <a:solidFill>
              <a:srgbClr val="FFB27D"/>
            </a:solidFill>
            <a:ln w="4098" cap="flat">
              <a:noFill/>
              <a:prstDash val="solid"/>
              <a:miter/>
            </a:ln>
          </p:spPr>
          <p:txBody>
            <a:bodyPr rtlCol="0" anchor="ctr"/>
            <a:lstStyle/>
            <a:p>
              <a:endParaRPr lang="en-EG"/>
            </a:p>
          </p:txBody>
        </p:sp>
        <p:sp>
          <p:nvSpPr>
            <p:cNvPr id="242" name="Freeform 241">
              <a:extLst>
                <a:ext uri="{FF2B5EF4-FFF2-40B4-BE49-F238E27FC236}">
                  <a16:creationId xmlns:a16="http://schemas.microsoft.com/office/drawing/2014/main" id="{B35E1270-9927-1E4F-BAEA-8A3A4848CA83}"/>
                </a:ext>
              </a:extLst>
            </p:cNvPr>
            <p:cNvSpPr/>
            <p:nvPr/>
          </p:nvSpPr>
          <p:spPr>
            <a:xfrm>
              <a:off x="9952933" y="3823259"/>
              <a:ext cx="119986" cy="155860"/>
            </a:xfrm>
            <a:custGeom>
              <a:avLst/>
              <a:gdLst>
                <a:gd name="connsiteX0" fmla="*/ 0 w 119986"/>
                <a:gd name="connsiteY0" fmla="*/ 94400 h 155860"/>
                <a:gd name="connsiteX1" fmla="*/ 31679 w 119986"/>
                <a:gd name="connsiteY1" fmla="*/ 155861 h 155860"/>
                <a:gd name="connsiteX2" fmla="*/ 65202 w 119986"/>
                <a:gd name="connsiteY2" fmla="*/ 124352 h 155860"/>
                <a:gd name="connsiteX3" fmla="*/ 106921 w 119986"/>
                <a:gd name="connsiteY3" fmla="*/ 90261 h 155860"/>
                <a:gd name="connsiteX4" fmla="*/ 111019 w 119986"/>
                <a:gd name="connsiteY4" fmla="*/ 30766 h 155860"/>
                <a:gd name="connsiteX5" fmla="*/ 43441 w 119986"/>
                <a:gd name="connsiteY5" fmla="*/ 1593 h 155860"/>
                <a:gd name="connsiteX6" fmla="*/ 23483 w 119986"/>
                <a:gd name="connsiteY6" fmla="*/ 73748 h 155860"/>
                <a:gd name="connsiteX7" fmla="*/ 0 w 119986"/>
                <a:gd name="connsiteY7" fmla="*/ 94400 h 15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986" h="155860">
                  <a:moveTo>
                    <a:pt x="0" y="94400"/>
                  </a:moveTo>
                  <a:cubicBezTo>
                    <a:pt x="15174" y="112160"/>
                    <a:pt x="26018" y="133199"/>
                    <a:pt x="31679" y="155861"/>
                  </a:cubicBezTo>
                  <a:cubicBezTo>
                    <a:pt x="31680" y="155861"/>
                    <a:pt x="63317" y="125089"/>
                    <a:pt x="65202" y="124352"/>
                  </a:cubicBezTo>
                  <a:cubicBezTo>
                    <a:pt x="67087" y="123614"/>
                    <a:pt x="94873" y="107962"/>
                    <a:pt x="106921" y="90261"/>
                  </a:cubicBezTo>
                  <a:cubicBezTo>
                    <a:pt x="118969" y="72560"/>
                    <a:pt x="127084" y="57482"/>
                    <a:pt x="111019" y="30766"/>
                  </a:cubicBezTo>
                  <a:cubicBezTo>
                    <a:pt x="94955" y="4051"/>
                    <a:pt x="48810" y="-3775"/>
                    <a:pt x="43441" y="1593"/>
                  </a:cubicBezTo>
                  <a:cubicBezTo>
                    <a:pt x="38072" y="6960"/>
                    <a:pt x="23483" y="73748"/>
                    <a:pt x="23483" y="73748"/>
                  </a:cubicBezTo>
                  <a:cubicBezTo>
                    <a:pt x="23483" y="73748"/>
                    <a:pt x="21967" y="78993"/>
                    <a:pt x="0" y="94400"/>
                  </a:cubicBezTo>
                  <a:close/>
                </a:path>
              </a:pathLst>
            </a:custGeom>
            <a:solidFill>
              <a:srgbClr val="213F7A"/>
            </a:solidFill>
            <a:ln w="4098" cap="flat">
              <a:noFill/>
              <a:prstDash val="solid"/>
              <a:miter/>
            </a:ln>
          </p:spPr>
          <p:txBody>
            <a:bodyPr rtlCol="0" anchor="ctr"/>
            <a:lstStyle/>
            <a:p>
              <a:endParaRPr lang="en-EG"/>
            </a:p>
          </p:txBody>
        </p:sp>
        <p:sp>
          <p:nvSpPr>
            <p:cNvPr id="243" name="Freeform 242">
              <a:extLst>
                <a:ext uri="{FF2B5EF4-FFF2-40B4-BE49-F238E27FC236}">
                  <a16:creationId xmlns:a16="http://schemas.microsoft.com/office/drawing/2014/main" id="{D522507D-5031-3E43-B03E-F71D531594DC}"/>
                </a:ext>
              </a:extLst>
            </p:cNvPr>
            <p:cNvSpPr/>
            <p:nvPr/>
          </p:nvSpPr>
          <p:spPr>
            <a:xfrm>
              <a:off x="9586600" y="4502115"/>
              <a:ext cx="240564" cy="320787"/>
            </a:xfrm>
            <a:custGeom>
              <a:avLst/>
              <a:gdLst>
                <a:gd name="connsiteX0" fmla="*/ 102659 w 240564"/>
                <a:gd name="connsiteY0" fmla="*/ 320788 h 320787"/>
                <a:gd name="connsiteX1" fmla="*/ 32990 w 240564"/>
                <a:gd name="connsiteY1" fmla="*/ 137223 h 320787"/>
                <a:gd name="connsiteX2" fmla="*/ 205 w 240564"/>
                <a:gd name="connsiteY2" fmla="*/ 27412 h 320787"/>
                <a:gd name="connsiteX3" fmla="*/ 0 w 240564"/>
                <a:gd name="connsiteY3" fmla="*/ 26592 h 320787"/>
                <a:gd name="connsiteX4" fmla="*/ 0 w 240564"/>
                <a:gd name="connsiteY4" fmla="*/ 26223 h 320787"/>
                <a:gd name="connsiteX5" fmla="*/ 21269 w 240564"/>
                <a:gd name="connsiteY5" fmla="*/ 23847 h 320787"/>
                <a:gd name="connsiteX6" fmla="*/ 237078 w 240564"/>
                <a:gd name="connsiteY6" fmla="*/ 0 h 320787"/>
                <a:gd name="connsiteX7" fmla="*/ 240356 w 240564"/>
                <a:gd name="connsiteY7" fmla="*/ 43310 h 320787"/>
                <a:gd name="connsiteX8" fmla="*/ 102659 w 240564"/>
                <a:gd name="connsiteY8" fmla="*/ 320788 h 32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564" h="320787">
                  <a:moveTo>
                    <a:pt x="102659" y="320788"/>
                  </a:moveTo>
                  <a:cubicBezTo>
                    <a:pt x="78602" y="263096"/>
                    <a:pt x="54095" y="200036"/>
                    <a:pt x="32990" y="137223"/>
                  </a:cubicBezTo>
                  <a:cubicBezTo>
                    <a:pt x="20696" y="100346"/>
                    <a:pt x="9344" y="63141"/>
                    <a:pt x="205" y="27412"/>
                  </a:cubicBezTo>
                  <a:cubicBezTo>
                    <a:pt x="205" y="27043"/>
                    <a:pt x="205" y="26797"/>
                    <a:pt x="0" y="26592"/>
                  </a:cubicBezTo>
                  <a:cubicBezTo>
                    <a:pt x="8" y="26469"/>
                    <a:pt x="8" y="26346"/>
                    <a:pt x="0" y="26223"/>
                  </a:cubicBezTo>
                  <a:lnTo>
                    <a:pt x="21269" y="23847"/>
                  </a:lnTo>
                  <a:lnTo>
                    <a:pt x="237078" y="0"/>
                  </a:lnTo>
                  <a:cubicBezTo>
                    <a:pt x="237078" y="0"/>
                    <a:pt x="238471" y="16390"/>
                    <a:pt x="240356" y="43310"/>
                  </a:cubicBezTo>
                  <a:cubicBezTo>
                    <a:pt x="244865" y="108991"/>
                    <a:pt x="175442" y="221507"/>
                    <a:pt x="102659" y="320788"/>
                  </a:cubicBezTo>
                  <a:close/>
                </a:path>
              </a:pathLst>
            </a:custGeom>
            <a:solidFill>
              <a:srgbClr val="F4A671"/>
            </a:solidFill>
            <a:ln w="4098" cap="flat">
              <a:noFill/>
              <a:prstDash val="solid"/>
              <a:miter/>
            </a:ln>
          </p:spPr>
          <p:txBody>
            <a:bodyPr rtlCol="0" anchor="ctr"/>
            <a:lstStyle/>
            <a:p>
              <a:endParaRPr lang="en-EG"/>
            </a:p>
          </p:txBody>
        </p:sp>
        <p:sp>
          <p:nvSpPr>
            <p:cNvPr id="244" name="Freeform 243">
              <a:extLst>
                <a:ext uri="{FF2B5EF4-FFF2-40B4-BE49-F238E27FC236}">
                  <a16:creationId xmlns:a16="http://schemas.microsoft.com/office/drawing/2014/main" id="{59F59780-6D89-DA49-994A-AA5104785523}"/>
                </a:ext>
              </a:extLst>
            </p:cNvPr>
            <p:cNvSpPr/>
            <p:nvPr/>
          </p:nvSpPr>
          <p:spPr>
            <a:xfrm>
              <a:off x="9130016" y="4232095"/>
              <a:ext cx="681695" cy="1469870"/>
            </a:xfrm>
            <a:custGeom>
              <a:avLst/>
              <a:gdLst>
                <a:gd name="connsiteX0" fmla="*/ 681695 w 681695"/>
                <a:gd name="connsiteY0" fmla="*/ 81047 h 1469870"/>
                <a:gd name="connsiteX1" fmla="*/ 555227 w 681695"/>
                <a:gd name="connsiteY1" fmla="*/ 361926 h 1469870"/>
                <a:gd name="connsiteX2" fmla="*/ 553301 w 681695"/>
                <a:gd name="connsiteY2" fmla="*/ 360983 h 1469870"/>
                <a:gd name="connsiteX3" fmla="*/ 298068 w 681695"/>
                <a:gd name="connsiteY3" fmla="*/ 898443 h 1469870"/>
                <a:gd name="connsiteX4" fmla="*/ 53777 w 681695"/>
                <a:gd name="connsiteY4" fmla="*/ 1469870 h 1469870"/>
                <a:gd name="connsiteX5" fmla="*/ 7304 w 681695"/>
                <a:gd name="connsiteY5" fmla="*/ 1453481 h 1469870"/>
                <a:gd name="connsiteX6" fmla="*/ 163034 w 681695"/>
                <a:gd name="connsiteY6" fmla="*/ 796212 h 1469870"/>
                <a:gd name="connsiteX7" fmla="*/ 167378 w 681695"/>
                <a:gd name="connsiteY7" fmla="*/ 787362 h 1469870"/>
                <a:gd name="connsiteX8" fmla="*/ 167377 w 681695"/>
                <a:gd name="connsiteY8" fmla="*/ 787362 h 1469870"/>
                <a:gd name="connsiteX9" fmla="*/ 194179 w 681695"/>
                <a:gd name="connsiteY9" fmla="*/ 554382 h 1469870"/>
                <a:gd name="connsiteX10" fmla="*/ 208073 w 681695"/>
                <a:gd name="connsiteY10" fmla="*/ 466820 h 1469870"/>
                <a:gd name="connsiteX11" fmla="*/ 234301 w 681695"/>
                <a:gd name="connsiteY11" fmla="*/ 334637 h 1469870"/>
                <a:gd name="connsiteX12" fmla="*/ 234792 w 681695"/>
                <a:gd name="connsiteY12" fmla="*/ 332506 h 1469870"/>
                <a:gd name="connsiteX13" fmla="*/ 238890 w 681695"/>
                <a:gd name="connsiteY13" fmla="*/ 280961 h 1469870"/>
                <a:gd name="connsiteX14" fmla="*/ 259750 w 681695"/>
                <a:gd name="connsiteY14" fmla="*/ 160701 h 1469870"/>
                <a:gd name="connsiteX15" fmla="*/ 260774 w 681695"/>
                <a:gd name="connsiteY15" fmla="*/ 156604 h 1469870"/>
                <a:gd name="connsiteX16" fmla="*/ 322247 w 681695"/>
                <a:gd name="connsiteY16" fmla="*/ 0 h 1469870"/>
                <a:gd name="connsiteX17" fmla="*/ 581373 w 681695"/>
                <a:gd name="connsiteY17" fmla="*/ 57774 h 1469870"/>
                <a:gd name="connsiteX18" fmla="*/ 681695 w 681695"/>
                <a:gd name="connsiteY18" fmla="*/ 81047 h 146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1695" h="1469870">
                  <a:moveTo>
                    <a:pt x="681695" y="81047"/>
                  </a:moveTo>
                  <a:lnTo>
                    <a:pt x="555227" y="361926"/>
                  </a:lnTo>
                  <a:lnTo>
                    <a:pt x="553301" y="360983"/>
                  </a:lnTo>
                  <a:cubicBezTo>
                    <a:pt x="481583" y="558070"/>
                    <a:pt x="378719" y="812479"/>
                    <a:pt x="298068" y="898443"/>
                  </a:cubicBezTo>
                  <a:cubicBezTo>
                    <a:pt x="226514" y="974696"/>
                    <a:pt x="53777" y="1469870"/>
                    <a:pt x="53777" y="1469870"/>
                  </a:cubicBezTo>
                  <a:lnTo>
                    <a:pt x="7304" y="1453481"/>
                  </a:lnTo>
                  <a:cubicBezTo>
                    <a:pt x="7304" y="1453481"/>
                    <a:pt x="-51217" y="1034436"/>
                    <a:pt x="163034" y="796212"/>
                  </a:cubicBezTo>
                  <a:cubicBezTo>
                    <a:pt x="165407" y="793814"/>
                    <a:pt x="166933" y="790706"/>
                    <a:pt x="167378" y="787362"/>
                  </a:cubicBezTo>
                  <a:lnTo>
                    <a:pt x="167377" y="787362"/>
                  </a:lnTo>
                  <a:cubicBezTo>
                    <a:pt x="169221" y="764375"/>
                    <a:pt x="177255" y="670339"/>
                    <a:pt x="194179" y="554382"/>
                  </a:cubicBezTo>
                  <a:cubicBezTo>
                    <a:pt x="198278" y="526233"/>
                    <a:pt x="202909" y="497018"/>
                    <a:pt x="208073" y="466820"/>
                  </a:cubicBezTo>
                  <a:cubicBezTo>
                    <a:pt x="215613" y="423305"/>
                    <a:pt x="224465" y="378520"/>
                    <a:pt x="234301" y="334637"/>
                  </a:cubicBezTo>
                  <a:lnTo>
                    <a:pt x="234792" y="332506"/>
                  </a:lnTo>
                  <a:cubicBezTo>
                    <a:pt x="235202" y="321853"/>
                    <a:pt x="236227" y="304111"/>
                    <a:pt x="238890" y="280961"/>
                  </a:cubicBezTo>
                  <a:cubicBezTo>
                    <a:pt x="243335" y="240480"/>
                    <a:pt x="250302" y="200315"/>
                    <a:pt x="259750" y="160701"/>
                  </a:cubicBezTo>
                  <a:cubicBezTo>
                    <a:pt x="260119" y="159308"/>
                    <a:pt x="260446" y="157915"/>
                    <a:pt x="260774" y="156604"/>
                  </a:cubicBezTo>
                  <a:cubicBezTo>
                    <a:pt x="286060" y="52447"/>
                    <a:pt x="322247" y="0"/>
                    <a:pt x="322247" y="0"/>
                  </a:cubicBezTo>
                  <a:cubicBezTo>
                    <a:pt x="322247" y="0"/>
                    <a:pt x="514573" y="53267"/>
                    <a:pt x="581373" y="57774"/>
                  </a:cubicBezTo>
                  <a:cubicBezTo>
                    <a:pt x="648173" y="62281"/>
                    <a:pt x="681695" y="81047"/>
                    <a:pt x="681695" y="81047"/>
                  </a:cubicBezTo>
                  <a:close/>
                </a:path>
              </a:pathLst>
            </a:custGeom>
            <a:solidFill>
              <a:srgbClr val="FFB27D"/>
            </a:solidFill>
            <a:ln w="4098" cap="flat">
              <a:noFill/>
              <a:prstDash val="solid"/>
              <a:miter/>
            </a:ln>
          </p:spPr>
          <p:txBody>
            <a:bodyPr rtlCol="0" anchor="ctr"/>
            <a:lstStyle/>
            <a:p>
              <a:endParaRPr lang="en-EG"/>
            </a:p>
          </p:txBody>
        </p:sp>
        <p:sp>
          <p:nvSpPr>
            <p:cNvPr id="245" name="Freeform 244">
              <a:extLst>
                <a:ext uri="{FF2B5EF4-FFF2-40B4-BE49-F238E27FC236}">
                  <a16:creationId xmlns:a16="http://schemas.microsoft.com/office/drawing/2014/main" id="{3B5100D4-7D5B-1446-A3BD-C944FA6B1290}"/>
                </a:ext>
              </a:extLst>
            </p:cNvPr>
            <p:cNvSpPr/>
            <p:nvPr/>
          </p:nvSpPr>
          <p:spPr>
            <a:xfrm>
              <a:off x="9565142" y="4237380"/>
              <a:ext cx="341482" cy="349482"/>
            </a:xfrm>
            <a:custGeom>
              <a:avLst/>
              <a:gdLst>
                <a:gd name="connsiteX0" fmla="*/ 341483 w 341482"/>
                <a:gd name="connsiteY0" fmla="*/ 260433 h 349482"/>
                <a:gd name="connsiteX1" fmla="*/ 261732 w 341482"/>
                <a:gd name="connsiteY1" fmla="*/ 308045 h 349482"/>
                <a:gd name="connsiteX2" fmla="*/ 261241 w 341482"/>
                <a:gd name="connsiteY2" fmla="*/ 308045 h 349482"/>
                <a:gd name="connsiteX3" fmla="*/ 120510 w 341482"/>
                <a:gd name="connsiteY3" fmla="*/ 346520 h 349482"/>
                <a:gd name="connsiteX4" fmla="*/ 56579 w 341482"/>
                <a:gd name="connsiteY4" fmla="*/ 339185 h 349482"/>
                <a:gd name="connsiteX5" fmla="*/ 2688 w 341482"/>
                <a:gd name="connsiteY5" fmla="*/ 67157 h 349482"/>
                <a:gd name="connsiteX6" fmla="*/ 283863 w 341482"/>
                <a:gd name="connsiteY6" fmla="*/ 0 h 349482"/>
                <a:gd name="connsiteX7" fmla="*/ 341483 w 341482"/>
                <a:gd name="connsiteY7" fmla="*/ 260433 h 34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482" h="349482">
                  <a:moveTo>
                    <a:pt x="341483" y="260433"/>
                  </a:moveTo>
                  <a:cubicBezTo>
                    <a:pt x="331770" y="275675"/>
                    <a:pt x="300501" y="292843"/>
                    <a:pt x="261732" y="308045"/>
                  </a:cubicBezTo>
                  <a:lnTo>
                    <a:pt x="261241" y="308045"/>
                  </a:lnTo>
                  <a:cubicBezTo>
                    <a:pt x="215816" y="325788"/>
                    <a:pt x="168644" y="338684"/>
                    <a:pt x="120510" y="346520"/>
                  </a:cubicBezTo>
                  <a:cubicBezTo>
                    <a:pt x="85348" y="351682"/>
                    <a:pt x="59489" y="350617"/>
                    <a:pt x="56579" y="339185"/>
                  </a:cubicBezTo>
                  <a:cubicBezTo>
                    <a:pt x="33957" y="250967"/>
                    <a:pt x="-11491" y="122022"/>
                    <a:pt x="2688" y="67157"/>
                  </a:cubicBezTo>
                  <a:lnTo>
                    <a:pt x="283863" y="0"/>
                  </a:lnTo>
                  <a:cubicBezTo>
                    <a:pt x="283863" y="0"/>
                    <a:pt x="311812" y="113704"/>
                    <a:pt x="341483" y="260433"/>
                  </a:cubicBezTo>
                  <a:close/>
                </a:path>
              </a:pathLst>
            </a:custGeom>
            <a:solidFill>
              <a:srgbClr val="F99746"/>
            </a:solidFill>
            <a:ln w="4098" cap="flat">
              <a:noFill/>
              <a:prstDash val="solid"/>
              <a:miter/>
            </a:ln>
          </p:spPr>
          <p:txBody>
            <a:bodyPr rtlCol="0" anchor="ctr"/>
            <a:lstStyle/>
            <a:p>
              <a:endParaRPr lang="en-EG"/>
            </a:p>
          </p:txBody>
        </p:sp>
        <p:sp>
          <p:nvSpPr>
            <p:cNvPr id="246" name="Freeform 245">
              <a:extLst>
                <a:ext uri="{FF2B5EF4-FFF2-40B4-BE49-F238E27FC236}">
                  <a16:creationId xmlns:a16="http://schemas.microsoft.com/office/drawing/2014/main" id="{6175D272-7A61-024F-AD75-BF412A3C11F8}"/>
                </a:ext>
              </a:extLst>
            </p:cNvPr>
            <p:cNvSpPr/>
            <p:nvPr/>
          </p:nvSpPr>
          <p:spPr>
            <a:xfrm>
              <a:off x="9107925" y="5647961"/>
              <a:ext cx="253686" cy="117268"/>
            </a:xfrm>
            <a:custGeom>
              <a:avLst/>
              <a:gdLst>
                <a:gd name="connsiteX0" fmla="*/ 26444 w 253686"/>
                <a:gd name="connsiteY0" fmla="*/ 116940 h 117268"/>
                <a:gd name="connsiteX1" fmla="*/ 58778 w 253686"/>
                <a:gd name="connsiteY1" fmla="*/ 116940 h 117268"/>
                <a:gd name="connsiteX2" fmla="*/ 88695 w 253686"/>
                <a:gd name="connsiteY2" fmla="*/ 110631 h 117268"/>
                <a:gd name="connsiteX3" fmla="*/ 114841 w 253686"/>
                <a:gd name="connsiteY3" fmla="*/ 116940 h 117268"/>
                <a:gd name="connsiteX4" fmla="*/ 115128 w 253686"/>
                <a:gd name="connsiteY4" fmla="*/ 117268 h 117268"/>
                <a:gd name="connsiteX5" fmla="*/ 252252 w 253686"/>
                <a:gd name="connsiteY5" fmla="*/ 117268 h 117268"/>
                <a:gd name="connsiteX6" fmla="*/ 249137 w 253686"/>
                <a:gd name="connsiteY6" fmla="*/ 92684 h 117268"/>
                <a:gd name="connsiteX7" fmla="*/ 236270 w 253686"/>
                <a:gd name="connsiteY7" fmla="*/ 80924 h 117268"/>
                <a:gd name="connsiteX8" fmla="*/ 166601 w 253686"/>
                <a:gd name="connsiteY8" fmla="*/ 49169 h 117268"/>
                <a:gd name="connsiteX9" fmla="*/ 95211 w 253686"/>
                <a:gd name="connsiteY9" fmla="*/ 0 h 117268"/>
                <a:gd name="connsiteX10" fmla="*/ 94883 w 253686"/>
                <a:gd name="connsiteY10" fmla="*/ 0 h 117268"/>
                <a:gd name="connsiteX11" fmla="*/ 62098 w 253686"/>
                <a:gd name="connsiteY11" fmla="*/ 23560 h 117268"/>
                <a:gd name="connsiteX12" fmla="*/ 26116 w 253686"/>
                <a:gd name="connsiteY12" fmla="*/ 7703 h 117268"/>
                <a:gd name="connsiteX13" fmla="*/ 18657 w 253686"/>
                <a:gd name="connsiteY13" fmla="*/ 17824 h 117268"/>
                <a:gd name="connsiteX14" fmla="*/ 15748 w 253686"/>
                <a:gd name="connsiteY14" fmla="*/ 38885 h 117268"/>
                <a:gd name="connsiteX15" fmla="*/ 5912 w 253686"/>
                <a:gd name="connsiteY15" fmla="*/ 89774 h 117268"/>
                <a:gd name="connsiteX16" fmla="*/ 11 w 253686"/>
                <a:gd name="connsiteY16" fmla="*/ 105877 h 117268"/>
                <a:gd name="connsiteX17" fmla="*/ 26444 w 253686"/>
                <a:gd name="connsiteY17" fmla="*/ 116940 h 117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3686" h="117268">
                  <a:moveTo>
                    <a:pt x="26444" y="116940"/>
                  </a:moveTo>
                  <a:lnTo>
                    <a:pt x="58778" y="116940"/>
                  </a:lnTo>
                  <a:cubicBezTo>
                    <a:pt x="69597" y="115220"/>
                    <a:pt x="77588" y="112106"/>
                    <a:pt x="88695" y="110631"/>
                  </a:cubicBezTo>
                  <a:cubicBezTo>
                    <a:pt x="105538" y="108418"/>
                    <a:pt x="113284" y="115342"/>
                    <a:pt x="114841" y="116940"/>
                  </a:cubicBezTo>
                  <a:lnTo>
                    <a:pt x="115128" y="117268"/>
                  </a:lnTo>
                  <a:lnTo>
                    <a:pt x="252252" y="117268"/>
                  </a:lnTo>
                  <a:cubicBezTo>
                    <a:pt x="255695" y="112310"/>
                    <a:pt x="252252" y="100879"/>
                    <a:pt x="249137" y="92684"/>
                  </a:cubicBezTo>
                  <a:cubicBezTo>
                    <a:pt x="246925" y="86966"/>
                    <a:pt x="242163" y="82614"/>
                    <a:pt x="236270" y="80924"/>
                  </a:cubicBezTo>
                  <a:cubicBezTo>
                    <a:pt x="221721" y="76827"/>
                    <a:pt x="193034" y="72729"/>
                    <a:pt x="166601" y="49169"/>
                  </a:cubicBezTo>
                  <a:cubicBezTo>
                    <a:pt x="151806" y="35811"/>
                    <a:pt x="95211" y="0"/>
                    <a:pt x="95211" y="0"/>
                  </a:cubicBezTo>
                  <a:lnTo>
                    <a:pt x="94883" y="0"/>
                  </a:lnTo>
                  <a:cubicBezTo>
                    <a:pt x="93654" y="0"/>
                    <a:pt x="87753" y="1844"/>
                    <a:pt x="62098" y="23560"/>
                  </a:cubicBezTo>
                  <a:cubicBezTo>
                    <a:pt x="48820" y="34787"/>
                    <a:pt x="26116" y="7703"/>
                    <a:pt x="26116" y="7703"/>
                  </a:cubicBezTo>
                  <a:cubicBezTo>
                    <a:pt x="22994" y="10558"/>
                    <a:pt x="20459" y="13996"/>
                    <a:pt x="18657" y="17824"/>
                  </a:cubicBezTo>
                  <a:cubicBezTo>
                    <a:pt x="15473" y="24356"/>
                    <a:pt x="14453" y="31734"/>
                    <a:pt x="15748" y="38885"/>
                  </a:cubicBezTo>
                  <a:cubicBezTo>
                    <a:pt x="17797" y="51177"/>
                    <a:pt x="11157" y="74204"/>
                    <a:pt x="5912" y="89774"/>
                  </a:cubicBezTo>
                  <a:cubicBezTo>
                    <a:pt x="2675" y="99199"/>
                    <a:pt x="11" y="105877"/>
                    <a:pt x="11" y="105877"/>
                  </a:cubicBezTo>
                  <a:cubicBezTo>
                    <a:pt x="11" y="105877"/>
                    <a:pt x="-1341" y="113458"/>
                    <a:pt x="26444" y="116940"/>
                  </a:cubicBezTo>
                  <a:close/>
                </a:path>
              </a:pathLst>
            </a:custGeom>
            <a:solidFill>
              <a:srgbClr val="485CA6"/>
            </a:solidFill>
            <a:ln w="4098" cap="flat">
              <a:noFill/>
              <a:prstDash val="solid"/>
              <a:miter/>
            </a:ln>
          </p:spPr>
          <p:txBody>
            <a:bodyPr rtlCol="0" anchor="ctr"/>
            <a:lstStyle/>
            <a:p>
              <a:endParaRPr lang="en-EG"/>
            </a:p>
          </p:txBody>
        </p:sp>
        <p:sp>
          <p:nvSpPr>
            <p:cNvPr id="247" name="Freeform 246">
              <a:extLst>
                <a:ext uri="{FF2B5EF4-FFF2-40B4-BE49-F238E27FC236}">
                  <a16:creationId xmlns:a16="http://schemas.microsoft.com/office/drawing/2014/main" id="{BCEE052D-D731-8147-9704-776B2F1454B9}"/>
                </a:ext>
              </a:extLst>
            </p:cNvPr>
            <p:cNvSpPr/>
            <p:nvPr/>
          </p:nvSpPr>
          <p:spPr>
            <a:xfrm>
              <a:off x="9126786" y="5647838"/>
              <a:ext cx="76677" cy="35389"/>
            </a:xfrm>
            <a:custGeom>
              <a:avLst/>
              <a:gdLst>
                <a:gd name="connsiteX0" fmla="*/ 1 w 76677"/>
                <a:gd name="connsiteY0" fmla="*/ 17783 h 35389"/>
                <a:gd name="connsiteX1" fmla="*/ 34835 w 76677"/>
                <a:gd name="connsiteY1" fmla="*/ 35320 h 35389"/>
                <a:gd name="connsiteX2" fmla="*/ 76677 w 76677"/>
                <a:gd name="connsiteY2" fmla="*/ 0 h 35389"/>
                <a:gd name="connsiteX3" fmla="*/ 76349 w 76677"/>
                <a:gd name="connsiteY3" fmla="*/ 0 h 35389"/>
                <a:gd name="connsiteX4" fmla="*/ 43564 w 76677"/>
                <a:gd name="connsiteY4" fmla="*/ 23560 h 35389"/>
                <a:gd name="connsiteX5" fmla="*/ 7582 w 76677"/>
                <a:gd name="connsiteY5" fmla="*/ 7703 h 35389"/>
                <a:gd name="connsiteX6" fmla="*/ 0 w 76677"/>
                <a:gd name="connsiteY6" fmla="*/ 17783 h 3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677" h="35389">
                  <a:moveTo>
                    <a:pt x="1" y="17783"/>
                  </a:moveTo>
                  <a:cubicBezTo>
                    <a:pt x="7746" y="23192"/>
                    <a:pt x="24016" y="33927"/>
                    <a:pt x="34835" y="35320"/>
                  </a:cubicBezTo>
                  <a:cubicBezTo>
                    <a:pt x="49384" y="37204"/>
                    <a:pt x="76677" y="0"/>
                    <a:pt x="76677" y="0"/>
                  </a:cubicBezTo>
                  <a:lnTo>
                    <a:pt x="76349" y="0"/>
                  </a:lnTo>
                  <a:cubicBezTo>
                    <a:pt x="75119" y="0"/>
                    <a:pt x="69218" y="1844"/>
                    <a:pt x="43564" y="23560"/>
                  </a:cubicBezTo>
                  <a:cubicBezTo>
                    <a:pt x="30286" y="34787"/>
                    <a:pt x="7582" y="7703"/>
                    <a:pt x="7582" y="7703"/>
                  </a:cubicBezTo>
                  <a:cubicBezTo>
                    <a:pt x="4419" y="10534"/>
                    <a:pt x="1843" y="13959"/>
                    <a:pt x="0" y="17783"/>
                  </a:cubicBezTo>
                  <a:close/>
                </a:path>
              </a:pathLst>
            </a:custGeom>
            <a:solidFill>
              <a:srgbClr val="A9453D"/>
            </a:solidFill>
            <a:ln w="4098" cap="flat">
              <a:noFill/>
              <a:prstDash val="solid"/>
              <a:miter/>
            </a:ln>
          </p:spPr>
          <p:txBody>
            <a:bodyPr rtlCol="0" anchor="ctr"/>
            <a:lstStyle/>
            <a:p>
              <a:endParaRPr lang="en-EG"/>
            </a:p>
          </p:txBody>
        </p:sp>
        <p:sp>
          <p:nvSpPr>
            <p:cNvPr id="248" name="Freeform 247">
              <a:extLst>
                <a:ext uri="{FF2B5EF4-FFF2-40B4-BE49-F238E27FC236}">
                  <a16:creationId xmlns:a16="http://schemas.microsoft.com/office/drawing/2014/main" id="{6C0C1043-197F-D04D-A977-729A53F568E3}"/>
                </a:ext>
              </a:extLst>
            </p:cNvPr>
            <p:cNvSpPr/>
            <p:nvPr/>
          </p:nvSpPr>
          <p:spPr>
            <a:xfrm>
              <a:off x="9107804" y="5737776"/>
              <a:ext cx="253807" cy="27453"/>
            </a:xfrm>
            <a:custGeom>
              <a:avLst/>
              <a:gdLst>
                <a:gd name="connsiteX0" fmla="*/ 26564 w 253807"/>
                <a:gd name="connsiteY0" fmla="*/ 27125 h 27453"/>
                <a:gd name="connsiteX1" fmla="*/ 58899 w 253807"/>
                <a:gd name="connsiteY1" fmla="*/ 27125 h 27453"/>
                <a:gd name="connsiteX2" fmla="*/ 88816 w 253807"/>
                <a:gd name="connsiteY2" fmla="*/ 20815 h 27453"/>
                <a:gd name="connsiteX3" fmla="*/ 114961 w 253807"/>
                <a:gd name="connsiteY3" fmla="*/ 27125 h 27453"/>
                <a:gd name="connsiteX4" fmla="*/ 115249 w 253807"/>
                <a:gd name="connsiteY4" fmla="*/ 27453 h 27453"/>
                <a:gd name="connsiteX5" fmla="*/ 252373 w 253807"/>
                <a:gd name="connsiteY5" fmla="*/ 27453 h 27453"/>
                <a:gd name="connsiteX6" fmla="*/ 249258 w 253807"/>
                <a:gd name="connsiteY6" fmla="*/ 2868 h 27453"/>
                <a:gd name="connsiteX7" fmla="*/ 241595 w 253807"/>
                <a:gd name="connsiteY7" fmla="*/ 22085 h 27453"/>
                <a:gd name="connsiteX8" fmla="*/ 123281 w 253807"/>
                <a:gd name="connsiteY8" fmla="*/ 18643 h 27453"/>
                <a:gd name="connsiteX9" fmla="*/ 71481 w 253807"/>
                <a:gd name="connsiteY9" fmla="*/ 12292 h 27453"/>
                <a:gd name="connsiteX10" fmla="*/ 5910 w 253807"/>
                <a:gd name="connsiteY10" fmla="*/ 0 h 27453"/>
                <a:gd name="connsiteX11" fmla="*/ 8 w 253807"/>
                <a:gd name="connsiteY11" fmla="*/ 16103 h 27453"/>
                <a:gd name="connsiteX12" fmla="*/ 26564 w 253807"/>
                <a:gd name="connsiteY12" fmla="*/ 27125 h 2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7" h="27453">
                  <a:moveTo>
                    <a:pt x="26564" y="27125"/>
                  </a:moveTo>
                  <a:lnTo>
                    <a:pt x="58899" y="27125"/>
                  </a:lnTo>
                  <a:cubicBezTo>
                    <a:pt x="69718" y="25404"/>
                    <a:pt x="77709" y="22290"/>
                    <a:pt x="88816" y="20815"/>
                  </a:cubicBezTo>
                  <a:cubicBezTo>
                    <a:pt x="105659" y="18602"/>
                    <a:pt x="113405" y="25527"/>
                    <a:pt x="114961" y="27125"/>
                  </a:cubicBezTo>
                  <a:lnTo>
                    <a:pt x="115249" y="27453"/>
                  </a:lnTo>
                  <a:lnTo>
                    <a:pt x="252373" y="27453"/>
                  </a:lnTo>
                  <a:cubicBezTo>
                    <a:pt x="255815" y="22495"/>
                    <a:pt x="252373" y="11063"/>
                    <a:pt x="249258" y="2868"/>
                  </a:cubicBezTo>
                  <a:cubicBezTo>
                    <a:pt x="245160" y="-860"/>
                    <a:pt x="243889" y="18930"/>
                    <a:pt x="241595" y="22085"/>
                  </a:cubicBezTo>
                  <a:cubicBezTo>
                    <a:pt x="239300" y="25240"/>
                    <a:pt x="129633" y="23233"/>
                    <a:pt x="123281" y="18643"/>
                  </a:cubicBezTo>
                  <a:cubicBezTo>
                    <a:pt x="116928" y="14054"/>
                    <a:pt x="97955" y="5983"/>
                    <a:pt x="71481" y="12292"/>
                  </a:cubicBezTo>
                  <a:cubicBezTo>
                    <a:pt x="48449" y="17824"/>
                    <a:pt x="14475" y="3688"/>
                    <a:pt x="5910" y="0"/>
                  </a:cubicBezTo>
                  <a:cubicBezTo>
                    <a:pt x="2673" y="9424"/>
                    <a:pt x="8" y="16103"/>
                    <a:pt x="8" y="16103"/>
                  </a:cubicBezTo>
                  <a:cubicBezTo>
                    <a:pt x="8" y="16103"/>
                    <a:pt x="-1221" y="23642"/>
                    <a:pt x="26564" y="27125"/>
                  </a:cubicBezTo>
                  <a:close/>
                </a:path>
              </a:pathLst>
            </a:custGeom>
            <a:solidFill>
              <a:srgbClr val="A9453D"/>
            </a:solidFill>
            <a:ln w="4098" cap="flat">
              <a:noFill/>
              <a:prstDash val="solid"/>
              <a:miter/>
            </a:ln>
          </p:spPr>
          <p:txBody>
            <a:bodyPr rtlCol="0" anchor="ctr"/>
            <a:lstStyle/>
            <a:p>
              <a:endParaRPr lang="en-EG"/>
            </a:p>
          </p:txBody>
        </p:sp>
        <p:sp>
          <p:nvSpPr>
            <p:cNvPr id="249" name="Freeform 248">
              <a:extLst>
                <a:ext uri="{FF2B5EF4-FFF2-40B4-BE49-F238E27FC236}">
                  <a16:creationId xmlns:a16="http://schemas.microsoft.com/office/drawing/2014/main" id="{D02C198A-D96E-1B45-922A-C1F6DF242EEB}"/>
                </a:ext>
              </a:extLst>
            </p:cNvPr>
            <p:cNvSpPr/>
            <p:nvPr/>
          </p:nvSpPr>
          <p:spPr>
            <a:xfrm>
              <a:off x="9950951" y="5647961"/>
              <a:ext cx="253649" cy="117268"/>
            </a:xfrm>
            <a:custGeom>
              <a:avLst/>
              <a:gdLst>
                <a:gd name="connsiteX0" fmla="*/ 26284 w 253649"/>
                <a:gd name="connsiteY0" fmla="*/ 116940 h 117268"/>
                <a:gd name="connsiteX1" fmla="*/ 58577 w 253649"/>
                <a:gd name="connsiteY1" fmla="*/ 116940 h 117268"/>
                <a:gd name="connsiteX2" fmla="*/ 88494 w 253649"/>
                <a:gd name="connsiteY2" fmla="*/ 110631 h 117268"/>
                <a:gd name="connsiteX3" fmla="*/ 114681 w 253649"/>
                <a:gd name="connsiteY3" fmla="*/ 116940 h 117268"/>
                <a:gd name="connsiteX4" fmla="*/ 114968 w 253649"/>
                <a:gd name="connsiteY4" fmla="*/ 117268 h 117268"/>
                <a:gd name="connsiteX5" fmla="*/ 252215 w 253649"/>
                <a:gd name="connsiteY5" fmla="*/ 117268 h 117268"/>
                <a:gd name="connsiteX6" fmla="*/ 249100 w 253649"/>
                <a:gd name="connsiteY6" fmla="*/ 92684 h 117268"/>
                <a:gd name="connsiteX7" fmla="*/ 236274 w 253649"/>
                <a:gd name="connsiteY7" fmla="*/ 80924 h 117268"/>
                <a:gd name="connsiteX8" fmla="*/ 166605 w 253649"/>
                <a:gd name="connsiteY8" fmla="*/ 49169 h 117268"/>
                <a:gd name="connsiteX9" fmla="*/ 95215 w 253649"/>
                <a:gd name="connsiteY9" fmla="*/ 0 h 117268"/>
                <a:gd name="connsiteX10" fmla="*/ 94928 w 253649"/>
                <a:gd name="connsiteY10" fmla="*/ 0 h 117268"/>
                <a:gd name="connsiteX11" fmla="*/ 62143 w 253649"/>
                <a:gd name="connsiteY11" fmla="*/ 23560 h 117268"/>
                <a:gd name="connsiteX12" fmla="*/ 26161 w 253649"/>
                <a:gd name="connsiteY12" fmla="*/ 7703 h 117268"/>
                <a:gd name="connsiteX13" fmla="*/ 18702 w 253649"/>
                <a:gd name="connsiteY13" fmla="*/ 17824 h 117268"/>
                <a:gd name="connsiteX14" fmla="*/ 15752 w 253649"/>
                <a:gd name="connsiteY14" fmla="*/ 38885 h 117268"/>
                <a:gd name="connsiteX15" fmla="*/ 5917 w 253649"/>
                <a:gd name="connsiteY15" fmla="*/ 89774 h 117268"/>
                <a:gd name="connsiteX16" fmla="*/ 15 w 253649"/>
                <a:gd name="connsiteY16" fmla="*/ 105877 h 117268"/>
                <a:gd name="connsiteX17" fmla="*/ 26284 w 253649"/>
                <a:gd name="connsiteY17" fmla="*/ 116940 h 117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3649" h="117268">
                  <a:moveTo>
                    <a:pt x="26284" y="116940"/>
                  </a:moveTo>
                  <a:lnTo>
                    <a:pt x="58577" y="116940"/>
                  </a:lnTo>
                  <a:cubicBezTo>
                    <a:pt x="69397" y="115220"/>
                    <a:pt x="77388" y="112106"/>
                    <a:pt x="88494" y="110631"/>
                  </a:cubicBezTo>
                  <a:cubicBezTo>
                    <a:pt x="105379" y="108418"/>
                    <a:pt x="113083" y="115342"/>
                    <a:pt x="114681" y="116940"/>
                  </a:cubicBezTo>
                  <a:lnTo>
                    <a:pt x="114968" y="117268"/>
                  </a:lnTo>
                  <a:lnTo>
                    <a:pt x="252215" y="117268"/>
                  </a:lnTo>
                  <a:cubicBezTo>
                    <a:pt x="255658" y="112310"/>
                    <a:pt x="252215" y="100879"/>
                    <a:pt x="249100" y="92684"/>
                  </a:cubicBezTo>
                  <a:cubicBezTo>
                    <a:pt x="246913" y="86965"/>
                    <a:pt x="242161" y="82608"/>
                    <a:pt x="236274" y="80924"/>
                  </a:cubicBezTo>
                  <a:cubicBezTo>
                    <a:pt x="221725" y="76827"/>
                    <a:pt x="192997" y="72729"/>
                    <a:pt x="166605" y="49169"/>
                  </a:cubicBezTo>
                  <a:cubicBezTo>
                    <a:pt x="151810" y="35811"/>
                    <a:pt x="95215" y="0"/>
                    <a:pt x="95215" y="0"/>
                  </a:cubicBezTo>
                  <a:lnTo>
                    <a:pt x="94928" y="0"/>
                  </a:lnTo>
                  <a:cubicBezTo>
                    <a:pt x="93658" y="0"/>
                    <a:pt x="87757" y="1844"/>
                    <a:pt x="62143" y="23560"/>
                  </a:cubicBezTo>
                  <a:cubicBezTo>
                    <a:pt x="48824" y="34787"/>
                    <a:pt x="26161" y="7703"/>
                    <a:pt x="26161" y="7703"/>
                  </a:cubicBezTo>
                  <a:cubicBezTo>
                    <a:pt x="23039" y="10558"/>
                    <a:pt x="20504" y="13996"/>
                    <a:pt x="18702" y="17824"/>
                  </a:cubicBezTo>
                  <a:cubicBezTo>
                    <a:pt x="15501" y="24350"/>
                    <a:pt x="14467" y="31729"/>
                    <a:pt x="15752" y="38885"/>
                  </a:cubicBezTo>
                  <a:cubicBezTo>
                    <a:pt x="17801" y="51177"/>
                    <a:pt x="11203" y="74204"/>
                    <a:pt x="5917" y="89774"/>
                  </a:cubicBezTo>
                  <a:cubicBezTo>
                    <a:pt x="2720" y="99199"/>
                    <a:pt x="15" y="105877"/>
                    <a:pt x="15" y="105877"/>
                  </a:cubicBezTo>
                  <a:cubicBezTo>
                    <a:pt x="15" y="105877"/>
                    <a:pt x="-1501" y="113458"/>
                    <a:pt x="26284" y="116940"/>
                  </a:cubicBezTo>
                  <a:close/>
                </a:path>
              </a:pathLst>
            </a:custGeom>
            <a:solidFill>
              <a:srgbClr val="485CA6"/>
            </a:solidFill>
            <a:ln w="4098" cap="flat">
              <a:noFill/>
              <a:prstDash val="solid"/>
              <a:miter/>
            </a:ln>
          </p:spPr>
          <p:txBody>
            <a:bodyPr rtlCol="0" anchor="ctr"/>
            <a:lstStyle/>
            <a:p>
              <a:endParaRPr lang="en-EG"/>
            </a:p>
          </p:txBody>
        </p:sp>
        <p:sp>
          <p:nvSpPr>
            <p:cNvPr id="250" name="Freeform 249">
              <a:extLst>
                <a:ext uri="{FF2B5EF4-FFF2-40B4-BE49-F238E27FC236}">
                  <a16:creationId xmlns:a16="http://schemas.microsoft.com/office/drawing/2014/main" id="{13FF00F3-BDCB-AC4C-8121-954F3E687527}"/>
                </a:ext>
              </a:extLst>
            </p:cNvPr>
            <p:cNvSpPr/>
            <p:nvPr/>
          </p:nvSpPr>
          <p:spPr>
            <a:xfrm>
              <a:off x="9969654" y="5647838"/>
              <a:ext cx="76635" cy="35389"/>
            </a:xfrm>
            <a:custGeom>
              <a:avLst/>
              <a:gdLst>
                <a:gd name="connsiteX0" fmla="*/ 0 w 76635"/>
                <a:gd name="connsiteY0" fmla="*/ 17783 h 35389"/>
                <a:gd name="connsiteX1" fmla="*/ 34793 w 76635"/>
                <a:gd name="connsiteY1" fmla="*/ 35320 h 35389"/>
                <a:gd name="connsiteX2" fmla="*/ 76635 w 76635"/>
                <a:gd name="connsiteY2" fmla="*/ 0 h 35389"/>
                <a:gd name="connsiteX3" fmla="*/ 76349 w 76635"/>
                <a:gd name="connsiteY3" fmla="*/ 0 h 35389"/>
                <a:gd name="connsiteX4" fmla="*/ 43564 w 76635"/>
                <a:gd name="connsiteY4" fmla="*/ 23560 h 35389"/>
                <a:gd name="connsiteX5" fmla="*/ 7582 w 76635"/>
                <a:gd name="connsiteY5" fmla="*/ 7703 h 35389"/>
                <a:gd name="connsiteX6" fmla="*/ 0 w 76635"/>
                <a:gd name="connsiteY6" fmla="*/ 17783 h 3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635" h="35389">
                  <a:moveTo>
                    <a:pt x="0" y="17783"/>
                  </a:moveTo>
                  <a:cubicBezTo>
                    <a:pt x="7705" y="23192"/>
                    <a:pt x="24016" y="33927"/>
                    <a:pt x="34793" y="35320"/>
                  </a:cubicBezTo>
                  <a:cubicBezTo>
                    <a:pt x="49383" y="37204"/>
                    <a:pt x="76635" y="0"/>
                    <a:pt x="76635" y="0"/>
                  </a:cubicBezTo>
                  <a:lnTo>
                    <a:pt x="76349" y="0"/>
                  </a:lnTo>
                  <a:cubicBezTo>
                    <a:pt x="75078" y="0"/>
                    <a:pt x="69177" y="1844"/>
                    <a:pt x="43564" y="23560"/>
                  </a:cubicBezTo>
                  <a:cubicBezTo>
                    <a:pt x="30245" y="34787"/>
                    <a:pt x="7582" y="7703"/>
                    <a:pt x="7582" y="7703"/>
                  </a:cubicBezTo>
                  <a:cubicBezTo>
                    <a:pt x="4419" y="10534"/>
                    <a:pt x="1843" y="13959"/>
                    <a:pt x="0" y="17783"/>
                  </a:cubicBezTo>
                  <a:close/>
                </a:path>
              </a:pathLst>
            </a:custGeom>
            <a:solidFill>
              <a:srgbClr val="A9453D"/>
            </a:solidFill>
            <a:ln w="4098" cap="flat">
              <a:noFill/>
              <a:prstDash val="solid"/>
              <a:miter/>
            </a:ln>
          </p:spPr>
          <p:txBody>
            <a:bodyPr rtlCol="0" anchor="ctr"/>
            <a:lstStyle/>
            <a:p>
              <a:endParaRPr lang="en-EG"/>
            </a:p>
          </p:txBody>
        </p:sp>
        <p:sp>
          <p:nvSpPr>
            <p:cNvPr id="251" name="Freeform 250">
              <a:extLst>
                <a:ext uri="{FF2B5EF4-FFF2-40B4-BE49-F238E27FC236}">
                  <a16:creationId xmlns:a16="http://schemas.microsoft.com/office/drawing/2014/main" id="{619CD547-0212-C14D-BB39-25EC8AFDB913}"/>
                </a:ext>
              </a:extLst>
            </p:cNvPr>
            <p:cNvSpPr/>
            <p:nvPr/>
          </p:nvSpPr>
          <p:spPr>
            <a:xfrm>
              <a:off x="9950831" y="5737776"/>
              <a:ext cx="253769" cy="27453"/>
            </a:xfrm>
            <a:custGeom>
              <a:avLst/>
              <a:gdLst>
                <a:gd name="connsiteX0" fmla="*/ 26404 w 253769"/>
                <a:gd name="connsiteY0" fmla="*/ 27125 h 27453"/>
                <a:gd name="connsiteX1" fmla="*/ 58697 w 253769"/>
                <a:gd name="connsiteY1" fmla="*/ 27125 h 27453"/>
                <a:gd name="connsiteX2" fmla="*/ 88614 w 253769"/>
                <a:gd name="connsiteY2" fmla="*/ 20815 h 27453"/>
                <a:gd name="connsiteX3" fmla="*/ 114801 w 253769"/>
                <a:gd name="connsiteY3" fmla="*/ 27125 h 27453"/>
                <a:gd name="connsiteX4" fmla="*/ 115088 w 253769"/>
                <a:gd name="connsiteY4" fmla="*/ 27453 h 27453"/>
                <a:gd name="connsiteX5" fmla="*/ 252335 w 253769"/>
                <a:gd name="connsiteY5" fmla="*/ 27453 h 27453"/>
                <a:gd name="connsiteX6" fmla="*/ 249220 w 253769"/>
                <a:gd name="connsiteY6" fmla="*/ 2868 h 27453"/>
                <a:gd name="connsiteX7" fmla="*/ 241598 w 253769"/>
                <a:gd name="connsiteY7" fmla="*/ 22085 h 27453"/>
                <a:gd name="connsiteX8" fmla="*/ 123284 w 253769"/>
                <a:gd name="connsiteY8" fmla="*/ 18643 h 27453"/>
                <a:gd name="connsiteX9" fmla="*/ 71484 w 253769"/>
                <a:gd name="connsiteY9" fmla="*/ 12292 h 27453"/>
                <a:gd name="connsiteX10" fmla="*/ 5914 w 253769"/>
                <a:gd name="connsiteY10" fmla="*/ 0 h 27453"/>
                <a:gd name="connsiteX11" fmla="*/ 12 w 253769"/>
                <a:gd name="connsiteY11" fmla="*/ 16103 h 27453"/>
                <a:gd name="connsiteX12" fmla="*/ 26404 w 253769"/>
                <a:gd name="connsiteY12" fmla="*/ 27125 h 2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69" h="27453">
                  <a:moveTo>
                    <a:pt x="26404" y="27125"/>
                  </a:moveTo>
                  <a:lnTo>
                    <a:pt x="58697" y="27125"/>
                  </a:lnTo>
                  <a:cubicBezTo>
                    <a:pt x="69517" y="25404"/>
                    <a:pt x="77508" y="22290"/>
                    <a:pt x="88614" y="20815"/>
                  </a:cubicBezTo>
                  <a:cubicBezTo>
                    <a:pt x="105499" y="18602"/>
                    <a:pt x="113203" y="25527"/>
                    <a:pt x="114801" y="27125"/>
                  </a:cubicBezTo>
                  <a:lnTo>
                    <a:pt x="115088" y="27453"/>
                  </a:lnTo>
                  <a:lnTo>
                    <a:pt x="252335" y="27453"/>
                  </a:lnTo>
                  <a:cubicBezTo>
                    <a:pt x="255778" y="22495"/>
                    <a:pt x="252335" y="11063"/>
                    <a:pt x="249220" y="2868"/>
                  </a:cubicBezTo>
                  <a:cubicBezTo>
                    <a:pt x="245122" y="-860"/>
                    <a:pt x="243893" y="18930"/>
                    <a:pt x="241598" y="22085"/>
                  </a:cubicBezTo>
                  <a:cubicBezTo>
                    <a:pt x="239303" y="25240"/>
                    <a:pt x="129596" y="23233"/>
                    <a:pt x="123284" y="18643"/>
                  </a:cubicBezTo>
                  <a:cubicBezTo>
                    <a:pt x="116973" y="14054"/>
                    <a:pt x="97958" y="5983"/>
                    <a:pt x="71484" y="12292"/>
                  </a:cubicBezTo>
                  <a:cubicBezTo>
                    <a:pt x="48411" y="17824"/>
                    <a:pt x="14437" y="3688"/>
                    <a:pt x="5914" y="0"/>
                  </a:cubicBezTo>
                  <a:cubicBezTo>
                    <a:pt x="2717" y="9424"/>
                    <a:pt x="12" y="16103"/>
                    <a:pt x="12" y="16103"/>
                  </a:cubicBezTo>
                  <a:cubicBezTo>
                    <a:pt x="12" y="16103"/>
                    <a:pt x="-1381" y="23642"/>
                    <a:pt x="26404" y="27125"/>
                  </a:cubicBezTo>
                  <a:close/>
                </a:path>
              </a:pathLst>
            </a:custGeom>
            <a:solidFill>
              <a:srgbClr val="A9453D"/>
            </a:solidFill>
            <a:ln w="4098" cap="flat">
              <a:noFill/>
              <a:prstDash val="solid"/>
              <a:miter/>
            </a:ln>
          </p:spPr>
          <p:txBody>
            <a:bodyPr rtlCol="0" anchor="ctr"/>
            <a:lstStyle/>
            <a:p>
              <a:endParaRPr lang="en-EG"/>
            </a:p>
          </p:txBody>
        </p:sp>
        <p:sp>
          <p:nvSpPr>
            <p:cNvPr id="252" name="Freeform 251">
              <a:extLst>
                <a:ext uri="{FF2B5EF4-FFF2-40B4-BE49-F238E27FC236}">
                  <a16:creationId xmlns:a16="http://schemas.microsoft.com/office/drawing/2014/main" id="{EE1604BD-9DEB-0E4A-9844-BB532D3C9D4F}"/>
                </a:ext>
              </a:extLst>
            </p:cNvPr>
            <p:cNvSpPr/>
            <p:nvPr/>
          </p:nvSpPr>
          <p:spPr>
            <a:xfrm>
              <a:off x="9508325" y="3776625"/>
              <a:ext cx="346356" cy="108376"/>
            </a:xfrm>
            <a:custGeom>
              <a:avLst/>
              <a:gdLst>
                <a:gd name="connsiteX0" fmla="*/ 344573 w 346356"/>
                <a:gd name="connsiteY0" fmla="*/ 108377 h 108376"/>
                <a:gd name="connsiteX1" fmla="*/ 0 w 346356"/>
                <a:gd name="connsiteY1" fmla="*/ 0 h 108376"/>
                <a:gd name="connsiteX2" fmla="*/ 335721 w 346356"/>
                <a:gd name="connsiteY2" fmla="*/ 0 h 108376"/>
                <a:gd name="connsiteX3" fmla="*/ 345803 w 346356"/>
                <a:gd name="connsiteY3" fmla="*/ 60601 h 108376"/>
                <a:gd name="connsiteX4" fmla="*/ 344573 w 346356"/>
                <a:gd name="connsiteY4" fmla="*/ 108377 h 108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356" h="108376">
                  <a:moveTo>
                    <a:pt x="344573" y="108377"/>
                  </a:moveTo>
                  <a:cubicBezTo>
                    <a:pt x="102454" y="96699"/>
                    <a:pt x="0" y="0"/>
                    <a:pt x="0" y="0"/>
                  </a:cubicBezTo>
                  <a:lnTo>
                    <a:pt x="335721" y="0"/>
                  </a:lnTo>
                  <a:cubicBezTo>
                    <a:pt x="340959" y="19843"/>
                    <a:pt x="344334" y="40131"/>
                    <a:pt x="345803" y="60601"/>
                  </a:cubicBezTo>
                  <a:cubicBezTo>
                    <a:pt x="346835" y="76531"/>
                    <a:pt x="346424" y="92521"/>
                    <a:pt x="344573" y="108377"/>
                  </a:cubicBezTo>
                  <a:close/>
                </a:path>
              </a:pathLst>
            </a:custGeom>
            <a:solidFill>
              <a:srgbClr val="94B0ED"/>
            </a:solidFill>
            <a:ln w="4098" cap="flat">
              <a:noFill/>
              <a:prstDash val="solid"/>
              <a:miter/>
            </a:ln>
          </p:spPr>
          <p:txBody>
            <a:bodyPr rtlCol="0" anchor="ctr"/>
            <a:lstStyle/>
            <a:p>
              <a:endParaRPr lang="en-EG"/>
            </a:p>
          </p:txBody>
        </p:sp>
        <p:sp>
          <p:nvSpPr>
            <p:cNvPr id="253" name="Freeform 252">
              <a:extLst>
                <a:ext uri="{FF2B5EF4-FFF2-40B4-BE49-F238E27FC236}">
                  <a16:creationId xmlns:a16="http://schemas.microsoft.com/office/drawing/2014/main" id="{C2CA478C-E8B1-D64A-A5EB-4E32CD18567C}"/>
                </a:ext>
              </a:extLst>
            </p:cNvPr>
            <p:cNvSpPr/>
            <p:nvPr/>
          </p:nvSpPr>
          <p:spPr>
            <a:xfrm>
              <a:off x="9483037" y="3614531"/>
              <a:ext cx="829058" cy="198944"/>
            </a:xfrm>
            <a:custGeom>
              <a:avLst/>
              <a:gdLst>
                <a:gd name="connsiteX0" fmla="*/ 824223 w 829058"/>
                <a:gd name="connsiteY0" fmla="*/ 126037 h 198944"/>
                <a:gd name="connsiteX1" fmla="*/ 488175 w 829058"/>
                <a:gd name="connsiteY1" fmla="*/ 193562 h 198944"/>
                <a:gd name="connsiteX2" fmla="*/ 53525 w 829058"/>
                <a:gd name="connsiteY2" fmla="*/ 174837 h 198944"/>
                <a:gd name="connsiteX3" fmla="*/ 12256 w 829058"/>
                <a:gd name="connsiteY3" fmla="*/ 147507 h 198944"/>
                <a:gd name="connsiteX4" fmla="*/ 36845 w 829058"/>
                <a:gd name="connsiteY4" fmla="*/ 0 h 198944"/>
                <a:gd name="connsiteX5" fmla="*/ 125407 w 829058"/>
                <a:gd name="connsiteY5" fmla="*/ 8687 h 198944"/>
                <a:gd name="connsiteX6" fmla="*/ 514321 w 829058"/>
                <a:gd name="connsiteY6" fmla="*/ 58470 h 198944"/>
                <a:gd name="connsiteX7" fmla="*/ 829059 w 829058"/>
                <a:gd name="connsiteY7" fmla="*/ 66173 h 198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9058" h="198944">
                  <a:moveTo>
                    <a:pt x="824223" y="126037"/>
                  </a:moveTo>
                  <a:cubicBezTo>
                    <a:pt x="824223" y="126037"/>
                    <a:pt x="629602" y="190121"/>
                    <a:pt x="488175" y="193562"/>
                  </a:cubicBezTo>
                  <a:cubicBezTo>
                    <a:pt x="369042" y="196471"/>
                    <a:pt x="163109" y="211140"/>
                    <a:pt x="53525" y="174837"/>
                  </a:cubicBezTo>
                  <a:cubicBezTo>
                    <a:pt x="32788" y="167995"/>
                    <a:pt x="18280" y="159062"/>
                    <a:pt x="12256" y="147507"/>
                  </a:cubicBezTo>
                  <a:cubicBezTo>
                    <a:pt x="-25775" y="74983"/>
                    <a:pt x="36845" y="0"/>
                    <a:pt x="36845" y="0"/>
                  </a:cubicBezTo>
                  <a:cubicBezTo>
                    <a:pt x="36845" y="0"/>
                    <a:pt x="72213" y="3606"/>
                    <a:pt x="125407" y="8687"/>
                  </a:cubicBezTo>
                  <a:cubicBezTo>
                    <a:pt x="259703" y="21593"/>
                    <a:pt x="432768" y="60929"/>
                    <a:pt x="514321" y="58470"/>
                  </a:cubicBezTo>
                  <a:cubicBezTo>
                    <a:pt x="628291" y="55028"/>
                    <a:pt x="732342" y="63100"/>
                    <a:pt x="829059" y="66173"/>
                  </a:cubicBezTo>
                  <a:close/>
                </a:path>
              </a:pathLst>
            </a:custGeom>
            <a:solidFill>
              <a:srgbClr val="FFB27D"/>
            </a:solidFill>
            <a:ln w="4098" cap="flat">
              <a:noFill/>
              <a:prstDash val="solid"/>
              <a:miter/>
            </a:ln>
          </p:spPr>
          <p:txBody>
            <a:bodyPr rtlCol="0" anchor="ctr"/>
            <a:lstStyle/>
            <a:p>
              <a:endParaRPr lang="en-EG"/>
            </a:p>
          </p:txBody>
        </p:sp>
        <p:sp>
          <p:nvSpPr>
            <p:cNvPr id="254" name="Freeform 253">
              <a:extLst>
                <a:ext uri="{FF2B5EF4-FFF2-40B4-BE49-F238E27FC236}">
                  <a16:creationId xmlns:a16="http://schemas.microsoft.com/office/drawing/2014/main" id="{25309A39-D30B-4C49-A6F2-5A8960D1EBD6}"/>
                </a:ext>
              </a:extLst>
            </p:cNvPr>
            <p:cNvSpPr/>
            <p:nvPr/>
          </p:nvSpPr>
          <p:spPr>
            <a:xfrm>
              <a:off x="9482873" y="3614531"/>
              <a:ext cx="125406" cy="174837"/>
            </a:xfrm>
            <a:custGeom>
              <a:avLst/>
              <a:gdLst>
                <a:gd name="connsiteX0" fmla="*/ 53525 w 125406"/>
                <a:gd name="connsiteY0" fmla="*/ 174837 h 174837"/>
                <a:gd name="connsiteX1" fmla="*/ 12256 w 125406"/>
                <a:gd name="connsiteY1" fmla="*/ 147507 h 174837"/>
                <a:gd name="connsiteX2" fmla="*/ 36845 w 125406"/>
                <a:gd name="connsiteY2" fmla="*/ 0 h 174837"/>
                <a:gd name="connsiteX3" fmla="*/ 125407 w 125406"/>
                <a:gd name="connsiteY3" fmla="*/ 8687 h 174837"/>
                <a:gd name="connsiteX4" fmla="*/ 53525 w 125406"/>
                <a:gd name="connsiteY4" fmla="*/ 174837 h 174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06" h="174837">
                  <a:moveTo>
                    <a:pt x="53525" y="174837"/>
                  </a:moveTo>
                  <a:cubicBezTo>
                    <a:pt x="32788" y="167995"/>
                    <a:pt x="18280" y="159062"/>
                    <a:pt x="12256" y="147507"/>
                  </a:cubicBezTo>
                  <a:cubicBezTo>
                    <a:pt x="-25775" y="74983"/>
                    <a:pt x="36845" y="0"/>
                    <a:pt x="36845" y="0"/>
                  </a:cubicBezTo>
                  <a:cubicBezTo>
                    <a:pt x="36845" y="0"/>
                    <a:pt x="72213" y="3606"/>
                    <a:pt x="125407" y="8687"/>
                  </a:cubicBezTo>
                  <a:cubicBezTo>
                    <a:pt x="112948" y="21388"/>
                    <a:pt x="47419" y="93544"/>
                    <a:pt x="53525" y="174837"/>
                  </a:cubicBezTo>
                  <a:close/>
                </a:path>
              </a:pathLst>
            </a:custGeom>
            <a:solidFill>
              <a:srgbClr val="AEC3FF"/>
            </a:solidFill>
            <a:ln w="4098" cap="flat">
              <a:noFill/>
              <a:prstDash val="solid"/>
              <a:miter/>
            </a:ln>
          </p:spPr>
          <p:txBody>
            <a:bodyPr rtlCol="0" anchor="ctr"/>
            <a:lstStyle/>
            <a:p>
              <a:endParaRPr lang="en-EG"/>
            </a:p>
          </p:txBody>
        </p:sp>
        <p:sp>
          <p:nvSpPr>
            <p:cNvPr id="255" name="Freeform 254">
              <a:extLst>
                <a:ext uri="{FF2B5EF4-FFF2-40B4-BE49-F238E27FC236}">
                  <a16:creationId xmlns:a16="http://schemas.microsoft.com/office/drawing/2014/main" id="{EA4C61C3-AB13-5B4A-8995-566C009ABFDE}"/>
                </a:ext>
              </a:extLst>
            </p:cNvPr>
            <p:cNvSpPr/>
            <p:nvPr/>
          </p:nvSpPr>
          <p:spPr>
            <a:xfrm>
              <a:off x="10271605" y="3640737"/>
              <a:ext cx="168331" cy="110893"/>
            </a:xfrm>
            <a:custGeom>
              <a:avLst/>
              <a:gdLst>
                <a:gd name="connsiteX0" fmla="*/ 9549 w 168331"/>
                <a:gd name="connsiteY0" fmla="*/ 38778 h 110893"/>
                <a:gd name="connsiteX1" fmla="*/ 0 w 168331"/>
                <a:gd name="connsiteY1" fmla="*/ 110893 h 110893"/>
                <a:gd name="connsiteX2" fmla="*/ 35982 w 168331"/>
                <a:gd name="connsiteY2" fmla="*/ 100773 h 110893"/>
                <a:gd name="connsiteX3" fmla="*/ 129092 w 168331"/>
                <a:gd name="connsiteY3" fmla="*/ 103641 h 110893"/>
                <a:gd name="connsiteX4" fmla="*/ 167287 w 168331"/>
                <a:gd name="connsiteY4" fmla="*/ 60290 h 110893"/>
                <a:gd name="connsiteX5" fmla="*/ 160402 w 168331"/>
                <a:gd name="connsiteY5" fmla="*/ 17 h 110893"/>
                <a:gd name="connsiteX6" fmla="*/ 42170 w 168331"/>
                <a:gd name="connsiteY6" fmla="*/ 37262 h 110893"/>
                <a:gd name="connsiteX7" fmla="*/ 9549 w 168331"/>
                <a:gd name="connsiteY7" fmla="*/ 38778 h 11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331" h="110893">
                  <a:moveTo>
                    <a:pt x="9549" y="38778"/>
                  </a:moveTo>
                  <a:cubicBezTo>
                    <a:pt x="9549" y="38778"/>
                    <a:pt x="14672" y="81515"/>
                    <a:pt x="0" y="110893"/>
                  </a:cubicBezTo>
                  <a:cubicBezTo>
                    <a:pt x="0" y="110893"/>
                    <a:pt x="33113" y="100650"/>
                    <a:pt x="35982" y="100773"/>
                  </a:cubicBezTo>
                  <a:cubicBezTo>
                    <a:pt x="38850" y="100895"/>
                    <a:pt x="105650" y="106222"/>
                    <a:pt x="129092" y="103641"/>
                  </a:cubicBezTo>
                  <a:cubicBezTo>
                    <a:pt x="152534" y="101059"/>
                    <a:pt x="164992" y="102903"/>
                    <a:pt x="167287" y="60290"/>
                  </a:cubicBezTo>
                  <a:cubicBezTo>
                    <a:pt x="169582" y="17677"/>
                    <a:pt x="168434" y="427"/>
                    <a:pt x="160402" y="17"/>
                  </a:cubicBezTo>
                  <a:cubicBezTo>
                    <a:pt x="152370" y="-393"/>
                    <a:pt x="113561" y="6573"/>
                    <a:pt x="42170" y="37262"/>
                  </a:cubicBezTo>
                  <a:cubicBezTo>
                    <a:pt x="42170" y="37262"/>
                    <a:pt x="37949" y="39393"/>
                    <a:pt x="9549" y="38778"/>
                  </a:cubicBezTo>
                  <a:close/>
                </a:path>
              </a:pathLst>
            </a:custGeom>
            <a:solidFill>
              <a:srgbClr val="213F7A"/>
            </a:solidFill>
            <a:ln w="4098" cap="flat">
              <a:noFill/>
              <a:prstDash val="solid"/>
              <a:miter/>
            </a:ln>
          </p:spPr>
          <p:txBody>
            <a:bodyPr rtlCol="0" anchor="ctr"/>
            <a:lstStyle/>
            <a:p>
              <a:endParaRPr lang="en-EG"/>
            </a:p>
          </p:txBody>
        </p:sp>
        <p:sp>
          <p:nvSpPr>
            <p:cNvPr id="256" name="Freeform 255">
              <a:extLst>
                <a:ext uri="{FF2B5EF4-FFF2-40B4-BE49-F238E27FC236}">
                  <a16:creationId xmlns:a16="http://schemas.microsoft.com/office/drawing/2014/main" id="{C51B53FB-F049-0246-9C93-31749801C784}"/>
                </a:ext>
              </a:extLst>
            </p:cNvPr>
            <p:cNvSpPr/>
            <p:nvPr/>
          </p:nvSpPr>
          <p:spPr>
            <a:xfrm>
              <a:off x="9364644" y="4231767"/>
              <a:ext cx="458213" cy="385445"/>
            </a:xfrm>
            <a:custGeom>
              <a:avLst/>
              <a:gdLst>
                <a:gd name="connsiteX0" fmla="*/ 87249 w 458213"/>
                <a:gd name="connsiteY0" fmla="*/ 0 h 385445"/>
                <a:gd name="connsiteX1" fmla="*/ 0 w 458213"/>
                <a:gd name="connsiteY1" fmla="*/ 332588 h 385445"/>
                <a:gd name="connsiteX2" fmla="*/ 117371 w 458213"/>
                <a:gd name="connsiteY2" fmla="*/ 346151 h 385445"/>
                <a:gd name="connsiteX3" fmla="*/ 174171 w 458213"/>
                <a:gd name="connsiteY3" fmla="*/ 251910 h 385445"/>
                <a:gd name="connsiteX4" fmla="*/ 173433 w 458213"/>
                <a:gd name="connsiteY4" fmla="*/ 354755 h 385445"/>
                <a:gd name="connsiteX5" fmla="*/ 313877 w 458213"/>
                <a:gd name="connsiteY5" fmla="*/ 385445 h 385445"/>
                <a:gd name="connsiteX6" fmla="*/ 458214 w 458213"/>
                <a:gd name="connsiteY6" fmla="*/ 64617 h 385445"/>
                <a:gd name="connsiteX7" fmla="*/ 87249 w 458213"/>
                <a:gd name="connsiteY7" fmla="*/ 0 h 38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213" h="385445">
                  <a:moveTo>
                    <a:pt x="87249" y="0"/>
                  </a:moveTo>
                  <a:cubicBezTo>
                    <a:pt x="87249" y="0"/>
                    <a:pt x="15450" y="86456"/>
                    <a:pt x="0" y="332588"/>
                  </a:cubicBezTo>
                  <a:cubicBezTo>
                    <a:pt x="0" y="332588"/>
                    <a:pt x="96634" y="352297"/>
                    <a:pt x="117371" y="346151"/>
                  </a:cubicBezTo>
                  <a:cubicBezTo>
                    <a:pt x="138108" y="340005"/>
                    <a:pt x="174171" y="251910"/>
                    <a:pt x="174171" y="251910"/>
                  </a:cubicBezTo>
                  <a:cubicBezTo>
                    <a:pt x="174171" y="251910"/>
                    <a:pt x="154213" y="338653"/>
                    <a:pt x="173433" y="354755"/>
                  </a:cubicBezTo>
                  <a:cubicBezTo>
                    <a:pt x="192654" y="370858"/>
                    <a:pt x="313877" y="385445"/>
                    <a:pt x="313877" y="385445"/>
                  </a:cubicBezTo>
                  <a:lnTo>
                    <a:pt x="458214" y="64617"/>
                  </a:lnTo>
                  <a:cubicBezTo>
                    <a:pt x="458214" y="64617"/>
                    <a:pt x="257445" y="41466"/>
                    <a:pt x="87249" y="0"/>
                  </a:cubicBezTo>
                  <a:close/>
                </a:path>
              </a:pathLst>
            </a:custGeom>
            <a:solidFill>
              <a:srgbClr val="F99746"/>
            </a:solidFill>
            <a:ln w="4098" cap="flat">
              <a:noFill/>
              <a:prstDash val="solid"/>
              <a:miter/>
            </a:ln>
          </p:spPr>
          <p:txBody>
            <a:bodyPr rtlCol="0" anchor="ctr"/>
            <a:lstStyle/>
            <a:p>
              <a:endParaRPr lang="en-EG"/>
            </a:p>
          </p:txBody>
        </p:sp>
        <p:sp>
          <p:nvSpPr>
            <p:cNvPr id="257" name="Freeform 256">
              <a:extLst>
                <a:ext uri="{FF2B5EF4-FFF2-40B4-BE49-F238E27FC236}">
                  <a16:creationId xmlns:a16="http://schemas.microsoft.com/office/drawing/2014/main" id="{9FCBBD41-0F5E-CF44-8C15-B4E5186E264C}"/>
                </a:ext>
              </a:extLst>
            </p:cNvPr>
            <p:cNvSpPr/>
            <p:nvPr/>
          </p:nvSpPr>
          <p:spPr>
            <a:xfrm>
              <a:off x="9443247" y="4169158"/>
              <a:ext cx="411594" cy="136187"/>
            </a:xfrm>
            <a:custGeom>
              <a:avLst/>
              <a:gdLst>
                <a:gd name="connsiteX0" fmla="*/ 0 w 411594"/>
                <a:gd name="connsiteY0" fmla="*/ 69083 h 136187"/>
                <a:gd name="connsiteX1" fmla="*/ 297075 w 411594"/>
                <a:gd name="connsiteY1" fmla="*/ 131240 h 136187"/>
                <a:gd name="connsiteX2" fmla="*/ 411536 w 411594"/>
                <a:gd name="connsiteY2" fmla="*/ 96535 h 136187"/>
                <a:gd name="connsiteX3" fmla="*/ 391497 w 411594"/>
                <a:gd name="connsiteY3" fmla="*/ 25363 h 136187"/>
                <a:gd name="connsiteX4" fmla="*/ 243963 w 411594"/>
                <a:gd name="connsiteY4" fmla="*/ 57569 h 136187"/>
                <a:gd name="connsiteX5" fmla="*/ 35531 w 411594"/>
                <a:gd name="connsiteY5" fmla="*/ 0 h 13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594" h="136187">
                  <a:moveTo>
                    <a:pt x="0" y="69083"/>
                  </a:moveTo>
                  <a:cubicBezTo>
                    <a:pt x="0" y="69083"/>
                    <a:pt x="176221" y="157751"/>
                    <a:pt x="297075" y="131240"/>
                  </a:cubicBezTo>
                  <a:cubicBezTo>
                    <a:pt x="417929" y="104730"/>
                    <a:pt x="411536" y="96535"/>
                    <a:pt x="411536" y="96535"/>
                  </a:cubicBezTo>
                  <a:lnTo>
                    <a:pt x="391497" y="25363"/>
                  </a:lnTo>
                  <a:cubicBezTo>
                    <a:pt x="345831" y="48390"/>
                    <a:pt x="295073" y="59470"/>
                    <a:pt x="243963" y="57569"/>
                  </a:cubicBezTo>
                  <a:cubicBezTo>
                    <a:pt x="159910" y="54127"/>
                    <a:pt x="35531" y="0"/>
                    <a:pt x="35531" y="0"/>
                  </a:cubicBezTo>
                  <a:close/>
                </a:path>
              </a:pathLst>
            </a:custGeom>
            <a:solidFill>
              <a:srgbClr val="EF7E29"/>
            </a:solidFill>
            <a:ln w="4098" cap="flat">
              <a:noFill/>
              <a:prstDash val="solid"/>
              <a:miter/>
            </a:ln>
          </p:spPr>
          <p:txBody>
            <a:bodyPr rtlCol="0" anchor="ctr"/>
            <a:lstStyle/>
            <a:p>
              <a:endParaRPr lang="en-EG"/>
            </a:p>
          </p:txBody>
        </p:sp>
      </p:grpSp>
      <p:sp>
        <p:nvSpPr>
          <p:cNvPr id="259" name="Parallelogram 258">
            <a:extLst>
              <a:ext uri="{FF2B5EF4-FFF2-40B4-BE49-F238E27FC236}">
                <a16:creationId xmlns:a16="http://schemas.microsoft.com/office/drawing/2014/main" id="{CA466F4C-8A14-F048-A8F2-566DD61A2E6C}"/>
              </a:ext>
            </a:extLst>
          </p:cNvPr>
          <p:cNvSpPr>
            <a:spLocks noChangeAspect="1"/>
          </p:cNvSpPr>
          <p:nvPr/>
        </p:nvSpPr>
        <p:spPr>
          <a:xfrm>
            <a:off x="1159984" y="2116387"/>
            <a:ext cx="694256" cy="449577"/>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60" name="TextBox 259">
            <a:extLst>
              <a:ext uri="{FF2B5EF4-FFF2-40B4-BE49-F238E27FC236}">
                <a16:creationId xmlns:a16="http://schemas.microsoft.com/office/drawing/2014/main" id="{3EA0FF02-8B3E-7847-8114-FFAA93C1DBF2}"/>
              </a:ext>
            </a:extLst>
          </p:cNvPr>
          <p:cNvSpPr txBox="1"/>
          <p:nvPr/>
        </p:nvSpPr>
        <p:spPr>
          <a:xfrm>
            <a:off x="2020609" y="2101120"/>
            <a:ext cx="1046761"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261" name="Rectangle 260">
            <a:extLst>
              <a:ext uri="{FF2B5EF4-FFF2-40B4-BE49-F238E27FC236}">
                <a16:creationId xmlns:a16="http://schemas.microsoft.com/office/drawing/2014/main" id="{76B4427F-A99F-9342-929E-3E7513247CF8}"/>
              </a:ext>
            </a:extLst>
          </p:cNvPr>
          <p:cNvSpPr/>
          <p:nvPr/>
        </p:nvSpPr>
        <p:spPr>
          <a:xfrm>
            <a:off x="2020609" y="2292472"/>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264" name="Parallelogram 263">
            <a:extLst>
              <a:ext uri="{FF2B5EF4-FFF2-40B4-BE49-F238E27FC236}">
                <a16:creationId xmlns:a16="http://schemas.microsoft.com/office/drawing/2014/main" id="{D4CD8E17-634B-674A-8BAC-72A9C6C9DE2B}"/>
              </a:ext>
            </a:extLst>
          </p:cNvPr>
          <p:cNvSpPr>
            <a:spLocks noChangeAspect="1"/>
          </p:cNvSpPr>
          <p:nvPr/>
        </p:nvSpPr>
        <p:spPr>
          <a:xfrm>
            <a:off x="4456753" y="1819619"/>
            <a:ext cx="694256" cy="449577"/>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65" name="TextBox 264">
            <a:extLst>
              <a:ext uri="{FF2B5EF4-FFF2-40B4-BE49-F238E27FC236}">
                <a16:creationId xmlns:a16="http://schemas.microsoft.com/office/drawing/2014/main" id="{19D8DD03-98DF-FA42-AC2C-1BCCEA9A2913}"/>
              </a:ext>
            </a:extLst>
          </p:cNvPr>
          <p:cNvSpPr txBox="1"/>
          <p:nvPr/>
        </p:nvSpPr>
        <p:spPr>
          <a:xfrm>
            <a:off x="5317378" y="1804352"/>
            <a:ext cx="1046761"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266" name="Rectangle 265">
            <a:extLst>
              <a:ext uri="{FF2B5EF4-FFF2-40B4-BE49-F238E27FC236}">
                <a16:creationId xmlns:a16="http://schemas.microsoft.com/office/drawing/2014/main" id="{A25F42CE-7110-5C46-83B5-5578F6C5BC19}"/>
              </a:ext>
            </a:extLst>
          </p:cNvPr>
          <p:cNvSpPr/>
          <p:nvPr/>
        </p:nvSpPr>
        <p:spPr>
          <a:xfrm>
            <a:off x="5317378" y="1995704"/>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269" name="Parallelogram 268">
            <a:extLst>
              <a:ext uri="{FF2B5EF4-FFF2-40B4-BE49-F238E27FC236}">
                <a16:creationId xmlns:a16="http://schemas.microsoft.com/office/drawing/2014/main" id="{D92F1FFD-433E-8245-BB28-ACF42C57AB46}"/>
              </a:ext>
            </a:extLst>
          </p:cNvPr>
          <p:cNvSpPr>
            <a:spLocks noChangeAspect="1"/>
          </p:cNvSpPr>
          <p:nvPr/>
        </p:nvSpPr>
        <p:spPr>
          <a:xfrm>
            <a:off x="8305908" y="2057772"/>
            <a:ext cx="694256" cy="449577"/>
          </a:xfrm>
          <a:prstGeom prst="parallelogram">
            <a:avLst>
              <a:gd name="adj" fmla="val 43115"/>
            </a:avLst>
          </a:prstGeom>
          <a:gradFill>
            <a:gsLst>
              <a:gs pos="100000">
                <a:schemeClr val="accent3">
                  <a:lumMod val="75000"/>
                </a:schemeClr>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70" name="TextBox 269">
            <a:extLst>
              <a:ext uri="{FF2B5EF4-FFF2-40B4-BE49-F238E27FC236}">
                <a16:creationId xmlns:a16="http://schemas.microsoft.com/office/drawing/2014/main" id="{5E5826CE-70F4-014E-BF40-141464F46DD2}"/>
              </a:ext>
            </a:extLst>
          </p:cNvPr>
          <p:cNvSpPr txBox="1"/>
          <p:nvPr/>
        </p:nvSpPr>
        <p:spPr>
          <a:xfrm>
            <a:off x="9166533" y="2042505"/>
            <a:ext cx="1046761"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271" name="Rectangle 270">
            <a:extLst>
              <a:ext uri="{FF2B5EF4-FFF2-40B4-BE49-F238E27FC236}">
                <a16:creationId xmlns:a16="http://schemas.microsoft.com/office/drawing/2014/main" id="{9A0624CA-4D6A-F942-9D78-50A331C68312}"/>
              </a:ext>
            </a:extLst>
          </p:cNvPr>
          <p:cNvSpPr/>
          <p:nvPr/>
        </p:nvSpPr>
        <p:spPr>
          <a:xfrm>
            <a:off x="9166533" y="2233857"/>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267" name="Freeform 266">
            <a:extLst>
              <a:ext uri="{FF2B5EF4-FFF2-40B4-BE49-F238E27FC236}">
                <a16:creationId xmlns:a16="http://schemas.microsoft.com/office/drawing/2014/main" id="{2A27CF4E-45BE-114E-AAC1-1A216B70C968}"/>
              </a:ext>
            </a:extLst>
          </p:cNvPr>
          <p:cNvSpPr>
            <a:spLocks noChangeAspect="1"/>
          </p:cNvSpPr>
          <p:nvPr/>
        </p:nvSpPr>
        <p:spPr>
          <a:xfrm>
            <a:off x="1393389" y="2214531"/>
            <a:ext cx="227446" cy="253288"/>
          </a:xfrm>
          <a:custGeom>
            <a:avLst/>
            <a:gdLst>
              <a:gd name="connsiteX0" fmla="*/ 103100 w 206769"/>
              <a:gd name="connsiteY0" fmla="*/ 68508 h 230262"/>
              <a:gd name="connsiteX1" fmla="*/ 68861 w 206769"/>
              <a:gd name="connsiteY1" fmla="*/ 34254 h 230262"/>
              <a:gd name="connsiteX2" fmla="*/ 103100 w 206769"/>
              <a:gd name="connsiteY2" fmla="*/ 0 h 230262"/>
              <a:gd name="connsiteX3" fmla="*/ 137339 w 206769"/>
              <a:gd name="connsiteY3" fmla="*/ 34254 h 230262"/>
              <a:gd name="connsiteX4" fmla="*/ 103100 w 206769"/>
              <a:gd name="connsiteY4" fmla="*/ 68508 h 230262"/>
              <a:gd name="connsiteX5" fmla="*/ 203631 w 206769"/>
              <a:gd name="connsiteY5" fmla="*/ 155665 h 230262"/>
              <a:gd name="connsiteX6" fmla="*/ 206770 w 206769"/>
              <a:gd name="connsiteY6" fmla="*/ 158805 h 230262"/>
              <a:gd name="connsiteX7" fmla="*/ 203631 w 206769"/>
              <a:gd name="connsiteY7" fmla="*/ 161850 h 230262"/>
              <a:gd name="connsiteX8" fmla="*/ 200587 w 206769"/>
              <a:gd name="connsiteY8" fmla="*/ 161850 h 230262"/>
              <a:gd name="connsiteX9" fmla="*/ 200587 w 206769"/>
              <a:gd name="connsiteY9" fmla="*/ 175742 h 230262"/>
              <a:gd name="connsiteX10" fmla="*/ 197166 w 206769"/>
              <a:gd name="connsiteY10" fmla="*/ 179358 h 230262"/>
              <a:gd name="connsiteX11" fmla="*/ 196973 w 206769"/>
              <a:gd name="connsiteY11" fmla="*/ 179358 h 230262"/>
              <a:gd name="connsiteX12" fmla="*/ 192884 w 206769"/>
              <a:gd name="connsiteY12" fmla="*/ 179358 h 230262"/>
              <a:gd name="connsiteX13" fmla="*/ 188988 w 206769"/>
              <a:gd name="connsiteY13" fmla="*/ 175843 h 230262"/>
              <a:gd name="connsiteX14" fmla="*/ 188984 w 206769"/>
              <a:gd name="connsiteY14" fmla="*/ 175742 h 230262"/>
              <a:gd name="connsiteX15" fmla="*/ 188984 w 206769"/>
              <a:gd name="connsiteY15" fmla="*/ 184496 h 230262"/>
              <a:gd name="connsiteX16" fmla="*/ 185372 w 206769"/>
              <a:gd name="connsiteY16" fmla="*/ 188302 h 230262"/>
              <a:gd name="connsiteX17" fmla="*/ 185370 w 206769"/>
              <a:gd name="connsiteY17" fmla="*/ 188302 h 230262"/>
              <a:gd name="connsiteX18" fmla="*/ 181280 w 206769"/>
              <a:gd name="connsiteY18" fmla="*/ 188302 h 230262"/>
              <a:gd name="connsiteX19" fmla="*/ 177666 w 206769"/>
              <a:gd name="connsiteY19" fmla="*/ 184496 h 230262"/>
              <a:gd name="connsiteX20" fmla="*/ 177666 w 206769"/>
              <a:gd name="connsiteY20" fmla="*/ 161850 h 230262"/>
              <a:gd name="connsiteX21" fmla="*/ 164636 w 206769"/>
              <a:gd name="connsiteY21" fmla="*/ 161850 h 230262"/>
              <a:gd name="connsiteX22" fmla="*/ 159690 w 206769"/>
              <a:gd name="connsiteY22" fmla="*/ 163182 h 230262"/>
              <a:gd name="connsiteX23" fmla="*/ 154840 w 206769"/>
              <a:gd name="connsiteY23" fmla="*/ 161850 h 230262"/>
              <a:gd name="connsiteX24" fmla="*/ 138291 w 206769"/>
              <a:gd name="connsiteY24" fmla="*/ 161850 h 230262"/>
              <a:gd name="connsiteX25" fmla="*/ 138291 w 206769"/>
              <a:gd name="connsiteY25" fmla="*/ 219701 h 230262"/>
              <a:gd name="connsiteX26" fmla="*/ 127829 w 206769"/>
              <a:gd name="connsiteY26" fmla="*/ 230263 h 230262"/>
              <a:gd name="connsiteX27" fmla="*/ 117272 w 206769"/>
              <a:gd name="connsiteY27" fmla="*/ 219701 h 230262"/>
              <a:gd name="connsiteX28" fmla="*/ 117272 w 206769"/>
              <a:gd name="connsiteY28" fmla="*/ 174695 h 230262"/>
              <a:gd name="connsiteX29" fmla="*/ 109282 w 206769"/>
              <a:gd name="connsiteY29" fmla="*/ 161850 h 230262"/>
              <a:gd name="connsiteX30" fmla="*/ 96443 w 206769"/>
              <a:gd name="connsiteY30" fmla="*/ 161850 h 230262"/>
              <a:gd name="connsiteX31" fmla="*/ 88168 w 206769"/>
              <a:gd name="connsiteY31" fmla="*/ 174695 h 230262"/>
              <a:gd name="connsiteX32" fmla="*/ 88168 w 206769"/>
              <a:gd name="connsiteY32" fmla="*/ 200957 h 230262"/>
              <a:gd name="connsiteX33" fmla="*/ 77801 w 206769"/>
              <a:gd name="connsiteY33" fmla="*/ 211328 h 230262"/>
              <a:gd name="connsiteX34" fmla="*/ 67434 w 206769"/>
              <a:gd name="connsiteY34" fmla="*/ 200957 h 230262"/>
              <a:gd name="connsiteX35" fmla="*/ 67434 w 206769"/>
              <a:gd name="connsiteY35" fmla="*/ 161850 h 230262"/>
              <a:gd name="connsiteX36" fmla="*/ 51171 w 206769"/>
              <a:gd name="connsiteY36" fmla="*/ 161850 h 230262"/>
              <a:gd name="connsiteX37" fmla="*/ 46320 w 206769"/>
              <a:gd name="connsiteY37" fmla="*/ 163182 h 230262"/>
              <a:gd name="connsiteX38" fmla="*/ 41470 w 206769"/>
              <a:gd name="connsiteY38" fmla="*/ 161850 h 230262"/>
              <a:gd name="connsiteX39" fmla="*/ 28535 w 206769"/>
              <a:gd name="connsiteY39" fmla="*/ 161850 h 230262"/>
              <a:gd name="connsiteX40" fmla="*/ 28535 w 206769"/>
              <a:gd name="connsiteY40" fmla="*/ 184496 h 230262"/>
              <a:gd name="connsiteX41" fmla="*/ 24923 w 206769"/>
              <a:gd name="connsiteY41" fmla="*/ 188302 h 230262"/>
              <a:gd name="connsiteX42" fmla="*/ 24921 w 206769"/>
              <a:gd name="connsiteY42" fmla="*/ 188302 h 230262"/>
              <a:gd name="connsiteX43" fmla="*/ 20831 w 206769"/>
              <a:gd name="connsiteY43" fmla="*/ 188302 h 230262"/>
              <a:gd name="connsiteX44" fmla="*/ 17027 w 206769"/>
              <a:gd name="connsiteY44" fmla="*/ 184496 h 230262"/>
              <a:gd name="connsiteX45" fmla="*/ 17027 w 206769"/>
              <a:gd name="connsiteY45" fmla="*/ 175742 h 230262"/>
              <a:gd name="connsiteX46" fmla="*/ 13605 w 206769"/>
              <a:gd name="connsiteY46" fmla="*/ 179358 h 230262"/>
              <a:gd name="connsiteX47" fmla="*/ 13412 w 206769"/>
              <a:gd name="connsiteY47" fmla="*/ 179358 h 230262"/>
              <a:gd name="connsiteX48" fmla="*/ 9323 w 206769"/>
              <a:gd name="connsiteY48" fmla="*/ 179358 h 230262"/>
              <a:gd name="connsiteX49" fmla="*/ 5427 w 206769"/>
              <a:gd name="connsiteY49" fmla="*/ 175843 h 230262"/>
              <a:gd name="connsiteX50" fmla="*/ 5423 w 206769"/>
              <a:gd name="connsiteY50" fmla="*/ 175742 h 230262"/>
              <a:gd name="connsiteX51" fmla="*/ 5423 w 206769"/>
              <a:gd name="connsiteY51" fmla="*/ 161850 h 230262"/>
              <a:gd name="connsiteX52" fmla="*/ 3140 w 206769"/>
              <a:gd name="connsiteY52" fmla="*/ 161850 h 230262"/>
              <a:gd name="connsiteX53" fmla="*/ 2 w 206769"/>
              <a:gd name="connsiteY53" fmla="*/ 158805 h 230262"/>
              <a:gd name="connsiteX54" fmla="*/ 2947 w 206769"/>
              <a:gd name="connsiteY54" fmla="*/ 155665 h 230262"/>
              <a:gd name="connsiteX55" fmla="*/ 3140 w 206769"/>
              <a:gd name="connsiteY55" fmla="*/ 155665 h 230262"/>
              <a:gd name="connsiteX56" fmla="*/ 5423 w 206769"/>
              <a:gd name="connsiteY56" fmla="*/ 155665 h 230262"/>
              <a:gd name="connsiteX57" fmla="*/ 5423 w 206769"/>
              <a:gd name="connsiteY57" fmla="*/ 141774 h 230262"/>
              <a:gd name="connsiteX58" fmla="*/ 9323 w 206769"/>
              <a:gd name="connsiteY58" fmla="*/ 137968 h 230262"/>
              <a:gd name="connsiteX59" fmla="*/ 13412 w 206769"/>
              <a:gd name="connsiteY59" fmla="*/ 137968 h 230262"/>
              <a:gd name="connsiteX60" fmla="*/ 17027 w 206769"/>
              <a:gd name="connsiteY60" fmla="*/ 141774 h 230262"/>
              <a:gd name="connsiteX61" fmla="*/ 17027 w 206769"/>
              <a:gd name="connsiteY61" fmla="*/ 133020 h 230262"/>
              <a:gd name="connsiteX62" fmla="*/ 20831 w 206769"/>
              <a:gd name="connsiteY62" fmla="*/ 129214 h 230262"/>
              <a:gd name="connsiteX63" fmla="*/ 24921 w 206769"/>
              <a:gd name="connsiteY63" fmla="*/ 129214 h 230262"/>
              <a:gd name="connsiteX64" fmla="*/ 28535 w 206769"/>
              <a:gd name="connsiteY64" fmla="*/ 133017 h 230262"/>
              <a:gd name="connsiteX65" fmla="*/ 28535 w 206769"/>
              <a:gd name="connsiteY65" fmla="*/ 133020 h 230262"/>
              <a:gd name="connsiteX66" fmla="*/ 28535 w 206769"/>
              <a:gd name="connsiteY66" fmla="*/ 155665 h 230262"/>
              <a:gd name="connsiteX67" fmla="*/ 36809 w 206769"/>
              <a:gd name="connsiteY67" fmla="*/ 155665 h 230262"/>
              <a:gd name="connsiteX68" fmla="*/ 37570 w 206769"/>
              <a:gd name="connsiteY68" fmla="*/ 148719 h 230262"/>
              <a:gd name="connsiteX69" fmla="*/ 39092 w 206769"/>
              <a:gd name="connsiteY69" fmla="*/ 142059 h 230262"/>
              <a:gd name="connsiteX70" fmla="*/ 39092 w 206769"/>
              <a:gd name="connsiteY70" fmla="*/ 121221 h 230262"/>
              <a:gd name="connsiteX71" fmla="*/ 83793 w 206769"/>
              <a:gd name="connsiteY71" fmla="*/ 76501 h 230262"/>
              <a:gd name="connsiteX72" fmla="*/ 83889 w 206769"/>
              <a:gd name="connsiteY72" fmla="*/ 76501 h 230262"/>
              <a:gd name="connsiteX73" fmla="*/ 121932 w 206769"/>
              <a:gd name="connsiteY73" fmla="*/ 76501 h 230262"/>
              <a:gd name="connsiteX74" fmla="*/ 166824 w 206769"/>
              <a:gd name="connsiteY74" fmla="*/ 121030 h 230262"/>
              <a:gd name="connsiteX75" fmla="*/ 166824 w 206769"/>
              <a:gd name="connsiteY75" fmla="*/ 121221 h 230262"/>
              <a:gd name="connsiteX76" fmla="*/ 166824 w 206769"/>
              <a:gd name="connsiteY76" fmla="*/ 142059 h 230262"/>
              <a:gd name="connsiteX77" fmla="*/ 168345 w 206769"/>
              <a:gd name="connsiteY77" fmla="*/ 148720 h 230262"/>
              <a:gd name="connsiteX78" fmla="*/ 169106 w 206769"/>
              <a:gd name="connsiteY78" fmla="*/ 155666 h 230262"/>
              <a:gd name="connsiteX79" fmla="*/ 177571 w 206769"/>
              <a:gd name="connsiteY79" fmla="*/ 155665 h 230262"/>
              <a:gd name="connsiteX80" fmla="*/ 177571 w 206769"/>
              <a:gd name="connsiteY80" fmla="*/ 133020 h 230262"/>
              <a:gd name="connsiteX81" fmla="*/ 181185 w 206769"/>
              <a:gd name="connsiteY81" fmla="*/ 129214 h 230262"/>
              <a:gd name="connsiteX82" fmla="*/ 185846 w 206769"/>
              <a:gd name="connsiteY82" fmla="*/ 129214 h 230262"/>
              <a:gd name="connsiteX83" fmla="*/ 189460 w 206769"/>
              <a:gd name="connsiteY83" fmla="*/ 133017 h 230262"/>
              <a:gd name="connsiteX84" fmla="*/ 189460 w 206769"/>
              <a:gd name="connsiteY84" fmla="*/ 133020 h 230262"/>
              <a:gd name="connsiteX85" fmla="*/ 189460 w 206769"/>
              <a:gd name="connsiteY85" fmla="*/ 141774 h 230262"/>
              <a:gd name="connsiteX86" fmla="*/ 193359 w 206769"/>
              <a:gd name="connsiteY86" fmla="*/ 137968 h 230262"/>
              <a:gd name="connsiteX87" fmla="*/ 197449 w 206769"/>
              <a:gd name="connsiteY87" fmla="*/ 137968 h 230262"/>
              <a:gd name="connsiteX88" fmla="*/ 201063 w 206769"/>
              <a:gd name="connsiteY88" fmla="*/ 141771 h 230262"/>
              <a:gd name="connsiteX89" fmla="*/ 201063 w 206769"/>
              <a:gd name="connsiteY89" fmla="*/ 141774 h 230262"/>
              <a:gd name="connsiteX90" fmla="*/ 201063 w 206769"/>
              <a:gd name="connsiteY90" fmla="*/ 155665 h 230262"/>
              <a:gd name="connsiteX91" fmla="*/ 56116 w 206769"/>
              <a:gd name="connsiteY91" fmla="*/ 155665 h 230262"/>
              <a:gd name="connsiteX92" fmla="*/ 67720 w 206769"/>
              <a:gd name="connsiteY92" fmla="*/ 155665 h 230262"/>
              <a:gd name="connsiteX93" fmla="*/ 67720 w 206769"/>
              <a:gd name="connsiteY93" fmla="*/ 113229 h 230262"/>
              <a:gd name="connsiteX94" fmla="*/ 63544 w 206769"/>
              <a:gd name="connsiteY94" fmla="*/ 109422 h 230262"/>
              <a:gd name="connsiteX95" fmla="*/ 63535 w 206769"/>
              <a:gd name="connsiteY95" fmla="*/ 109422 h 230262"/>
              <a:gd name="connsiteX96" fmla="*/ 59730 w 206769"/>
              <a:gd name="connsiteY96" fmla="*/ 113228 h 230262"/>
              <a:gd name="connsiteX97" fmla="*/ 59730 w 206769"/>
              <a:gd name="connsiteY97" fmla="*/ 144152 h 230262"/>
              <a:gd name="connsiteX98" fmla="*/ 138576 w 206769"/>
              <a:gd name="connsiteY98" fmla="*/ 155665 h 230262"/>
              <a:gd name="connsiteX99" fmla="*/ 149894 w 206769"/>
              <a:gd name="connsiteY99" fmla="*/ 155665 h 230262"/>
              <a:gd name="connsiteX100" fmla="*/ 146565 w 206769"/>
              <a:gd name="connsiteY100" fmla="*/ 144152 h 230262"/>
              <a:gd name="connsiteX101" fmla="*/ 146565 w 206769"/>
              <a:gd name="connsiteY101" fmla="*/ 113229 h 230262"/>
              <a:gd name="connsiteX102" fmla="*/ 142577 w 206769"/>
              <a:gd name="connsiteY102" fmla="*/ 109419 h 230262"/>
              <a:gd name="connsiteX103" fmla="*/ 142476 w 206769"/>
              <a:gd name="connsiteY103" fmla="*/ 109423 h 230262"/>
              <a:gd name="connsiteX104" fmla="*/ 138576 w 206769"/>
              <a:gd name="connsiteY104" fmla="*/ 113229 h 2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6769" h="230262">
                <a:moveTo>
                  <a:pt x="103100" y="68508"/>
                </a:moveTo>
                <a:cubicBezTo>
                  <a:pt x="84190" y="68508"/>
                  <a:pt x="68861" y="53172"/>
                  <a:pt x="68861" y="34254"/>
                </a:cubicBezTo>
                <a:cubicBezTo>
                  <a:pt x="68861" y="15336"/>
                  <a:pt x="84190" y="0"/>
                  <a:pt x="103100" y="0"/>
                </a:cubicBezTo>
                <a:cubicBezTo>
                  <a:pt x="122010" y="0"/>
                  <a:pt x="137339" y="15336"/>
                  <a:pt x="137339" y="34254"/>
                </a:cubicBezTo>
                <a:cubicBezTo>
                  <a:pt x="137287" y="53150"/>
                  <a:pt x="121988" y="68456"/>
                  <a:pt x="103100" y="68508"/>
                </a:cubicBezTo>
                <a:close/>
                <a:moveTo>
                  <a:pt x="203631" y="155665"/>
                </a:moveTo>
                <a:cubicBezTo>
                  <a:pt x="205364" y="155665"/>
                  <a:pt x="206770" y="157071"/>
                  <a:pt x="206770" y="158805"/>
                </a:cubicBezTo>
                <a:cubicBezTo>
                  <a:pt x="206630" y="160461"/>
                  <a:pt x="205290" y="161761"/>
                  <a:pt x="203631" y="161850"/>
                </a:cubicBezTo>
                <a:lnTo>
                  <a:pt x="200587" y="161850"/>
                </a:lnTo>
                <a:lnTo>
                  <a:pt x="200587" y="175742"/>
                </a:lnTo>
                <a:cubicBezTo>
                  <a:pt x="200641" y="177686"/>
                  <a:pt x="199109" y="179304"/>
                  <a:pt x="197166" y="179358"/>
                </a:cubicBezTo>
                <a:cubicBezTo>
                  <a:pt x="197101" y="179360"/>
                  <a:pt x="197037" y="179360"/>
                  <a:pt x="196973" y="179358"/>
                </a:cubicBezTo>
                <a:lnTo>
                  <a:pt x="192884" y="179358"/>
                </a:lnTo>
                <a:cubicBezTo>
                  <a:pt x="190838" y="179463"/>
                  <a:pt x="189093" y="177890"/>
                  <a:pt x="188988" y="175843"/>
                </a:cubicBezTo>
                <a:cubicBezTo>
                  <a:pt x="188986" y="175809"/>
                  <a:pt x="188985" y="175776"/>
                  <a:pt x="188984" y="175742"/>
                </a:cubicBezTo>
                <a:lnTo>
                  <a:pt x="188984" y="184496"/>
                </a:lnTo>
                <a:cubicBezTo>
                  <a:pt x="189038" y="186545"/>
                  <a:pt x="187420" y="188248"/>
                  <a:pt x="185372" y="188302"/>
                </a:cubicBezTo>
                <a:cubicBezTo>
                  <a:pt x="185372" y="188302"/>
                  <a:pt x="185371" y="188302"/>
                  <a:pt x="185370" y="188302"/>
                </a:cubicBezTo>
                <a:lnTo>
                  <a:pt x="181280" y="188302"/>
                </a:lnTo>
                <a:cubicBezTo>
                  <a:pt x="179254" y="188200"/>
                  <a:pt x="177664" y="186525"/>
                  <a:pt x="177666" y="184496"/>
                </a:cubicBezTo>
                <a:lnTo>
                  <a:pt x="177666" y="161850"/>
                </a:lnTo>
                <a:lnTo>
                  <a:pt x="164636" y="161850"/>
                </a:lnTo>
                <a:cubicBezTo>
                  <a:pt x="163098" y="162632"/>
                  <a:pt x="161413" y="163086"/>
                  <a:pt x="159690" y="163182"/>
                </a:cubicBezTo>
                <a:cubicBezTo>
                  <a:pt x="157983" y="163182"/>
                  <a:pt x="156308" y="162722"/>
                  <a:pt x="154840" y="161850"/>
                </a:cubicBezTo>
                <a:lnTo>
                  <a:pt x="138291" y="161850"/>
                </a:lnTo>
                <a:lnTo>
                  <a:pt x="138291" y="219701"/>
                </a:lnTo>
                <a:cubicBezTo>
                  <a:pt x="138291" y="225497"/>
                  <a:pt x="133622" y="230211"/>
                  <a:pt x="127829" y="230263"/>
                </a:cubicBezTo>
                <a:cubicBezTo>
                  <a:pt x="122041" y="230161"/>
                  <a:pt x="117374" y="225492"/>
                  <a:pt x="117272" y="219701"/>
                </a:cubicBezTo>
                <a:lnTo>
                  <a:pt x="117272" y="174695"/>
                </a:lnTo>
                <a:cubicBezTo>
                  <a:pt x="117329" y="169224"/>
                  <a:pt x="114213" y="164216"/>
                  <a:pt x="109282" y="161850"/>
                </a:cubicBezTo>
                <a:lnTo>
                  <a:pt x="96443" y="161850"/>
                </a:lnTo>
                <a:cubicBezTo>
                  <a:pt x="91448" y="164187"/>
                  <a:pt x="88233" y="169179"/>
                  <a:pt x="88168" y="174695"/>
                </a:cubicBezTo>
                <a:lnTo>
                  <a:pt x="88168" y="200957"/>
                </a:lnTo>
                <a:cubicBezTo>
                  <a:pt x="88168" y="206685"/>
                  <a:pt x="83526" y="211328"/>
                  <a:pt x="77801" y="211328"/>
                </a:cubicBezTo>
                <a:cubicBezTo>
                  <a:pt x="72075" y="211328"/>
                  <a:pt x="67434" y="206685"/>
                  <a:pt x="67434" y="200957"/>
                </a:cubicBezTo>
                <a:lnTo>
                  <a:pt x="67434" y="161850"/>
                </a:lnTo>
                <a:lnTo>
                  <a:pt x="51171" y="161850"/>
                </a:lnTo>
                <a:cubicBezTo>
                  <a:pt x="49685" y="162678"/>
                  <a:pt x="48021" y="163135"/>
                  <a:pt x="46320" y="163182"/>
                </a:cubicBezTo>
                <a:cubicBezTo>
                  <a:pt x="44626" y="163098"/>
                  <a:pt x="42970" y="162644"/>
                  <a:pt x="41470" y="161850"/>
                </a:cubicBezTo>
                <a:lnTo>
                  <a:pt x="28535" y="161850"/>
                </a:lnTo>
                <a:lnTo>
                  <a:pt x="28535" y="184496"/>
                </a:lnTo>
                <a:cubicBezTo>
                  <a:pt x="28588" y="186545"/>
                  <a:pt x="26971" y="188248"/>
                  <a:pt x="24923" y="188302"/>
                </a:cubicBezTo>
                <a:cubicBezTo>
                  <a:pt x="24922" y="188302"/>
                  <a:pt x="24921" y="188302"/>
                  <a:pt x="24921" y="188302"/>
                </a:cubicBezTo>
                <a:lnTo>
                  <a:pt x="20831" y="188302"/>
                </a:lnTo>
                <a:cubicBezTo>
                  <a:pt x="18751" y="188251"/>
                  <a:pt x="17077" y="186577"/>
                  <a:pt x="17027" y="184496"/>
                </a:cubicBezTo>
                <a:lnTo>
                  <a:pt x="17027" y="175742"/>
                </a:lnTo>
                <a:cubicBezTo>
                  <a:pt x="17080" y="177686"/>
                  <a:pt x="15548" y="179304"/>
                  <a:pt x="13605" y="179358"/>
                </a:cubicBezTo>
                <a:cubicBezTo>
                  <a:pt x="13541" y="179360"/>
                  <a:pt x="13476" y="179360"/>
                  <a:pt x="13412" y="179358"/>
                </a:cubicBezTo>
                <a:lnTo>
                  <a:pt x="9323" y="179358"/>
                </a:lnTo>
                <a:cubicBezTo>
                  <a:pt x="7277" y="179463"/>
                  <a:pt x="5533" y="177890"/>
                  <a:pt x="5427" y="175843"/>
                </a:cubicBezTo>
                <a:cubicBezTo>
                  <a:pt x="5425" y="175809"/>
                  <a:pt x="5424" y="175776"/>
                  <a:pt x="5423" y="175742"/>
                </a:cubicBezTo>
                <a:lnTo>
                  <a:pt x="5423" y="161850"/>
                </a:lnTo>
                <a:lnTo>
                  <a:pt x="3140" y="161850"/>
                </a:lnTo>
                <a:cubicBezTo>
                  <a:pt x="1444" y="161851"/>
                  <a:pt x="53" y="160502"/>
                  <a:pt x="2" y="158805"/>
                </a:cubicBezTo>
                <a:cubicBezTo>
                  <a:pt x="-52" y="157124"/>
                  <a:pt x="1267" y="155718"/>
                  <a:pt x="2947" y="155665"/>
                </a:cubicBezTo>
                <a:cubicBezTo>
                  <a:pt x="3011" y="155663"/>
                  <a:pt x="3076" y="155663"/>
                  <a:pt x="3140" y="155665"/>
                </a:cubicBezTo>
                <a:lnTo>
                  <a:pt x="5423" y="155665"/>
                </a:lnTo>
                <a:lnTo>
                  <a:pt x="5423" y="141774"/>
                </a:lnTo>
                <a:cubicBezTo>
                  <a:pt x="5523" y="139677"/>
                  <a:pt x="7226" y="138015"/>
                  <a:pt x="9323" y="137968"/>
                </a:cubicBezTo>
                <a:lnTo>
                  <a:pt x="13412" y="137968"/>
                </a:lnTo>
                <a:cubicBezTo>
                  <a:pt x="15439" y="138069"/>
                  <a:pt x="17029" y="139744"/>
                  <a:pt x="17027" y="141774"/>
                </a:cubicBezTo>
                <a:lnTo>
                  <a:pt x="17027" y="133020"/>
                </a:lnTo>
                <a:cubicBezTo>
                  <a:pt x="17076" y="130939"/>
                  <a:pt x="18751" y="129264"/>
                  <a:pt x="20831" y="129214"/>
                </a:cubicBezTo>
                <a:lnTo>
                  <a:pt x="24921" y="129214"/>
                </a:lnTo>
                <a:cubicBezTo>
                  <a:pt x="26969" y="129266"/>
                  <a:pt x="28587" y="130968"/>
                  <a:pt x="28535" y="133017"/>
                </a:cubicBezTo>
                <a:cubicBezTo>
                  <a:pt x="28535" y="133018"/>
                  <a:pt x="28535" y="133019"/>
                  <a:pt x="28535" y="133020"/>
                </a:cubicBezTo>
                <a:lnTo>
                  <a:pt x="28535" y="155665"/>
                </a:lnTo>
                <a:lnTo>
                  <a:pt x="36809" y="155665"/>
                </a:lnTo>
                <a:cubicBezTo>
                  <a:pt x="36297" y="153329"/>
                  <a:pt x="36564" y="150889"/>
                  <a:pt x="37570" y="148719"/>
                </a:cubicBezTo>
                <a:cubicBezTo>
                  <a:pt x="38589" y="146648"/>
                  <a:pt x="39109" y="144367"/>
                  <a:pt x="39092" y="142059"/>
                </a:cubicBezTo>
                <a:lnTo>
                  <a:pt x="39092" y="121221"/>
                </a:lnTo>
                <a:cubicBezTo>
                  <a:pt x="39092" y="96523"/>
                  <a:pt x="59105" y="76501"/>
                  <a:pt x="83793" y="76501"/>
                </a:cubicBezTo>
                <a:cubicBezTo>
                  <a:pt x="83825" y="76501"/>
                  <a:pt x="83857" y="76501"/>
                  <a:pt x="83889" y="76501"/>
                </a:cubicBezTo>
                <a:lnTo>
                  <a:pt x="121932" y="76501"/>
                </a:lnTo>
                <a:cubicBezTo>
                  <a:pt x="146620" y="76395"/>
                  <a:pt x="166719" y="96332"/>
                  <a:pt x="166824" y="121030"/>
                </a:cubicBezTo>
                <a:cubicBezTo>
                  <a:pt x="166824" y="121094"/>
                  <a:pt x="166824" y="121158"/>
                  <a:pt x="166824" y="121221"/>
                </a:cubicBezTo>
                <a:lnTo>
                  <a:pt x="166824" y="142059"/>
                </a:lnTo>
                <a:cubicBezTo>
                  <a:pt x="166806" y="144367"/>
                  <a:pt x="167328" y="146648"/>
                  <a:pt x="168345" y="148720"/>
                </a:cubicBezTo>
                <a:cubicBezTo>
                  <a:pt x="169402" y="150875"/>
                  <a:pt x="169671" y="153332"/>
                  <a:pt x="169106" y="155666"/>
                </a:cubicBezTo>
                <a:lnTo>
                  <a:pt x="177571" y="155665"/>
                </a:lnTo>
                <a:lnTo>
                  <a:pt x="177571" y="133020"/>
                </a:lnTo>
                <a:cubicBezTo>
                  <a:pt x="177569" y="130990"/>
                  <a:pt x="179159" y="129315"/>
                  <a:pt x="181185" y="129214"/>
                </a:cubicBezTo>
                <a:lnTo>
                  <a:pt x="185846" y="129214"/>
                </a:lnTo>
                <a:cubicBezTo>
                  <a:pt x="187894" y="129266"/>
                  <a:pt x="189511" y="130968"/>
                  <a:pt x="189460" y="133017"/>
                </a:cubicBezTo>
                <a:cubicBezTo>
                  <a:pt x="189460" y="133018"/>
                  <a:pt x="189460" y="133019"/>
                  <a:pt x="189460" y="133020"/>
                </a:cubicBezTo>
                <a:lnTo>
                  <a:pt x="189460" y="141774"/>
                </a:lnTo>
                <a:cubicBezTo>
                  <a:pt x="189559" y="139677"/>
                  <a:pt x="191262" y="138015"/>
                  <a:pt x="193359" y="137968"/>
                </a:cubicBezTo>
                <a:lnTo>
                  <a:pt x="197449" y="137968"/>
                </a:lnTo>
                <a:cubicBezTo>
                  <a:pt x="199497" y="138020"/>
                  <a:pt x="201114" y="139722"/>
                  <a:pt x="201063" y="141771"/>
                </a:cubicBezTo>
                <a:cubicBezTo>
                  <a:pt x="201063" y="141772"/>
                  <a:pt x="201063" y="141773"/>
                  <a:pt x="201063" y="141774"/>
                </a:cubicBezTo>
                <a:lnTo>
                  <a:pt x="201063" y="155665"/>
                </a:lnTo>
                <a:close/>
                <a:moveTo>
                  <a:pt x="56116" y="155665"/>
                </a:moveTo>
                <a:lnTo>
                  <a:pt x="67720" y="155665"/>
                </a:lnTo>
                <a:lnTo>
                  <a:pt x="67720" y="113229"/>
                </a:lnTo>
                <a:cubicBezTo>
                  <a:pt x="67618" y="111024"/>
                  <a:pt x="65748" y="109320"/>
                  <a:pt x="63544" y="109422"/>
                </a:cubicBezTo>
                <a:cubicBezTo>
                  <a:pt x="63541" y="109422"/>
                  <a:pt x="63539" y="109422"/>
                  <a:pt x="63535" y="109422"/>
                </a:cubicBezTo>
                <a:cubicBezTo>
                  <a:pt x="61455" y="109473"/>
                  <a:pt x="59781" y="111147"/>
                  <a:pt x="59730" y="113228"/>
                </a:cubicBezTo>
                <a:lnTo>
                  <a:pt x="59730" y="144152"/>
                </a:lnTo>
                <a:close/>
                <a:moveTo>
                  <a:pt x="138576" y="155665"/>
                </a:moveTo>
                <a:lnTo>
                  <a:pt x="149894" y="155665"/>
                </a:lnTo>
                <a:lnTo>
                  <a:pt x="146565" y="144152"/>
                </a:lnTo>
                <a:lnTo>
                  <a:pt x="146565" y="113229"/>
                </a:lnTo>
                <a:cubicBezTo>
                  <a:pt x="146515" y="111075"/>
                  <a:pt x="144730" y="109369"/>
                  <a:pt x="142577" y="109419"/>
                </a:cubicBezTo>
                <a:cubicBezTo>
                  <a:pt x="142543" y="109420"/>
                  <a:pt x="142509" y="109421"/>
                  <a:pt x="142476" y="109423"/>
                </a:cubicBezTo>
                <a:cubicBezTo>
                  <a:pt x="140359" y="109422"/>
                  <a:pt x="138628" y="111111"/>
                  <a:pt x="138576" y="113229"/>
                </a:cubicBezTo>
                <a:close/>
              </a:path>
            </a:pathLst>
          </a:custGeom>
          <a:solidFill>
            <a:srgbClr val="FFFFFF"/>
          </a:solidFill>
          <a:ln w="9511" cap="flat">
            <a:noFill/>
            <a:prstDash val="solid"/>
            <a:miter/>
          </a:ln>
        </p:spPr>
        <p:txBody>
          <a:bodyPr rtlCol="0" anchor="ctr"/>
          <a:lstStyle/>
          <a:p>
            <a:endParaRPr lang="en-EG"/>
          </a:p>
        </p:txBody>
      </p:sp>
      <p:sp>
        <p:nvSpPr>
          <p:cNvPr id="268" name="Freeform 267">
            <a:extLst>
              <a:ext uri="{FF2B5EF4-FFF2-40B4-BE49-F238E27FC236}">
                <a16:creationId xmlns:a16="http://schemas.microsoft.com/office/drawing/2014/main" id="{A51F1C64-2EFC-0142-BBE4-C340513CB895}"/>
              </a:ext>
            </a:extLst>
          </p:cNvPr>
          <p:cNvSpPr>
            <a:spLocks noChangeAspect="1"/>
          </p:cNvSpPr>
          <p:nvPr/>
        </p:nvSpPr>
        <p:spPr>
          <a:xfrm>
            <a:off x="4698215" y="1893376"/>
            <a:ext cx="211332" cy="302062"/>
          </a:xfrm>
          <a:custGeom>
            <a:avLst/>
            <a:gdLst>
              <a:gd name="connsiteX0" fmla="*/ 96156 w 192120"/>
              <a:gd name="connsiteY0" fmla="*/ 56329 h 274602"/>
              <a:gd name="connsiteX1" fmla="*/ 73520 w 192120"/>
              <a:gd name="connsiteY1" fmla="*/ 78975 h 274602"/>
              <a:gd name="connsiteX2" fmla="*/ 96156 w 192120"/>
              <a:gd name="connsiteY2" fmla="*/ 101620 h 274602"/>
              <a:gd name="connsiteX3" fmla="*/ 118792 w 192120"/>
              <a:gd name="connsiteY3" fmla="*/ 78974 h 274602"/>
              <a:gd name="connsiteX4" fmla="*/ 118792 w 192120"/>
              <a:gd name="connsiteY4" fmla="*/ 78879 h 274602"/>
              <a:gd name="connsiteX5" fmla="*/ 96156 w 192120"/>
              <a:gd name="connsiteY5" fmla="*/ 56329 h 274602"/>
              <a:gd name="connsiteX6" fmla="*/ 192121 w 192120"/>
              <a:gd name="connsiteY6" fmla="*/ 0 h 274602"/>
              <a:gd name="connsiteX7" fmla="*/ 0 w 192120"/>
              <a:gd name="connsiteY7" fmla="*/ 1047 h 274602"/>
              <a:gd name="connsiteX8" fmla="*/ 0 w 192120"/>
              <a:gd name="connsiteY8" fmla="*/ 6946 h 274602"/>
              <a:gd name="connsiteX9" fmla="*/ 41658 w 192120"/>
              <a:gd name="connsiteY9" fmla="*/ 5899 h 274602"/>
              <a:gd name="connsiteX10" fmla="*/ 41658 w 192120"/>
              <a:gd name="connsiteY10" fmla="*/ 19030 h 274602"/>
              <a:gd name="connsiteX11" fmla="*/ 26408 w 192120"/>
              <a:gd name="connsiteY11" fmla="*/ 47799 h 274602"/>
              <a:gd name="connsiteX12" fmla="*/ 42419 w 192120"/>
              <a:gd name="connsiteY12" fmla="*/ 63275 h 274602"/>
              <a:gd name="connsiteX13" fmla="*/ 50408 w 192120"/>
              <a:gd name="connsiteY13" fmla="*/ 96672 h 274602"/>
              <a:gd name="connsiteX14" fmla="*/ 51930 w 192120"/>
              <a:gd name="connsiteY14" fmla="*/ 99717 h 274602"/>
              <a:gd name="connsiteX15" fmla="*/ 72568 w 192120"/>
              <a:gd name="connsiteY15" fmla="*/ 129879 h 274602"/>
              <a:gd name="connsiteX16" fmla="*/ 72568 w 192120"/>
              <a:gd name="connsiteY16" fmla="*/ 188967 h 274602"/>
              <a:gd name="connsiteX17" fmla="*/ 64579 w 192120"/>
              <a:gd name="connsiteY17" fmla="*/ 212660 h 274602"/>
              <a:gd name="connsiteX18" fmla="*/ 64009 w 192120"/>
              <a:gd name="connsiteY18" fmla="*/ 216276 h 274602"/>
              <a:gd name="connsiteX19" fmla="*/ 67623 w 192120"/>
              <a:gd name="connsiteY19" fmla="*/ 265849 h 274602"/>
              <a:gd name="connsiteX20" fmla="*/ 77134 w 192120"/>
              <a:gd name="connsiteY20" fmla="*/ 274603 h 274602"/>
              <a:gd name="connsiteX21" fmla="*/ 77895 w 192120"/>
              <a:gd name="connsiteY21" fmla="*/ 274602 h 274602"/>
              <a:gd name="connsiteX22" fmla="*/ 86645 w 192120"/>
              <a:gd name="connsiteY22" fmla="*/ 265087 h 274602"/>
              <a:gd name="connsiteX23" fmla="*/ 83030 w 192120"/>
              <a:gd name="connsiteY23" fmla="*/ 217512 h 274602"/>
              <a:gd name="connsiteX24" fmla="*/ 87976 w 192120"/>
              <a:gd name="connsiteY24" fmla="*/ 203145 h 274602"/>
              <a:gd name="connsiteX25" fmla="*/ 107759 w 192120"/>
              <a:gd name="connsiteY25" fmla="*/ 203145 h 274602"/>
              <a:gd name="connsiteX26" fmla="*/ 112134 w 192120"/>
              <a:gd name="connsiteY26" fmla="*/ 210852 h 274602"/>
              <a:gd name="connsiteX27" fmla="*/ 96726 w 192120"/>
              <a:gd name="connsiteY27" fmla="*/ 253003 h 274602"/>
              <a:gd name="connsiteX28" fmla="*/ 102168 w 192120"/>
              <a:gd name="connsiteY28" fmla="*/ 265309 h 274602"/>
              <a:gd name="connsiteX29" fmla="*/ 102338 w 192120"/>
              <a:gd name="connsiteY29" fmla="*/ 265373 h 274602"/>
              <a:gd name="connsiteX30" fmla="*/ 114416 w 192120"/>
              <a:gd name="connsiteY30" fmla="*/ 259759 h 274602"/>
              <a:gd name="connsiteX31" fmla="*/ 131441 w 192120"/>
              <a:gd name="connsiteY31" fmla="*/ 213136 h 274602"/>
              <a:gd name="connsiteX32" fmla="*/ 130680 w 192120"/>
              <a:gd name="connsiteY32" fmla="*/ 205428 h 274602"/>
              <a:gd name="connsiteX33" fmla="*/ 119552 w 192120"/>
              <a:gd name="connsiteY33" fmla="*/ 186399 h 274602"/>
              <a:gd name="connsiteX34" fmla="*/ 119552 w 192120"/>
              <a:gd name="connsiteY34" fmla="*/ 129784 h 274602"/>
              <a:gd name="connsiteX35" fmla="*/ 140191 w 192120"/>
              <a:gd name="connsiteY35" fmla="*/ 99717 h 274602"/>
              <a:gd name="connsiteX36" fmla="*/ 141713 w 192120"/>
              <a:gd name="connsiteY36" fmla="*/ 96292 h 274602"/>
              <a:gd name="connsiteX37" fmla="*/ 149417 w 192120"/>
              <a:gd name="connsiteY37" fmla="*/ 64226 h 274602"/>
              <a:gd name="connsiteX38" fmla="*/ 165841 w 192120"/>
              <a:gd name="connsiteY38" fmla="*/ 36112 h 274602"/>
              <a:gd name="connsiteX39" fmla="*/ 150463 w 192120"/>
              <a:gd name="connsiteY39" fmla="*/ 19982 h 274602"/>
              <a:gd name="connsiteX40" fmla="*/ 150463 w 192120"/>
              <a:gd name="connsiteY40" fmla="*/ 6851 h 274602"/>
              <a:gd name="connsiteX41" fmla="*/ 192121 w 192120"/>
              <a:gd name="connsiteY41" fmla="*/ 6851 h 274602"/>
              <a:gd name="connsiteX42" fmla="*/ 53737 w 192120"/>
              <a:gd name="connsiteY42" fmla="*/ 48336 h 274602"/>
              <a:gd name="connsiteX43" fmla="*/ 48601 w 192120"/>
              <a:gd name="connsiteY43" fmla="*/ 48336 h 274602"/>
              <a:gd name="connsiteX44" fmla="*/ 45843 w 192120"/>
              <a:gd name="connsiteY44" fmla="*/ 49668 h 274602"/>
              <a:gd name="connsiteX45" fmla="*/ 39851 w 192120"/>
              <a:gd name="connsiteY45" fmla="*/ 41105 h 274602"/>
              <a:gd name="connsiteX46" fmla="*/ 48791 w 192120"/>
              <a:gd name="connsiteY46" fmla="*/ 32160 h 274602"/>
              <a:gd name="connsiteX47" fmla="*/ 48886 w 192120"/>
              <a:gd name="connsiteY47" fmla="*/ 32161 h 274602"/>
              <a:gd name="connsiteX48" fmla="*/ 58397 w 192120"/>
              <a:gd name="connsiteY48" fmla="*/ 41105 h 274602"/>
              <a:gd name="connsiteX49" fmla="*/ 54212 w 192120"/>
              <a:gd name="connsiteY49" fmla="*/ 48622 h 274602"/>
              <a:gd name="connsiteX50" fmla="*/ 123357 w 192120"/>
              <a:gd name="connsiteY50" fmla="*/ 89441 h 274602"/>
              <a:gd name="connsiteX51" fmla="*/ 108425 w 192120"/>
              <a:gd name="connsiteY51" fmla="*/ 111040 h 274602"/>
              <a:gd name="connsiteX52" fmla="*/ 101767 w 192120"/>
              <a:gd name="connsiteY52" fmla="*/ 109803 h 274602"/>
              <a:gd name="connsiteX53" fmla="*/ 89593 w 192120"/>
              <a:gd name="connsiteY53" fmla="*/ 109803 h 274602"/>
              <a:gd name="connsiteX54" fmla="*/ 82174 w 192120"/>
              <a:gd name="connsiteY54" fmla="*/ 111325 h 274602"/>
              <a:gd name="connsiteX55" fmla="*/ 68003 w 192120"/>
              <a:gd name="connsiteY55" fmla="*/ 90487 h 274602"/>
              <a:gd name="connsiteX56" fmla="*/ 60870 w 192120"/>
              <a:gd name="connsiteY56" fmla="*/ 60420 h 274602"/>
              <a:gd name="connsiteX57" fmla="*/ 71617 w 192120"/>
              <a:gd name="connsiteY57" fmla="*/ 40819 h 274602"/>
              <a:gd name="connsiteX58" fmla="*/ 55449 w 192120"/>
              <a:gd name="connsiteY58" fmla="*/ 19030 h 274602"/>
              <a:gd name="connsiteX59" fmla="*/ 55449 w 192120"/>
              <a:gd name="connsiteY59" fmla="*/ 5899 h 274602"/>
              <a:gd name="connsiteX60" fmla="*/ 135911 w 192120"/>
              <a:gd name="connsiteY60" fmla="*/ 5899 h 274602"/>
              <a:gd name="connsiteX61" fmla="*/ 135911 w 192120"/>
              <a:gd name="connsiteY61" fmla="*/ 19030 h 274602"/>
              <a:gd name="connsiteX62" fmla="*/ 120722 w 192120"/>
              <a:gd name="connsiteY62" fmla="*/ 47831 h 274602"/>
              <a:gd name="connsiteX63" fmla="*/ 130300 w 192120"/>
              <a:gd name="connsiteY63" fmla="*/ 60420 h 274602"/>
              <a:gd name="connsiteX64" fmla="*/ 151890 w 192120"/>
              <a:gd name="connsiteY64" fmla="*/ 40819 h 274602"/>
              <a:gd name="connsiteX65" fmla="*/ 146944 w 192120"/>
              <a:gd name="connsiteY65" fmla="*/ 48812 h 274602"/>
              <a:gd name="connsiteX66" fmla="*/ 143140 w 192120"/>
              <a:gd name="connsiteY66" fmla="*/ 47004 h 274602"/>
              <a:gd name="connsiteX67" fmla="*/ 136957 w 192120"/>
              <a:gd name="connsiteY67" fmla="*/ 47765 h 274602"/>
              <a:gd name="connsiteX68" fmla="*/ 133819 w 192120"/>
              <a:gd name="connsiteY68" fmla="*/ 40819 h 274602"/>
              <a:gd name="connsiteX69" fmla="*/ 143330 w 192120"/>
              <a:gd name="connsiteY69" fmla="*/ 31875 h 274602"/>
              <a:gd name="connsiteX70" fmla="*/ 152365 w 192120"/>
              <a:gd name="connsiteY70" fmla="*/ 40723 h 274602"/>
              <a:gd name="connsiteX71" fmla="*/ 152365 w 192120"/>
              <a:gd name="connsiteY71" fmla="*/ 40819 h 27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92120" h="274602">
                <a:moveTo>
                  <a:pt x="96156" y="56329"/>
                </a:moveTo>
                <a:cubicBezTo>
                  <a:pt x="83654" y="56329"/>
                  <a:pt x="73520" y="66468"/>
                  <a:pt x="73520" y="78975"/>
                </a:cubicBezTo>
                <a:cubicBezTo>
                  <a:pt x="73520" y="91481"/>
                  <a:pt x="83654" y="101620"/>
                  <a:pt x="96156" y="101620"/>
                </a:cubicBezTo>
                <a:cubicBezTo>
                  <a:pt x="108657" y="101620"/>
                  <a:pt x="118792" y="91481"/>
                  <a:pt x="118792" y="78974"/>
                </a:cubicBezTo>
                <a:cubicBezTo>
                  <a:pt x="118792" y="78942"/>
                  <a:pt x="118792" y="78911"/>
                  <a:pt x="118792" y="78879"/>
                </a:cubicBezTo>
                <a:cubicBezTo>
                  <a:pt x="118637" y="66452"/>
                  <a:pt x="108577" y="56431"/>
                  <a:pt x="96156" y="56329"/>
                </a:cubicBezTo>
                <a:close/>
                <a:moveTo>
                  <a:pt x="192121" y="0"/>
                </a:moveTo>
                <a:lnTo>
                  <a:pt x="0" y="1047"/>
                </a:lnTo>
                <a:lnTo>
                  <a:pt x="0" y="6946"/>
                </a:lnTo>
                <a:lnTo>
                  <a:pt x="41658" y="5899"/>
                </a:lnTo>
                <a:lnTo>
                  <a:pt x="41658" y="19030"/>
                </a:lnTo>
                <a:cubicBezTo>
                  <a:pt x="29506" y="22762"/>
                  <a:pt x="22678" y="35642"/>
                  <a:pt x="26408" y="47799"/>
                </a:cubicBezTo>
                <a:cubicBezTo>
                  <a:pt x="28731" y="55369"/>
                  <a:pt x="34777" y="61213"/>
                  <a:pt x="42419" y="63275"/>
                </a:cubicBezTo>
                <a:lnTo>
                  <a:pt x="50408" y="96672"/>
                </a:lnTo>
                <a:cubicBezTo>
                  <a:pt x="50701" y="97781"/>
                  <a:pt x="51219" y="98817"/>
                  <a:pt x="51930" y="99717"/>
                </a:cubicBezTo>
                <a:lnTo>
                  <a:pt x="72568" y="129879"/>
                </a:lnTo>
                <a:lnTo>
                  <a:pt x="72568" y="188967"/>
                </a:lnTo>
                <a:lnTo>
                  <a:pt x="64579" y="212660"/>
                </a:lnTo>
                <a:cubicBezTo>
                  <a:pt x="63997" y="213770"/>
                  <a:pt x="63797" y="215040"/>
                  <a:pt x="64009" y="216276"/>
                </a:cubicBezTo>
                <a:lnTo>
                  <a:pt x="67623" y="265849"/>
                </a:lnTo>
                <a:cubicBezTo>
                  <a:pt x="68020" y="270804"/>
                  <a:pt x="72164" y="274618"/>
                  <a:pt x="77134" y="274603"/>
                </a:cubicBezTo>
                <a:lnTo>
                  <a:pt x="77895" y="274602"/>
                </a:lnTo>
                <a:cubicBezTo>
                  <a:pt x="82848" y="274205"/>
                  <a:pt x="86661" y="270059"/>
                  <a:pt x="86645" y="265087"/>
                </a:cubicBezTo>
                <a:lnTo>
                  <a:pt x="83030" y="217512"/>
                </a:lnTo>
                <a:lnTo>
                  <a:pt x="87976" y="203145"/>
                </a:lnTo>
                <a:lnTo>
                  <a:pt x="107759" y="203145"/>
                </a:lnTo>
                <a:lnTo>
                  <a:pt x="112134" y="210852"/>
                </a:lnTo>
                <a:lnTo>
                  <a:pt x="96726" y="253003"/>
                </a:lnTo>
                <a:cubicBezTo>
                  <a:pt x="94832" y="257905"/>
                  <a:pt x="97269" y="263414"/>
                  <a:pt x="102168" y="265309"/>
                </a:cubicBezTo>
                <a:cubicBezTo>
                  <a:pt x="102224" y="265331"/>
                  <a:pt x="102281" y="265352"/>
                  <a:pt x="102338" y="265373"/>
                </a:cubicBezTo>
                <a:cubicBezTo>
                  <a:pt x="107220" y="267105"/>
                  <a:pt x="112590" y="264609"/>
                  <a:pt x="114416" y="259759"/>
                </a:cubicBezTo>
                <a:lnTo>
                  <a:pt x="131441" y="213136"/>
                </a:lnTo>
                <a:cubicBezTo>
                  <a:pt x="132202" y="210565"/>
                  <a:pt x="131929" y="207800"/>
                  <a:pt x="130680" y="205428"/>
                </a:cubicBezTo>
                <a:lnTo>
                  <a:pt x="119552" y="186399"/>
                </a:lnTo>
                <a:lnTo>
                  <a:pt x="119552" y="129784"/>
                </a:lnTo>
                <a:lnTo>
                  <a:pt x="140191" y="99717"/>
                </a:lnTo>
                <a:cubicBezTo>
                  <a:pt x="140945" y="98701"/>
                  <a:pt x="141465" y="97532"/>
                  <a:pt x="141713" y="96292"/>
                </a:cubicBezTo>
                <a:lnTo>
                  <a:pt x="149417" y="64226"/>
                </a:lnTo>
                <a:cubicBezTo>
                  <a:pt x="161713" y="61000"/>
                  <a:pt x="169066" y="48412"/>
                  <a:pt x="165841" y="36112"/>
                </a:cubicBezTo>
                <a:cubicBezTo>
                  <a:pt x="163831" y="28446"/>
                  <a:pt x="158022" y="22352"/>
                  <a:pt x="150463" y="19982"/>
                </a:cubicBezTo>
                <a:lnTo>
                  <a:pt x="150463" y="6851"/>
                </a:lnTo>
                <a:lnTo>
                  <a:pt x="192121" y="6851"/>
                </a:lnTo>
                <a:close/>
                <a:moveTo>
                  <a:pt x="53737" y="48336"/>
                </a:moveTo>
                <a:cubicBezTo>
                  <a:pt x="52064" y="47816"/>
                  <a:pt x="50273" y="47816"/>
                  <a:pt x="48601" y="48336"/>
                </a:cubicBezTo>
                <a:cubicBezTo>
                  <a:pt x="47616" y="48628"/>
                  <a:pt x="46684" y="49078"/>
                  <a:pt x="45843" y="49668"/>
                </a:cubicBezTo>
                <a:cubicBezTo>
                  <a:pt x="42174" y="48451"/>
                  <a:pt x="39738" y="44970"/>
                  <a:pt x="39851" y="41105"/>
                </a:cubicBezTo>
                <a:cubicBezTo>
                  <a:pt x="39851" y="36165"/>
                  <a:pt x="43853" y="32160"/>
                  <a:pt x="48791" y="32160"/>
                </a:cubicBezTo>
                <a:cubicBezTo>
                  <a:pt x="48822" y="32160"/>
                  <a:pt x="48854" y="32160"/>
                  <a:pt x="48886" y="32161"/>
                </a:cubicBezTo>
                <a:cubicBezTo>
                  <a:pt x="53924" y="32152"/>
                  <a:pt x="58095" y="36074"/>
                  <a:pt x="58397" y="41105"/>
                </a:cubicBezTo>
                <a:cubicBezTo>
                  <a:pt x="58414" y="44171"/>
                  <a:pt x="56827" y="47022"/>
                  <a:pt x="54212" y="48622"/>
                </a:cubicBezTo>
                <a:close/>
                <a:moveTo>
                  <a:pt x="123357" y="89441"/>
                </a:moveTo>
                <a:lnTo>
                  <a:pt x="108425" y="111040"/>
                </a:lnTo>
                <a:cubicBezTo>
                  <a:pt x="106319" y="110156"/>
                  <a:pt x="104049" y="109734"/>
                  <a:pt x="101767" y="109803"/>
                </a:cubicBezTo>
                <a:lnTo>
                  <a:pt x="89593" y="109803"/>
                </a:lnTo>
                <a:cubicBezTo>
                  <a:pt x="87040" y="109775"/>
                  <a:pt x="84510" y="110294"/>
                  <a:pt x="82174" y="111325"/>
                </a:cubicBezTo>
                <a:lnTo>
                  <a:pt x="68003" y="90487"/>
                </a:lnTo>
                <a:lnTo>
                  <a:pt x="60870" y="60420"/>
                </a:lnTo>
                <a:cubicBezTo>
                  <a:pt x="67555" y="56143"/>
                  <a:pt x="71604" y="48757"/>
                  <a:pt x="71617" y="40819"/>
                </a:cubicBezTo>
                <a:cubicBezTo>
                  <a:pt x="71625" y="30783"/>
                  <a:pt x="65054" y="21928"/>
                  <a:pt x="55449" y="19030"/>
                </a:cubicBezTo>
                <a:lnTo>
                  <a:pt x="55449" y="5899"/>
                </a:lnTo>
                <a:lnTo>
                  <a:pt x="135911" y="5899"/>
                </a:lnTo>
                <a:lnTo>
                  <a:pt x="135911" y="19030"/>
                </a:lnTo>
                <a:cubicBezTo>
                  <a:pt x="123767" y="22787"/>
                  <a:pt x="116967" y="35682"/>
                  <a:pt x="120722" y="47831"/>
                </a:cubicBezTo>
                <a:cubicBezTo>
                  <a:pt x="122328" y="53027"/>
                  <a:pt x="125721" y="57487"/>
                  <a:pt x="130300" y="60420"/>
                </a:cubicBezTo>
                <a:close/>
                <a:moveTo>
                  <a:pt x="151890" y="40819"/>
                </a:moveTo>
                <a:cubicBezTo>
                  <a:pt x="151956" y="44225"/>
                  <a:pt x="150020" y="47353"/>
                  <a:pt x="146944" y="48812"/>
                </a:cubicBezTo>
                <a:cubicBezTo>
                  <a:pt x="145827" y="47932"/>
                  <a:pt x="144527" y="47315"/>
                  <a:pt x="143140" y="47004"/>
                </a:cubicBezTo>
                <a:cubicBezTo>
                  <a:pt x="141052" y="46556"/>
                  <a:pt x="138874" y="46825"/>
                  <a:pt x="136957" y="47765"/>
                </a:cubicBezTo>
                <a:cubicBezTo>
                  <a:pt x="134989" y="45989"/>
                  <a:pt x="133852" y="43471"/>
                  <a:pt x="133819" y="40819"/>
                </a:cubicBezTo>
                <a:cubicBezTo>
                  <a:pt x="134121" y="35788"/>
                  <a:pt x="138292" y="31866"/>
                  <a:pt x="143330" y="31875"/>
                </a:cubicBezTo>
                <a:cubicBezTo>
                  <a:pt x="148267" y="31822"/>
                  <a:pt x="152312" y="35784"/>
                  <a:pt x="152365" y="40723"/>
                </a:cubicBezTo>
                <a:cubicBezTo>
                  <a:pt x="152365" y="40755"/>
                  <a:pt x="152365" y="40787"/>
                  <a:pt x="152365" y="40819"/>
                </a:cubicBezTo>
                <a:close/>
              </a:path>
            </a:pathLst>
          </a:custGeom>
          <a:solidFill>
            <a:srgbClr val="FFFFFF"/>
          </a:solidFill>
          <a:ln w="9511" cap="flat">
            <a:noFill/>
            <a:prstDash val="solid"/>
            <a:miter/>
          </a:ln>
        </p:spPr>
        <p:txBody>
          <a:bodyPr rtlCol="0" anchor="ctr"/>
          <a:lstStyle/>
          <a:p>
            <a:endParaRPr lang="en-EG"/>
          </a:p>
        </p:txBody>
      </p:sp>
      <p:sp>
        <p:nvSpPr>
          <p:cNvPr id="272" name="Freeform 271">
            <a:extLst>
              <a:ext uri="{FF2B5EF4-FFF2-40B4-BE49-F238E27FC236}">
                <a16:creationId xmlns:a16="http://schemas.microsoft.com/office/drawing/2014/main" id="{038825B7-76E1-CF45-87D3-472DE9050E91}"/>
              </a:ext>
            </a:extLst>
          </p:cNvPr>
          <p:cNvSpPr>
            <a:spLocks noChangeAspect="1"/>
          </p:cNvSpPr>
          <p:nvPr/>
        </p:nvSpPr>
        <p:spPr>
          <a:xfrm>
            <a:off x="8510387" y="2139982"/>
            <a:ext cx="285298" cy="285156"/>
          </a:xfrm>
          <a:custGeom>
            <a:avLst/>
            <a:gdLst>
              <a:gd name="connsiteX0" fmla="*/ 81223 w 259362"/>
              <a:gd name="connsiteY0" fmla="*/ 51666 h 259233"/>
              <a:gd name="connsiteX1" fmla="*/ 81223 w 259362"/>
              <a:gd name="connsiteY1" fmla="*/ 16937 h 259233"/>
              <a:gd name="connsiteX2" fmla="*/ 180708 w 259362"/>
              <a:gd name="connsiteY2" fmla="*/ 16937 h 259233"/>
              <a:gd name="connsiteX3" fmla="*/ 180708 w 259362"/>
              <a:gd name="connsiteY3" fmla="*/ 51666 h 259233"/>
              <a:gd name="connsiteX4" fmla="*/ 168343 w 259362"/>
              <a:gd name="connsiteY4" fmla="*/ 67081 h 259233"/>
              <a:gd name="connsiteX5" fmla="*/ 174525 w 259362"/>
              <a:gd name="connsiteY5" fmla="*/ 79450 h 259233"/>
              <a:gd name="connsiteX6" fmla="*/ 174525 w 259362"/>
              <a:gd name="connsiteY6" fmla="*/ 80497 h 259233"/>
              <a:gd name="connsiteX7" fmla="*/ 162161 w 259362"/>
              <a:gd name="connsiteY7" fmla="*/ 112372 h 259233"/>
              <a:gd name="connsiteX8" fmla="*/ 146944 w 259362"/>
              <a:gd name="connsiteY8" fmla="*/ 123409 h 259233"/>
              <a:gd name="connsiteX9" fmla="*/ 150368 w 259362"/>
              <a:gd name="connsiteY9" fmla="*/ 112943 h 259233"/>
              <a:gd name="connsiteX10" fmla="*/ 132487 w 259362"/>
              <a:gd name="connsiteY10" fmla="*/ 95055 h 259233"/>
              <a:gd name="connsiteX11" fmla="*/ 114607 w 259362"/>
              <a:gd name="connsiteY11" fmla="*/ 112943 h 259233"/>
              <a:gd name="connsiteX12" fmla="*/ 114607 w 259362"/>
              <a:gd name="connsiteY12" fmla="*/ 112943 h 259233"/>
              <a:gd name="connsiteX13" fmla="*/ 125164 w 259362"/>
              <a:gd name="connsiteY13" fmla="*/ 129118 h 259233"/>
              <a:gd name="connsiteX14" fmla="*/ 122025 w 259362"/>
              <a:gd name="connsiteY14" fmla="*/ 129118 h 259233"/>
              <a:gd name="connsiteX15" fmla="*/ 98438 w 259362"/>
              <a:gd name="connsiteY15" fmla="*/ 112372 h 259233"/>
              <a:gd name="connsiteX16" fmla="*/ 86359 w 259362"/>
              <a:gd name="connsiteY16" fmla="*/ 80782 h 259233"/>
              <a:gd name="connsiteX17" fmla="*/ 94253 w 259362"/>
              <a:gd name="connsiteY17" fmla="*/ 67081 h 259233"/>
              <a:gd name="connsiteX18" fmla="*/ 81699 w 259362"/>
              <a:gd name="connsiteY18" fmla="*/ 51666 h 259233"/>
              <a:gd name="connsiteX19" fmla="*/ 74756 w 259362"/>
              <a:gd name="connsiteY19" fmla="*/ 16937 h 259233"/>
              <a:gd name="connsiteX20" fmla="*/ 74756 w 259362"/>
              <a:gd name="connsiteY20" fmla="*/ 16937 h 259233"/>
              <a:gd name="connsiteX21" fmla="*/ 74756 w 259362"/>
              <a:gd name="connsiteY21" fmla="*/ 51666 h 259233"/>
              <a:gd name="connsiteX22" fmla="*/ 62487 w 259362"/>
              <a:gd name="connsiteY22" fmla="*/ 67081 h 259233"/>
              <a:gd name="connsiteX23" fmla="*/ 73520 w 259362"/>
              <a:gd name="connsiteY23" fmla="*/ 82019 h 259233"/>
              <a:gd name="connsiteX24" fmla="*/ 73995 w 259362"/>
              <a:gd name="connsiteY24" fmla="*/ 85159 h 259233"/>
              <a:gd name="connsiteX25" fmla="*/ 86835 w 259362"/>
              <a:gd name="connsiteY25" fmla="*/ 118842 h 259233"/>
              <a:gd name="connsiteX26" fmla="*/ 89212 w 259362"/>
              <a:gd name="connsiteY26" fmla="*/ 121696 h 259233"/>
              <a:gd name="connsiteX27" fmla="*/ 116984 w 259362"/>
              <a:gd name="connsiteY27" fmla="*/ 141488 h 259233"/>
              <a:gd name="connsiteX28" fmla="*/ 116984 w 259362"/>
              <a:gd name="connsiteY28" fmla="*/ 195247 h 259233"/>
              <a:gd name="connsiteX29" fmla="*/ 115653 w 259362"/>
              <a:gd name="connsiteY29" fmla="*/ 205523 h 259233"/>
              <a:gd name="connsiteX30" fmla="*/ 95585 w 259362"/>
              <a:gd name="connsiteY30" fmla="*/ 244345 h 259233"/>
              <a:gd name="connsiteX31" fmla="*/ 98153 w 259362"/>
              <a:gd name="connsiteY31" fmla="*/ 252813 h 259233"/>
              <a:gd name="connsiteX32" fmla="*/ 101006 w 259362"/>
              <a:gd name="connsiteY32" fmla="*/ 253574 h 259233"/>
              <a:gd name="connsiteX33" fmla="*/ 106713 w 259362"/>
              <a:gd name="connsiteY33" fmla="*/ 249959 h 259233"/>
              <a:gd name="connsiteX34" fmla="*/ 128778 w 259362"/>
              <a:gd name="connsiteY34" fmla="*/ 207522 h 259233"/>
              <a:gd name="connsiteX35" fmla="*/ 129824 w 259362"/>
              <a:gd name="connsiteY35" fmla="*/ 207522 h 259233"/>
              <a:gd name="connsiteX36" fmla="*/ 131061 w 259362"/>
              <a:gd name="connsiteY36" fmla="*/ 207522 h 259233"/>
              <a:gd name="connsiteX37" fmla="*/ 153221 w 259362"/>
              <a:gd name="connsiteY37" fmla="*/ 249959 h 259233"/>
              <a:gd name="connsiteX38" fmla="*/ 158547 w 259362"/>
              <a:gd name="connsiteY38" fmla="*/ 253574 h 259233"/>
              <a:gd name="connsiteX39" fmla="*/ 161686 w 259362"/>
              <a:gd name="connsiteY39" fmla="*/ 252813 h 259233"/>
              <a:gd name="connsiteX40" fmla="*/ 164254 w 259362"/>
              <a:gd name="connsiteY40" fmla="*/ 244345 h 259233"/>
              <a:gd name="connsiteX41" fmla="*/ 143710 w 259362"/>
              <a:gd name="connsiteY41" fmla="*/ 205714 h 259233"/>
              <a:gd name="connsiteX42" fmla="*/ 142474 w 259362"/>
              <a:gd name="connsiteY42" fmla="*/ 195438 h 259233"/>
              <a:gd name="connsiteX43" fmla="*/ 142474 w 259362"/>
              <a:gd name="connsiteY43" fmla="*/ 141678 h 259233"/>
              <a:gd name="connsiteX44" fmla="*/ 170246 w 259362"/>
              <a:gd name="connsiteY44" fmla="*/ 121887 h 259233"/>
              <a:gd name="connsiteX45" fmla="*/ 172528 w 259362"/>
              <a:gd name="connsiteY45" fmla="*/ 119033 h 259233"/>
              <a:gd name="connsiteX46" fmla="*/ 185368 w 259362"/>
              <a:gd name="connsiteY46" fmla="*/ 85349 h 259233"/>
              <a:gd name="connsiteX47" fmla="*/ 185368 w 259362"/>
              <a:gd name="connsiteY47" fmla="*/ 82780 h 259233"/>
              <a:gd name="connsiteX48" fmla="*/ 198768 w 259362"/>
              <a:gd name="connsiteY48" fmla="*/ 65081 h 259233"/>
              <a:gd name="connsiteX49" fmla="*/ 186414 w 259362"/>
              <a:gd name="connsiteY49" fmla="*/ 51857 h 259233"/>
              <a:gd name="connsiteX50" fmla="*/ 186414 w 259362"/>
              <a:gd name="connsiteY50" fmla="*/ 17127 h 259233"/>
              <a:gd name="connsiteX51" fmla="*/ 221034 w 259362"/>
              <a:gd name="connsiteY51" fmla="*/ 17127 h 259233"/>
              <a:gd name="connsiteX52" fmla="*/ 242148 w 259362"/>
              <a:gd name="connsiteY52" fmla="*/ 38059 h 259233"/>
              <a:gd name="connsiteX53" fmla="*/ 242148 w 259362"/>
              <a:gd name="connsiteY53" fmla="*/ 38250 h 259233"/>
              <a:gd name="connsiteX54" fmla="*/ 242148 w 259362"/>
              <a:gd name="connsiteY54" fmla="*/ 251481 h 259233"/>
              <a:gd name="connsiteX55" fmla="*/ 251662 w 259362"/>
              <a:gd name="connsiteY55" fmla="*/ 259185 h 259233"/>
              <a:gd name="connsiteX56" fmla="*/ 259363 w 259362"/>
              <a:gd name="connsiteY56" fmla="*/ 251481 h 259233"/>
              <a:gd name="connsiteX57" fmla="*/ 259363 w 259362"/>
              <a:gd name="connsiteY57" fmla="*/ 38060 h 259233"/>
              <a:gd name="connsiteX58" fmla="*/ 221319 w 259362"/>
              <a:gd name="connsiteY58" fmla="*/ 0 h 259233"/>
              <a:gd name="connsiteX59" fmla="*/ 38044 w 259362"/>
              <a:gd name="connsiteY59" fmla="*/ 0 h 259233"/>
              <a:gd name="connsiteX60" fmla="*/ 0 w 259362"/>
              <a:gd name="connsiteY60" fmla="*/ 38060 h 259233"/>
              <a:gd name="connsiteX61" fmla="*/ 0 w 259362"/>
              <a:gd name="connsiteY61" fmla="*/ 251291 h 259233"/>
              <a:gd name="connsiteX62" fmla="*/ 9513 w 259362"/>
              <a:gd name="connsiteY62" fmla="*/ 258995 h 259233"/>
              <a:gd name="connsiteX63" fmla="*/ 17215 w 259362"/>
              <a:gd name="connsiteY63" fmla="*/ 251291 h 259233"/>
              <a:gd name="connsiteX64" fmla="*/ 17215 w 259362"/>
              <a:gd name="connsiteY64" fmla="*/ 38060 h 259233"/>
              <a:gd name="connsiteX65" fmla="*/ 38234 w 259362"/>
              <a:gd name="connsiteY65" fmla="*/ 16937 h 259233"/>
              <a:gd name="connsiteX66" fmla="*/ 74470 w 259362"/>
              <a:gd name="connsiteY66" fmla="*/ 16937 h 259233"/>
              <a:gd name="connsiteX67" fmla="*/ 184036 w 259362"/>
              <a:gd name="connsiteY67" fmla="*/ 76405 h 259233"/>
              <a:gd name="connsiteX68" fmla="*/ 174525 w 259362"/>
              <a:gd name="connsiteY68" fmla="*/ 66890 h 259233"/>
              <a:gd name="connsiteX69" fmla="*/ 181439 w 259362"/>
              <a:gd name="connsiteY69" fmla="*/ 55348 h 259233"/>
              <a:gd name="connsiteX70" fmla="*/ 192977 w 259362"/>
              <a:gd name="connsiteY70" fmla="*/ 62264 h 259233"/>
              <a:gd name="connsiteX71" fmla="*/ 192977 w 259362"/>
              <a:gd name="connsiteY71" fmla="*/ 66890 h 259233"/>
              <a:gd name="connsiteX72" fmla="*/ 183466 w 259362"/>
              <a:gd name="connsiteY72" fmla="*/ 76405 h 259233"/>
              <a:gd name="connsiteX73" fmla="*/ 78085 w 259362"/>
              <a:gd name="connsiteY73" fmla="*/ 76405 h 259233"/>
              <a:gd name="connsiteX74" fmla="*/ 68574 w 259362"/>
              <a:gd name="connsiteY74" fmla="*/ 66890 h 259233"/>
              <a:gd name="connsiteX75" fmla="*/ 75733 w 259362"/>
              <a:gd name="connsiteY75" fmla="*/ 55499 h 259233"/>
              <a:gd name="connsiteX76" fmla="*/ 87120 w 259362"/>
              <a:gd name="connsiteY76" fmla="*/ 62662 h 259233"/>
              <a:gd name="connsiteX77" fmla="*/ 87120 w 259362"/>
              <a:gd name="connsiteY77" fmla="*/ 66890 h 259233"/>
              <a:gd name="connsiteX78" fmla="*/ 77609 w 259362"/>
              <a:gd name="connsiteY78" fmla="*/ 76405 h 25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59362" h="259233">
                <a:moveTo>
                  <a:pt x="81223" y="51666"/>
                </a:moveTo>
                <a:lnTo>
                  <a:pt x="81223" y="16937"/>
                </a:lnTo>
                <a:lnTo>
                  <a:pt x="180708" y="16937"/>
                </a:lnTo>
                <a:lnTo>
                  <a:pt x="180708" y="51666"/>
                </a:lnTo>
                <a:cubicBezTo>
                  <a:pt x="173485" y="53271"/>
                  <a:pt x="168346" y="59679"/>
                  <a:pt x="168343" y="67081"/>
                </a:cubicBezTo>
                <a:cubicBezTo>
                  <a:pt x="168351" y="71945"/>
                  <a:pt x="170640" y="76525"/>
                  <a:pt x="174525" y="79450"/>
                </a:cubicBezTo>
                <a:cubicBezTo>
                  <a:pt x="174525" y="79450"/>
                  <a:pt x="174525" y="80211"/>
                  <a:pt x="174525" y="80497"/>
                </a:cubicBezTo>
                <a:lnTo>
                  <a:pt x="162161" y="112372"/>
                </a:lnTo>
                <a:lnTo>
                  <a:pt x="146944" y="123409"/>
                </a:lnTo>
                <a:cubicBezTo>
                  <a:pt x="149091" y="120334"/>
                  <a:pt x="150283" y="116693"/>
                  <a:pt x="150368" y="112943"/>
                </a:cubicBezTo>
                <a:cubicBezTo>
                  <a:pt x="150368" y="103063"/>
                  <a:pt x="142362" y="95055"/>
                  <a:pt x="132487" y="95055"/>
                </a:cubicBezTo>
                <a:cubicBezTo>
                  <a:pt x="122612" y="95055"/>
                  <a:pt x="114607" y="103063"/>
                  <a:pt x="114607" y="112943"/>
                </a:cubicBezTo>
                <a:lnTo>
                  <a:pt x="114607" y="112943"/>
                </a:lnTo>
                <a:cubicBezTo>
                  <a:pt x="114565" y="119965"/>
                  <a:pt x="118721" y="126333"/>
                  <a:pt x="125164" y="129118"/>
                </a:cubicBezTo>
                <a:lnTo>
                  <a:pt x="122025" y="129118"/>
                </a:lnTo>
                <a:lnTo>
                  <a:pt x="98438" y="112372"/>
                </a:lnTo>
                <a:lnTo>
                  <a:pt x="86359" y="80782"/>
                </a:lnTo>
                <a:cubicBezTo>
                  <a:pt x="91155" y="77862"/>
                  <a:pt x="94131" y="72696"/>
                  <a:pt x="94253" y="67081"/>
                </a:cubicBezTo>
                <a:cubicBezTo>
                  <a:pt x="94268" y="59608"/>
                  <a:pt x="89017" y="53161"/>
                  <a:pt x="81699" y="51666"/>
                </a:cubicBezTo>
                <a:close/>
                <a:moveTo>
                  <a:pt x="74756" y="16937"/>
                </a:moveTo>
                <a:lnTo>
                  <a:pt x="74756" y="16937"/>
                </a:lnTo>
                <a:lnTo>
                  <a:pt x="74756" y="51666"/>
                </a:lnTo>
                <a:cubicBezTo>
                  <a:pt x="67571" y="53310"/>
                  <a:pt x="62479" y="59707"/>
                  <a:pt x="62487" y="67081"/>
                </a:cubicBezTo>
                <a:cubicBezTo>
                  <a:pt x="62416" y="73966"/>
                  <a:pt x="66919" y="80064"/>
                  <a:pt x="73520" y="82019"/>
                </a:cubicBezTo>
                <a:cubicBezTo>
                  <a:pt x="73585" y="83078"/>
                  <a:pt x="73744" y="84129"/>
                  <a:pt x="73995" y="85159"/>
                </a:cubicBezTo>
                <a:lnTo>
                  <a:pt x="86835" y="118842"/>
                </a:lnTo>
                <a:cubicBezTo>
                  <a:pt x="87432" y="119941"/>
                  <a:pt x="88240" y="120911"/>
                  <a:pt x="89212" y="121696"/>
                </a:cubicBezTo>
                <a:lnTo>
                  <a:pt x="116984" y="141488"/>
                </a:lnTo>
                <a:lnTo>
                  <a:pt x="116984" y="195247"/>
                </a:lnTo>
                <a:cubicBezTo>
                  <a:pt x="117456" y="198730"/>
                  <a:pt x="116997" y="202276"/>
                  <a:pt x="115653" y="205523"/>
                </a:cubicBezTo>
                <a:lnTo>
                  <a:pt x="95585" y="244345"/>
                </a:lnTo>
                <a:cubicBezTo>
                  <a:pt x="93970" y="247394"/>
                  <a:pt x="95116" y="251175"/>
                  <a:pt x="98153" y="252813"/>
                </a:cubicBezTo>
                <a:cubicBezTo>
                  <a:pt x="99044" y="253253"/>
                  <a:pt x="100014" y="253512"/>
                  <a:pt x="101006" y="253574"/>
                </a:cubicBezTo>
                <a:cubicBezTo>
                  <a:pt x="103456" y="253607"/>
                  <a:pt x="105695" y="252189"/>
                  <a:pt x="106713" y="249959"/>
                </a:cubicBezTo>
                <a:lnTo>
                  <a:pt x="128778" y="207522"/>
                </a:lnTo>
                <a:cubicBezTo>
                  <a:pt x="129114" y="207654"/>
                  <a:pt x="129488" y="207654"/>
                  <a:pt x="129824" y="207522"/>
                </a:cubicBezTo>
                <a:cubicBezTo>
                  <a:pt x="130226" y="207653"/>
                  <a:pt x="130659" y="207653"/>
                  <a:pt x="131061" y="207522"/>
                </a:cubicBezTo>
                <a:lnTo>
                  <a:pt x="153221" y="249959"/>
                </a:lnTo>
                <a:cubicBezTo>
                  <a:pt x="154083" y="252146"/>
                  <a:pt x="156197" y="253581"/>
                  <a:pt x="158547" y="253574"/>
                </a:cubicBezTo>
                <a:cubicBezTo>
                  <a:pt x="159636" y="253548"/>
                  <a:pt x="160706" y="253289"/>
                  <a:pt x="161686" y="252813"/>
                </a:cubicBezTo>
                <a:cubicBezTo>
                  <a:pt x="164722" y="251176"/>
                  <a:pt x="165869" y="247394"/>
                  <a:pt x="164254" y="244345"/>
                </a:cubicBezTo>
                <a:lnTo>
                  <a:pt x="143710" y="205714"/>
                </a:lnTo>
                <a:cubicBezTo>
                  <a:pt x="142381" y="202462"/>
                  <a:pt x="141953" y="198912"/>
                  <a:pt x="142474" y="195438"/>
                </a:cubicBezTo>
                <a:lnTo>
                  <a:pt x="142474" y="141678"/>
                </a:lnTo>
                <a:lnTo>
                  <a:pt x="170246" y="121887"/>
                </a:lnTo>
                <a:cubicBezTo>
                  <a:pt x="171164" y="121073"/>
                  <a:pt x="171936" y="120107"/>
                  <a:pt x="172528" y="119033"/>
                </a:cubicBezTo>
                <a:lnTo>
                  <a:pt x="185368" y="85349"/>
                </a:lnTo>
                <a:cubicBezTo>
                  <a:pt x="185590" y="84507"/>
                  <a:pt x="185590" y="83622"/>
                  <a:pt x="185368" y="82780"/>
                </a:cubicBezTo>
                <a:cubicBezTo>
                  <a:pt x="193954" y="81595"/>
                  <a:pt x="199953" y="73671"/>
                  <a:pt x="198768" y="65081"/>
                </a:cubicBezTo>
                <a:cubicBezTo>
                  <a:pt x="197860" y="58503"/>
                  <a:pt x="192913" y="53208"/>
                  <a:pt x="186414" y="51857"/>
                </a:cubicBezTo>
                <a:lnTo>
                  <a:pt x="186414" y="17127"/>
                </a:lnTo>
                <a:lnTo>
                  <a:pt x="221034" y="17127"/>
                </a:lnTo>
                <a:cubicBezTo>
                  <a:pt x="232642" y="17074"/>
                  <a:pt x="242096" y="26446"/>
                  <a:pt x="242148" y="38059"/>
                </a:cubicBezTo>
                <a:cubicBezTo>
                  <a:pt x="242149" y="38123"/>
                  <a:pt x="242149" y="38187"/>
                  <a:pt x="242148" y="38250"/>
                </a:cubicBezTo>
                <a:lnTo>
                  <a:pt x="242148" y="251481"/>
                </a:lnTo>
                <a:cubicBezTo>
                  <a:pt x="242649" y="256237"/>
                  <a:pt x="246908" y="259686"/>
                  <a:pt x="251662" y="259185"/>
                </a:cubicBezTo>
                <a:cubicBezTo>
                  <a:pt x="255725" y="258757"/>
                  <a:pt x="258935" y="255546"/>
                  <a:pt x="259363" y="251481"/>
                </a:cubicBezTo>
                <a:lnTo>
                  <a:pt x="259363" y="38060"/>
                </a:lnTo>
                <a:cubicBezTo>
                  <a:pt x="259363" y="17040"/>
                  <a:pt x="242330" y="0"/>
                  <a:pt x="221319" y="0"/>
                </a:cubicBezTo>
                <a:lnTo>
                  <a:pt x="38044" y="0"/>
                </a:lnTo>
                <a:cubicBezTo>
                  <a:pt x="17033" y="0"/>
                  <a:pt x="0" y="17040"/>
                  <a:pt x="0" y="38060"/>
                </a:cubicBezTo>
                <a:lnTo>
                  <a:pt x="0" y="251291"/>
                </a:lnTo>
                <a:cubicBezTo>
                  <a:pt x="500" y="256047"/>
                  <a:pt x="4760" y="259496"/>
                  <a:pt x="9513" y="258995"/>
                </a:cubicBezTo>
                <a:cubicBezTo>
                  <a:pt x="13576" y="258567"/>
                  <a:pt x="16787" y="255355"/>
                  <a:pt x="17215" y="251291"/>
                </a:cubicBezTo>
                <a:lnTo>
                  <a:pt x="17215" y="38060"/>
                </a:lnTo>
                <a:cubicBezTo>
                  <a:pt x="17266" y="26452"/>
                  <a:pt x="26632" y="17041"/>
                  <a:pt x="38234" y="16937"/>
                </a:cubicBezTo>
                <a:lnTo>
                  <a:pt x="74470" y="16937"/>
                </a:lnTo>
                <a:close/>
                <a:moveTo>
                  <a:pt x="184036" y="76405"/>
                </a:moveTo>
                <a:cubicBezTo>
                  <a:pt x="178784" y="76405"/>
                  <a:pt x="174525" y="72145"/>
                  <a:pt x="174525" y="66890"/>
                </a:cubicBezTo>
                <a:cubicBezTo>
                  <a:pt x="173249" y="61793"/>
                  <a:pt x="176344" y="56625"/>
                  <a:pt x="181439" y="55348"/>
                </a:cubicBezTo>
                <a:cubicBezTo>
                  <a:pt x="186534" y="54070"/>
                  <a:pt x="191700" y="57167"/>
                  <a:pt x="192977" y="62264"/>
                </a:cubicBezTo>
                <a:cubicBezTo>
                  <a:pt x="193357" y="63783"/>
                  <a:pt x="193357" y="65372"/>
                  <a:pt x="192977" y="66890"/>
                </a:cubicBezTo>
                <a:cubicBezTo>
                  <a:pt x="192977" y="72145"/>
                  <a:pt x="188719" y="76405"/>
                  <a:pt x="183466" y="76405"/>
                </a:cubicBezTo>
                <a:close/>
                <a:moveTo>
                  <a:pt x="78085" y="76405"/>
                </a:moveTo>
                <a:cubicBezTo>
                  <a:pt x="72832" y="76405"/>
                  <a:pt x="68574" y="72145"/>
                  <a:pt x="68574" y="66890"/>
                </a:cubicBezTo>
                <a:cubicBezTo>
                  <a:pt x="67406" y="61767"/>
                  <a:pt x="70612" y="56667"/>
                  <a:pt x="75733" y="55499"/>
                </a:cubicBezTo>
                <a:cubicBezTo>
                  <a:pt x="80855" y="54331"/>
                  <a:pt x="85953" y="57538"/>
                  <a:pt x="87120" y="62662"/>
                </a:cubicBezTo>
                <a:cubicBezTo>
                  <a:pt x="87437" y="64054"/>
                  <a:pt x="87437" y="65499"/>
                  <a:pt x="87120" y="66890"/>
                </a:cubicBezTo>
                <a:cubicBezTo>
                  <a:pt x="87120" y="72145"/>
                  <a:pt x="82862" y="76405"/>
                  <a:pt x="77609" y="76405"/>
                </a:cubicBezTo>
                <a:close/>
              </a:path>
            </a:pathLst>
          </a:custGeom>
          <a:solidFill>
            <a:srgbClr val="FFFFFF"/>
          </a:solidFill>
          <a:ln w="9511" cap="flat">
            <a:noFill/>
            <a:prstDash val="solid"/>
            <a:miter/>
          </a:ln>
        </p:spPr>
        <p:txBody>
          <a:bodyPr rtlCol="0" anchor="ctr"/>
          <a:lstStyle/>
          <a:p>
            <a:endParaRPr lang="en-EG"/>
          </a:p>
        </p:txBody>
      </p:sp>
    </p:spTree>
    <p:extLst>
      <p:ext uri="{BB962C8B-B14F-4D97-AF65-F5344CB8AC3E}">
        <p14:creationId xmlns:p14="http://schemas.microsoft.com/office/powerpoint/2010/main" val="282948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arallelogram 255">
            <a:extLst>
              <a:ext uri="{FF2B5EF4-FFF2-40B4-BE49-F238E27FC236}">
                <a16:creationId xmlns:a16="http://schemas.microsoft.com/office/drawing/2014/main" id="{1509ECA6-4283-7A43-B2FB-464FF8186663}"/>
              </a:ext>
            </a:extLst>
          </p:cNvPr>
          <p:cNvSpPr/>
          <p:nvPr/>
        </p:nvSpPr>
        <p:spPr>
          <a:xfrm>
            <a:off x="587376" y="1871634"/>
            <a:ext cx="11095158" cy="1645368"/>
          </a:xfrm>
          <a:prstGeom prst="parallelogram">
            <a:avLst>
              <a:gd name="adj" fmla="val 29863"/>
            </a:avLst>
          </a:prstGeom>
          <a:solidFill>
            <a:schemeClr val="bg1"/>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3F0116BA-44C7-3446-99FE-98AC1AE967F5}"/>
              </a:ext>
            </a:extLst>
          </p:cNvPr>
          <p:cNvSpPr/>
          <p:nvPr/>
        </p:nvSpPr>
        <p:spPr>
          <a:xfrm flipH="1" flipV="1">
            <a:off x="4554683" y="642443"/>
            <a:ext cx="3082635"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543174B5-681D-154E-8404-AA18065A0822}"/>
              </a:ext>
            </a:extLst>
          </p:cNvPr>
          <p:cNvGrpSpPr/>
          <p:nvPr/>
        </p:nvGrpSpPr>
        <p:grpSpPr>
          <a:xfrm>
            <a:off x="4998151" y="698494"/>
            <a:ext cx="1742049" cy="184666"/>
            <a:chOff x="5224611" y="698494"/>
            <a:chExt cx="1742049" cy="184666"/>
          </a:xfrm>
        </p:grpSpPr>
        <p:grpSp>
          <p:nvGrpSpPr>
            <p:cNvPr id="5" name="Group 4">
              <a:extLst>
                <a:ext uri="{FF2B5EF4-FFF2-40B4-BE49-F238E27FC236}">
                  <a16:creationId xmlns:a16="http://schemas.microsoft.com/office/drawing/2014/main" id="{385749D7-1DD3-234D-830B-963CDF220262}"/>
                </a:ext>
              </a:extLst>
            </p:cNvPr>
            <p:cNvGrpSpPr/>
            <p:nvPr/>
          </p:nvGrpSpPr>
          <p:grpSpPr>
            <a:xfrm flipH="1" flipV="1">
              <a:off x="5224611" y="728067"/>
              <a:ext cx="740840" cy="125521"/>
              <a:chOff x="5842767" y="2436565"/>
              <a:chExt cx="740840" cy="125521"/>
            </a:xfrm>
            <a:solidFill>
              <a:srgbClr val="FFFFFF"/>
            </a:solidFill>
          </p:grpSpPr>
          <p:sp>
            <p:nvSpPr>
              <p:cNvPr id="7" name="Parallelogram 6">
                <a:extLst>
                  <a:ext uri="{FF2B5EF4-FFF2-40B4-BE49-F238E27FC236}">
                    <a16:creationId xmlns:a16="http://schemas.microsoft.com/office/drawing/2014/main" id="{2A12DE27-827F-3A4C-861D-385AE59653CA}"/>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8" name="Parallelogram 7">
                <a:extLst>
                  <a:ext uri="{FF2B5EF4-FFF2-40B4-BE49-F238E27FC236}">
                    <a16:creationId xmlns:a16="http://schemas.microsoft.com/office/drawing/2014/main" id="{41262C0E-B4E0-C742-94CB-991D1E7F133C}"/>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9" name="Parallelogram 8">
                <a:extLst>
                  <a:ext uri="{FF2B5EF4-FFF2-40B4-BE49-F238E27FC236}">
                    <a16:creationId xmlns:a16="http://schemas.microsoft.com/office/drawing/2014/main" id="{AC4E7208-FF35-A14F-9F13-383A31AFD0BB}"/>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 name="Parallelogram 9">
                <a:extLst>
                  <a:ext uri="{FF2B5EF4-FFF2-40B4-BE49-F238E27FC236}">
                    <a16:creationId xmlns:a16="http://schemas.microsoft.com/office/drawing/2014/main" id="{DCB09D37-9E63-8347-B5DB-3C4C1745BD4B}"/>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 name="Parallelogram 10">
                <a:extLst>
                  <a:ext uri="{FF2B5EF4-FFF2-40B4-BE49-F238E27FC236}">
                    <a16:creationId xmlns:a16="http://schemas.microsoft.com/office/drawing/2014/main" id="{0F98275E-1B8A-E646-90AD-CA6C6134A8E7}"/>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2" name="Parallelogram 11">
                <a:extLst>
                  <a:ext uri="{FF2B5EF4-FFF2-40B4-BE49-F238E27FC236}">
                    <a16:creationId xmlns:a16="http://schemas.microsoft.com/office/drawing/2014/main" id="{23592F47-6DE7-F94A-93C0-19CD25A47B76}"/>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6" name="TextBox 5">
              <a:extLst>
                <a:ext uri="{FF2B5EF4-FFF2-40B4-BE49-F238E27FC236}">
                  <a16:creationId xmlns:a16="http://schemas.microsoft.com/office/drawing/2014/main" id="{90F3BCCF-0E14-AC45-846F-6939DF0E7FB8}"/>
                </a:ext>
              </a:extLst>
            </p:cNvPr>
            <p:cNvSpPr txBox="1"/>
            <p:nvPr/>
          </p:nvSpPr>
          <p:spPr>
            <a:xfrm>
              <a:off x="6113862" y="698494"/>
              <a:ext cx="852798"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Victor</a:t>
              </a:r>
            </a:p>
          </p:txBody>
        </p:sp>
      </p:grpSp>
      <p:sp>
        <p:nvSpPr>
          <p:cNvPr id="24" name="TextBox 23">
            <a:extLst>
              <a:ext uri="{FF2B5EF4-FFF2-40B4-BE49-F238E27FC236}">
                <a16:creationId xmlns:a16="http://schemas.microsoft.com/office/drawing/2014/main" id="{7E91EB98-00A4-6242-B4DD-FFB2950A24DB}"/>
              </a:ext>
            </a:extLst>
          </p:cNvPr>
          <p:cNvSpPr txBox="1"/>
          <p:nvPr/>
        </p:nvSpPr>
        <p:spPr>
          <a:xfrm>
            <a:off x="1006452" y="2757241"/>
            <a:ext cx="1043555"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25" name="Rectangle 24">
            <a:extLst>
              <a:ext uri="{FF2B5EF4-FFF2-40B4-BE49-F238E27FC236}">
                <a16:creationId xmlns:a16="http://schemas.microsoft.com/office/drawing/2014/main" id="{3825F883-D0DB-E446-8179-48B27CCADCFD}"/>
              </a:ext>
            </a:extLst>
          </p:cNvPr>
          <p:cNvSpPr/>
          <p:nvPr/>
        </p:nvSpPr>
        <p:spPr>
          <a:xfrm>
            <a:off x="1006452" y="2960118"/>
            <a:ext cx="1957397"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26" name="TextBox 25">
            <a:extLst>
              <a:ext uri="{FF2B5EF4-FFF2-40B4-BE49-F238E27FC236}">
                <a16:creationId xmlns:a16="http://schemas.microsoft.com/office/drawing/2014/main" id="{5EA99FF8-754A-C848-8A5E-FC5B2C11EF4B}"/>
              </a:ext>
            </a:extLst>
          </p:cNvPr>
          <p:cNvSpPr txBox="1"/>
          <p:nvPr/>
        </p:nvSpPr>
        <p:spPr>
          <a:xfrm>
            <a:off x="1006452" y="2151518"/>
            <a:ext cx="1210268" cy="615553"/>
          </a:xfrm>
          <a:prstGeom prst="rect">
            <a:avLst/>
          </a:prstGeom>
          <a:noFill/>
        </p:spPr>
        <p:txBody>
          <a:bodyPr wrap="none" lIns="0" tIns="0" rIns="0" bIns="0" rtlCol="0" anchor="ctr">
            <a:spAutoFit/>
          </a:bodyPr>
          <a:lstStyle/>
          <a:p>
            <a:r>
              <a:rPr lang="en-US" sz="4000" b="1" dirty="0">
                <a:solidFill>
                  <a:schemeClr val="accent1"/>
                </a:solidFill>
                <a:latin typeface="Roboto" panose="02000000000000000000" pitchFamily="2" charset="0"/>
                <a:ea typeface="Roboto" panose="02000000000000000000" pitchFamily="2" charset="0"/>
                <a:cs typeface="Open Sans" panose="020B0606030504020204" pitchFamily="34" charset="0"/>
              </a:rPr>
              <a:t>450K</a:t>
            </a:r>
          </a:p>
        </p:txBody>
      </p:sp>
      <p:sp>
        <p:nvSpPr>
          <p:cNvPr id="28" name="TextBox 27">
            <a:extLst>
              <a:ext uri="{FF2B5EF4-FFF2-40B4-BE49-F238E27FC236}">
                <a16:creationId xmlns:a16="http://schemas.microsoft.com/office/drawing/2014/main" id="{D29B66ED-11AE-2142-9D23-B50F9E93708A}"/>
              </a:ext>
            </a:extLst>
          </p:cNvPr>
          <p:cNvSpPr txBox="1"/>
          <p:nvPr/>
        </p:nvSpPr>
        <p:spPr>
          <a:xfrm>
            <a:off x="3747018" y="2757241"/>
            <a:ext cx="1043555"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29" name="Rectangle 28">
            <a:extLst>
              <a:ext uri="{FF2B5EF4-FFF2-40B4-BE49-F238E27FC236}">
                <a16:creationId xmlns:a16="http://schemas.microsoft.com/office/drawing/2014/main" id="{9CF0F4AA-4A24-234A-9BAD-2D51BDA9FC82}"/>
              </a:ext>
            </a:extLst>
          </p:cNvPr>
          <p:cNvSpPr/>
          <p:nvPr/>
        </p:nvSpPr>
        <p:spPr>
          <a:xfrm>
            <a:off x="3747018" y="2960118"/>
            <a:ext cx="1957397"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30" name="TextBox 29">
            <a:extLst>
              <a:ext uri="{FF2B5EF4-FFF2-40B4-BE49-F238E27FC236}">
                <a16:creationId xmlns:a16="http://schemas.microsoft.com/office/drawing/2014/main" id="{0215B422-0A49-664A-9C8E-5AFD5FA7AF34}"/>
              </a:ext>
            </a:extLst>
          </p:cNvPr>
          <p:cNvSpPr txBox="1"/>
          <p:nvPr/>
        </p:nvSpPr>
        <p:spPr>
          <a:xfrm>
            <a:off x="3747018" y="2151518"/>
            <a:ext cx="1165384" cy="615553"/>
          </a:xfrm>
          <a:prstGeom prst="rect">
            <a:avLst/>
          </a:prstGeom>
          <a:noFill/>
        </p:spPr>
        <p:txBody>
          <a:bodyPr wrap="none" lIns="0" tIns="0" rIns="0" bIns="0" rtlCol="0" anchor="ctr">
            <a:spAutoFit/>
          </a:bodyPr>
          <a:lstStyle/>
          <a:p>
            <a:r>
              <a:rPr lang="en-US" sz="4000" b="1" dirty="0">
                <a:solidFill>
                  <a:schemeClr val="accent2"/>
                </a:solidFill>
                <a:latin typeface="Roboto" panose="02000000000000000000" pitchFamily="2" charset="0"/>
                <a:ea typeface="Roboto" panose="02000000000000000000" pitchFamily="2" charset="0"/>
                <a:cs typeface="Open Sans" panose="020B0606030504020204" pitchFamily="34" charset="0"/>
              </a:rPr>
              <a:t>+120</a:t>
            </a:r>
          </a:p>
        </p:txBody>
      </p:sp>
      <p:sp>
        <p:nvSpPr>
          <p:cNvPr id="32" name="TextBox 31">
            <a:extLst>
              <a:ext uri="{FF2B5EF4-FFF2-40B4-BE49-F238E27FC236}">
                <a16:creationId xmlns:a16="http://schemas.microsoft.com/office/drawing/2014/main" id="{E47E8BF0-7103-1845-B626-68926ABA0EA6}"/>
              </a:ext>
            </a:extLst>
          </p:cNvPr>
          <p:cNvSpPr txBox="1"/>
          <p:nvPr/>
        </p:nvSpPr>
        <p:spPr>
          <a:xfrm>
            <a:off x="6487584" y="2757241"/>
            <a:ext cx="1043555"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33" name="Rectangle 32">
            <a:extLst>
              <a:ext uri="{FF2B5EF4-FFF2-40B4-BE49-F238E27FC236}">
                <a16:creationId xmlns:a16="http://schemas.microsoft.com/office/drawing/2014/main" id="{0C10FEF8-73D1-3B4A-9CB9-527B9C447BCD}"/>
              </a:ext>
            </a:extLst>
          </p:cNvPr>
          <p:cNvSpPr/>
          <p:nvPr/>
        </p:nvSpPr>
        <p:spPr>
          <a:xfrm>
            <a:off x="6487584" y="2960118"/>
            <a:ext cx="1957397"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34" name="TextBox 33">
            <a:extLst>
              <a:ext uri="{FF2B5EF4-FFF2-40B4-BE49-F238E27FC236}">
                <a16:creationId xmlns:a16="http://schemas.microsoft.com/office/drawing/2014/main" id="{52611008-4FB9-9E4B-85C7-26ACDD04A757}"/>
              </a:ext>
            </a:extLst>
          </p:cNvPr>
          <p:cNvSpPr txBox="1"/>
          <p:nvPr/>
        </p:nvSpPr>
        <p:spPr>
          <a:xfrm>
            <a:off x="6487584" y="2151518"/>
            <a:ext cx="1210268" cy="615553"/>
          </a:xfrm>
          <a:prstGeom prst="rect">
            <a:avLst/>
          </a:prstGeom>
          <a:noFill/>
        </p:spPr>
        <p:txBody>
          <a:bodyPr wrap="none" lIns="0" tIns="0" rIns="0" bIns="0" rtlCol="0" anchor="ctr">
            <a:spAutoFit/>
          </a:bodyPr>
          <a:lstStyle/>
          <a:p>
            <a:r>
              <a:rPr lang="en-US" sz="4000" b="1" dirty="0">
                <a:solidFill>
                  <a:schemeClr val="accent3"/>
                </a:solidFill>
                <a:latin typeface="Roboto" panose="02000000000000000000" pitchFamily="2" charset="0"/>
                <a:ea typeface="Roboto" panose="02000000000000000000" pitchFamily="2" charset="0"/>
                <a:cs typeface="Open Sans" panose="020B0606030504020204" pitchFamily="34" charset="0"/>
              </a:rPr>
              <a:t>300K</a:t>
            </a:r>
          </a:p>
        </p:txBody>
      </p:sp>
      <p:sp>
        <p:nvSpPr>
          <p:cNvPr id="36" name="TextBox 35">
            <a:extLst>
              <a:ext uri="{FF2B5EF4-FFF2-40B4-BE49-F238E27FC236}">
                <a16:creationId xmlns:a16="http://schemas.microsoft.com/office/drawing/2014/main" id="{305EE3FD-1605-024A-AE49-21AF73E2C241}"/>
              </a:ext>
            </a:extLst>
          </p:cNvPr>
          <p:cNvSpPr txBox="1"/>
          <p:nvPr/>
        </p:nvSpPr>
        <p:spPr>
          <a:xfrm>
            <a:off x="9228151" y="2757241"/>
            <a:ext cx="1043555"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37" name="Rectangle 36">
            <a:extLst>
              <a:ext uri="{FF2B5EF4-FFF2-40B4-BE49-F238E27FC236}">
                <a16:creationId xmlns:a16="http://schemas.microsoft.com/office/drawing/2014/main" id="{AE7613BD-A6C8-D447-BAAC-D73F34601534}"/>
              </a:ext>
            </a:extLst>
          </p:cNvPr>
          <p:cNvSpPr/>
          <p:nvPr/>
        </p:nvSpPr>
        <p:spPr>
          <a:xfrm>
            <a:off x="9228151" y="2960118"/>
            <a:ext cx="1957397"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38" name="TextBox 37">
            <a:extLst>
              <a:ext uri="{FF2B5EF4-FFF2-40B4-BE49-F238E27FC236}">
                <a16:creationId xmlns:a16="http://schemas.microsoft.com/office/drawing/2014/main" id="{1F4F373C-4E6E-0B4B-BFB2-67EF3A6FB67B}"/>
              </a:ext>
            </a:extLst>
          </p:cNvPr>
          <p:cNvSpPr txBox="1"/>
          <p:nvPr/>
        </p:nvSpPr>
        <p:spPr>
          <a:xfrm>
            <a:off x="9228151" y="2151518"/>
            <a:ext cx="1165384" cy="615553"/>
          </a:xfrm>
          <a:prstGeom prst="rect">
            <a:avLst/>
          </a:prstGeom>
          <a:noFill/>
        </p:spPr>
        <p:txBody>
          <a:bodyPr wrap="none" lIns="0" tIns="0" rIns="0" bIns="0" rtlCol="0" anchor="ctr">
            <a:spAutoFit/>
          </a:bodyPr>
          <a:lstStyle/>
          <a:p>
            <a:r>
              <a:rPr lang="en-US" sz="4000" b="1" dirty="0">
                <a:solidFill>
                  <a:schemeClr val="accent4"/>
                </a:solidFill>
                <a:latin typeface="Roboto" panose="02000000000000000000" pitchFamily="2" charset="0"/>
                <a:ea typeface="Roboto" panose="02000000000000000000" pitchFamily="2" charset="0"/>
                <a:cs typeface="Open Sans" panose="020B0606030504020204" pitchFamily="34" charset="0"/>
              </a:rPr>
              <a:t>+650</a:t>
            </a:r>
          </a:p>
        </p:txBody>
      </p:sp>
      <p:grpSp>
        <p:nvGrpSpPr>
          <p:cNvPr id="44" name="Graphic 15">
            <a:extLst>
              <a:ext uri="{FF2B5EF4-FFF2-40B4-BE49-F238E27FC236}">
                <a16:creationId xmlns:a16="http://schemas.microsoft.com/office/drawing/2014/main" id="{B1E3386C-95F0-F94D-A119-943D3960AC6B}"/>
              </a:ext>
            </a:extLst>
          </p:cNvPr>
          <p:cNvGrpSpPr/>
          <p:nvPr/>
        </p:nvGrpSpPr>
        <p:grpSpPr>
          <a:xfrm>
            <a:off x="1006452" y="3572936"/>
            <a:ext cx="1964256" cy="2699344"/>
            <a:chOff x="1006452" y="3572936"/>
            <a:chExt cx="1964256" cy="2699344"/>
          </a:xfrm>
        </p:grpSpPr>
        <p:sp>
          <p:nvSpPr>
            <p:cNvPr id="45" name="Freeform 44">
              <a:extLst>
                <a:ext uri="{FF2B5EF4-FFF2-40B4-BE49-F238E27FC236}">
                  <a16:creationId xmlns:a16="http://schemas.microsoft.com/office/drawing/2014/main" id="{3CE12F68-94DE-AA4C-9DDD-358F53F8C65F}"/>
                </a:ext>
              </a:extLst>
            </p:cNvPr>
            <p:cNvSpPr/>
            <p:nvPr/>
          </p:nvSpPr>
          <p:spPr>
            <a:xfrm>
              <a:off x="1071531" y="4599212"/>
              <a:ext cx="328909" cy="1306900"/>
            </a:xfrm>
            <a:custGeom>
              <a:avLst/>
              <a:gdLst>
                <a:gd name="connsiteX0" fmla="*/ 328910 w 328909"/>
                <a:gd name="connsiteY0" fmla="*/ 0 h 1306900"/>
                <a:gd name="connsiteX1" fmla="*/ 125809 w 328909"/>
                <a:gd name="connsiteY1" fmla="*/ 1050414 h 1306900"/>
                <a:gd name="connsiteX2" fmla="*/ 126311 w 328909"/>
                <a:gd name="connsiteY2" fmla="*/ 1233667 h 1306900"/>
                <a:gd name="connsiteX3" fmla="*/ 502 w 328909"/>
                <a:gd name="connsiteY3" fmla="*/ 1306901 h 1306900"/>
                <a:gd name="connsiteX4" fmla="*/ 0 w 328909"/>
                <a:gd name="connsiteY4" fmla="*/ 1123648 h 1306900"/>
                <a:gd name="connsiteX5" fmla="*/ 203268 w 328909"/>
                <a:gd name="connsiteY5" fmla="*/ 73065 h 1306900"/>
                <a:gd name="connsiteX6" fmla="*/ 328910 w 328909"/>
                <a:gd name="connsiteY6" fmla="*/ 0 h 130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09" h="1306900">
                  <a:moveTo>
                    <a:pt x="328910" y="0"/>
                  </a:moveTo>
                  <a:lnTo>
                    <a:pt x="125809" y="1050414"/>
                  </a:lnTo>
                  <a:lnTo>
                    <a:pt x="126311" y="1233667"/>
                  </a:lnTo>
                  <a:lnTo>
                    <a:pt x="502" y="1306901"/>
                  </a:lnTo>
                  <a:lnTo>
                    <a:pt x="0" y="1123648"/>
                  </a:lnTo>
                  <a:lnTo>
                    <a:pt x="203268" y="73065"/>
                  </a:lnTo>
                  <a:lnTo>
                    <a:pt x="328910" y="0"/>
                  </a:lnTo>
                  <a:close/>
                </a:path>
              </a:pathLst>
            </a:custGeom>
            <a:solidFill>
              <a:srgbClr val="B2B2B2"/>
            </a:solidFill>
            <a:ln w="16689" cap="flat">
              <a:noFill/>
              <a:prstDash val="solid"/>
              <a:miter/>
            </a:ln>
          </p:spPr>
          <p:txBody>
            <a:bodyPr rtlCol="0" anchor="ctr"/>
            <a:lstStyle/>
            <a:p>
              <a:endParaRPr lang="en-EG"/>
            </a:p>
          </p:txBody>
        </p:sp>
        <p:grpSp>
          <p:nvGrpSpPr>
            <p:cNvPr id="46" name="Graphic 15">
              <a:extLst>
                <a:ext uri="{FF2B5EF4-FFF2-40B4-BE49-F238E27FC236}">
                  <a16:creationId xmlns:a16="http://schemas.microsoft.com/office/drawing/2014/main" id="{B1E3386C-95F0-F94D-A119-943D3960AC6B}"/>
                </a:ext>
              </a:extLst>
            </p:cNvPr>
            <p:cNvGrpSpPr/>
            <p:nvPr/>
          </p:nvGrpSpPr>
          <p:grpSpPr>
            <a:xfrm>
              <a:off x="1044930" y="4365090"/>
              <a:ext cx="1925777" cy="1907191"/>
              <a:chOff x="1044930" y="4365090"/>
              <a:chExt cx="1925777" cy="1907191"/>
            </a:xfrm>
          </p:grpSpPr>
          <p:sp>
            <p:nvSpPr>
              <p:cNvPr id="47" name="Freeform 46">
                <a:extLst>
                  <a:ext uri="{FF2B5EF4-FFF2-40B4-BE49-F238E27FC236}">
                    <a16:creationId xmlns:a16="http://schemas.microsoft.com/office/drawing/2014/main" id="{6169522D-5953-EC4A-B26E-C6770C564044}"/>
                  </a:ext>
                </a:extLst>
              </p:cNvPr>
              <p:cNvSpPr/>
              <p:nvPr/>
            </p:nvSpPr>
            <p:spPr>
              <a:xfrm>
                <a:off x="1224777" y="4966224"/>
                <a:ext cx="1133784" cy="869354"/>
              </a:xfrm>
              <a:custGeom>
                <a:avLst/>
                <a:gdLst>
                  <a:gd name="connsiteX0" fmla="*/ 0 w 1133784"/>
                  <a:gd name="connsiteY0" fmla="*/ 661803 h 869354"/>
                  <a:gd name="connsiteX1" fmla="*/ 669 w 1133784"/>
                  <a:gd name="connsiteY1" fmla="*/ 869355 h 869354"/>
                  <a:gd name="connsiteX2" fmla="*/ 1133785 w 1133784"/>
                  <a:gd name="connsiteY2" fmla="*/ 207552 h 869354"/>
                  <a:gd name="connsiteX3" fmla="*/ 1133115 w 1133784"/>
                  <a:gd name="connsiteY3" fmla="*/ 0 h 869354"/>
                  <a:gd name="connsiteX4" fmla="*/ 0 w 1133784"/>
                  <a:gd name="connsiteY4" fmla="*/ 661803 h 86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3784" h="869354">
                    <a:moveTo>
                      <a:pt x="0" y="661803"/>
                    </a:moveTo>
                    <a:lnTo>
                      <a:pt x="669" y="869355"/>
                    </a:lnTo>
                    <a:lnTo>
                      <a:pt x="1133785" y="207552"/>
                    </a:lnTo>
                    <a:lnTo>
                      <a:pt x="1133115" y="0"/>
                    </a:lnTo>
                    <a:lnTo>
                      <a:pt x="0" y="661803"/>
                    </a:lnTo>
                    <a:close/>
                  </a:path>
                </a:pathLst>
              </a:custGeom>
              <a:solidFill>
                <a:srgbClr val="9B9B9B"/>
              </a:solidFill>
              <a:ln w="16689" cap="flat">
                <a:noFill/>
                <a:prstDash val="solid"/>
                <a:miter/>
              </a:ln>
            </p:spPr>
            <p:txBody>
              <a:bodyPr rtlCol="0" anchor="ctr"/>
              <a:lstStyle/>
              <a:p>
                <a:endParaRPr lang="en-EG"/>
              </a:p>
            </p:txBody>
          </p:sp>
          <p:grpSp>
            <p:nvGrpSpPr>
              <p:cNvPr id="48" name="Graphic 15">
                <a:extLst>
                  <a:ext uri="{FF2B5EF4-FFF2-40B4-BE49-F238E27FC236}">
                    <a16:creationId xmlns:a16="http://schemas.microsoft.com/office/drawing/2014/main" id="{B1E3386C-95F0-F94D-A119-943D3960AC6B}"/>
                  </a:ext>
                </a:extLst>
              </p:cNvPr>
              <p:cNvGrpSpPr/>
              <p:nvPr/>
            </p:nvGrpSpPr>
            <p:grpSpPr>
              <a:xfrm>
                <a:off x="1195667" y="4971020"/>
                <a:ext cx="1775041" cy="1177405"/>
                <a:chOff x="1195667" y="4971020"/>
                <a:chExt cx="1775041" cy="1177405"/>
              </a:xfrm>
            </p:grpSpPr>
            <p:sp>
              <p:nvSpPr>
                <p:cNvPr id="49" name="Freeform 48">
                  <a:extLst>
                    <a:ext uri="{FF2B5EF4-FFF2-40B4-BE49-F238E27FC236}">
                      <a16:creationId xmlns:a16="http://schemas.microsoft.com/office/drawing/2014/main" id="{D771F3FE-1A98-F84F-826D-85EC2D36BF97}"/>
                    </a:ext>
                  </a:extLst>
                </p:cNvPr>
                <p:cNvSpPr/>
                <p:nvPr/>
              </p:nvSpPr>
              <p:spPr>
                <a:xfrm>
                  <a:off x="2376797" y="4971020"/>
                  <a:ext cx="573835" cy="318512"/>
                </a:xfrm>
                <a:custGeom>
                  <a:avLst/>
                  <a:gdLst>
                    <a:gd name="connsiteX0" fmla="*/ 48851 w 573835"/>
                    <a:gd name="connsiteY0" fmla="*/ 4485 h 318512"/>
                    <a:gd name="connsiteX1" fmla="*/ 573835 w 573835"/>
                    <a:gd name="connsiteY1" fmla="*/ 313619 h 318512"/>
                    <a:gd name="connsiteX2" fmla="*/ 524984 w 573835"/>
                    <a:gd name="connsiteY2" fmla="*/ 318512 h 318512"/>
                    <a:gd name="connsiteX3" fmla="*/ 0 w 573835"/>
                    <a:gd name="connsiteY3" fmla="*/ 9378 h 318512"/>
                    <a:gd name="connsiteX4" fmla="*/ 48851 w 573835"/>
                    <a:gd name="connsiteY4" fmla="*/ 4485 h 318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835" h="318512">
                      <a:moveTo>
                        <a:pt x="48851" y="4485"/>
                      </a:moveTo>
                      <a:cubicBezTo>
                        <a:pt x="227359" y="109104"/>
                        <a:pt x="395327" y="208999"/>
                        <a:pt x="573835" y="313619"/>
                      </a:cubicBezTo>
                      <a:cubicBezTo>
                        <a:pt x="557875" y="306211"/>
                        <a:pt x="539188" y="308084"/>
                        <a:pt x="524984" y="318512"/>
                      </a:cubicBezTo>
                      <a:lnTo>
                        <a:pt x="0" y="9378"/>
                      </a:lnTo>
                      <a:cubicBezTo>
                        <a:pt x="14204" y="-1055"/>
                        <a:pt x="32891" y="-2926"/>
                        <a:pt x="48851" y="4485"/>
                      </a:cubicBezTo>
                      <a:close/>
                    </a:path>
                  </a:pathLst>
                </a:custGeom>
                <a:solidFill>
                  <a:srgbClr val="3A3A3A"/>
                </a:solidFill>
                <a:ln w="16689" cap="flat">
                  <a:noFill/>
                  <a:prstDash val="solid"/>
                  <a:miter/>
                </a:ln>
              </p:spPr>
              <p:txBody>
                <a:bodyPr rtlCol="0" anchor="ctr"/>
                <a:lstStyle/>
                <a:p>
                  <a:endParaRPr lang="en-EG"/>
                </a:p>
              </p:txBody>
            </p:sp>
            <p:sp>
              <p:nvSpPr>
                <p:cNvPr id="50" name="Freeform 49">
                  <a:extLst>
                    <a:ext uri="{FF2B5EF4-FFF2-40B4-BE49-F238E27FC236}">
                      <a16:creationId xmlns:a16="http://schemas.microsoft.com/office/drawing/2014/main" id="{D4389EB7-0DD4-E14A-BD80-97B255AAF44D}"/>
                    </a:ext>
                  </a:extLst>
                </p:cNvPr>
                <p:cNvSpPr/>
                <p:nvPr/>
              </p:nvSpPr>
              <p:spPr>
                <a:xfrm>
                  <a:off x="1195667" y="4980398"/>
                  <a:ext cx="1706114" cy="998104"/>
                </a:xfrm>
                <a:custGeom>
                  <a:avLst/>
                  <a:gdLst>
                    <a:gd name="connsiteX0" fmla="*/ 524984 w 1706114"/>
                    <a:gd name="connsiteY0" fmla="*/ 998104 h 998104"/>
                    <a:gd name="connsiteX1" fmla="*/ 0 w 1706114"/>
                    <a:gd name="connsiteY1" fmla="*/ 688970 h 998104"/>
                    <a:gd name="connsiteX2" fmla="*/ 1181130 w 1706114"/>
                    <a:gd name="connsiteY2" fmla="*/ 0 h 998104"/>
                    <a:gd name="connsiteX3" fmla="*/ 1706114 w 1706114"/>
                    <a:gd name="connsiteY3" fmla="*/ 309134 h 998104"/>
                    <a:gd name="connsiteX4" fmla="*/ 524984 w 1706114"/>
                    <a:gd name="connsiteY4" fmla="*/ 998104 h 99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6114" h="998104">
                      <a:moveTo>
                        <a:pt x="524984" y="998104"/>
                      </a:moveTo>
                      <a:lnTo>
                        <a:pt x="0" y="688970"/>
                      </a:lnTo>
                      <a:lnTo>
                        <a:pt x="1181130" y="0"/>
                      </a:lnTo>
                      <a:lnTo>
                        <a:pt x="1706114" y="309134"/>
                      </a:lnTo>
                      <a:lnTo>
                        <a:pt x="524984" y="998104"/>
                      </a:lnTo>
                      <a:close/>
                    </a:path>
                  </a:pathLst>
                </a:custGeom>
                <a:solidFill>
                  <a:srgbClr val="3A3A3A"/>
                </a:solidFill>
                <a:ln w="16689" cap="flat">
                  <a:noFill/>
                  <a:prstDash val="solid"/>
                  <a:miter/>
                </a:ln>
              </p:spPr>
              <p:txBody>
                <a:bodyPr rtlCol="0" anchor="ctr"/>
                <a:lstStyle/>
                <a:p>
                  <a:endParaRPr lang="en-EG"/>
                </a:p>
              </p:txBody>
            </p:sp>
            <p:sp>
              <p:nvSpPr>
                <p:cNvPr id="51" name="Freeform 50">
                  <a:extLst>
                    <a:ext uri="{FF2B5EF4-FFF2-40B4-BE49-F238E27FC236}">
                      <a16:creationId xmlns:a16="http://schemas.microsoft.com/office/drawing/2014/main" id="{34EE889C-6E50-4D4F-A273-02CE199F9A84}"/>
                    </a:ext>
                  </a:extLst>
                </p:cNvPr>
                <p:cNvSpPr/>
                <p:nvPr/>
              </p:nvSpPr>
              <p:spPr>
                <a:xfrm>
                  <a:off x="1652058" y="5280053"/>
                  <a:ext cx="1318649" cy="868372"/>
                </a:xfrm>
                <a:custGeom>
                  <a:avLst/>
                  <a:gdLst>
                    <a:gd name="connsiteX0" fmla="*/ 1249723 w 1318649"/>
                    <a:gd name="connsiteY0" fmla="*/ 9479 h 868372"/>
                    <a:gd name="connsiteX1" fmla="*/ 1318650 w 1318649"/>
                    <a:gd name="connsiteY1" fmla="*/ 49302 h 868372"/>
                    <a:gd name="connsiteX2" fmla="*/ 1250057 w 1318649"/>
                    <a:gd name="connsiteY2" fmla="*/ 168940 h 868372"/>
                    <a:gd name="connsiteX3" fmla="*/ 69094 w 1318649"/>
                    <a:gd name="connsiteY3" fmla="*/ 858754 h 868372"/>
                    <a:gd name="connsiteX4" fmla="*/ 0 w 1318649"/>
                    <a:gd name="connsiteY4" fmla="*/ 819099 h 868372"/>
                    <a:gd name="connsiteX5" fmla="*/ 68593 w 1318649"/>
                    <a:gd name="connsiteY5" fmla="*/ 699293 h 868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8649" h="868372">
                      <a:moveTo>
                        <a:pt x="1249723" y="9479"/>
                      </a:moveTo>
                      <a:cubicBezTo>
                        <a:pt x="1287700" y="-12626"/>
                        <a:pt x="1318483" y="5261"/>
                        <a:pt x="1318650" y="49302"/>
                      </a:cubicBezTo>
                      <a:cubicBezTo>
                        <a:pt x="1316140" y="97967"/>
                        <a:pt x="1290627" y="142464"/>
                        <a:pt x="1250057" y="168940"/>
                      </a:cubicBezTo>
                      <a:lnTo>
                        <a:pt x="69094" y="858754"/>
                      </a:lnTo>
                      <a:cubicBezTo>
                        <a:pt x="30950" y="881028"/>
                        <a:pt x="167" y="863310"/>
                        <a:pt x="0" y="819099"/>
                      </a:cubicBezTo>
                      <a:cubicBezTo>
                        <a:pt x="2454" y="770367"/>
                        <a:pt x="27974" y="725802"/>
                        <a:pt x="68593" y="699293"/>
                      </a:cubicBezTo>
                      <a:close/>
                    </a:path>
                  </a:pathLst>
                </a:custGeom>
                <a:solidFill>
                  <a:srgbClr val="000000"/>
                </a:solidFill>
                <a:ln w="16689" cap="flat">
                  <a:noFill/>
                  <a:prstDash val="solid"/>
                  <a:miter/>
                </a:ln>
              </p:spPr>
              <p:txBody>
                <a:bodyPr rtlCol="0" anchor="ctr"/>
                <a:lstStyle/>
                <a:p>
                  <a:endParaRPr lang="en-EG"/>
                </a:p>
              </p:txBody>
            </p:sp>
          </p:grpSp>
          <p:sp>
            <p:nvSpPr>
              <p:cNvPr id="52" name="Freeform 51">
                <a:extLst>
                  <a:ext uri="{FF2B5EF4-FFF2-40B4-BE49-F238E27FC236}">
                    <a16:creationId xmlns:a16="http://schemas.microsoft.com/office/drawing/2014/main" id="{36E0991C-460E-0640-A3FF-7892F34AFB70}"/>
                  </a:ext>
                </a:extLst>
              </p:cNvPr>
              <p:cNvSpPr/>
              <p:nvPr/>
            </p:nvSpPr>
            <p:spPr>
              <a:xfrm>
                <a:off x="1771844" y="5286832"/>
                <a:ext cx="1154027" cy="673614"/>
              </a:xfrm>
              <a:custGeom>
                <a:avLst/>
                <a:gdLst>
                  <a:gd name="connsiteX0" fmla="*/ 19909 w 1154027"/>
                  <a:gd name="connsiteY0" fmla="*/ 673615 h 673614"/>
                  <a:gd name="connsiteX1" fmla="*/ 1154028 w 1154027"/>
                  <a:gd name="connsiteY1" fmla="*/ 12149 h 673614"/>
                  <a:gd name="connsiteX2" fmla="*/ 1133952 w 1154027"/>
                  <a:gd name="connsiteY2" fmla="*/ 0 h 673614"/>
                  <a:gd name="connsiteX3" fmla="*/ 0 w 1154027"/>
                  <a:gd name="connsiteY3" fmla="*/ 661297 h 673614"/>
                </a:gdLst>
                <a:ahLst/>
                <a:cxnLst>
                  <a:cxn ang="0">
                    <a:pos x="connsiteX0" y="connsiteY0"/>
                  </a:cxn>
                  <a:cxn ang="0">
                    <a:pos x="connsiteX1" y="connsiteY1"/>
                  </a:cxn>
                  <a:cxn ang="0">
                    <a:pos x="connsiteX2" y="connsiteY2"/>
                  </a:cxn>
                  <a:cxn ang="0">
                    <a:pos x="connsiteX3" y="connsiteY3"/>
                  </a:cxn>
                </a:cxnLst>
                <a:rect l="l" t="t" r="r" b="b"/>
                <a:pathLst>
                  <a:path w="1154027" h="673614">
                    <a:moveTo>
                      <a:pt x="19909" y="673615"/>
                    </a:moveTo>
                    <a:lnTo>
                      <a:pt x="1154028" y="12149"/>
                    </a:lnTo>
                    <a:lnTo>
                      <a:pt x="1133952" y="0"/>
                    </a:lnTo>
                    <a:lnTo>
                      <a:pt x="0" y="661297"/>
                    </a:lnTo>
                    <a:close/>
                  </a:path>
                </a:pathLst>
              </a:custGeom>
              <a:solidFill>
                <a:srgbClr val="BCBCBC"/>
              </a:solidFill>
              <a:ln w="16689" cap="flat">
                <a:noFill/>
                <a:prstDash val="solid"/>
                <a:miter/>
              </a:ln>
            </p:spPr>
            <p:txBody>
              <a:bodyPr rtlCol="0" anchor="ctr"/>
              <a:lstStyle/>
              <a:p>
                <a:endParaRPr lang="en-EG"/>
              </a:p>
            </p:txBody>
          </p:sp>
          <p:sp>
            <p:nvSpPr>
              <p:cNvPr id="53" name="Freeform 52">
                <a:extLst>
                  <a:ext uri="{FF2B5EF4-FFF2-40B4-BE49-F238E27FC236}">
                    <a16:creationId xmlns:a16="http://schemas.microsoft.com/office/drawing/2014/main" id="{D93B16AB-9322-5C4A-A9A0-2103DEB728B1}"/>
                  </a:ext>
                </a:extLst>
              </p:cNvPr>
              <p:cNvSpPr/>
              <p:nvPr/>
            </p:nvSpPr>
            <p:spPr>
              <a:xfrm>
                <a:off x="1224777" y="4966224"/>
                <a:ext cx="1153525" cy="674289"/>
              </a:xfrm>
              <a:custGeom>
                <a:avLst/>
                <a:gdLst>
                  <a:gd name="connsiteX0" fmla="*/ 20076 w 1153525"/>
                  <a:gd name="connsiteY0" fmla="*/ 674290 h 674289"/>
                  <a:gd name="connsiteX1" fmla="*/ 1153526 w 1153525"/>
                  <a:gd name="connsiteY1" fmla="*/ 12993 h 674289"/>
                  <a:gd name="connsiteX2" fmla="*/ 1132781 w 1153525"/>
                  <a:gd name="connsiteY2" fmla="*/ 0 h 674289"/>
                  <a:gd name="connsiteX3" fmla="*/ 0 w 1153525"/>
                  <a:gd name="connsiteY3" fmla="*/ 662140 h 674289"/>
                </a:gdLst>
                <a:ahLst/>
                <a:cxnLst>
                  <a:cxn ang="0">
                    <a:pos x="connsiteX0" y="connsiteY0"/>
                  </a:cxn>
                  <a:cxn ang="0">
                    <a:pos x="connsiteX1" y="connsiteY1"/>
                  </a:cxn>
                  <a:cxn ang="0">
                    <a:pos x="connsiteX2" y="connsiteY2"/>
                  </a:cxn>
                  <a:cxn ang="0">
                    <a:pos x="connsiteX3" y="connsiteY3"/>
                  </a:cxn>
                </a:cxnLst>
                <a:rect l="l" t="t" r="r" b="b"/>
                <a:pathLst>
                  <a:path w="1153525" h="674289">
                    <a:moveTo>
                      <a:pt x="20076" y="674290"/>
                    </a:moveTo>
                    <a:lnTo>
                      <a:pt x="1153526" y="12993"/>
                    </a:lnTo>
                    <a:lnTo>
                      <a:pt x="1132781" y="0"/>
                    </a:lnTo>
                    <a:lnTo>
                      <a:pt x="0" y="662140"/>
                    </a:lnTo>
                    <a:close/>
                  </a:path>
                </a:pathLst>
              </a:custGeom>
              <a:solidFill>
                <a:srgbClr val="BCBCBC"/>
              </a:solidFill>
              <a:ln w="16689" cap="flat">
                <a:noFill/>
                <a:prstDash val="solid"/>
                <a:miter/>
              </a:ln>
            </p:spPr>
            <p:txBody>
              <a:bodyPr rtlCol="0" anchor="ctr"/>
              <a:lstStyle/>
              <a:p>
                <a:endParaRPr lang="en-EG"/>
              </a:p>
            </p:txBody>
          </p:sp>
          <p:sp>
            <p:nvSpPr>
              <p:cNvPr id="54" name="Freeform 53">
                <a:extLst>
                  <a:ext uri="{FF2B5EF4-FFF2-40B4-BE49-F238E27FC236}">
                    <a16:creationId xmlns:a16="http://schemas.microsoft.com/office/drawing/2014/main" id="{27C78987-8F4F-224C-B481-AE697A81A8CE}"/>
                  </a:ext>
                </a:extLst>
              </p:cNvPr>
              <p:cNvSpPr/>
              <p:nvPr/>
            </p:nvSpPr>
            <p:spPr>
              <a:xfrm>
                <a:off x="1791752" y="5298982"/>
                <a:ext cx="1134119" cy="869016"/>
              </a:xfrm>
              <a:custGeom>
                <a:avLst/>
                <a:gdLst>
                  <a:gd name="connsiteX0" fmla="*/ 1134119 w 1134119"/>
                  <a:gd name="connsiteY0" fmla="*/ 0 h 869016"/>
                  <a:gd name="connsiteX1" fmla="*/ 0 w 1134119"/>
                  <a:gd name="connsiteY1" fmla="*/ 661465 h 869016"/>
                  <a:gd name="connsiteX2" fmla="*/ 0 w 1134119"/>
                  <a:gd name="connsiteY2" fmla="*/ 869017 h 869016"/>
                  <a:gd name="connsiteX3" fmla="*/ 1133952 w 1134119"/>
                  <a:gd name="connsiteY3" fmla="*/ 207720 h 869016"/>
                  <a:gd name="connsiteX4" fmla="*/ 24091 w 1134119"/>
                  <a:gd name="connsiteY4" fmla="*/ 831050 h 869016"/>
                  <a:gd name="connsiteX5" fmla="*/ 24091 w 1134119"/>
                  <a:gd name="connsiteY5" fmla="*/ 672096 h 869016"/>
                  <a:gd name="connsiteX6" fmla="*/ 1111534 w 1134119"/>
                  <a:gd name="connsiteY6" fmla="*/ 37967 h 869016"/>
                  <a:gd name="connsiteX7" fmla="*/ 1111534 w 1134119"/>
                  <a:gd name="connsiteY7" fmla="*/ 196921 h 86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4119" h="869016">
                    <a:moveTo>
                      <a:pt x="1134119" y="0"/>
                    </a:moveTo>
                    <a:lnTo>
                      <a:pt x="0" y="661465"/>
                    </a:lnTo>
                    <a:lnTo>
                      <a:pt x="0" y="869017"/>
                    </a:lnTo>
                    <a:lnTo>
                      <a:pt x="1133952" y="207720"/>
                    </a:lnTo>
                    <a:close/>
                    <a:moveTo>
                      <a:pt x="24091" y="831050"/>
                    </a:moveTo>
                    <a:lnTo>
                      <a:pt x="24091" y="672096"/>
                    </a:lnTo>
                    <a:lnTo>
                      <a:pt x="1111534" y="37967"/>
                    </a:lnTo>
                    <a:lnTo>
                      <a:pt x="1111534" y="196921"/>
                    </a:lnTo>
                    <a:close/>
                  </a:path>
                </a:pathLst>
              </a:custGeom>
              <a:solidFill>
                <a:srgbClr val="9B9B9B"/>
              </a:solidFill>
              <a:ln w="16689" cap="flat">
                <a:noFill/>
                <a:prstDash val="solid"/>
                <a:miter/>
              </a:ln>
            </p:spPr>
            <p:txBody>
              <a:bodyPr rtlCol="0" anchor="ctr"/>
              <a:lstStyle/>
              <a:p>
                <a:endParaRPr lang="en-EG"/>
              </a:p>
            </p:txBody>
          </p:sp>
          <p:sp>
            <p:nvSpPr>
              <p:cNvPr id="55" name="Freeform 54">
                <a:extLst>
                  <a:ext uri="{FF2B5EF4-FFF2-40B4-BE49-F238E27FC236}">
                    <a16:creationId xmlns:a16="http://schemas.microsoft.com/office/drawing/2014/main" id="{4D3AC6B9-B758-EC40-A62B-78FD7CAE53C5}"/>
                  </a:ext>
                </a:extLst>
              </p:cNvPr>
              <p:cNvSpPr/>
              <p:nvPr/>
            </p:nvSpPr>
            <p:spPr>
              <a:xfrm>
                <a:off x="1815342" y="5336948"/>
                <a:ext cx="1087610" cy="793083"/>
              </a:xfrm>
              <a:custGeom>
                <a:avLst/>
                <a:gdLst>
                  <a:gd name="connsiteX0" fmla="*/ 1087108 w 1087610"/>
                  <a:gd name="connsiteY0" fmla="*/ 0 h 793083"/>
                  <a:gd name="connsiteX1" fmla="*/ 1087610 w 1087610"/>
                  <a:gd name="connsiteY1" fmla="*/ 158954 h 793083"/>
                  <a:gd name="connsiteX2" fmla="*/ 502 w 1087610"/>
                  <a:gd name="connsiteY2" fmla="*/ 793083 h 793083"/>
                  <a:gd name="connsiteX3" fmla="*/ 0 w 1087610"/>
                  <a:gd name="connsiteY3" fmla="*/ 634129 h 793083"/>
                  <a:gd name="connsiteX4" fmla="*/ 1087108 w 1087610"/>
                  <a:gd name="connsiteY4" fmla="*/ 0 h 793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610" h="793083">
                    <a:moveTo>
                      <a:pt x="1087108" y="0"/>
                    </a:moveTo>
                    <a:lnTo>
                      <a:pt x="1087610" y="158954"/>
                    </a:lnTo>
                    <a:lnTo>
                      <a:pt x="502" y="793083"/>
                    </a:lnTo>
                    <a:lnTo>
                      <a:pt x="0" y="634129"/>
                    </a:lnTo>
                    <a:lnTo>
                      <a:pt x="1087108" y="0"/>
                    </a:lnTo>
                    <a:close/>
                  </a:path>
                </a:pathLst>
              </a:custGeom>
              <a:solidFill>
                <a:srgbClr val="D8D8D8"/>
              </a:solidFill>
              <a:ln w="16689" cap="flat">
                <a:noFill/>
                <a:prstDash val="solid"/>
                <a:miter/>
              </a:ln>
            </p:spPr>
            <p:txBody>
              <a:bodyPr rtlCol="0" anchor="ctr"/>
              <a:lstStyle/>
              <a:p>
                <a:endParaRPr lang="en-EG"/>
              </a:p>
            </p:txBody>
          </p:sp>
          <p:sp>
            <p:nvSpPr>
              <p:cNvPr id="56" name="Freeform 55">
                <a:extLst>
                  <a:ext uri="{FF2B5EF4-FFF2-40B4-BE49-F238E27FC236}">
                    <a16:creationId xmlns:a16="http://schemas.microsoft.com/office/drawing/2014/main" id="{78C56779-3DBF-A141-918E-2D71CF796D3B}"/>
                  </a:ext>
                </a:extLst>
              </p:cNvPr>
              <p:cNvSpPr/>
              <p:nvPr/>
            </p:nvSpPr>
            <p:spPr>
              <a:xfrm>
                <a:off x="1072033" y="5826467"/>
                <a:ext cx="693621" cy="405991"/>
              </a:xfrm>
              <a:custGeom>
                <a:avLst/>
                <a:gdLst>
                  <a:gd name="connsiteX0" fmla="*/ 567980 w 693621"/>
                  <a:gd name="connsiteY0" fmla="*/ 405991 h 405991"/>
                  <a:gd name="connsiteX1" fmla="*/ 0 w 693621"/>
                  <a:gd name="connsiteY1" fmla="*/ 73065 h 405991"/>
                  <a:gd name="connsiteX2" fmla="*/ 125809 w 693621"/>
                  <a:gd name="connsiteY2" fmla="*/ 0 h 405991"/>
                  <a:gd name="connsiteX3" fmla="*/ 693621 w 693621"/>
                  <a:gd name="connsiteY3" fmla="*/ 332758 h 405991"/>
                  <a:gd name="connsiteX4" fmla="*/ 567980 w 693621"/>
                  <a:gd name="connsiteY4" fmla="*/ 405991 h 405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621" h="405991">
                    <a:moveTo>
                      <a:pt x="567980" y="405991"/>
                    </a:moveTo>
                    <a:lnTo>
                      <a:pt x="0" y="73065"/>
                    </a:lnTo>
                    <a:lnTo>
                      <a:pt x="125809" y="0"/>
                    </a:lnTo>
                    <a:lnTo>
                      <a:pt x="693621" y="332758"/>
                    </a:lnTo>
                    <a:lnTo>
                      <a:pt x="567980" y="405991"/>
                    </a:lnTo>
                    <a:close/>
                  </a:path>
                </a:pathLst>
              </a:custGeom>
              <a:solidFill>
                <a:srgbClr val="D8D8D8"/>
              </a:solidFill>
              <a:ln w="16689" cap="flat">
                <a:noFill/>
                <a:prstDash val="solid"/>
                <a:miter/>
              </a:ln>
            </p:spPr>
            <p:txBody>
              <a:bodyPr rtlCol="0" anchor="ctr"/>
              <a:lstStyle/>
              <a:p>
                <a:endParaRPr lang="en-EG"/>
              </a:p>
            </p:txBody>
          </p:sp>
          <p:sp>
            <p:nvSpPr>
              <p:cNvPr id="57" name="Freeform 56">
                <a:extLst>
                  <a:ext uri="{FF2B5EF4-FFF2-40B4-BE49-F238E27FC236}">
                    <a16:creationId xmlns:a16="http://schemas.microsoft.com/office/drawing/2014/main" id="{42B565D2-04A6-3946-9D43-48023A26F5E2}"/>
                  </a:ext>
                </a:extLst>
              </p:cNvPr>
              <p:cNvSpPr/>
              <p:nvPr/>
            </p:nvSpPr>
            <p:spPr>
              <a:xfrm>
                <a:off x="1071531" y="5716279"/>
                <a:ext cx="568481" cy="516179"/>
              </a:xfrm>
              <a:custGeom>
                <a:avLst/>
                <a:gdLst>
                  <a:gd name="connsiteX0" fmla="*/ 568482 w 568481"/>
                  <a:gd name="connsiteY0" fmla="*/ 516179 h 516179"/>
                  <a:gd name="connsiteX1" fmla="*/ 502 w 568481"/>
                  <a:gd name="connsiteY1" fmla="*/ 183253 h 516179"/>
                  <a:gd name="connsiteX2" fmla="*/ 0 w 568481"/>
                  <a:gd name="connsiteY2" fmla="*/ 0 h 516179"/>
                  <a:gd name="connsiteX3" fmla="*/ 567980 w 568481"/>
                  <a:gd name="connsiteY3" fmla="*/ 332926 h 516179"/>
                  <a:gd name="connsiteX4" fmla="*/ 568482 w 568481"/>
                  <a:gd name="connsiteY4" fmla="*/ 516179 h 51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481" h="516179">
                    <a:moveTo>
                      <a:pt x="568482" y="516179"/>
                    </a:moveTo>
                    <a:lnTo>
                      <a:pt x="502" y="183253"/>
                    </a:lnTo>
                    <a:lnTo>
                      <a:pt x="0" y="0"/>
                    </a:lnTo>
                    <a:lnTo>
                      <a:pt x="567980" y="332926"/>
                    </a:lnTo>
                    <a:lnTo>
                      <a:pt x="568482" y="516179"/>
                    </a:lnTo>
                    <a:close/>
                  </a:path>
                </a:pathLst>
              </a:custGeom>
              <a:solidFill>
                <a:srgbClr val="B2B2B2"/>
              </a:solidFill>
              <a:ln w="16689"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4D4ABCA2-D87F-3148-92C0-9D5B943BADDD}"/>
                  </a:ext>
                </a:extLst>
              </p:cNvPr>
              <p:cNvSpPr/>
              <p:nvPr/>
            </p:nvSpPr>
            <p:spPr>
              <a:xfrm>
                <a:off x="1044930" y="5731803"/>
                <a:ext cx="568481" cy="540478"/>
              </a:xfrm>
              <a:custGeom>
                <a:avLst/>
                <a:gdLst>
                  <a:gd name="connsiteX0" fmla="*/ 568482 w 568481"/>
                  <a:gd name="connsiteY0" fmla="*/ 540478 h 540478"/>
                  <a:gd name="connsiteX1" fmla="*/ 669 w 568481"/>
                  <a:gd name="connsiteY1" fmla="*/ 207720 h 540478"/>
                  <a:gd name="connsiteX2" fmla="*/ 0 w 568481"/>
                  <a:gd name="connsiteY2" fmla="*/ 0 h 540478"/>
                  <a:gd name="connsiteX3" fmla="*/ 567812 w 568481"/>
                  <a:gd name="connsiteY3" fmla="*/ 332926 h 540478"/>
                  <a:gd name="connsiteX4" fmla="*/ 568482 w 568481"/>
                  <a:gd name="connsiteY4" fmla="*/ 540478 h 540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481" h="540478">
                    <a:moveTo>
                      <a:pt x="568482" y="540478"/>
                    </a:moveTo>
                    <a:lnTo>
                      <a:pt x="669" y="207720"/>
                    </a:lnTo>
                    <a:lnTo>
                      <a:pt x="0" y="0"/>
                    </a:lnTo>
                    <a:lnTo>
                      <a:pt x="567812" y="332926"/>
                    </a:lnTo>
                    <a:lnTo>
                      <a:pt x="568482" y="540478"/>
                    </a:lnTo>
                    <a:close/>
                  </a:path>
                </a:pathLst>
              </a:custGeom>
              <a:solidFill>
                <a:srgbClr val="BCBCBC"/>
              </a:solidFill>
              <a:ln w="16689"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DE27AB69-3985-EA4B-8548-77061C78923F}"/>
                  </a:ext>
                </a:extLst>
              </p:cNvPr>
              <p:cNvSpPr/>
              <p:nvPr/>
            </p:nvSpPr>
            <p:spPr>
              <a:xfrm>
                <a:off x="1612743" y="5960447"/>
                <a:ext cx="179678" cy="311833"/>
              </a:xfrm>
              <a:custGeom>
                <a:avLst/>
                <a:gdLst>
                  <a:gd name="connsiteX0" fmla="*/ 179010 w 179678"/>
                  <a:gd name="connsiteY0" fmla="*/ 0 h 311833"/>
                  <a:gd name="connsiteX1" fmla="*/ 179679 w 179678"/>
                  <a:gd name="connsiteY1" fmla="*/ 207552 h 311833"/>
                  <a:gd name="connsiteX2" fmla="*/ 669 w 179678"/>
                  <a:gd name="connsiteY2" fmla="*/ 311834 h 311833"/>
                  <a:gd name="connsiteX3" fmla="*/ 0 w 179678"/>
                  <a:gd name="connsiteY3" fmla="*/ 104282 h 311833"/>
                  <a:gd name="connsiteX4" fmla="*/ 26768 w 179678"/>
                  <a:gd name="connsiteY4" fmla="*/ 88758 h 311833"/>
                  <a:gd name="connsiteX5" fmla="*/ 27270 w 179678"/>
                  <a:gd name="connsiteY5" fmla="*/ 272011 h 311833"/>
                  <a:gd name="connsiteX6" fmla="*/ 152911 w 179678"/>
                  <a:gd name="connsiteY6" fmla="*/ 198777 h 311833"/>
                  <a:gd name="connsiteX7" fmla="*/ 152409 w 179678"/>
                  <a:gd name="connsiteY7" fmla="*/ 15524 h 311833"/>
                  <a:gd name="connsiteX8" fmla="*/ 179010 w 179678"/>
                  <a:gd name="connsiteY8" fmla="*/ 0 h 31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678" h="311833">
                    <a:moveTo>
                      <a:pt x="179010" y="0"/>
                    </a:moveTo>
                    <a:lnTo>
                      <a:pt x="179679" y="207552"/>
                    </a:lnTo>
                    <a:lnTo>
                      <a:pt x="669" y="311834"/>
                    </a:lnTo>
                    <a:lnTo>
                      <a:pt x="0" y="104282"/>
                    </a:lnTo>
                    <a:lnTo>
                      <a:pt x="26768" y="88758"/>
                    </a:lnTo>
                    <a:lnTo>
                      <a:pt x="27270" y="272011"/>
                    </a:lnTo>
                    <a:lnTo>
                      <a:pt x="152911" y="198777"/>
                    </a:lnTo>
                    <a:lnTo>
                      <a:pt x="152409" y="15524"/>
                    </a:lnTo>
                    <a:lnTo>
                      <a:pt x="179010" y="0"/>
                    </a:lnTo>
                    <a:close/>
                  </a:path>
                </a:pathLst>
              </a:custGeom>
              <a:solidFill>
                <a:srgbClr val="D8D8D8"/>
              </a:solidFill>
              <a:ln w="16689" cap="flat">
                <a:noFill/>
                <a:prstDash val="solid"/>
                <a:miter/>
              </a:ln>
            </p:spPr>
            <p:txBody>
              <a:bodyPr rtlCol="0" anchor="ctr"/>
              <a:lstStyle/>
              <a:p>
                <a:endParaRPr lang="en-EG"/>
              </a:p>
            </p:txBody>
          </p:sp>
          <p:sp>
            <p:nvSpPr>
              <p:cNvPr id="60" name="Freeform 59">
                <a:extLst>
                  <a:ext uri="{FF2B5EF4-FFF2-40B4-BE49-F238E27FC236}">
                    <a16:creationId xmlns:a16="http://schemas.microsoft.com/office/drawing/2014/main" id="{F26F3FE9-9539-AA40-9E80-DCDC155E5882}"/>
                  </a:ext>
                </a:extLst>
              </p:cNvPr>
              <p:cNvSpPr/>
              <p:nvPr/>
            </p:nvSpPr>
            <p:spPr>
              <a:xfrm>
                <a:off x="1044930" y="5627521"/>
                <a:ext cx="746822" cy="437208"/>
              </a:xfrm>
              <a:custGeom>
                <a:avLst/>
                <a:gdLst>
                  <a:gd name="connsiteX0" fmla="*/ 746822 w 746822"/>
                  <a:gd name="connsiteY0" fmla="*/ 332926 h 437208"/>
                  <a:gd name="connsiteX1" fmla="*/ 179010 w 746822"/>
                  <a:gd name="connsiteY1" fmla="*/ 0 h 437208"/>
                  <a:gd name="connsiteX2" fmla="*/ 0 w 746822"/>
                  <a:gd name="connsiteY2" fmla="*/ 104282 h 437208"/>
                  <a:gd name="connsiteX3" fmla="*/ 567812 w 746822"/>
                  <a:gd name="connsiteY3" fmla="*/ 437208 h 437208"/>
                  <a:gd name="connsiteX4" fmla="*/ 746822 w 746822"/>
                  <a:gd name="connsiteY4" fmla="*/ 332926 h 437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822" h="437208">
                    <a:moveTo>
                      <a:pt x="746822" y="332926"/>
                    </a:moveTo>
                    <a:lnTo>
                      <a:pt x="179010" y="0"/>
                    </a:lnTo>
                    <a:lnTo>
                      <a:pt x="0" y="104282"/>
                    </a:lnTo>
                    <a:lnTo>
                      <a:pt x="567812" y="437208"/>
                    </a:lnTo>
                    <a:lnTo>
                      <a:pt x="746822" y="332926"/>
                    </a:lnTo>
                    <a:close/>
                  </a:path>
                </a:pathLst>
              </a:custGeom>
              <a:solidFill>
                <a:srgbClr val="D8D8D8"/>
              </a:solidFill>
              <a:ln w="16689" cap="flat">
                <a:noFill/>
                <a:prstDash val="solid"/>
                <a:miter/>
              </a:ln>
            </p:spPr>
            <p:txBody>
              <a:bodyPr rtlCol="0" anchor="ctr"/>
              <a:lstStyle/>
              <a:p>
                <a:endParaRPr lang="en-EG"/>
              </a:p>
            </p:txBody>
          </p:sp>
          <p:sp>
            <p:nvSpPr>
              <p:cNvPr id="61" name="Freeform 60">
                <a:extLst>
                  <a:ext uri="{FF2B5EF4-FFF2-40B4-BE49-F238E27FC236}">
                    <a16:creationId xmlns:a16="http://schemas.microsoft.com/office/drawing/2014/main" id="{A88AC4BD-3F3F-134D-817C-6A8C56A4D337}"/>
                  </a:ext>
                </a:extLst>
              </p:cNvPr>
              <p:cNvSpPr/>
              <p:nvPr/>
            </p:nvSpPr>
            <p:spPr>
              <a:xfrm>
                <a:off x="1122724" y="4629585"/>
                <a:ext cx="328909" cy="1123647"/>
              </a:xfrm>
              <a:custGeom>
                <a:avLst/>
                <a:gdLst>
                  <a:gd name="connsiteX0" fmla="*/ 203101 w 328909"/>
                  <a:gd name="connsiteY0" fmla="*/ 73234 h 1123647"/>
                  <a:gd name="connsiteX1" fmla="*/ 0 w 328909"/>
                  <a:gd name="connsiteY1" fmla="*/ 1123648 h 1123647"/>
                  <a:gd name="connsiteX2" fmla="*/ 125641 w 328909"/>
                  <a:gd name="connsiteY2" fmla="*/ 1050414 h 1123647"/>
                  <a:gd name="connsiteX3" fmla="*/ 328910 w 328909"/>
                  <a:gd name="connsiteY3" fmla="*/ 0 h 1123647"/>
                  <a:gd name="connsiteX4" fmla="*/ 203101 w 328909"/>
                  <a:gd name="connsiteY4" fmla="*/ 73234 h 1123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909" h="1123647">
                    <a:moveTo>
                      <a:pt x="203101" y="73234"/>
                    </a:moveTo>
                    <a:lnTo>
                      <a:pt x="0" y="1123648"/>
                    </a:lnTo>
                    <a:lnTo>
                      <a:pt x="125641" y="1050414"/>
                    </a:lnTo>
                    <a:lnTo>
                      <a:pt x="328910" y="0"/>
                    </a:lnTo>
                    <a:lnTo>
                      <a:pt x="203101" y="73234"/>
                    </a:lnTo>
                    <a:close/>
                  </a:path>
                </a:pathLst>
              </a:custGeom>
              <a:solidFill>
                <a:srgbClr val="9B9B9B"/>
              </a:solidFill>
              <a:ln w="16689" cap="flat">
                <a:noFill/>
                <a:prstDash val="solid"/>
                <a:miter/>
              </a:ln>
            </p:spPr>
            <p:txBody>
              <a:bodyPr rtlCol="0" anchor="ctr"/>
              <a:lstStyle/>
              <a:p>
                <a:endParaRPr lang="en-EG"/>
              </a:p>
            </p:txBody>
          </p:sp>
          <p:grpSp>
            <p:nvGrpSpPr>
              <p:cNvPr id="62" name="Graphic 15">
                <a:extLst>
                  <a:ext uri="{FF2B5EF4-FFF2-40B4-BE49-F238E27FC236}">
                    <a16:creationId xmlns:a16="http://schemas.microsoft.com/office/drawing/2014/main" id="{B1E3386C-95F0-F94D-A119-943D3960AC6B}"/>
                  </a:ext>
                </a:extLst>
              </p:cNvPr>
              <p:cNvGrpSpPr/>
              <p:nvPr/>
            </p:nvGrpSpPr>
            <p:grpSpPr>
              <a:xfrm>
                <a:off x="1309430" y="4365090"/>
                <a:ext cx="393276" cy="270603"/>
                <a:chOff x="1309430" y="4365090"/>
                <a:chExt cx="393276" cy="270603"/>
              </a:xfrm>
              <a:solidFill>
                <a:srgbClr val="3A3A3A"/>
              </a:solidFill>
            </p:grpSpPr>
            <p:sp>
              <p:nvSpPr>
                <p:cNvPr id="63" name="Freeform 62">
                  <a:extLst>
                    <a:ext uri="{FF2B5EF4-FFF2-40B4-BE49-F238E27FC236}">
                      <a16:creationId xmlns:a16="http://schemas.microsoft.com/office/drawing/2014/main" id="{3F532007-1151-EC4F-B9D1-791D4D26C777}"/>
                    </a:ext>
                  </a:extLst>
                </p:cNvPr>
                <p:cNvSpPr/>
                <p:nvPr/>
              </p:nvSpPr>
              <p:spPr>
                <a:xfrm>
                  <a:off x="1317795" y="4365090"/>
                  <a:ext cx="356681" cy="201048"/>
                </a:xfrm>
                <a:custGeom>
                  <a:avLst/>
                  <a:gdLst>
                    <a:gd name="connsiteX0" fmla="*/ 0 w 356681"/>
                    <a:gd name="connsiteY0" fmla="*/ 199024 h 201048"/>
                    <a:gd name="connsiteX1" fmla="*/ 336605 w 356681"/>
                    <a:gd name="connsiteY1" fmla="*/ 1934 h 201048"/>
                    <a:gd name="connsiteX2" fmla="*/ 356681 w 356681"/>
                    <a:gd name="connsiteY2" fmla="*/ 3791 h 201048"/>
                    <a:gd name="connsiteX3" fmla="*/ 19909 w 356681"/>
                    <a:gd name="connsiteY3" fmla="*/ 201049 h 201048"/>
                    <a:gd name="connsiteX4" fmla="*/ 0 w 356681"/>
                    <a:gd name="connsiteY4" fmla="*/ 199024 h 201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81" h="201048">
                      <a:moveTo>
                        <a:pt x="0" y="199024"/>
                      </a:moveTo>
                      <a:lnTo>
                        <a:pt x="336605" y="1934"/>
                      </a:lnTo>
                      <a:cubicBezTo>
                        <a:pt x="343130" y="-1199"/>
                        <a:pt x="350831" y="-487"/>
                        <a:pt x="356681" y="3791"/>
                      </a:cubicBezTo>
                      <a:lnTo>
                        <a:pt x="19909" y="201049"/>
                      </a:lnTo>
                      <a:cubicBezTo>
                        <a:pt x="14142" y="196746"/>
                        <a:pt x="6503" y="195968"/>
                        <a:pt x="0" y="199024"/>
                      </a:cubicBezTo>
                      <a:close/>
                    </a:path>
                  </a:pathLst>
                </a:custGeom>
                <a:solidFill>
                  <a:srgbClr val="3A3A3A"/>
                </a:solidFill>
                <a:ln w="16689" cap="flat">
                  <a:noFill/>
                  <a:prstDash val="solid"/>
                  <a:miter/>
                </a:ln>
              </p:spPr>
              <p:txBody>
                <a:bodyPr rtlCol="0" anchor="ctr"/>
                <a:lstStyle/>
                <a:p>
                  <a:endParaRPr lang="en-EG"/>
                </a:p>
              </p:txBody>
            </p:sp>
            <p:sp>
              <p:nvSpPr>
                <p:cNvPr id="64" name="Freeform 63">
                  <a:extLst>
                    <a:ext uri="{FF2B5EF4-FFF2-40B4-BE49-F238E27FC236}">
                      <a16:creationId xmlns:a16="http://schemas.microsoft.com/office/drawing/2014/main" id="{88A8DB05-598D-F44F-99A8-D14D4C05565B}"/>
                    </a:ext>
                  </a:extLst>
                </p:cNvPr>
                <p:cNvSpPr/>
                <p:nvPr/>
              </p:nvSpPr>
              <p:spPr>
                <a:xfrm>
                  <a:off x="1337703" y="4368711"/>
                  <a:ext cx="365002" cy="264754"/>
                </a:xfrm>
                <a:custGeom>
                  <a:avLst/>
                  <a:gdLst>
                    <a:gd name="connsiteX0" fmla="*/ 356681 w 365002"/>
                    <a:gd name="connsiteY0" fmla="*/ 67496 h 264754"/>
                    <a:gd name="connsiteX1" fmla="*/ 20076 w 365002"/>
                    <a:gd name="connsiteY1" fmla="*/ 264755 h 264754"/>
                    <a:gd name="connsiteX2" fmla="*/ 28441 w 365002"/>
                    <a:gd name="connsiteY2" fmla="*/ 246531 h 264754"/>
                    <a:gd name="connsiteX3" fmla="*/ 0 w 365002"/>
                    <a:gd name="connsiteY3" fmla="*/ 197427 h 264754"/>
                    <a:gd name="connsiteX4" fmla="*/ 336773 w 365002"/>
                    <a:gd name="connsiteY4" fmla="*/ 0 h 264754"/>
                    <a:gd name="connsiteX5" fmla="*/ 364879 w 365002"/>
                    <a:gd name="connsiteY5" fmla="*/ 48935 h 264754"/>
                    <a:gd name="connsiteX6" fmla="*/ 356681 w 365002"/>
                    <a:gd name="connsiteY6" fmla="*/ 67496 h 26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002" h="264754">
                      <a:moveTo>
                        <a:pt x="356681" y="67496"/>
                      </a:moveTo>
                      <a:lnTo>
                        <a:pt x="20076" y="264755"/>
                      </a:lnTo>
                      <a:cubicBezTo>
                        <a:pt x="25977" y="260695"/>
                        <a:pt x="29190" y="253696"/>
                        <a:pt x="28441" y="246531"/>
                      </a:cubicBezTo>
                      <a:cubicBezTo>
                        <a:pt x="27330" y="226506"/>
                        <a:pt x="16750" y="208237"/>
                        <a:pt x="0" y="197427"/>
                      </a:cubicBezTo>
                      <a:lnTo>
                        <a:pt x="336773" y="0"/>
                      </a:lnTo>
                      <a:cubicBezTo>
                        <a:pt x="353369" y="10832"/>
                        <a:pt x="363818" y="29025"/>
                        <a:pt x="364879" y="48935"/>
                      </a:cubicBezTo>
                      <a:cubicBezTo>
                        <a:pt x="365680" y="56162"/>
                        <a:pt x="362545" y="63263"/>
                        <a:pt x="356681" y="67496"/>
                      </a:cubicBezTo>
                      <a:close/>
                    </a:path>
                  </a:pathLst>
                </a:custGeom>
                <a:solidFill>
                  <a:srgbClr val="3A3A3A"/>
                </a:solidFill>
                <a:ln w="16689"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9182F5A7-A78B-AE4B-B80F-59023D2D523D}"/>
                    </a:ext>
                  </a:extLst>
                </p:cNvPr>
                <p:cNvSpPr/>
                <p:nvPr/>
              </p:nvSpPr>
              <p:spPr>
                <a:xfrm>
                  <a:off x="1309430" y="4562221"/>
                  <a:ext cx="56547" cy="73472"/>
                </a:xfrm>
                <a:custGeom>
                  <a:avLst/>
                  <a:gdLst>
                    <a:gd name="connsiteX0" fmla="*/ 28273 w 56547"/>
                    <a:gd name="connsiteY0" fmla="*/ 3917 h 73472"/>
                    <a:gd name="connsiteX1" fmla="*/ 56547 w 56547"/>
                    <a:gd name="connsiteY1" fmla="*/ 53021 h 73472"/>
                    <a:gd name="connsiteX2" fmla="*/ 28106 w 56547"/>
                    <a:gd name="connsiteY2" fmla="*/ 69895 h 73472"/>
                    <a:gd name="connsiteX3" fmla="*/ 0 w 56547"/>
                    <a:gd name="connsiteY3" fmla="*/ 20791 h 73472"/>
                    <a:gd name="connsiteX4" fmla="*/ 28273 w 56547"/>
                    <a:gd name="connsiteY4" fmla="*/ 3917 h 73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47" h="73472">
                      <a:moveTo>
                        <a:pt x="28273" y="3917"/>
                      </a:moveTo>
                      <a:cubicBezTo>
                        <a:pt x="44960" y="14766"/>
                        <a:pt x="55475" y="33027"/>
                        <a:pt x="56547" y="53021"/>
                      </a:cubicBezTo>
                      <a:cubicBezTo>
                        <a:pt x="56547" y="71076"/>
                        <a:pt x="43832" y="78501"/>
                        <a:pt x="28106" y="69895"/>
                      </a:cubicBezTo>
                      <a:cubicBezTo>
                        <a:pt x="11545" y="58951"/>
                        <a:pt x="1114" y="40730"/>
                        <a:pt x="0" y="20791"/>
                      </a:cubicBezTo>
                      <a:cubicBezTo>
                        <a:pt x="167" y="2061"/>
                        <a:pt x="12882" y="-5195"/>
                        <a:pt x="28273" y="3917"/>
                      </a:cubicBezTo>
                      <a:close/>
                    </a:path>
                  </a:pathLst>
                </a:custGeom>
                <a:solidFill>
                  <a:srgbClr val="3A3A3A"/>
                </a:solidFill>
                <a:ln w="16689" cap="flat">
                  <a:noFill/>
                  <a:prstDash val="solid"/>
                  <a:miter/>
                </a:ln>
              </p:spPr>
              <p:txBody>
                <a:bodyPr rtlCol="0" anchor="ctr"/>
                <a:lstStyle/>
                <a:p>
                  <a:endParaRPr lang="en-EG"/>
                </a:p>
              </p:txBody>
            </p:sp>
          </p:grpSp>
          <p:sp>
            <p:nvSpPr>
              <p:cNvPr id="66" name="Freeform 65">
                <a:extLst>
                  <a:ext uri="{FF2B5EF4-FFF2-40B4-BE49-F238E27FC236}">
                    <a16:creationId xmlns:a16="http://schemas.microsoft.com/office/drawing/2014/main" id="{03A20E1C-2038-2445-A0B3-A0D03615030B}"/>
                  </a:ext>
                </a:extLst>
              </p:cNvPr>
              <p:cNvSpPr/>
              <p:nvPr/>
            </p:nvSpPr>
            <p:spPr>
              <a:xfrm>
                <a:off x="1071531" y="4670252"/>
                <a:ext cx="254127" cy="1082980"/>
              </a:xfrm>
              <a:custGeom>
                <a:avLst/>
                <a:gdLst>
                  <a:gd name="connsiteX0" fmla="*/ 254127 w 254127"/>
                  <a:gd name="connsiteY0" fmla="*/ 32567 h 1082980"/>
                  <a:gd name="connsiteX1" fmla="*/ 50859 w 254127"/>
                  <a:gd name="connsiteY1" fmla="*/ 1082981 h 1082980"/>
                  <a:gd name="connsiteX2" fmla="*/ 0 w 254127"/>
                  <a:gd name="connsiteY2" fmla="*/ 1050414 h 1082980"/>
                  <a:gd name="connsiteX3" fmla="*/ 203268 w 254127"/>
                  <a:gd name="connsiteY3" fmla="*/ 0 h 1082980"/>
                  <a:gd name="connsiteX4" fmla="*/ 254127 w 254127"/>
                  <a:gd name="connsiteY4" fmla="*/ 32567 h 108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7" h="1082980">
                    <a:moveTo>
                      <a:pt x="254127" y="32567"/>
                    </a:moveTo>
                    <a:lnTo>
                      <a:pt x="50859" y="1082981"/>
                    </a:lnTo>
                    <a:lnTo>
                      <a:pt x="0" y="1050414"/>
                    </a:lnTo>
                    <a:lnTo>
                      <a:pt x="203268" y="0"/>
                    </a:lnTo>
                    <a:lnTo>
                      <a:pt x="254127" y="32567"/>
                    </a:lnTo>
                    <a:close/>
                  </a:path>
                </a:pathLst>
              </a:custGeom>
              <a:solidFill>
                <a:srgbClr val="BCBCBC"/>
              </a:solidFill>
              <a:ln w="16689" cap="flat">
                <a:noFill/>
                <a:prstDash val="solid"/>
                <a:miter/>
              </a:ln>
            </p:spPr>
            <p:txBody>
              <a:bodyPr rtlCol="0" anchor="ctr"/>
              <a:lstStyle/>
              <a:p>
                <a:endParaRPr lang="en-EG"/>
              </a:p>
            </p:txBody>
          </p:sp>
        </p:grpSp>
        <p:grpSp>
          <p:nvGrpSpPr>
            <p:cNvPr id="67" name="Graphic 15">
              <a:extLst>
                <a:ext uri="{FF2B5EF4-FFF2-40B4-BE49-F238E27FC236}">
                  <a16:creationId xmlns:a16="http://schemas.microsoft.com/office/drawing/2014/main" id="{B1E3386C-95F0-F94D-A119-943D3960AC6B}"/>
                </a:ext>
              </a:extLst>
            </p:cNvPr>
            <p:cNvGrpSpPr/>
            <p:nvPr/>
          </p:nvGrpSpPr>
          <p:grpSpPr>
            <a:xfrm>
              <a:off x="1064839" y="4403303"/>
              <a:ext cx="841680" cy="595487"/>
              <a:chOff x="1064839" y="4403303"/>
              <a:chExt cx="841680" cy="595487"/>
            </a:xfrm>
            <a:solidFill>
              <a:srgbClr val="B2B2B2"/>
            </a:solidFill>
          </p:grpSpPr>
          <p:sp>
            <p:nvSpPr>
              <p:cNvPr id="68" name="Freeform 67">
                <a:extLst>
                  <a:ext uri="{FF2B5EF4-FFF2-40B4-BE49-F238E27FC236}">
                    <a16:creationId xmlns:a16="http://schemas.microsoft.com/office/drawing/2014/main" id="{C34BD32D-07AD-2E49-9127-B31097A7E797}"/>
                  </a:ext>
                </a:extLst>
              </p:cNvPr>
              <p:cNvSpPr/>
              <p:nvPr/>
            </p:nvSpPr>
            <p:spPr>
              <a:xfrm>
                <a:off x="1280152" y="4560570"/>
                <a:ext cx="626367" cy="435014"/>
              </a:xfrm>
              <a:custGeom>
                <a:avLst/>
                <a:gdLst>
                  <a:gd name="connsiteX0" fmla="*/ 567812 w 626367"/>
                  <a:gd name="connsiteY0" fmla="*/ 435015 h 435014"/>
                  <a:gd name="connsiteX1" fmla="*/ 0 w 626367"/>
                  <a:gd name="connsiteY1" fmla="*/ 102088 h 435014"/>
                  <a:gd name="connsiteX2" fmla="*/ 58555 w 626367"/>
                  <a:gd name="connsiteY2" fmla="*/ 0 h 435014"/>
                  <a:gd name="connsiteX3" fmla="*/ 626367 w 626367"/>
                  <a:gd name="connsiteY3" fmla="*/ 332758 h 435014"/>
                  <a:gd name="connsiteX4" fmla="*/ 567812 w 626367"/>
                  <a:gd name="connsiteY4" fmla="*/ 435015 h 435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7" h="435014">
                    <a:moveTo>
                      <a:pt x="567812" y="435015"/>
                    </a:moveTo>
                    <a:lnTo>
                      <a:pt x="0" y="102088"/>
                    </a:lnTo>
                    <a:lnTo>
                      <a:pt x="58555" y="0"/>
                    </a:lnTo>
                    <a:lnTo>
                      <a:pt x="626367" y="332758"/>
                    </a:lnTo>
                    <a:lnTo>
                      <a:pt x="567812" y="435015"/>
                    </a:lnTo>
                    <a:close/>
                  </a:path>
                </a:pathLst>
              </a:custGeom>
              <a:solidFill>
                <a:srgbClr val="B2B2B2"/>
              </a:solidFill>
              <a:ln w="16689" cap="flat">
                <a:noFill/>
                <a:prstDash val="solid"/>
                <a:miter/>
              </a:ln>
            </p:spPr>
            <p:txBody>
              <a:bodyPr rtlCol="0" anchor="ctr"/>
              <a:lstStyle/>
              <a:p>
                <a:endParaRPr lang="en-EG"/>
              </a:p>
            </p:txBody>
          </p:sp>
          <p:sp>
            <p:nvSpPr>
              <p:cNvPr id="69" name="Freeform 68">
                <a:extLst>
                  <a:ext uri="{FF2B5EF4-FFF2-40B4-BE49-F238E27FC236}">
                    <a16:creationId xmlns:a16="http://schemas.microsoft.com/office/drawing/2014/main" id="{BF1263D1-B073-EC45-970F-67F325EC7972}"/>
                  </a:ext>
                </a:extLst>
              </p:cNvPr>
              <p:cNvSpPr/>
              <p:nvPr/>
            </p:nvSpPr>
            <p:spPr>
              <a:xfrm>
                <a:off x="1334357" y="4558208"/>
                <a:ext cx="572162" cy="335120"/>
              </a:xfrm>
              <a:custGeom>
                <a:avLst/>
                <a:gdLst>
                  <a:gd name="connsiteX0" fmla="*/ 567980 w 572162"/>
                  <a:gd name="connsiteY0" fmla="*/ 332758 h 335120"/>
                  <a:gd name="connsiteX1" fmla="*/ 0 w 572162"/>
                  <a:gd name="connsiteY1" fmla="*/ 0 h 335120"/>
                  <a:gd name="connsiteX2" fmla="*/ 4350 w 572162"/>
                  <a:gd name="connsiteY2" fmla="*/ 2362 h 335120"/>
                  <a:gd name="connsiteX3" fmla="*/ 572162 w 572162"/>
                  <a:gd name="connsiteY3" fmla="*/ 335120 h 335120"/>
                  <a:gd name="connsiteX4" fmla="*/ 567980 w 572162"/>
                  <a:gd name="connsiteY4" fmla="*/ 332758 h 33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162" h="335120">
                    <a:moveTo>
                      <a:pt x="567980" y="332758"/>
                    </a:moveTo>
                    <a:lnTo>
                      <a:pt x="0" y="0"/>
                    </a:lnTo>
                    <a:lnTo>
                      <a:pt x="4350" y="2362"/>
                    </a:lnTo>
                    <a:lnTo>
                      <a:pt x="572162" y="335120"/>
                    </a:lnTo>
                    <a:lnTo>
                      <a:pt x="567980" y="332758"/>
                    </a:lnTo>
                    <a:close/>
                  </a:path>
                </a:pathLst>
              </a:custGeom>
              <a:solidFill>
                <a:srgbClr val="B2B2B2"/>
              </a:solidFill>
              <a:ln w="16689" cap="flat">
                <a:noFill/>
                <a:prstDash val="solid"/>
                <a:miter/>
              </a:ln>
            </p:spPr>
            <p:txBody>
              <a:bodyPr rtlCol="0" anchor="ctr"/>
              <a:lstStyle/>
              <a:p>
                <a:endParaRPr lang="en-EG"/>
              </a:p>
            </p:txBody>
          </p:sp>
          <p:sp>
            <p:nvSpPr>
              <p:cNvPr id="70" name="Freeform 69">
                <a:extLst>
                  <a:ext uri="{FF2B5EF4-FFF2-40B4-BE49-F238E27FC236}">
                    <a16:creationId xmlns:a16="http://schemas.microsoft.com/office/drawing/2014/main" id="{3F07DB7A-93F1-5E40-96AD-A99C2D1A5C6A}"/>
                  </a:ext>
                </a:extLst>
              </p:cNvPr>
              <p:cNvSpPr/>
              <p:nvPr/>
            </p:nvSpPr>
            <p:spPr>
              <a:xfrm>
                <a:off x="1274799" y="4659453"/>
                <a:ext cx="573165" cy="336132"/>
              </a:xfrm>
              <a:custGeom>
                <a:avLst/>
                <a:gdLst>
                  <a:gd name="connsiteX0" fmla="*/ 567812 w 573165"/>
                  <a:gd name="connsiteY0" fmla="*/ 332926 h 336132"/>
                  <a:gd name="connsiteX1" fmla="*/ 0 w 573165"/>
                  <a:gd name="connsiteY1" fmla="*/ 0 h 336132"/>
                  <a:gd name="connsiteX2" fmla="*/ 5354 w 573165"/>
                  <a:gd name="connsiteY2" fmla="*/ 3206 h 336132"/>
                  <a:gd name="connsiteX3" fmla="*/ 573166 w 573165"/>
                  <a:gd name="connsiteY3" fmla="*/ 336132 h 336132"/>
                  <a:gd name="connsiteX4" fmla="*/ 567812 w 573165"/>
                  <a:gd name="connsiteY4" fmla="*/ 332926 h 336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165" h="336132">
                    <a:moveTo>
                      <a:pt x="567812" y="332926"/>
                    </a:moveTo>
                    <a:lnTo>
                      <a:pt x="0" y="0"/>
                    </a:lnTo>
                    <a:lnTo>
                      <a:pt x="5354" y="3206"/>
                    </a:lnTo>
                    <a:lnTo>
                      <a:pt x="573166" y="336132"/>
                    </a:lnTo>
                    <a:lnTo>
                      <a:pt x="567812" y="332926"/>
                    </a:lnTo>
                    <a:close/>
                  </a:path>
                </a:pathLst>
              </a:custGeom>
              <a:solidFill>
                <a:srgbClr val="B2B2B2"/>
              </a:solidFill>
              <a:ln w="16689" cap="flat">
                <a:noFill/>
                <a:prstDash val="solid"/>
                <a:miter/>
              </a:ln>
            </p:spPr>
            <p:txBody>
              <a:bodyPr rtlCol="0" anchor="ctr"/>
              <a:lstStyle/>
              <a:p>
                <a:endParaRPr lang="en-EG"/>
              </a:p>
            </p:txBody>
          </p:sp>
          <p:sp>
            <p:nvSpPr>
              <p:cNvPr id="71" name="Freeform 70">
                <a:extLst>
                  <a:ext uri="{FF2B5EF4-FFF2-40B4-BE49-F238E27FC236}">
                    <a16:creationId xmlns:a16="http://schemas.microsoft.com/office/drawing/2014/main" id="{8DB4DE63-3C37-BC45-A1CC-940723484309}"/>
                  </a:ext>
                </a:extLst>
              </p:cNvPr>
              <p:cNvSpPr/>
              <p:nvPr/>
            </p:nvSpPr>
            <p:spPr>
              <a:xfrm>
                <a:off x="1274799" y="4659453"/>
                <a:ext cx="567812" cy="339338"/>
              </a:xfrm>
              <a:custGeom>
                <a:avLst/>
                <a:gdLst>
                  <a:gd name="connsiteX0" fmla="*/ 567812 w 567812"/>
                  <a:gd name="connsiteY0" fmla="*/ 339339 h 339338"/>
                  <a:gd name="connsiteX1" fmla="*/ 0 w 567812"/>
                  <a:gd name="connsiteY1" fmla="*/ 6412 h 339338"/>
                  <a:gd name="connsiteX2" fmla="*/ 0 w 567812"/>
                  <a:gd name="connsiteY2" fmla="*/ 0 h 339338"/>
                  <a:gd name="connsiteX3" fmla="*/ 567812 w 567812"/>
                  <a:gd name="connsiteY3" fmla="*/ 332926 h 339338"/>
                  <a:gd name="connsiteX4" fmla="*/ 567812 w 567812"/>
                  <a:gd name="connsiteY4" fmla="*/ 339339 h 339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812" h="339338">
                    <a:moveTo>
                      <a:pt x="567812" y="339339"/>
                    </a:moveTo>
                    <a:lnTo>
                      <a:pt x="0" y="6412"/>
                    </a:lnTo>
                    <a:lnTo>
                      <a:pt x="0" y="0"/>
                    </a:lnTo>
                    <a:lnTo>
                      <a:pt x="567812" y="332926"/>
                    </a:lnTo>
                    <a:lnTo>
                      <a:pt x="567812" y="339339"/>
                    </a:lnTo>
                    <a:close/>
                  </a:path>
                </a:pathLst>
              </a:custGeom>
              <a:solidFill>
                <a:srgbClr val="B2B2B2"/>
              </a:solidFill>
              <a:ln w="16689"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EF77BAB5-400D-7544-865F-872FC98DFD22}"/>
                  </a:ext>
                </a:extLst>
              </p:cNvPr>
              <p:cNvSpPr/>
              <p:nvPr/>
            </p:nvSpPr>
            <p:spPr>
              <a:xfrm>
                <a:off x="1064839" y="4403303"/>
                <a:ext cx="837498" cy="487662"/>
              </a:xfrm>
              <a:custGeom>
                <a:avLst/>
                <a:gdLst>
                  <a:gd name="connsiteX0" fmla="*/ 567980 w 837498"/>
                  <a:gd name="connsiteY0" fmla="*/ 332758 h 487662"/>
                  <a:gd name="connsiteX1" fmla="*/ 0 w 837498"/>
                  <a:gd name="connsiteY1" fmla="*/ 0 h 487662"/>
                  <a:gd name="connsiteX2" fmla="*/ 269519 w 837498"/>
                  <a:gd name="connsiteY2" fmla="*/ 154904 h 487662"/>
                  <a:gd name="connsiteX3" fmla="*/ 837498 w 837498"/>
                  <a:gd name="connsiteY3" fmla="*/ 487662 h 487662"/>
                  <a:gd name="connsiteX4" fmla="*/ 567980 w 837498"/>
                  <a:gd name="connsiteY4" fmla="*/ 332758 h 487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498" h="487662">
                    <a:moveTo>
                      <a:pt x="567980" y="332758"/>
                    </a:moveTo>
                    <a:lnTo>
                      <a:pt x="0" y="0"/>
                    </a:lnTo>
                    <a:lnTo>
                      <a:pt x="269519" y="154904"/>
                    </a:lnTo>
                    <a:lnTo>
                      <a:pt x="837498" y="487662"/>
                    </a:lnTo>
                    <a:lnTo>
                      <a:pt x="567980" y="332758"/>
                    </a:lnTo>
                    <a:close/>
                  </a:path>
                </a:pathLst>
              </a:custGeom>
              <a:solidFill>
                <a:srgbClr val="B2B2B2"/>
              </a:solidFill>
              <a:ln w="16689" cap="flat">
                <a:noFill/>
                <a:prstDash val="solid"/>
                <a:miter/>
              </a:ln>
            </p:spPr>
            <p:txBody>
              <a:bodyPr rtlCol="0" anchor="ctr"/>
              <a:lstStyle/>
              <a:p>
                <a:endParaRPr lang="en-EG"/>
              </a:p>
            </p:txBody>
          </p:sp>
        </p:grpSp>
        <p:grpSp>
          <p:nvGrpSpPr>
            <p:cNvPr id="73" name="Graphic 15">
              <a:extLst>
                <a:ext uri="{FF2B5EF4-FFF2-40B4-BE49-F238E27FC236}">
                  <a16:creationId xmlns:a16="http://schemas.microsoft.com/office/drawing/2014/main" id="{B1E3386C-95F0-F94D-A119-943D3960AC6B}"/>
                </a:ext>
              </a:extLst>
            </p:cNvPr>
            <p:cNvGrpSpPr/>
            <p:nvPr/>
          </p:nvGrpSpPr>
          <p:grpSpPr>
            <a:xfrm>
              <a:off x="1694045" y="4463786"/>
              <a:ext cx="473494" cy="1022411"/>
              <a:chOff x="1694045" y="4463786"/>
              <a:chExt cx="473494" cy="1022411"/>
            </a:xfrm>
          </p:grpSpPr>
          <p:sp>
            <p:nvSpPr>
              <p:cNvPr id="74" name="Freeform 73">
                <a:extLst>
                  <a:ext uri="{FF2B5EF4-FFF2-40B4-BE49-F238E27FC236}">
                    <a16:creationId xmlns:a16="http://schemas.microsoft.com/office/drawing/2014/main" id="{7860AE44-ADFF-C243-ACA9-F559F080281E}"/>
                  </a:ext>
                </a:extLst>
              </p:cNvPr>
              <p:cNvSpPr/>
              <p:nvPr/>
            </p:nvSpPr>
            <p:spPr>
              <a:xfrm>
                <a:off x="1995523" y="4498136"/>
                <a:ext cx="155539" cy="164353"/>
              </a:xfrm>
              <a:custGeom>
                <a:avLst/>
                <a:gdLst>
                  <a:gd name="connsiteX0" fmla="*/ 60730 w 155539"/>
                  <a:gd name="connsiteY0" fmla="*/ 109176 h 164353"/>
                  <a:gd name="connsiteX1" fmla="*/ 0 w 155539"/>
                  <a:gd name="connsiteY1" fmla="*/ 0 h 164353"/>
                  <a:gd name="connsiteX2" fmla="*/ 83650 w 155539"/>
                  <a:gd name="connsiteY2" fmla="*/ 48766 h 164353"/>
                  <a:gd name="connsiteX3" fmla="*/ 94524 w 155539"/>
                  <a:gd name="connsiteY3" fmla="*/ 55178 h 164353"/>
                  <a:gd name="connsiteX4" fmla="*/ 155421 w 155539"/>
                  <a:gd name="connsiteY4" fmla="*/ 164354 h 164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39" h="164353">
                    <a:moveTo>
                      <a:pt x="60730" y="109176"/>
                    </a:moveTo>
                    <a:cubicBezTo>
                      <a:pt x="63072" y="65134"/>
                      <a:pt x="34965" y="26155"/>
                      <a:pt x="0" y="0"/>
                    </a:cubicBezTo>
                    <a:lnTo>
                      <a:pt x="83650" y="48766"/>
                    </a:lnTo>
                    <a:lnTo>
                      <a:pt x="94524" y="55178"/>
                    </a:lnTo>
                    <a:cubicBezTo>
                      <a:pt x="129657" y="81333"/>
                      <a:pt x="157596" y="120312"/>
                      <a:pt x="155421" y="164354"/>
                    </a:cubicBezTo>
                    <a:close/>
                  </a:path>
                </a:pathLst>
              </a:custGeom>
              <a:solidFill>
                <a:srgbClr val="F7C98D"/>
              </a:solidFill>
              <a:ln w="16689" cap="flat">
                <a:noFill/>
                <a:prstDash val="solid"/>
                <a:miter/>
              </a:ln>
            </p:spPr>
            <p:txBody>
              <a:bodyPr rtlCol="0" anchor="ctr"/>
              <a:lstStyle/>
              <a:p>
                <a:endParaRPr lang="en-EG"/>
              </a:p>
            </p:txBody>
          </p:sp>
          <p:sp>
            <p:nvSpPr>
              <p:cNvPr id="75" name="Freeform 74">
                <a:extLst>
                  <a:ext uri="{FF2B5EF4-FFF2-40B4-BE49-F238E27FC236}">
                    <a16:creationId xmlns:a16="http://schemas.microsoft.com/office/drawing/2014/main" id="{56D9BBB8-E268-0C4D-B3C7-48461F99BADB}"/>
                  </a:ext>
                </a:extLst>
              </p:cNvPr>
              <p:cNvSpPr/>
              <p:nvPr/>
            </p:nvSpPr>
            <p:spPr>
              <a:xfrm>
                <a:off x="1995523" y="4485755"/>
                <a:ext cx="151572" cy="67559"/>
              </a:xfrm>
              <a:custGeom>
                <a:avLst/>
                <a:gdLst>
                  <a:gd name="connsiteX0" fmla="*/ 0 w 151572"/>
                  <a:gd name="connsiteY0" fmla="*/ 12381 h 67559"/>
                  <a:gd name="connsiteX1" fmla="*/ 57551 w 151572"/>
                  <a:gd name="connsiteY1" fmla="*/ 4788 h 67559"/>
                  <a:gd name="connsiteX2" fmla="*/ 151573 w 151572"/>
                  <a:gd name="connsiteY2" fmla="*/ 59966 h 67559"/>
                  <a:gd name="connsiteX3" fmla="*/ 94022 w 151572"/>
                  <a:gd name="connsiteY3" fmla="*/ 67560 h 67559"/>
                </a:gdLst>
                <a:ahLst/>
                <a:cxnLst>
                  <a:cxn ang="0">
                    <a:pos x="connsiteX0" y="connsiteY0"/>
                  </a:cxn>
                  <a:cxn ang="0">
                    <a:pos x="connsiteX1" y="connsiteY1"/>
                  </a:cxn>
                  <a:cxn ang="0">
                    <a:pos x="connsiteX2" y="connsiteY2"/>
                  </a:cxn>
                  <a:cxn ang="0">
                    <a:pos x="connsiteX3" y="connsiteY3"/>
                  </a:cxn>
                </a:cxnLst>
                <a:rect l="l" t="t" r="r" b="b"/>
                <a:pathLst>
                  <a:path w="151572" h="67559">
                    <a:moveTo>
                      <a:pt x="0" y="12381"/>
                    </a:moveTo>
                    <a:cubicBezTo>
                      <a:pt x="24258" y="-1624"/>
                      <a:pt x="44000" y="-3143"/>
                      <a:pt x="57551" y="4788"/>
                    </a:cubicBezTo>
                    <a:lnTo>
                      <a:pt x="151573" y="59966"/>
                    </a:lnTo>
                    <a:cubicBezTo>
                      <a:pt x="138022" y="52035"/>
                      <a:pt x="118113" y="53554"/>
                      <a:pt x="94022" y="67560"/>
                    </a:cubicBezTo>
                    <a:close/>
                  </a:path>
                </a:pathLst>
              </a:custGeom>
              <a:solidFill>
                <a:srgbClr val="F7C98D"/>
              </a:solidFill>
              <a:ln w="16689"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D97A87-60B4-7F4B-87CE-E0040C1D11E0}"/>
                  </a:ext>
                </a:extLst>
              </p:cNvPr>
              <p:cNvSpPr/>
              <p:nvPr/>
            </p:nvSpPr>
            <p:spPr>
              <a:xfrm>
                <a:off x="2089544" y="4540258"/>
                <a:ext cx="77994" cy="121557"/>
              </a:xfrm>
              <a:custGeom>
                <a:avLst/>
                <a:gdLst>
                  <a:gd name="connsiteX0" fmla="*/ 0 w 77994"/>
                  <a:gd name="connsiteY0" fmla="*/ 12381 h 121557"/>
                  <a:gd name="connsiteX1" fmla="*/ 60897 w 77994"/>
                  <a:gd name="connsiteY1" fmla="*/ 121557 h 121557"/>
                  <a:gd name="connsiteX2" fmla="*/ 0 w 77994"/>
                  <a:gd name="connsiteY2" fmla="*/ 12381 h 121557"/>
                </a:gdLst>
                <a:ahLst/>
                <a:cxnLst>
                  <a:cxn ang="0">
                    <a:pos x="connsiteX0" y="connsiteY0"/>
                  </a:cxn>
                  <a:cxn ang="0">
                    <a:pos x="connsiteX1" y="connsiteY1"/>
                  </a:cxn>
                  <a:cxn ang="0">
                    <a:pos x="connsiteX2" y="connsiteY2"/>
                  </a:cxn>
                </a:cxnLst>
                <a:rect l="l" t="t" r="r" b="b"/>
                <a:pathLst>
                  <a:path w="77994" h="121557">
                    <a:moveTo>
                      <a:pt x="0" y="12381"/>
                    </a:moveTo>
                    <a:cubicBezTo>
                      <a:pt x="67923" y="-26767"/>
                      <a:pt x="100379" y="31618"/>
                      <a:pt x="60897" y="121557"/>
                    </a:cubicBezTo>
                    <a:cubicBezTo>
                      <a:pt x="63072" y="78191"/>
                      <a:pt x="35133" y="39211"/>
                      <a:pt x="0" y="12381"/>
                    </a:cubicBezTo>
                    <a:close/>
                  </a:path>
                </a:pathLst>
              </a:custGeom>
              <a:solidFill>
                <a:srgbClr val="F7C98D"/>
              </a:solidFill>
              <a:ln w="16689" cap="flat">
                <a:noFill/>
                <a:prstDash val="solid"/>
                <a:miter/>
              </a:ln>
            </p:spPr>
            <p:txBody>
              <a:bodyPr rtlCol="0" anchor="ctr"/>
              <a:lstStyle/>
              <a:p>
                <a:endParaRPr lang="en-EG"/>
              </a:p>
            </p:txBody>
          </p:sp>
          <p:sp>
            <p:nvSpPr>
              <p:cNvPr id="77" name="Freeform 76">
                <a:extLst>
                  <a:ext uri="{FF2B5EF4-FFF2-40B4-BE49-F238E27FC236}">
                    <a16:creationId xmlns:a16="http://schemas.microsoft.com/office/drawing/2014/main" id="{38E86FC6-003C-6942-A9C0-8CB7418D1665}"/>
                  </a:ext>
                </a:extLst>
              </p:cNvPr>
              <p:cNvSpPr/>
              <p:nvPr/>
            </p:nvSpPr>
            <p:spPr>
              <a:xfrm>
                <a:off x="1694045" y="4870379"/>
                <a:ext cx="294116" cy="615818"/>
              </a:xfrm>
              <a:custGeom>
                <a:avLst/>
                <a:gdLst>
                  <a:gd name="connsiteX0" fmla="*/ 176004 w 294116"/>
                  <a:gd name="connsiteY0" fmla="*/ 190002 h 615818"/>
                  <a:gd name="connsiteX1" fmla="*/ 294117 w 294116"/>
                  <a:gd name="connsiteY1" fmla="*/ 40835 h 615818"/>
                  <a:gd name="connsiteX2" fmla="*/ 181190 w 294116"/>
                  <a:gd name="connsiteY2" fmla="*/ 0 h 615818"/>
                  <a:gd name="connsiteX3" fmla="*/ 112765 w 294116"/>
                  <a:gd name="connsiteY3" fmla="*/ 147817 h 615818"/>
                  <a:gd name="connsiteX4" fmla="*/ 18575 w 294116"/>
                  <a:gd name="connsiteY4" fmla="*/ 92639 h 615818"/>
                  <a:gd name="connsiteX5" fmla="*/ 3686 w 294116"/>
                  <a:gd name="connsiteY5" fmla="*/ 191859 h 615818"/>
                  <a:gd name="connsiteX6" fmla="*/ 75792 w 294116"/>
                  <a:gd name="connsiteY6" fmla="*/ 537778 h 615818"/>
                  <a:gd name="connsiteX7" fmla="*/ 75792 w 294116"/>
                  <a:gd name="connsiteY7" fmla="*/ 588400 h 615818"/>
                  <a:gd name="connsiteX8" fmla="*/ 174833 w 294116"/>
                  <a:gd name="connsiteY8" fmla="*/ 607806 h 615818"/>
                  <a:gd name="connsiteX9" fmla="*/ 177677 w 294116"/>
                  <a:gd name="connsiteY9" fmla="*/ 599369 h 615818"/>
                  <a:gd name="connsiteX10" fmla="*/ 175335 w 294116"/>
                  <a:gd name="connsiteY10" fmla="*/ 540140 h 615818"/>
                  <a:gd name="connsiteX11" fmla="*/ 176004 w 294116"/>
                  <a:gd name="connsiteY11" fmla="*/ 190002 h 61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4116" h="615818">
                    <a:moveTo>
                      <a:pt x="176004" y="190002"/>
                    </a:moveTo>
                    <a:cubicBezTo>
                      <a:pt x="171152" y="183422"/>
                      <a:pt x="241919" y="117275"/>
                      <a:pt x="294117" y="40835"/>
                    </a:cubicBezTo>
                    <a:lnTo>
                      <a:pt x="181190" y="0"/>
                    </a:lnTo>
                    <a:cubicBezTo>
                      <a:pt x="144552" y="77115"/>
                      <a:pt x="114270" y="144274"/>
                      <a:pt x="112765" y="147817"/>
                    </a:cubicBezTo>
                    <a:lnTo>
                      <a:pt x="18575" y="92639"/>
                    </a:lnTo>
                    <a:cubicBezTo>
                      <a:pt x="-4345" y="137862"/>
                      <a:pt x="-1668" y="173466"/>
                      <a:pt x="3686" y="191859"/>
                    </a:cubicBezTo>
                    <a:cubicBezTo>
                      <a:pt x="46180" y="317908"/>
                      <a:pt x="75624" y="526810"/>
                      <a:pt x="75792" y="537778"/>
                    </a:cubicBezTo>
                    <a:cubicBezTo>
                      <a:pt x="75792" y="537778"/>
                      <a:pt x="69602" y="580807"/>
                      <a:pt x="75792" y="588400"/>
                    </a:cubicBezTo>
                    <a:cubicBezTo>
                      <a:pt x="113601" y="635311"/>
                      <a:pt x="174833" y="607806"/>
                      <a:pt x="174833" y="607806"/>
                    </a:cubicBezTo>
                    <a:cubicBezTo>
                      <a:pt x="178179" y="605781"/>
                      <a:pt x="176338" y="602912"/>
                      <a:pt x="177677" y="599369"/>
                    </a:cubicBezTo>
                    <a:cubicBezTo>
                      <a:pt x="183198" y="584519"/>
                      <a:pt x="177677" y="557858"/>
                      <a:pt x="175335" y="540140"/>
                    </a:cubicBezTo>
                    <a:cubicBezTo>
                      <a:pt x="156597" y="389455"/>
                      <a:pt x="229372" y="262392"/>
                      <a:pt x="176004" y="190002"/>
                    </a:cubicBezTo>
                    <a:close/>
                  </a:path>
                </a:pathLst>
              </a:custGeom>
              <a:solidFill>
                <a:srgbClr val="EAC2AC"/>
              </a:solidFill>
              <a:ln w="16689"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1E098C56-93EC-7846-B758-8EC509003BE8}"/>
                  </a:ext>
                </a:extLst>
              </p:cNvPr>
              <p:cNvSpPr/>
              <p:nvPr/>
            </p:nvSpPr>
            <p:spPr>
              <a:xfrm>
                <a:off x="1712620" y="4815201"/>
                <a:ext cx="162614" cy="202995"/>
              </a:xfrm>
              <a:custGeom>
                <a:avLst/>
                <a:gdLst>
                  <a:gd name="connsiteX0" fmla="*/ 94189 w 162614"/>
                  <a:gd name="connsiteY0" fmla="*/ 202996 h 202995"/>
                  <a:gd name="connsiteX1" fmla="*/ 0 w 162614"/>
                  <a:gd name="connsiteY1" fmla="*/ 147817 h 202995"/>
                  <a:gd name="connsiteX2" fmla="*/ 68425 w 162614"/>
                  <a:gd name="connsiteY2" fmla="*/ 0 h 202995"/>
                  <a:gd name="connsiteX3" fmla="*/ 162615 w 162614"/>
                  <a:gd name="connsiteY3" fmla="*/ 55178 h 202995"/>
                  <a:gd name="connsiteX4" fmla="*/ 94189 w 162614"/>
                  <a:gd name="connsiteY4" fmla="*/ 202996 h 202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14" h="202995">
                    <a:moveTo>
                      <a:pt x="94189" y="202996"/>
                    </a:moveTo>
                    <a:lnTo>
                      <a:pt x="0" y="147817"/>
                    </a:lnTo>
                    <a:cubicBezTo>
                      <a:pt x="1673" y="144274"/>
                      <a:pt x="31954" y="77115"/>
                      <a:pt x="68425" y="0"/>
                    </a:cubicBezTo>
                    <a:lnTo>
                      <a:pt x="162615" y="55178"/>
                    </a:lnTo>
                    <a:cubicBezTo>
                      <a:pt x="125976" y="132293"/>
                      <a:pt x="95862" y="199452"/>
                      <a:pt x="94189" y="202996"/>
                    </a:cubicBezTo>
                    <a:close/>
                  </a:path>
                </a:pathLst>
              </a:custGeom>
              <a:solidFill>
                <a:srgbClr val="EAC2AC"/>
              </a:solidFill>
              <a:ln w="16689"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A24C9C86-68DA-CD41-9CA4-C6E83FC45605}"/>
                  </a:ext>
                </a:extLst>
              </p:cNvPr>
              <p:cNvSpPr/>
              <p:nvPr/>
            </p:nvSpPr>
            <p:spPr>
              <a:xfrm>
                <a:off x="1781045" y="4815201"/>
                <a:ext cx="207116" cy="96013"/>
              </a:xfrm>
              <a:custGeom>
                <a:avLst/>
                <a:gdLst>
                  <a:gd name="connsiteX0" fmla="*/ 94189 w 207116"/>
                  <a:gd name="connsiteY0" fmla="*/ 55178 h 96013"/>
                  <a:gd name="connsiteX1" fmla="*/ 0 w 207116"/>
                  <a:gd name="connsiteY1" fmla="*/ 0 h 96013"/>
                  <a:gd name="connsiteX2" fmla="*/ 113094 w 207116"/>
                  <a:gd name="connsiteY2" fmla="*/ 41004 h 96013"/>
                  <a:gd name="connsiteX3" fmla="*/ 207116 w 207116"/>
                  <a:gd name="connsiteY3" fmla="*/ 96014 h 96013"/>
                  <a:gd name="connsiteX4" fmla="*/ 94189 w 207116"/>
                  <a:gd name="connsiteY4" fmla="*/ 55178 h 96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116" h="96013">
                    <a:moveTo>
                      <a:pt x="94189" y="55178"/>
                    </a:moveTo>
                    <a:lnTo>
                      <a:pt x="0" y="0"/>
                    </a:lnTo>
                    <a:lnTo>
                      <a:pt x="113094" y="41004"/>
                    </a:lnTo>
                    <a:lnTo>
                      <a:pt x="207116" y="96014"/>
                    </a:lnTo>
                    <a:lnTo>
                      <a:pt x="94189" y="55178"/>
                    </a:lnTo>
                    <a:close/>
                  </a:path>
                </a:pathLst>
              </a:custGeom>
              <a:solidFill>
                <a:srgbClr val="F7C98D"/>
              </a:solidFill>
              <a:ln w="16689" cap="flat">
                <a:noFill/>
                <a:prstDash val="solid"/>
                <a:miter/>
              </a:ln>
            </p:spPr>
            <p:txBody>
              <a:bodyPr rtlCol="0" anchor="ctr"/>
              <a:lstStyle/>
              <a:p>
                <a:endParaRPr lang="en-EG"/>
              </a:p>
            </p:txBody>
          </p:sp>
          <p:sp>
            <p:nvSpPr>
              <p:cNvPr id="80" name="Freeform 79">
                <a:extLst>
                  <a:ext uri="{FF2B5EF4-FFF2-40B4-BE49-F238E27FC236}">
                    <a16:creationId xmlns:a16="http://schemas.microsoft.com/office/drawing/2014/main" id="{8935452C-C838-B747-A3F0-A277D55445FB}"/>
                  </a:ext>
                </a:extLst>
              </p:cNvPr>
              <p:cNvSpPr/>
              <p:nvPr/>
            </p:nvSpPr>
            <p:spPr>
              <a:xfrm>
                <a:off x="1888284" y="4463786"/>
                <a:ext cx="182523" cy="76535"/>
              </a:xfrm>
              <a:custGeom>
                <a:avLst/>
                <a:gdLst>
                  <a:gd name="connsiteX0" fmla="*/ 88501 w 182523"/>
                  <a:gd name="connsiteY0" fmla="*/ 21357 h 76535"/>
                  <a:gd name="connsiteX1" fmla="*/ 182523 w 182523"/>
                  <a:gd name="connsiteY1" fmla="*/ 76535 h 76535"/>
                  <a:gd name="connsiteX2" fmla="*/ 98874 w 182523"/>
                  <a:gd name="connsiteY2" fmla="*/ 55949 h 76535"/>
                  <a:gd name="connsiteX3" fmla="*/ 94189 w 182523"/>
                  <a:gd name="connsiteY3" fmla="*/ 57805 h 76535"/>
                  <a:gd name="connsiteX4" fmla="*/ 0 w 182523"/>
                  <a:gd name="connsiteY4" fmla="*/ 2627 h 76535"/>
                  <a:gd name="connsiteX5" fmla="*/ 4684 w 182523"/>
                  <a:gd name="connsiteY5" fmla="*/ 770 h 76535"/>
                  <a:gd name="connsiteX6" fmla="*/ 88501 w 182523"/>
                  <a:gd name="connsiteY6" fmla="*/ 21357 h 76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523" h="76535">
                    <a:moveTo>
                      <a:pt x="88501" y="21357"/>
                    </a:moveTo>
                    <a:lnTo>
                      <a:pt x="182523" y="76535"/>
                    </a:lnTo>
                    <a:cubicBezTo>
                      <a:pt x="157920" y="59936"/>
                      <a:pt x="128291" y="52645"/>
                      <a:pt x="98874" y="55949"/>
                    </a:cubicBezTo>
                    <a:cubicBezTo>
                      <a:pt x="97207" y="56254"/>
                      <a:pt x="95616" y="56885"/>
                      <a:pt x="94189" y="57805"/>
                    </a:cubicBezTo>
                    <a:lnTo>
                      <a:pt x="0" y="2627"/>
                    </a:lnTo>
                    <a:cubicBezTo>
                      <a:pt x="1476" y="1807"/>
                      <a:pt x="3050" y="1184"/>
                      <a:pt x="4684" y="770"/>
                    </a:cubicBezTo>
                    <a:cubicBezTo>
                      <a:pt x="34154" y="-2515"/>
                      <a:pt x="63830" y="4773"/>
                      <a:pt x="88501" y="21357"/>
                    </a:cubicBezTo>
                    <a:close/>
                  </a:path>
                </a:pathLst>
              </a:custGeom>
              <a:solidFill>
                <a:srgbClr val="0E69A8"/>
              </a:solidFill>
              <a:ln w="16689" cap="flat">
                <a:noFill/>
                <a:prstDash val="solid"/>
                <a:miter/>
              </a:ln>
            </p:spPr>
            <p:txBody>
              <a:bodyPr rtlCol="0" anchor="ctr"/>
              <a:lstStyle/>
              <a:p>
                <a:endParaRPr lang="en-EG"/>
              </a:p>
            </p:txBody>
          </p:sp>
        </p:grpSp>
        <p:grpSp>
          <p:nvGrpSpPr>
            <p:cNvPr id="81" name="Graphic 15">
              <a:extLst>
                <a:ext uri="{FF2B5EF4-FFF2-40B4-BE49-F238E27FC236}">
                  <a16:creationId xmlns:a16="http://schemas.microsoft.com/office/drawing/2014/main" id="{B1E3386C-95F0-F94D-A119-943D3960AC6B}"/>
                </a:ext>
              </a:extLst>
            </p:cNvPr>
            <p:cNvGrpSpPr/>
            <p:nvPr/>
          </p:nvGrpSpPr>
          <p:grpSpPr>
            <a:xfrm>
              <a:off x="1556073" y="3972612"/>
              <a:ext cx="1148816" cy="1161602"/>
              <a:chOff x="1556073" y="3972612"/>
              <a:chExt cx="1148816" cy="1161602"/>
            </a:xfrm>
          </p:grpSpPr>
          <p:sp>
            <p:nvSpPr>
              <p:cNvPr id="82" name="Freeform 81">
                <a:extLst>
                  <a:ext uri="{FF2B5EF4-FFF2-40B4-BE49-F238E27FC236}">
                    <a16:creationId xmlns:a16="http://schemas.microsoft.com/office/drawing/2014/main" id="{AED034E8-D039-8548-843C-72B9796E7486}"/>
                  </a:ext>
                </a:extLst>
              </p:cNvPr>
              <p:cNvSpPr/>
              <p:nvPr/>
            </p:nvSpPr>
            <p:spPr>
              <a:xfrm>
                <a:off x="1556073" y="3972612"/>
                <a:ext cx="422672" cy="404512"/>
              </a:xfrm>
              <a:custGeom>
                <a:avLst/>
                <a:gdLst>
                  <a:gd name="connsiteX0" fmla="*/ 394948 w 422672"/>
                  <a:gd name="connsiteY0" fmla="*/ 363026 h 404512"/>
                  <a:gd name="connsiteX1" fmla="*/ 392438 w 422672"/>
                  <a:gd name="connsiteY1" fmla="*/ 371463 h 404512"/>
                  <a:gd name="connsiteX2" fmla="*/ 413853 w 422672"/>
                  <a:gd name="connsiteY2" fmla="*/ 43430 h 404512"/>
                  <a:gd name="connsiteX3" fmla="*/ 408834 w 422672"/>
                  <a:gd name="connsiteY3" fmla="*/ 36512 h 404512"/>
                  <a:gd name="connsiteX4" fmla="*/ 320333 w 422672"/>
                  <a:gd name="connsiteY4" fmla="*/ 63 h 404512"/>
                  <a:gd name="connsiteX5" fmla="*/ 280515 w 422672"/>
                  <a:gd name="connsiteY5" fmla="*/ 23181 h 404512"/>
                  <a:gd name="connsiteX6" fmla="*/ 251071 w 422672"/>
                  <a:gd name="connsiteY6" fmla="*/ 105864 h 404512"/>
                  <a:gd name="connsiteX7" fmla="*/ 251071 w 422672"/>
                  <a:gd name="connsiteY7" fmla="*/ 105020 h 404512"/>
                  <a:gd name="connsiteX8" fmla="*/ 255755 w 422672"/>
                  <a:gd name="connsiteY8" fmla="*/ 135056 h 404512"/>
                  <a:gd name="connsiteX9" fmla="*/ 267801 w 422672"/>
                  <a:gd name="connsiteY9" fmla="*/ 273424 h 404512"/>
                  <a:gd name="connsiteX10" fmla="*/ 119574 w 422672"/>
                  <a:gd name="connsiteY10" fmla="*/ 257056 h 404512"/>
                  <a:gd name="connsiteX11" fmla="*/ 118235 w 422672"/>
                  <a:gd name="connsiteY11" fmla="*/ 255538 h 404512"/>
                  <a:gd name="connsiteX12" fmla="*/ 118235 w 422672"/>
                  <a:gd name="connsiteY12" fmla="*/ 192935 h 404512"/>
                  <a:gd name="connsiteX13" fmla="*/ 116897 w 422672"/>
                  <a:gd name="connsiteY13" fmla="*/ 189729 h 404512"/>
                  <a:gd name="connsiteX14" fmla="*/ 60685 w 422672"/>
                  <a:gd name="connsiteY14" fmla="*/ 161043 h 404512"/>
                  <a:gd name="connsiteX15" fmla="*/ 14677 w 422672"/>
                  <a:gd name="connsiteY15" fmla="*/ 194791 h 404512"/>
                  <a:gd name="connsiteX16" fmla="*/ 1963 w 422672"/>
                  <a:gd name="connsiteY16" fmla="*/ 268531 h 404512"/>
                  <a:gd name="connsiteX17" fmla="*/ 61187 w 422672"/>
                  <a:gd name="connsiteY17" fmla="*/ 328603 h 404512"/>
                  <a:gd name="connsiteX18" fmla="*/ 334051 w 422672"/>
                  <a:gd name="connsiteY18" fmla="*/ 403524 h 404512"/>
                  <a:gd name="connsiteX19" fmla="*/ 394948 w 422672"/>
                  <a:gd name="connsiteY19" fmla="*/ 363026 h 40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2672" h="404512">
                    <a:moveTo>
                      <a:pt x="394948" y="363026"/>
                    </a:moveTo>
                    <a:cubicBezTo>
                      <a:pt x="394111" y="365894"/>
                      <a:pt x="393442" y="368932"/>
                      <a:pt x="392438" y="371463"/>
                    </a:cubicBezTo>
                    <a:cubicBezTo>
                      <a:pt x="423369" y="265031"/>
                      <a:pt x="430679" y="153034"/>
                      <a:pt x="413853" y="43430"/>
                    </a:cubicBezTo>
                    <a:cubicBezTo>
                      <a:pt x="413853" y="40730"/>
                      <a:pt x="410674" y="38874"/>
                      <a:pt x="408834" y="36512"/>
                    </a:cubicBezTo>
                    <a:cubicBezTo>
                      <a:pt x="385817" y="12218"/>
                      <a:pt x="353630" y="-1037"/>
                      <a:pt x="320333" y="63"/>
                    </a:cubicBezTo>
                    <a:cubicBezTo>
                      <a:pt x="304367" y="1591"/>
                      <a:pt x="289842" y="10024"/>
                      <a:pt x="280515" y="23181"/>
                    </a:cubicBezTo>
                    <a:cubicBezTo>
                      <a:pt x="261540" y="46493"/>
                      <a:pt x="251139" y="75703"/>
                      <a:pt x="251071" y="105864"/>
                    </a:cubicBezTo>
                    <a:lnTo>
                      <a:pt x="251071" y="105020"/>
                    </a:lnTo>
                    <a:cubicBezTo>
                      <a:pt x="251106" y="115214"/>
                      <a:pt x="252685" y="125344"/>
                      <a:pt x="255755" y="135056"/>
                    </a:cubicBezTo>
                    <a:lnTo>
                      <a:pt x="267801" y="273424"/>
                    </a:lnTo>
                    <a:lnTo>
                      <a:pt x="119574" y="257056"/>
                    </a:lnTo>
                    <a:cubicBezTo>
                      <a:pt x="119007" y="256673"/>
                      <a:pt x="118547" y="256150"/>
                      <a:pt x="118235" y="255538"/>
                    </a:cubicBezTo>
                    <a:cubicBezTo>
                      <a:pt x="112715" y="249125"/>
                      <a:pt x="118235" y="195128"/>
                      <a:pt x="118235" y="192935"/>
                    </a:cubicBezTo>
                    <a:cubicBezTo>
                      <a:pt x="118235" y="190741"/>
                      <a:pt x="118235" y="191078"/>
                      <a:pt x="116897" y="189729"/>
                    </a:cubicBezTo>
                    <a:cubicBezTo>
                      <a:pt x="100038" y="176810"/>
                      <a:pt x="80991" y="167089"/>
                      <a:pt x="60685" y="161043"/>
                    </a:cubicBezTo>
                    <a:cubicBezTo>
                      <a:pt x="42282" y="156655"/>
                      <a:pt x="20366" y="179267"/>
                      <a:pt x="14677" y="194791"/>
                    </a:cubicBezTo>
                    <a:cubicBezTo>
                      <a:pt x="14677" y="194791"/>
                      <a:pt x="-6402" y="245413"/>
                      <a:pt x="1963" y="268531"/>
                    </a:cubicBezTo>
                    <a:cubicBezTo>
                      <a:pt x="15959" y="293584"/>
                      <a:pt x="36426" y="314344"/>
                      <a:pt x="61187" y="328603"/>
                    </a:cubicBezTo>
                    <a:cubicBezTo>
                      <a:pt x="73232" y="335690"/>
                      <a:pt x="276333" y="414154"/>
                      <a:pt x="334051" y="403524"/>
                    </a:cubicBezTo>
                    <a:cubicBezTo>
                      <a:pt x="351785" y="400655"/>
                      <a:pt x="389092" y="384962"/>
                      <a:pt x="394948" y="363026"/>
                    </a:cubicBezTo>
                    <a:close/>
                  </a:path>
                </a:pathLst>
              </a:custGeom>
              <a:solidFill>
                <a:srgbClr val="EAC2AC"/>
              </a:solidFill>
              <a:ln w="16689" cap="flat">
                <a:noFill/>
                <a:prstDash val="solid"/>
                <a:miter/>
              </a:ln>
            </p:spPr>
            <p:txBody>
              <a:bodyPr rtlCol="0" anchor="ctr"/>
              <a:lstStyle/>
              <a:p>
                <a:endParaRPr lang="en-EG"/>
              </a:p>
            </p:txBody>
          </p:sp>
          <p:sp>
            <p:nvSpPr>
              <p:cNvPr id="83" name="Freeform 82">
                <a:extLst>
                  <a:ext uri="{FF2B5EF4-FFF2-40B4-BE49-F238E27FC236}">
                    <a16:creationId xmlns:a16="http://schemas.microsoft.com/office/drawing/2014/main" id="{B660EDA0-1B4A-C24E-83D2-F6F8E44DF21B}"/>
                  </a:ext>
                </a:extLst>
              </p:cNvPr>
              <p:cNvSpPr/>
              <p:nvPr/>
            </p:nvSpPr>
            <p:spPr>
              <a:xfrm>
                <a:off x="2586255" y="4833593"/>
                <a:ext cx="95769" cy="37460"/>
              </a:xfrm>
              <a:custGeom>
                <a:avLst/>
                <a:gdLst>
                  <a:gd name="connsiteX0" fmla="*/ 1673 w 95769"/>
                  <a:gd name="connsiteY0" fmla="*/ 9112 h 37460"/>
                  <a:gd name="connsiteX1" fmla="*/ 0 w 95769"/>
                  <a:gd name="connsiteY1" fmla="*/ 0 h 37460"/>
                  <a:gd name="connsiteX2" fmla="*/ 72942 w 95769"/>
                  <a:gd name="connsiteY2" fmla="*/ 28180 h 37460"/>
                  <a:gd name="connsiteX3" fmla="*/ 95695 w 95769"/>
                  <a:gd name="connsiteY3" fmla="*/ 37461 h 37460"/>
                  <a:gd name="connsiteX4" fmla="*/ 1673 w 95769"/>
                  <a:gd name="connsiteY4" fmla="*/ 9112 h 3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69" h="37460">
                    <a:moveTo>
                      <a:pt x="1673" y="9112"/>
                    </a:moveTo>
                    <a:cubicBezTo>
                      <a:pt x="3179" y="4219"/>
                      <a:pt x="1673" y="1350"/>
                      <a:pt x="0" y="0"/>
                    </a:cubicBezTo>
                    <a:lnTo>
                      <a:pt x="72942" y="28180"/>
                    </a:lnTo>
                    <a:cubicBezTo>
                      <a:pt x="75285" y="29530"/>
                      <a:pt x="97201" y="32398"/>
                      <a:pt x="95695" y="37461"/>
                    </a:cubicBezTo>
                    <a:cubicBezTo>
                      <a:pt x="50692" y="10968"/>
                      <a:pt x="17064" y="18224"/>
                      <a:pt x="1673" y="9112"/>
                    </a:cubicBezTo>
                    <a:close/>
                  </a:path>
                </a:pathLst>
              </a:custGeom>
              <a:solidFill>
                <a:srgbClr val="1C75BC"/>
              </a:solidFill>
              <a:ln w="16689" cap="flat">
                <a:noFill/>
                <a:prstDash val="solid"/>
                <a:miter/>
              </a:ln>
            </p:spPr>
            <p:txBody>
              <a:bodyPr rtlCol="0" anchor="ctr"/>
              <a:lstStyle/>
              <a:p>
                <a:endParaRPr lang="en-EG"/>
              </a:p>
            </p:txBody>
          </p:sp>
          <p:sp>
            <p:nvSpPr>
              <p:cNvPr id="84" name="Freeform 83">
                <a:extLst>
                  <a:ext uri="{FF2B5EF4-FFF2-40B4-BE49-F238E27FC236}">
                    <a16:creationId xmlns:a16="http://schemas.microsoft.com/office/drawing/2014/main" id="{0633177E-6CFD-114D-BB7E-5CABF6167731}"/>
                  </a:ext>
                </a:extLst>
              </p:cNvPr>
              <p:cNvSpPr/>
              <p:nvPr/>
            </p:nvSpPr>
            <p:spPr>
              <a:xfrm>
                <a:off x="2580597" y="4812332"/>
                <a:ext cx="124292" cy="321883"/>
              </a:xfrm>
              <a:custGeom>
                <a:avLst/>
                <a:gdLst>
                  <a:gd name="connsiteX0" fmla="*/ 53506 w 124292"/>
                  <a:gd name="connsiteY0" fmla="*/ 0 h 321883"/>
                  <a:gd name="connsiteX1" fmla="*/ 16198 w 124292"/>
                  <a:gd name="connsiteY1" fmla="*/ 25817 h 321883"/>
                  <a:gd name="connsiteX2" fmla="*/ 88638 w 124292"/>
                  <a:gd name="connsiteY2" fmla="*/ 55853 h 321883"/>
                  <a:gd name="connsiteX3" fmla="*/ 61870 w 124292"/>
                  <a:gd name="connsiteY3" fmla="*/ 168910 h 321883"/>
                  <a:gd name="connsiteX4" fmla="*/ 7833 w 124292"/>
                  <a:gd name="connsiteY4" fmla="*/ 140561 h 321883"/>
                  <a:gd name="connsiteX5" fmla="*/ 2647 w 124292"/>
                  <a:gd name="connsiteY5" fmla="*/ 285510 h 321883"/>
                  <a:gd name="connsiteX6" fmla="*/ 108380 w 124292"/>
                  <a:gd name="connsiteY6" fmla="*/ 285510 h 321883"/>
                  <a:gd name="connsiteX7" fmla="*/ 124106 w 124292"/>
                  <a:gd name="connsiteY7" fmla="*/ 49272 h 321883"/>
                  <a:gd name="connsiteX8" fmla="*/ 53506 w 124292"/>
                  <a:gd name="connsiteY8" fmla="*/ 0 h 32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92" h="321883">
                    <a:moveTo>
                      <a:pt x="53506" y="0"/>
                    </a:moveTo>
                    <a:cubicBezTo>
                      <a:pt x="39086" y="5248"/>
                      <a:pt x="26241" y="14137"/>
                      <a:pt x="16198" y="25817"/>
                    </a:cubicBezTo>
                    <a:cubicBezTo>
                      <a:pt x="-32821" y="35773"/>
                      <a:pt x="52167" y="7256"/>
                      <a:pt x="88638" y="55853"/>
                    </a:cubicBezTo>
                    <a:cubicBezTo>
                      <a:pt x="117748" y="94495"/>
                      <a:pt x="79939" y="147480"/>
                      <a:pt x="61870" y="168910"/>
                    </a:cubicBezTo>
                    <a:cubicBezTo>
                      <a:pt x="45141" y="103438"/>
                      <a:pt x="7833" y="140561"/>
                      <a:pt x="7833" y="140561"/>
                    </a:cubicBezTo>
                    <a:cubicBezTo>
                      <a:pt x="3985" y="194727"/>
                      <a:pt x="-4213" y="266949"/>
                      <a:pt x="2647" y="285510"/>
                    </a:cubicBezTo>
                    <a:cubicBezTo>
                      <a:pt x="27240" y="350644"/>
                      <a:pt x="98342" y="314027"/>
                      <a:pt x="108380" y="285510"/>
                    </a:cubicBezTo>
                    <a:cubicBezTo>
                      <a:pt x="128288" y="228138"/>
                      <a:pt x="113733" y="174478"/>
                      <a:pt x="124106" y="49272"/>
                    </a:cubicBezTo>
                    <a:cubicBezTo>
                      <a:pt x="128790" y="-6581"/>
                      <a:pt x="43969" y="1856"/>
                      <a:pt x="53506" y="0"/>
                    </a:cubicBezTo>
                    <a:close/>
                  </a:path>
                </a:pathLst>
              </a:custGeom>
              <a:solidFill>
                <a:srgbClr val="FFFFFF"/>
              </a:solidFill>
              <a:ln w="16689" cap="flat">
                <a:noFill/>
                <a:prstDash val="solid"/>
                <a:miter/>
              </a:ln>
            </p:spPr>
            <p:txBody>
              <a:bodyPr rtlCol="0" anchor="ctr"/>
              <a:lstStyle/>
              <a:p>
                <a:endParaRPr lang="en-EG"/>
              </a:p>
            </p:txBody>
          </p:sp>
          <p:sp>
            <p:nvSpPr>
              <p:cNvPr id="85" name="Freeform 84">
                <a:extLst>
                  <a:ext uri="{FF2B5EF4-FFF2-40B4-BE49-F238E27FC236}">
                    <a16:creationId xmlns:a16="http://schemas.microsoft.com/office/drawing/2014/main" id="{274C3D0E-7EE5-604A-8A79-3FA39E7755A3}"/>
                  </a:ext>
                </a:extLst>
              </p:cNvPr>
              <p:cNvSpPr/>
              <p:nvPr/>
            </p:nvSpPr>
            <p:spPr>
              <a:xfrm>
                <a:off x="2569858" y="4810454"/>
                <a:ext cx="122313" cy="317252"/>
              </a:xfrm>
              <a:custGeom>
                <a:avLst/>
                <a:gdLst>
                  <a:gd name="connsiteX0" fmla="*/ 52032 w 122313"/>
                  <a:gd name="connsiteY0" fmla="*/ 2722 h 317252"/>
                  <a:gd name="connsiteX1" fmla="*/ 16230 w 122313"/>
                  <a:gd name="connsiteY1" fmla="*/ 21283 h 317252"/>
                  <a:gd name="connsiteX2" fmla="*/ 67590 w 122313"/>
                  <a:gd name="connsiteY2" fmla="*/ 51319 h 317252"/>
                  <a:gd name="connsiteX3" fmla="*/ 61735 w 122313"/>
                  <a:gd name="connsiteY3" fmla="*/ 164376 h 317252"/>
                  <a:gd name="connsiteX4" fmla="*/ 7697 w 122313"/>
                  <a:gd name="connsiteY4" fmla="*/ 136027 h 317252"/>
                  <a:gd name="connsiteX5" fmla="*/ 2678 w 122313"/>
                  <a:gd name="connsiteY5" fmla="*/ 280807 h 317252"/>
                  <a:gd name="connsiteX6" fmla="*/ 108244 w 122313"/>
                  <a:gd name="connsiteY6" fmla="*/ 280807 h 317252"/>
                  <a:gd name="connsiteX7" fmla="*/ 121461 w 122313"/>
                  <a:gd name="connsiteY7" fmla="*/ 51319 h 317252"/>
                  <a:gd name="connsiteX8" fmla="*/ 52032 w 122313"/>
                  <a:gd name="connsiteY8" fmla="*/ 2722 h 31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313" h="317252">
                    <a:moveTo>
                      <a:pt x="52032" y="2722"/>
                    </a:moveTo>
                    <a:cubicBezTo>
                      <a:pt x="38897" y="6200"/>
                      <a:pt x="26678" y="12534"/>
                      <a:pt x="16230" y="21283"/>
                    </a:cubicBezTo>
                    <a:cubicBezTo>
                      <a:pt x="16230" y="21283"/>
                      <a:pt x="38480" y="12509"/>
                      <a:pt x="67590" y="51319"/>
                    </a:cubicBezTo>
                    <a:cubicBezTo>
                      <a:pt x="96700" y="90130"/>
                      <a:pt x="79971" y="142777"/>
                      <a:pt x="61735" y="164376"/>
                    </a:cubicBezTo>
                    <a:cubicBezTo>
                      <a:pt x="45005" y="98736"/>
                      <a:pt x="7697" y="136027"/>
                      <a:pt x="7697" y="136027"/>
                    </a:cubicBezTo>
                    <a:cubicBezTo>
                      <a:pt x="3850" y="190193"/>
                      <a:pt x="-4181" y="262246"/>
                      <a:pt x="2678" y="280807"/>
                    </a:cubicBezTo>
                    <a:cubicBezTo>
                      <a:pt x="27271" y="346110"/>
                      <a:pt x="98373" y="309325"/>
                      <a:pt x="108244" y="280807"/>
                    </a:cubicBezTo>
                    <a:cubicBezTo>
                      <a:pt x="128320" y="223435"/>
                      <a:pt x="104229" y="179563"/>
                      <a:pt x="121461" y="51319"/>
                    </a:cubicBezTo>
                    <a:cubicBezTo>
                      <a:pt x="127651" y="5422"/>
                      <a:pt x="99712" y="-6053"/>
                      <a:pt x="52032" y="2722"/>
                    </a:cubicBezTo>
                    <a:close/>
                  </a:path>
                </a:pathLst>
              </a:custGeom>
              <a:solidFill>
                <a:srgbClr val="DD4919"/>
              </a:solidFill>
              <a:ln w="16689" cap="flat">
                <a:noFill/>
                <a:prstDash val="solid"/>
                <a:miter/>
              </a:ln>
            </p:spPr>
            <p:txBody>
              <a:bodyPr rtlCol="0" anchor="ctr"/>
              <a:lstStyle/>
              <a:p>
                <a:endParaRPr lang="en-EG"/>
              </a:p>
            </p:txBody>
          </p:sp>
          <p:sp>
            <p:nvSpPr>
              <p:cNvPr id="86" name="Freeform 85">
                <a:extLst>
                  <a:ext uri="{FF2B5EF4-FFF2-40B4-BE49-F238E27FC236}">
                    <a16:creationId xmlns:a16="http://schemas.microsoft.com/office/drawing/2014/main" id="{85B6326B-0BBA-1343-BF26-24C1E0FC1DD8}"/>
                  </a:ext>
                </a:extLst>
              </p:cNvPr>
              <p:cNvSpPr/>
              <p:nvPr/>
            </p:nvSpPr>
            <p:spPr>
              <a:xfrm>
                <a:off x="2565590" y="4812663"/>
                <a:ext cx="98307" cy="165373"/>
              </a:xfrm>
              <a:custGeom>
                <a:avLst/>
                <a:gdLst>
                  <a:gd name="connsiteX0" fmla="*/ 58475 w 98307"/>
                  <a:gd name="connsiteY0" fmla="*/ 148499 h 165373"/>
                  <a:gd name="connsiteX1" fmla="*/ 72360 w 98307"/>
                  <a:gd name="connsiteY1" fmla="*/ 165373 h 165373"/>
                  <a:gd name="connsiteX2" fmla="*/ 78885 w 98307"/>
                  <a:gd name="connsiteY2" fmla="*/ 7431 h 165373"/>
                  <a:gd name="connsiteX3" fmla="*/ 37060 w 98307"/>
                  <a:gd name="connsiteY3" fmla="*/ 4732 h 165373"/>
                  <a:gd name="connsiteX4" fmla="*/ 3600 w 98307"/>
                  <a:gd name="connsiteY4" fmla="*/ 137362 h 165373"/>
                  <a:gd name="connsiteX5" fmla="*/ 8452 w 98307"/>
                  <a:gd name="connsiteY5" fmla="*/ 154236 h 165373"/>
                  <a:gd name="connsiteX6" fmla="*/ 16650 w 98307"/>
                  <a:gd name="connsiteY6" fmla="*/ 128756 h 165373"/>
                  <a:gd name="connsiteX7" fmla="*/ 23174 w 98307"/>
                  <a:gd name="connsiteY7" fmla="*/ 23462 h 165373"/>
                  <a:gd name="connsiteX8" fmla="*/ 58475 w 98307"/>
                  <a:gd name="connsiteY8" fmla="*/ 148499 h 16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307" h="165373">
                    <a:moveTo>
                      <a:pt x="58475" y="148499"/>
                    </a:moveTo>
                    <a:cubicBezTo>
                      <a:pt x="54292" y="151536"/>
                      <a:pt x="72360" y="165373"/>
                      <a:pt x="72360" y="165373"/>
                    </a:cubicBezTo>
                    <a:cubicBezTo>
                      <a:pt x="103812" y="143774"/>
                      <a:pt x="107493" y="35949"/>
                      <a:pt x="78885" y="7431"/>
                    </a:cubicBezTo>
                    <a:cubicBezTo>
                      <a:pt x="66578" y="-1396"/>
                      <a:pt x="50382" y="-2440"/>
                      <a:pt x="37060" y="4732"/>
                    </a:cubicBezTo>
                    <a:cubicBezTo>
                      <a:pt x="-19152" y="32911"/>
                      <a:pt x="5943" y="104795"/>
                      <a:pt x="3600" y="137362"/>
                    </a:cubicBezTo>
                    <a:cubicBezTo>
                      <a:pt x="3600" y="142424"/>
                      <a:pt x="8787" y="148668"/>
                      <a:pt x="8452" y="154236"/>
                    </a:cubicBezTo>
                    <a:cubicBezTo>
                      <a:pt x="25182" y="140737"/>
                      <a:pt x="23676" y="143606"/>
                      <a:pt x="16650" y="128756"/>
                    </a:cubicBezTo>
                    <a:cubicBezTo>
                      <a:pt x="2095" y="97539"/>
                      <a:pt x="-3593" y="35105"/>
                      <a:pt x="23174" y="23462"/>
                    </a:cubicBezTo>
                    <a:cubicBezTo>
                      <a:pt x="121546" y="-21086"/>
                      <a:pt x="85744" y="128081"/>
                      <a:pt x="58475" y="148499"/>
                    </a:cubicBezTo>
                    <a:close/>
                  </a:path>
                </a:pathLst>
              </a:custGeom>
              <a:solidFill>
                <a:srgbClr val="FFFFFF"/>
              </a:solidFill>
              <a:ln w="16689" cap="flat">
                <a:noFill/>
                <a:prstDash val="solid"/>
                <a:miter/>
              </a:ln>
            </p:spPr>
            <p:txBody>
              <a:bodyPr rtlCol="0" anchor="ctr"/>
              <a:lstStyle/>
              <a:p>
                <a:endParaRPr lang="en-EG"/>
              </a:p>
            </p:txBody>
          </p:sp>
          <p:sp>
            <p:nvSpPr>
              <p:cNvPr id="87" name="Freeform 86">
                <a:extLst>
                  <a:ext uri="{FF2B5EF4-FFF2-40B4-BE49-F238E27FC236}">
                    <a16:creationId xmlns:a16="http://schemas.microsoft.com/office/drawing/2014/main" id="{20CA8291-0C8E-EF43-B4D3-2A57B53CE445}"/>
                  </a:ext>
                </a:extLst>
              </p:cNvPr>
              <p:cNvSpPr/>
              <p:nvPr/>
            </p:nvSpPr>
            <p:spPr>
              <a:xfrm>
                <a:off x="2609677" y="4939057"/>
                <a:ext cx="31786" cy="119468"/>
              </a:xfrm>
              <a:custGeom>
                <a:avLst/>
                <a:gdLst>
                  <a:gd name="connsiteX0" fmla="*/ 31787 w 31786"/>
                  <a:gd name="connsiteY0" fmla="*/ 119469 h 119468"/>
                  <a:gd name="connsiteX1" fmla="*/ 5019 w 31786"/>
                  <a:gd name="connsiteY1" fmla="*/ 111200 h 119468"/>
                  <a:gd name="connsiteX2" fmla="*/ 0 w 31786"/>
                  <a:gd name="connsiteY2" fmla="*/ 11812 h 119468"/>
                  <a:gd name="connsiteX3" fmla="*/ 31452 w 31786"/>
                  <a:gd name="connsiteY3" fmla="*/ 0 h 119468"/>
                  <a:gd name="connsiteX4" fmla="*/ 31787 w 31786"/>
                  <a:gd name="connsiteY4" fmla="*/ 119469 h 119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86" h="119468">
                    <a:moveTo>
                      <a:pt x="31787" y="119469"/>
                    </a:moveTo>
                    <a:lnTo>
                      <a:pt x="5019" y="111200"/>
                    </a:lnTo>
                    <a:lnTo>
                      <a:pt x="0" y="11812"/>
                    </a:lnTo>
                    <a:lnTo>
                      <a:pt x="31452" y="0"/>
                    </a:lnTo>
                    <a:lnTo>
                      <a:pt x="31787" y="119469"/>
                    </a:lnTo>
                    <a:close/>
                  </a:path>
                </a:pathLst>
              </a:custGeom>
              <a:solidFill>
                <a:srgbClr val="FFFFFF"/>
              </a:solidFill>
              <a:ln w="16689" cap="flat">
                <a:noFill/>
                <a:prstDash val="solid"/>
                <a:miter/>
              </a:ln>
            </p:spPr>
            <p:txBody>
              <a:bodyPr rtlCol="0" anchor="ctr"/>
              <a:lstStyle/>
              <a:p>
                <a:endParaRPr lang="en-EG"/>
              </a:p>
            </p:txBody>
          </p:sp>
          <p:sp>
            <p:nvSpPr>
              <p:cNvPr id="88" name="Freeform 87">
                <a:extLst>
                  <a:ext uri="{FF2B5EF4-FFF2-40B4-BE49-F238E27FC236}">
                    <a16:creationId xmlns:a16="http://schemas.microsoft.com/office/drawing/2014/main" id="{DA27C676-B96A-DC41-86BD-91A501ACDA7B}"/>
                  </a:ext>
                </a:extLst>
              </p:cNvPr>
              <p:cNvSpPr/>
              <p:nvPr/>
            </p:nvSpPr>
            <p:spPr>
              <a:xfrm>
                <a:off x="2568856" y="4944963"/>
                <a:ext cx="26935" cy="113562"/>
              </a:xfrm>
              <a:custGeom>
                <a:avLst/>
                <a:gdLst>
                  <a:gd name="connsiteX0" fmla="*/ 26935 w 26935"/>
                  <a:gd name="connsiteY0" fmla="*/ 0 h 113562"/>
                  <a:gd name="connsiteX1" fmla="*/ 21749 w 26935"/>
                  <a:gd name="connsiteY1" fmla="*/ 105294 h 113562"/>
                  <a:gd name="connsiteX2" fmla="*/ 0 w 26935"/>
                  <a:gd name="connsiteY2" fmla="*/ 113563 h 113562"/>
                  <a:gd name="connsiteX3" fmla="*/ 0 w 26935"/>
                  <a:gd name="connsiteY3" fmla="*/ 19743 h 113562"/>
                </a:gdLst>
                <a:ahLst/>
                <a:cxnLst>
                  <a:cxn ang="0">
                    <a:pos x="connsiteX0" y="connsiteY0"/>
                  </a:cxn>
                  <a:cxn ang="0">
                    <a:pos x="connsiteX1" y="connsiteY1"/>
                  </a:cxn>
                  <a:cxn ang="0">
                    <a:pos x="connsiteX2" y="connsiteY2"/>
                  </a:cxn>
                  <a:cxn ang="0">
                    <a:pos x="connsiteX3" y="connsiteY3"/>
                  </a:cxn>
                </a:cxnLst>
                <a:rect l="l" t="t" r="r" b="b"/>
                <a:pathLst>
                  <a:path w="26935" h="113562">
                    <a:moveTo>
                      <a:pt x="26935" y="0"/>
                    </a:moveTo>
                    <a:lnTo>
                      <a:pt x="21749" y="105294"/>
                    </a:lnTo>
                    <a:lnTo>
                      <a:pt x="0" y="113563"/>
                    </a:lnTo>
                    <a:cubicBezTo>
                      <a:pt x="0" y="113563"/>
                      <a:pt x="5186" y="24805"/>
                      <a:pt x="0" y="19743"/>
                    </a:cubicBezTo>
                    <a:close/>
                  </a:path>
                </a:pathLst>
              </a:custGeom>
              <a:solidFill>
                <a:srgbClr val="FFFFFF"/>
              </a:solidFill>
              <a:ln w="16689" cap="flat">
                <a:noFill/>
                <a:prstDash val="solid"/>
                <a:miter/>
              </a:ln>
            </p:spPr>
            <p:txBody>
              <a:bodyPr rtlCol="0" anchor="ctr"/>
              <a:lstStyle/>
              <a:p>
                <a:endParaRPr lang="en-EG"/>
              </a:p>
            </p:txBody>
          </p:sp>
          <p:sp>
            <p:nvSpPr>
              <p:cNvPr id="89" name="Freeform 88">
                <a:extLst>
                  <a:ext uri="{FF2B5EF4-FFF2-40B4-BE49-F238E27FC236}">
                    <a16:creationId xmlns:a16="http://schemas.microsoft.com/office/drawing/2014/main" id="{D5423E1A-7FF4-6E46-BFC5-F49762F87DD5}"/>
                  </a:ext>
                </a:extLst>
              </p:cNvPr>
              <p:cNvSpPr/>
              <p:nvPr/>
            </p:nvSpPr>
            <p:spPr>
              <a:xfrm>
                <a:off x="2253497" y="4861773"/>
                <a:ext cx="96698" cy="55568"/>
              </a:xfrm>
              <a:custGeom>
                <a:avLst/>
                <a:gdLst>
                  <a:gd name="connsiteX0" fmla="*/ 94022 w 96698"/>
                  <a:gd name="connsiteY0" fmla="*/ 55178 h 55568"/>
                  <a:gd name="connsiteX1" fmla="*/ 0 w 96698"/>
                  <a:gd name="connsiteY1" fmla="*/ 0 h 55568"/>
                  <a:gd name="connsiteX2" fmla="*/ 2677 w 96698"/>
                  <a:gd name="connsiteY2" fmla="*/ 0 h 55568"/>
                  <a:gd name="connsiteX3" fmla="*/ 96699 w 96698"/>
                  <a:gd name="connsiteY3" fmla="*/ 55178 h 55568"/>
                  <a:gd name="connsiteX4" fmla="*/ 94022 w 96698"/>
                  <a:gd name="connsiteY4" fmla="*/ 55178 h 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98" h="55568">
                    <a:moveTo>
                      <a:pt x="94022" y="55178"/>
                    </a:moveTo>
                    <a:lnTo>
                      <a:pt x="0" y="0"/>
                    </a:lnTo>
                    <a:cubicBezTo>
                      <a:pt x="818" y="520"/>
                      <a:pt x="1859" y="520"/>
                      <a:pt x="2677" y="0"/>
                    </a:cubicBezTo>
                    <a:lnTo>
                      <a:pt x="96699" y="55178"/>
                    </a:lnTo>
                    <a:cubicBezTo>
                      <a:pt x="95881" y="55698"/>
                      <a:pt x="94840" y="55698"/>
                      <a:pt x="94022" y="55178"/>
                    </a:cubicBezTo>
                    <a:close/>
                  </a:path>
                </a:pathLst>
              </a:custGeom>
              <a:solidFill>
                <a:srgbClr val="FEDBA5"/>
              </a:solidFill>
              <a:ln w="16689" cap="flat">
                <a:noFill/>
                <a:prstDash val="solid"/>
                <a:miter/>
              </a:ln>
            </p:spPr>
            <p:txBody>
              <a:bodyPr rtlCol="0" anchor="ctr"/>
              <a:lstStyle/>
              <a:p>
                <a:endParaRPr lang="en-EG"/>
              </a:p>
            </p:txBody>
          </p:sp>
          <p:sp>
            <p:nvSpPr>
              <p:cNvPr id="90" name="Freeform 89">
                <a:extLst>
                  <a:ext uri="{FF2B5EF4-FFF2-40B4-BE49-F238E27FC236}">
                    <a16:creationId xmlns:a16="http://schemas.microsoft.com/office/drawing/2014/main" id="{6F6823CF-7592-984D-8E53-741476D8735D}"/>
                  </a:ext>
                </a:extLst>
              </p:cNvPr>
              <p:cNvSpPr/>
              <p:nvPr/>
            </p:nvSpPr>
            <p:spPr>
              <a:xfrm>
                <a:off x="2097575" y="4761878"/>
                <a:ext cx="204271" cy="170428"/>
              </a:xfrm>
              <a:custGeom>
                <a:avLst/>
                <a:gdLst>
                  <a:gd name="connsiteX0" fmla="*/ 94022 w 204271"/>
                  <a:gd name="connsiteY0" fmla="*/ 170429 h 170428"/>
                  <a:gd name="connsiteX1" fmla="*/ 0 w 204271"/>
                  <a:gd name="connsiteY1" fmla="*/ 115250 h 170428"/>
                  <a:gd name="connsiteX2" fmla="*/ 131497 w 204271"/>
                  <a:gd name="connsiteY2" fmla="*/ 0 h 170428"/>
                  <a:gd name="connsiteX3" fmla="*/ 204272 w 204271"/>
                  <a:gd name="connsiteY3" fmla="*/ 55178 h 170428"/>
                  <a:gd name="connsiteX4" fmla="*/ 94022 w 204271"/>
                  <a:gd name="connsiteY4" fmla="*/ 170429 h 17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271" h="170428">
                    <a:moveTo>
                      <a:pt x="94022" y="170429"/>
                    </a:moveTo>
                    <a:lnTo>
                      <a:pt x="0" y="115250"/>
                    </a:lnTo>
                    <a:lnTo>
                      <a:pt x="131497" y="0"/>
                    </a:lnTo>
                    <a:lnTo>
                      <a:pt x="204272" y="55178"/>
                    </a:lnTo>
                    <a:lnTo>
                      <a:pt x="94022" y="170429"/>
                    </a:lnTo>
                    <a:close/>
                  </a:path>
                </a:pathLst>
              </a:custGeom>
              <a:solidFill>
                <a:srgbClr val="FEDBA5"/>
              </a:solidFill>
              <a:ln w="16689"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B588224D-BA2B-7A42-8E27-59F1C648A3B9}"/>
                  </a:ext>
                </a:extLst>
              </p:cNvPr>
              <p:cNvSpPr/>
              <p:nvPr/>
            </p:nvSpPr>
            <p:spPr>
              <a:xfrm>
                <a:off x="2097073" y="4817394"/>
                <a:ext cx="553892" cy="227756"/>
              </a:xfrm>
              <a:custGeom>
                <a:avLst/>
                <a:gdLst>
                  <a:gd name="connsiteX0" fmla="*/ 548908 w 553892"/>
                  <a:gd name="connsiteY0" fmla="*/ 38979 h 227756"/>
                  <a:gd name="connsiteX1" fmla="*/ 509760 w 553892"/>
                  <a:gd name="connsiteY1" fmla="*/ 17887 h 227756"/>
                  <a:gd name="connsiteX2" fmla="*/ 447692 w 553892"/>
                  <a:gd name="connsiteY2" fmla="*/ 34761 h 227756"/>
                  <a:gd name="connsiteX3" fmla="*/ 208622 w 553892"/>
                  <a:gd name="connsiteY3" fmla="*/ 16874 h 227756"/>
                  <a:gd name="connsiteX4" fmla="*/ 204941 w 553892"/>
                  <a:gd name="connsiteY4" fmla="*/ 0 h 227756"/>
                  <a:gd name="connsiteX5" fmla="*/ 168303 w 553892"/>
                  <a:gd name="connsiteY5" fmla="*/ 38135 h 227756"/>
                  <a:gd name="connsiteX6" fmla="*/ 159268 w 553892"/>
                  <a:gd name="connsiteY6" fmla="*/ 44716 h 227756"/>
                  <a:gd name="connsiteX7" fmla="*/ 161109 w 553892"/>
                  <a:gd name="connsiteY7" fmla="*/ 45729 h 227756"/>
                  <a:gd name="connsiteX8" fmla="*/ 94189 w 553892"/>
                  <a:gd name="connsiteY8" fmla="*/ 115250 h 227756"/>
                  <a:gd name="connsiteX9" fmla="*/ 0 w 553892"/>
                  <a:gd name="connsiteY9" fmla="*/ 60072 h 227756"/>
                  <a:gd name="connsiteX10" fmla="*/ 50190 w 553892"/>
                  <a:gd name="connsiteY10" fmla="*/ 168741 h 227756"/>
                  <a:gd name="connsiteX11" fmla="*/ 211131 w 553892"/>
                  <a:gd name="connsiteY11" fmla="*/ 208395 h 227756"/>
                  <a:gd name="connsiteX12" fmla="*/ 493364 w 553892"/>
                  <a:gd name="connsiteY12" fmla="*/ 129424 h 227756"/>
                  <a:gd name="connsiteX13" fmla="*/ 536528 w 553892"/>
                  <a:gd name="connsiteY13" fmla="*/ 134824 h 227756"/>
                  <a:gd name="connsiteX14" fmla="*/ 548908 w 553892"/>
                  <a:gd name="connsiteY14" fmla="*/ 38979 h 22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3892" h="227756">
                    <a:moveTo>
                      <a:pt x="548908" y="38979"/>
                    </a:moveTo>
                    <a:cubicBezTo>
                      <a:pt x="547904" y="26155"/>
                      <a:pt x="545896" y="15524"/>
                      <a:pt x="509760" y="17887"/>
                    </a:cubicBezTo>
                    <a:cubicBezTo>
                      <a:pt x="488253" y="19819"/>
                      <a:pt x="467247" y="25529"/>
                      <a:pt x="447692" y="34761"/>
                    </a:cubicBezTo>
                    <a:cubicBezTo>
                      <a:pt x="335100" y="65978"/>
                      <a:pt x="278720" y="-5231"/>
                      <a:pt x="208622" y="16874"/>
                    </a:cubicBezTo>
                    <a:cubicBezTo>
                      <a:pt x="207283" y="11137"/>
                      <a:pt x="205945" y="5400"/>
                      <a:pt x="204941" y="0"/>
                    </a:cubicBezTo>
                    <a:lnTo>
                      <a:pt x="168303" y="38135"/>
                    </a:lnTo>
                    <a:cubicBezTo>
                      <a:pt x="165291" y="40160"/>
                      <a:pt x="162447" y="42354"/>
                      <a:pt x="159268" y="44716"/>
                    </a:cubicBezTo>
                    <a:lnTo>
                      <a:pt x="161109" y="45729"/>
                    </a:lnTo>
                    <a:lnTo>
                      <a:pt x="94189" y="115250"/>
                    </a:lnTo>
                    <a:lnTo>
                      <a:pt x="0" y="60072"/>
                    </a:lnTo>
                    <a:cubicBezTo>
                      <a:pt x="24426" y="114238"/>
                      <a:pt x="48517" y="165872"/>
                      <a:pt x="50190" y="168741"/>
                    </a:cubicBezTo>
                    <a:cubicBezTo>
                      <a:pt x="69429" y="209408"/>
                      <a:pt x="110752" y="254293"/>
                      <a:pt x="211131" y="208395"/>
                    </a:cubicBezTo>
                    <a:cubicBezTo>
                      <a:pt x="301083" y="168883"/>
                      <a:pt x="396087" y="142299"/>
                      <a:pt x="493364" y="129424"/>
                    </a:cubicBezTo>
                    <a:cubicBezTo>
                      <a:pt x="510094" y="128075"/>
                      <a:pt x="506916" y="142924"/>
                      <a:pt x="536528" y="134824"/>
                    </a:cubicBezTo>
                    <a:cubicBezTo>
                      <a:pt x="566139" y="126725"/>
                      <a:pt x="548908" y="38979"/>
                      <a:pt x="548908" y="38979"/>
                    </a:cubicBezTo>
                    <a:close/>
                  </a:path>
                </a:pathLst>
              </a:custGeom>
              <a:solidFill>
                <a:srgbClr val="F9DAC6"/>
              </a:solidFill>
              <a:ln w="16689"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0F16B17B-A768-2147-A757-709E7A4A4A5A}"/>
                  </a:ext>
                </a:extLst>
              </p:cNvPr>
              <p:cNvSpPr/>
              <p:nvPr/>
            </p:nvSpPr>
            <p:spPr>
              <a:xfrm>
                <a:off x="1777197" y="4540996"/>
                <a:ext cx="536025" cy="404778"/>
              </a:xfrm>
              <a:custGeom>
                <a:avLst/>
                <a:gdLst>
                  <a:gd name="connsiteX0" fmla="*/ 503068 w 536025"/>
                  <a:gd name="connsiteY0" fmla="*/ 104957 h 404778"/>
                  <a:gd name="connsiteX1" fmla="*/ 501897 w 536025"/>
                  <a:gd name="connsiteY1" fmla="*/ 100064 h 404778"/>
                  <a:gd name="connsiteX2" fmla="*/ 458901 w 536025"/>
                  <a:gd name="connsiteY2" fmla="*/ 20249 h 404778"/>
                  <a:gd name="connsiteX3" fmla="*/ 103056 w 536025"/>
                  <a:gd name="connsiteY3" fmla="*/ 0 h 404778"/>
                  <a:gd name="connsiteX4" fmla="*/ 105566 w 536025"/>
                  <a:gd name="connsiteY4" fmla="*/ 60578 h 404778"/>
                  <a:gd name="connsiteX5" fmla="*/ 0 w 536025"/>
                  <a:gd name="connsiteY5" fmla="*/ 272855 h 404778"/>
                  <a:gd name="connsiteX6" fmla="*/ 98037 w 536025"/>
                  <a:gd name="connsiteY6" fmla="*/ 329383 h 404778"/>
                  <a:gd name="connsiteX7" fmla="*/ 210964 w 536025"/>
                  <a:gd name="connsiteY7" fmla="*/ 370218 h 404778"/>
                  <a:gd name="connsiteX8" fmla="*/ 212971 w 536025"/>
                  <a:gd name="connsiteY8" fmla="*/ 370218 h 404778"/>
                  <a:gd name="connsiteX9" fmla="*/ 287085 w 536025"/>
                  <a:gd name="connsiteY9" fmla="*/ 265092 h 404778"/>
                  <a:gd name="connsiteX10" fmla="*/ 320545 w 536025"/>
                  <a:gd name="connsiteY10" fmla="*/ 347607 h 404778"/>
                  <a:gd name="connsiteX11" fmla="*/ 398673 w 536025"/>
                  <a:gd name="connsiteY11" fmla="*/ 404641 h 404778"/>
                  <a:gd name="connsiteX12" fmla="*/ 536026 w 536025"/>
                  <a:gd name="connsiteY12" fmla="*/ 269648 h 404778"/>
                  <a:gd name="connsiteX13" fmla="*/ 503068 w 536025"/>
                  <a:gd name="connsiteY13" fmla="*/ 104957 h 40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6025" h="404778">
                    <a:moveTo>
                      <a:pt x="503068" y="104957"/>
                    </a:moveTo>
                    <a:cubicBezTo>
                      <a:pt x="503068" y="103270"/>
                      <a:pt x="503068" y="101751"/>
                      <a:pt x="501897" y="100064"/>
                    </a:cubicBezTo>
                    <a:cubicBezTo>
                      <a:pt x="492026" y="64122"/>
                      <a:pt x="479981" y="31723"/>
                      <a:pt x="458901" y="20249"/>
                    </a:cubicBezTo>
                    <a:lnTo>
                      <a:pt x="103056" y="0"/>
                    </a:lnTo>
                    <a:lnTo>
                      <a:pt x="105566" y="60578"/>
                    </a:lnTo>
                    <a:lnTo>
                      <a:pt x="0" y="272855"/>
                    </a:lnTo>
                    <a:cubicBezTo>
                      <a:pt x="0" y="272855"/>
                      <a:pt x="72440" y="317402"/>
                      <a:pt x="98037" y="329383"/>
                    </a:cubicBezTo>
                    <a:cubicBezTo>
                      <a:pt x="123634" y="341363"/>
                      <a:pt x="210964" y="370218"/>
                      <a:pt x="210964" y="370218"/>
                    </a:cubicBezTo>
                    <a:lnTo>
                      <a:pt x="212971" y="370218"/>
                    </a:lnTo>
                    <a:cubicBezTo>
                      <a:pt x="235309" y="333539"/>
                      <a:pt x="260069" y="298417"/>
                      <a:pt x="287085" y="265092"/>
                    </a:cubicBezTo>
                    <a:cubicBezTo>
                      <a:pt x="301975" y="303903"/>
                      <a:pt x="319374" y="344401"/>
                      <a:pt x="320545" y="347607"/>
                    </a:cubicBezTo>
                    <a:cubicBezTo>
                      <a:pt x="329801" y="382956"/>
                      <a:pt x="362488" y="406818"/>
                      <a:pt x="398673" y="404641"/>
                    </a:cubicBezTo>
                    <a:cubicBezTo>
                      <a:pt x="483828" y="404641"/>
                      <a:pt x="536026" y="269648"/>
                      <a:pt x="536026" y="269648"/>
                    </a:cubicBezTo>
                    <a:cubicBezTo>
                      <a:pt x="528778" y="214057"/>
                      <a:pt x="517767" y="159032"/>
                      <a:pt x="503068" y="104957"/>
                    </a:cubicBezTo>
                    <a:close/>
                  </a:path>
                </a:pathLst>
              </a:custGeom>
              <a:solidFill>
                <a:schemeClr val="accent1">
                  <a:lumMod val="75000"/>
                </a:schemeClr>
              </a:solidFill>
              <a:ln w="16689" cap="flat">
                <a:noFill/>
                <a:prstDash val="solid"/>
                <a:miter/>
              </a:ln>
            </p:spPr>
            <p:txBody>
              <a:bodyPr rtlCol="0" anchor="ctr"/>
              <a:lstStyle/>
              <a:p>
                <a:endParaRPr lang="en-EG"/>
              </a:p>
            </p:txBody>
          </p:sp>
          <p:sp>
            <p:nvSpPr>
              <p:cNvPr id="93" name="Freeform 92">
                <a:extLst>
                  <a:ext uri="{FF2B5EF4-FFF2-40B4-BE49-F238E27FC236}">
                    <a16:creationId xmlns:a16="http://schemas.microsoft.com/office/drawing/2014/main" id="{606F8AA4-2125-7141-BFA5-86AA3CABA226}"/>
                  </a:ext>
                </a:extLst>
              </p:cNvPr>
              <p:cNvSpPr/>
              <p:nvPr/>
            </p:nvSpPr>
            <p:spPr>
              <a:xfrm>
                <a:off x="1811077" y="4065821"/>
                <a:ext cx="311091" cy="623498"/>
              </a:xfrm>
              <a:custGeom>
                <a:avLst/>
                <a:gdLst>
                  <a:gd name="connsiteX0" fmla="*/ 225769 w 311091"/>
                  <a:gd name="connsiteY0" fmla="*/ 378149 h 623498"/>
                  <a:gd name="connsiteX1" fmla="*/ 219411 w 311091"/>
                  <a:gd name="connsiteY1" fmla="*/ 349632 h 623498"/>
                  <a:gd name="connsiteX2" fmla="*/ 275791 w 311091"/>
                  <a:gd name="connsiteY2" fmla="*/ 216326 h 623498"/>
                  <a:gd name="connsiteX3" fmla="*/ 277631 w 311091"/>
                  <a:gd name="connsiteY3" fmla="*/ 213120 h 623498"/>
                  <a:gd name="connsiteX4" fmla="*/ 311091 w 311091"/>
                  <a:gd name="connsiteY4" fmla="*/ 132968 h 623498"/>
                  <a:gd name="connsiteX5" fmla="*/ 91762 w 311091"/>
                  <a:gd name="connsiteY5" fmla="*/ 0 h 623498"/>
                  <a:gd name="connsiteX6" fmla="*/ 58302 w 311091"/>
                  <a:gd name="connsiteY6" fmla="*/ 80152 h 623498"/>
                  <a:gd name="connsiteX7" fmla="*/ 56462 w 311091"/>
                  <a:gd name="connsiteY7" fmla="*/ 83358 h 623498"/>
                  <a:gd name="connsiteX8" fmla="*/ 250 w 311091"/>
                  <a:gd name="connsiteY8" fmla="*/ 216664 h 623498"/>
                  <a:gd name="connsiteX9" fmla="*/ 19154 w 311091"/>
                  <a:gd name="connsiteY9" fmla="*/ 259355 h 623498"/>
                  <a:gd name="connsiteX10" fmla="*/ 38227 w 311091"/>
                  <a:gd name="connsiteY10" fmla="*/ 270492 h 623498"/>
                  <a:gd name="connsiteX11" fmla="*/ 52949 w 311091"/>
                  <a:gd name="connsiteY11" fmla="*/ 519892 h 623498"/>
                  <a:gd name="connsiteX12" fmla="*/ 287167 w 311091"/>
                  <a:gd name="connsiteY12" fmla="*/ 623499 h 623498"/>
                  <a:gd name="connsiteX13" fmla="*/ 257388 w 311091"/>
                  <a:gd name="connsiteY13" fmla="*/ 396542 h 62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1091" h="623498">
                    <a:moveTo>
                      <a:pt x="225769" y="378149"/>
                    </a:moveTo>
                    <a:cubicBezTo>
                      <a:pt x="221387" y="369305"/>
                      <a:pt x="219204" y="359517"/>
                      <a:pt x="219411" y="349632"/>
                    </a:cubicBezTo>
                    <a:cubicBezTo>
                      <a:pt x="219411" y="308121"/>
                      <a:pt x="244506" y="278760"/>
                      <a:pt x="275791" y="216326"/>
                    </a:cubicBezTo>
                    <a:lnTo>
                      <a:pt x="277631" y="213120"/>
                    </a:lnTo>
                    <a:cubicBezTo>
                      <a:pt x="289509" y="182915"/>
                      <a:pt x="303228" y="165198"/>
                      <a:pt x="311091" y="132968"/>
                    </a:cubicBezTo>
                    <a:lnTo>
                      <a:pt x="91762" y="0"/>
                    </a:lnTo>
                    <a:cubicBezTo>
                      <a:pt x="84066" y="32230"/>
                      <a:pt x="70181" y="50622"/>
                      <a:pt x="58302" y="80152"/>
                    </a:cubicBezTo>
                    <a:lnTo>
                      <a:pt x="56462" y="83358"/>
                    </a:lnTo>
                    <a:cubicBezTo>
                      <a:pt x="25177" y="145792"/>
                      <a:pt x="82" y="175153"/>
                      <a:pt x="250" y="216664"/>
                    </a:cubicBezTo>
                    <a:cubicBezTo>
                      <a:pt x="-1465" y="233280"/>
                      <a:pt x="5742" y="249555"/>
                      <a:pt x="19154" y="259355"/>
                    </a:cubicBezTo>
                    <a:lnTo>
                      <a:pt x="38227" y="270492"/>
                    </a:lnTo>
                    <a:cubicBezTo>
                      <a:pt x="88416" y="394686"/>
                      <a:pt x="52112" y="513311"/>
                      <a:pt x="52949" y="519892"/>
                    </a:cubicBezTo>
                    <a:cubicBezTo>
                      <a:pt x="52949" y="519892"/>
                      <a:pt x="111838" y="614387"/>
                      <a:pt x="287167" y="623499"/>
                    </a:cubicBezTo>
                    <a:cubicBezTo>
                      <a:pt x="293859" y="623499"/>
                      <a:pt x="264080" y="524110"/>
                      <a:pt x="257388" y="396542"/>
                    </a:cubicBezTo>
                    <a:close/>
                  </a:path>
                </a:pathLst>
              </a:custGeom>
              <a:solidFill>
                <a:schemeClr val="accent1"/>
              </a:solidFill>
              <a:ln w="16689"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53E8BD79-3450-0940-A000-8F2AD384AF00}"/>
                  </a:ext>
                </a:extLst>
              </p:cNvPr>
              <p:cNvSpPr/>
              <p:nvPr/>
            </p:nvSpPr>
            <p:spPr>
              <a:xfrm>
                <a:off x="2030488" y="4120999"/>
                <a:ext cx="220391" cy="568489"/>
              </a:xfrm>
              <a:custGeom>
                <a:avLst/>
                <a:gdLst>
                  <a:gd name="connsiteX0" fmla="*/ 142037 w 220391"/>
                  <a:gd name="connsiteY0" fmla="*/ 0 h 568489"/>
                  <a:gd name="connsiteX1" fmla="*/ 176500 w 220391"/>
                  <a:gd name="connsiteY1" fmla="*/ 180553 h 568489"/>
                  <a:gd name="connsiteX2" fmla="*/ 190386 w 220391"/>
                  <a:gd name="connsiteY2" fmla="*/ 408522 h 568489"/>
                  <a:gd name="connsiteX3" fmla="*/ 216485 w 220391"/>
                  <a:gd name="connsiteY3" fmla="*/ 425397 h 568489"/>
                  <a:gd name="connsiteX4" fmla="*/ 208120 w 220391"/>
                  <a:gd name="connsiteY4" fmla="*/ 454589 h 568489"/>
                  <a:gd name="connsiteX5" fmla="*/ 67421 w 220391"/>
                  <a:gd name="connsiteY5" fmla="*/ 568489 h 568489"/>
                  <a:gd name="connsiteX6" fmla="*/ 37642 w 220391"/>
                  <a:gd name="connsiteY6" fmla="*/ 341532 h 568489"/>
                  <a:gd name="connsiteX7" fmla="*/ 0 w 220391"/>
                  <a:gd name="connsiteY7" fmla="*/ 294622 h 568489"/>
                  <a:gd name="connsiteX8" fmla="*/ 56380 w 220391"/>
                  <a:gd name="connsiteY8" fmla="*/ 161317 h 568489"/>
                  <a:gd name="connsiteX9" fmla="*/ 58220 w 220391"/>
                  <a:gd name="connsiteY9" fmla="*/ 158111 h 568489"/>
                  <a:gd name="connsiteX10" fmla="*/ 91680 w 220391"/>
                  <a:gd name="connsiteY10" fmla="*/ 77958 h 568489"/>
                  <a:gd name="connsiteX11" fmla="*/ 142037 w 220391"/>
                  <a:gd name="connsiteY11" fmla="*/ 0 h 56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391" h="568489">
                    <a:moveTo>
                      <a:pt x="142037" y="0"/>
                    </a:moveTo>
                    <a:cubicBezTo>
                      <a:pt x="167299" y="24805"/>
                      <a:pt x="188713" y="91795"/>
                      <a:pt x="176500" y="180553"/>
                    </a:cubicBezTo>
                    <a:cubicBezTo>
                      <a:pt x="152911" y="350475"/>
                      <a:pt x="169139" y="390636"/>
                      <a:pt x="190386" y="408522"/>
                    </a:cubicBezTo>
                    <a:cubicBezTo>
                      <a:pt x="198584" y="415272"/>
                      <a:pt x="207116" y="418816"/>
                      <a:pt x="216485" y="425397"/>
                    </a:cubicBezTo>
                    <a:cubicBezTo>
                      <a:pt x="225854" y="431977"/>
                      <a:pt x="216485" y="439740"/>
                      <a:pt x="208120" y="454589"/>
                    </a:cubicBezTo>
                    <a:cubicBezTo>
                      <a:pt x="175701" y="507833"/>
                      <a:pt x="125976" y="548088"/>
                      <a:pt x="67421" y="568489"/>
                    </a:cubicBezTo>
                    <a:cubicBezTo>
                      <a:pt x="51690" y="493727"/>
                      <a:pt x="41734" y="417847"/>
                      <a:pt x="37642" y="341532"/>
                    </a:cubicBezTo>
                    <a:cubicBezTo>
                      <a:pt x="15726" y="342713"/>
                      <a:pt x="0" y="325502"/>
                      <a:pt x="0" y="294622"/>
                    </a:cubicBezTo>
                    <a:cubicBezTo>
                      <a:pt x="0" y="253112"/>
                      <a:pt x="25095" y="223751"/>
                      <a:pt x="56380" y="161317"/>
                    </a:cubicBezTo>
                    <a:lnTo>
                      <a:pt x="58220" y="158111"/>
                    </a:lnTo>
                    <a:cubicBezTo>
                      <a:pt x="70098" y="127906"/>
                      <a:pt x="83817" y="110188"/>
                      <a:pt x="91680" y="77958"/>
                    </a:cubicBezTo>
                    <a:cubicBezTo>
                      <a:pt x="113596" y="57203"/>
                      <a:pt x="120455" y="22949"/>
                      <a:pt x="142037" y="0"/>
                    </a:cubicBezTo>
                    <a:close/>
                  </a:path>
                </a:pathLst>
              </a:custGeom>
              <a:solidFill>
                <a:schemeClr val="accent1"/>
              </a:solidFill>
              <a:ln w="16689"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1C49F39F-EF3A-A049-9644-1CFE3329DB82}"/>
                  </a:ext>
                </a:extLst>
              </p:cNvPr>
              <p:cNvSpPr/>
              <p:nvPr/>
            </p:nvSpPr>
            <p:spPr>
              <a:xfrm>
                <a:off x="1902839" y="3992630"/>
                <a:ext cx="312012" cy="205653"/>
              </a:xfrm>
              <a:custGeom>
                <a:avLst/>
                <a:gdLst>
                  <a:gd name="connsiteX0" fmla="*/ 219329 w 312012"/>
                  <a:gd name="connsiteY0" fmla="*/ 205653 h 205653"/>
                  <a:gd name="connsiteX1" fmla="*/ 0 w 312012"/>
                  <a:gd name="connsiteY1" fmla="*/ 73192 h 205653"/>
                  <a:gd name="connsiteX2" fmla="*/ 85322 w 312012"/>
                  <a:gd name="connsiteY2" fmla="*/ 2320 h 205653"/>
                  <a:gd name="connsiteX3" fmla="*/ 312012 w 312012"/>
                  <a:gd name="connsiteY3" fmla="*/ 103565 h 205653"/>
                  <a:gd name="connsiteX4" fmla="*/ 219329 w 312012"/>
                  <a:gd name="connsiteY4" fmla="*/ 205653 h 20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012" h="205653">
                    <a:moveTo>
                      <a:pt x="219329" y="205653"/>
                    </a:moveTo>
                    <a:lnTo>
                      <a:pt x="0" y="73192"/>
                    </a:lnTo>
                    <a:cubicBezTo>
                      <a:pt x="16730" y="17001"/>
                      <a:pt x="26099" y="-8142"/>
                      <a:pt x="85322" y="2320"/>
                    </a:cubicBezTo>
                    <a:cubicBezTo>
                      <a:pt x="167275" y="19073"/>
                      <a:pt x="244631" y="53621"/>
                      <a:pt x="312012" y="103565"/>
                    </a:cubicBezTo>
                    <a:cubicBezTo>
                      <a:pt x="290264" y="126008"/>
                      <a:pt x="241245" y="185573"/>
                      <a:pt x="219329" y="205653"/>
                    </a:cubicBezTo>
                    <a:close/>
                  </a:path>
                </a:pathLst>
              </a:custGeom>
              <a:solidFill>
                <a:schemeClr val="accent1"/>
              </a:solidFill>
              <a:ln w="16689" cap="flat">
                <a:noFill/>
                <a:prstDash val="solid"/>
                <a:miter/>
              </a:ln>
            </p:spPr>
            <p:txBody>
              <a:bodyPr rtlCol="0" anchor="ctr"/>
              <a:lstStyle/>
              <a:p>
                <a:endParaRPr lang="en-EG"/>
              </a:p>
            </p:txBody>
          </p:sp>
        </p:grpSp>
        <p:sp>
          <p:nvSpPr>
            <p:cNvPr id="96" name="Freeform 95">
              <a:extLst>
                <a:ext uri="{FF2B5EF4-FFF2-40B4-BE49-F238E27FC236}">
                  <a16:creationId xmlns:a16="http://schemas.microsoft.com/office/drawing/2014/main" id="{98F2FA57-76D3-6C42-8344-77E3DD8FF31F}"/>
                </a:ext>
              </a:extLst>
            </p:cNvPr>
            <p:cNvSpPr/>
            <p:nvPr/>
          </p:nvSpPr>
          <p:spPr>
            <a:xfrm>
              <a:off x="1614419" y="5490345"/>
              <a:ext cx="286922" cy="176949"/>
            </a:xfrm>
            <a:custGeom>
              <a:avLst/>
              <a:gdLst>
                <a:gd name="connsiteX0" fmla="*/ 286915 w 286922"/>
                <a:gd name="connsiteY0" fmla="*/ 63436 h 176949"/>
                <a:gd name="connsiteX1" fmla="*/ 284907 w 286922"/>
                <a:gd name="connsiteY1" fmla="*/ 71536 h 176949"/>
                <a:gd name="connsiteX2" fmla="*/ 245257 w 286922"/>
                <a:gd name="connsiteY2" fmla="*/ 92966 h 176949"/>
                <a:gd name="connsiteX3" fmla="*/ 210292 w 286922"/>
                <a:gd name="connsiteY3" fmla="*/ 101740 h 176949"/>
                <a:gd name="connsiteX4" fmla="*/ 174490 w 286922"/>
                <a:gd name="connsiteY4" fmla="*/ 123170 h 176949"/>
                <a:gd name="connsiteX5" fmla="*/ 64407 w 286922"/>
                <a:gd name="connsiteY5" fmla="*/ 176830 h 176949"/>
                <a:gd name="connsiteX6" fmla="*/ 332 w 286922"/>
                <a:gd name="connsiteY6" fmla="*/ 128570 h 176949"/>
                <a:gd name="connsiteX7" fmla="*/ 1335 w 286922"/>
                <a:gd name="connsiteY7" fmla="*/ 107478 h 176949"/>
                <a:gd name="connsiteX8" fmla="*/ 101715 w 286922"/>
                <a:gd name="connsiteY8" fmla="*/ 9270 h 176949"/>
                <a:gd name="connsiteX9" fmla="*/ 262154 w 286922"/>
                <a:gd name="connsiteY9" fmla="*/ 39306 h 176949"/>
                <a:gd name="connsiteX10" fmla="*/ 286915 w 286922"/>
                <a:gd name="connsiteY10" fmla="*/ 63436 h 17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6922" h="176949">
                  <a:moveTo>
                    <a:pt x="286915" y="63436"/>
                  </a:moveTo>
                  <a:cubicBezTo>
                    <a:pt x="286864" y="66254"/>
                    <a:pt x="286177" y="69021"/>
                    <a:pt x="284907" y="71536"/>
                  </a:cubicBezTo>
                  <a:cubicBezTo>
                    <a:pt x="272303" y="79770"/>
                    <a:pt x="259039" y="86942"/>
                    <a:pt x="245257" y="92966"/>
                  </a:cubicBezTo>
                  <a:cubicBezTo>
                    <a:pt x="233976" y="97235"/>
                    <a:pt x="222244" y="100188"/>
                    <a:pt x="210292" y="101740"/>
                  </a:cubicBezTo>
                  <a:cubicBezTo>
                    <a:pt x="193562" y="105790"/>
                    <a:pt x="195569" y="104946"/>
                    <a:pt x="174490" y="123170"/>
                  </a:cubicBezTo>
                  <a:cubicBezTo>
                    <a:pt x="125304" y="165693"/>
                    <a:pt x="94855" y="178349"/>
                    <a:pt x="64407" y="176830"/>
                  </a:cubicBezTo>
                  <a:cubicBezTo>
                    <a:pt x="47677" y="176830"/>
                    <a:pt x="1168" y="156412"/>
                    <a:pt x="332" y="128570"/>
                  </a:cubicBezTo>
                  <a:cubicBezTo>
                    <a:pt x="-334" y="121534"/>
                    <a:pt x="4" y="114430"/>
                    <a:pt x="1335" y="107478"/>
                  </a:cubicBezTo>
                  <a:cubicBezTo>
                    <a:pt x="12377" y="81998"/>
                    <a:pt x="56711" y="46224"/>
                    <a:pt x="101715" y="9270"/>
                  </a:cubicBezTo>
                  <a:cubicBezTo>
                    <a:pt x="127144" y="-11485"/>
                    <a:pt x="200421" y="4377"/>
                    <a:pt x="262154" y="39306"/>
                  </a:cubicBezTo>
                  <a:cubicBezTo>
                    <a:pt x="276375" y="47068"/>
                    <a:pt x="287249" y="58880"/>
                    <a:pt x="286915" y="63436"/>
                  </a:cubicBezTo>
                  <a:close/>
                </a:path>
              </a:pathLst>
            </a:custGeom>
            <a:solidFill>
              <a:srgbClr val="FFFFFF"/>
            </a:solidFill>
            <a:ln w="16689" cap="flat">
              <a:noFill/>
              <a:prstDash val="solid"/>
              <a:miter/>
            </a:ln>
          </p:spPr>
          <p:txBody>
            <a:bodyPr rtlCol="0" anchor="ctr"/>
            <a:lstStyle/>
            <a:p>
              <a:endParaRPr lang="en-EG"/>
            </a:p>
          </p:txBody>
        </p:sp>
        <p:sp>
          <p:nvSpPr>
            <p:cNvPr id="97" name="Freeform 96">
              <a:extLst>
                <a:ext uri="{FF2B5EF4-FFF2-40B4-BE49-F238E27FC236}">
                  <a16:creationId xmlns:a16="http://schemas.microsoft.com/office/drawing/2014/main" id="{FD65C076-D29E-AB44-BD5B-D5DB12636DE1}"/>
                </a:ext>
              </a:extLst>
            </p:cNvPr>
            <p:cNvSpPr/>
            <p:nvPr/>
          </p:nvSpPr>
          <p:spPr>
            <a:xfrm>
              <a:off x="1614230" y="5442497"/>
              <a:ext cx="287856" cy="211296"/>
            </a:xfrm>
            <a:custGeom>
              <a:avLst/>
              <a:gdLst>
                <a:gd name="connsiteX0" fmla="*/ 284929 w 287856"/>
                <a:gd name="connsiteY0" fmla="*/ 47668 h 211296"/>
                <a:gd name="connsiteX1" fmla="*/ 284929 w 287856"/>
                <a:gd name="connsiteY1" fmla="*/ 105715 h 211296"/>
                <a:gd name="connsiteX2" fmla="*/ 245781 w 287856"/>
                <a:gd name="connsiteY2" fmla="*/ 128158 h 211296"/>
                <a:gd name="connsiteX3" fmla="*/ 209979 w 287856"/>
                <a:gd name="connsiteY3" fmla="*/ 135920 h 211296"/>
                <a:gd name="connsiteX4" fmla="*/ 174177 w 287856"/>
                <a:gd name="connsiteY4" fmla="*/ 157519 h 211296"/>
                <a:gd name="connsiteX5" fmla="*/ 64094 w 287856"/>
                <a:gd name="connsiteY5" fmla="*/ 211178 h 211296"/>
                <a:gd name="connsiteX6" fmla="*/ 2361 w 287856"/>
                <a:gd name="connsiteY6" fmla="*/ 151107 h 211296"/>
                <a:gd name="connsiteX7" fmla="*/ 22604 w 287856"/>
                <a:gd name="connsiteY7" fmla="*/ 120733 h 211296"/>
                <a:gd name="connsiteX8" fmla="*/ 104915 w 287856"/>
                <a:gd name="connsiteY8" fmla="*/ 42775 h 211296"/>
                <a:gd name="connsiteX9" fmla="*/ 250298 w 287856"/>
                <a:gd name="connsiteY9" fmla="*/ 6495 h 211296"/>
                <a:gd name="connsiteX10" fmla="*/ 284929 w 287856"/>
                <a:gd name="connsiteY10" fmla="*/ 47668 h 2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7856" h="211296">
                  <a:moveTo>
                    <a:pt x="284929" y="47668"/>
                  </a:moveTo>
                  <a:cubicBezTo>
                    <a:pt x="288832" y="66820"/>
                    <a:pt x="288832" y="86563"/>
                    <a:pt x="284929" y="105715"/>
                  </a:cubicBezTo>
                  <a:cubicBezTo>
                    <a:pt x="283925" y="110609"/>
                    <a:pt x="253811" y="124108"/>
                    <a:pt x="245781" y="128158"/>
                  </a:cubicBezTo>
                  <a:cubicBezTo>
                    <a:pt x="234123" y="131904"/>
                    <a:pt x="222133" y="134502"/>
                    <a:pt x="209979" y="135920"/>
                  </a:cubicBezTo>
                  <a:cubicBezTo>
                    <a:pt x="193249" y="140138"/>
                    <a:pt x="195256" y="139295"/>
                    <a:pt x="174177" y="157519"/>
                  </a:cubicBezTo>
                  <a:cubicBezTo>
                    <a:pt x="124991" y="199873"/>
                    <a:pt x="94543" y="212697"/>
                    <a:pt x="64094" y="211178"/>
                  </a:cubicBezTo>
                  <a:cubicBezTo>
                    <a:pt x="45859" y="211178"/>
                    <a:pt x="-12361" y="185192"/>
                    <a:pt x="2361" y="151107"/>
                  </a:cubicBezTo>
                  <a:cubicBezTo>
                    <a:pt x="7740" y="140122"/>
                    <a:pt x="14549" y="129913"/>
                    <a:pt x="22604" y="120733"/>
                  </a:cubicBezTo>
                  <a:cubicBezTo>
                    <a:pt x="22604" y="120733"/>
                    <a:pt x="78315" y="70111"/>
                    <a:pt x="104915" y="42775"/>
                  </a:cubicBezTo>
                  <a:cubicBezTo>
                    <a:pt x="127668" y="19320"/>
                    <a:pt x="190907" y="-14260"/>
                    <a:pt x="250298" y="6495"/>
                  </a:cubicBezTo>
                  <a:cubicBezTo>
                    <a:pt x="267300" y="14392"/>
                    <a:pt x="279977" y="29461"/>
                    <a:pt x="284929" y="47668"/>
                  </a:cubicBezTo>
                  <a:close/>
                </a:path>
              </a:pathLst>
            </a:custGeom>
            <a:solidFill>
              <a:srgbClr val="DD4919"/>
            </a:solidFill>
            <a:ln w="16689" cap="flat">
              <a:noFill/>
              <a:prstDash val="solid"/>
              <a:miter/>
            </a:ln>
          </p:spPr>
          <p:txBody>
            <a:bodyPr rtlCol="0" anchor="ctr"/>
            <a:lstStyle/>
            <a:p>
              <a:endParaRPr lang="en-EG"/>
            </a:p>
          </p:txBody>
        </p:sp>
        <p:sp>
          <p:nvSpPr>
            <p:cNvPr id="98" name="Freeform 97">
              <a:extLst>
                <a:ext uri="{FF2B5EF4-FFF2-40B4-BE49-F238E27FC236}">
                  <a16:creationId xmlns:a16="http://schemas.microsoft.com/office/drawing/2014/main" id="{9FFBF2A7-6639-0740-9CA8-04995292FD17}"/>
                </a:ext>
              </a:extLst>
            </p:cNvPr>
            <p:cNvSpPr/>
            <p:nvPr/>
          </p:nvSpPr>
          <p:spPr>
            <a:xfrm>
              <a:off x="1704924" y="5442935"/>
              <a:ext cx="190218" cy="80905"/>
            </a:xfrm>
            <a:custGeom>
              <a:avLst/>
              <a:gdLst>
                <a:gd name="connsiteX0" fmla="*/ 71939 w 190218"/>
                <a:gd name="connsiteY0" fmla="*/ 57355 h 80905"/>
                <a:gd name="connsiteX1" fmla="*/ 70098 w 190218"/>
                <a:gd name="connsiteY1" fmla="*/ 78954 h 80905"/>
                <a:gd name="connsiteX2" fmla="*/ 190219 w 190218"/>
                <a:gd name="connsiteY2" fmla="*/ 36431 h 80905"/>
                <a:gd name="connsiteX3" fmla="*/ 159770 w 190218"/>
                <a:gd name="connsiteY3" fmla="*/ 6058 h 80905"/>
                <a:gd name="connsiteX4" fmla="*/ 11544 w 190218"/>
                <a:gd name="connsiteY4" fmla="*/ 43012 h 80905"/>
                <a:gd name="connsiteX5" fmla="*/ 0 w 190218"/>
                <a:gd name="connsiteY5" fmla="*/ 52799 h 80905"/>
                <a:gd name="connsiteX6" fmla="*/ 27102 w 190218"/>
                <a:gd name="connsiteY6" fmla="*/ 46218 h 80905"/>
                <a:gd name="connsiteX7" fmla="*/ 146387 w 190218"/>
                <a:gd name="connsiteY7" fmla="*/ 6733 h 80905"/>
                <a:gd name="connsiteX8" fmla="*/ 71939 w 190218"/>
                <a:gd name="connsiteY8" fmla="*/ 57355 h 8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218" h="80905">
                  <a:moveTo>
                    <a:pt x="71939" y="57355"/>
                  </a:moveTo>
                  <a:cubicBezTo>
                    <a:pt x="70266" y="52462"/>
                    <a:pt x="70098" y="78954"/>
                    <a:pt x="70098" y="78954"/>
                  </a:cubicBezTo>
                  <a:cubicBezTo>
                    <a:pt x="107406" y="86379"/>
                    <a:pt x="172151" y="72711"/>
                    <a:pt x="190219" y="36431"/>
                  </a:cubicBezTo>
                  <a:cubicBezTo>
                    <a:pt x="183927" y="23016"/>
                    <a:pt x="173146" y="12251"/>
                    <a:pt x="159770" y="6058"/>
                  </a:cubicBezTo>
                  <a:cubicBezTo>
                    <a:pt x="100379" y="-14697"/>
                    <a:pt x="36806" y="22932"/>
                    <a:pt x="11544" y="43012"/>
                  </a:cubicBezTo>
                  <a:lnTo>
                    <a:pt x="0" y="52799"/>
                  </a:lnTo>
                  <a:cubicBezTo>
                    <a:pt x="20912" y="55161"/>
                    <a:pt x="21582" y="61574"/>
                    <a:pt x="27102" y="46218"/>
                  </a:cubicBezTo>
                  <a:cubicBezTo>
                    <a:pt x="38981" y="13820"/>
                    <a:pt x="119284" y="-4404"/>
                    <a:pt x="146387" y="6733"/>
                  </a:cubicBezTo>
                  <a:cubicBezTo>
                    <a:pt x="236059" y="43012"/>
                    <a:pt x="76456" y="69842"/>
                    <a:pt x="71939" y="57355"/>
                  </a:cubicBezTo>
                  <a:close/>
                </a:path>
              </a:pathLst>
            </a:custGeom>
            <a:solidFill>
              <a:srgbClr val="FFFFFF"/>
            </a:solidFill>
            <a:ln w="16689" cap="flat">
              <a:noFill/>
              <a:prstDash val="solid"/>
              <a:miter/>
            </a:ln>
          </p:spPr>
          <p:txBody>
            <a:bodyPr rtlCol="0" anchor="ctr"/>
            <a:lstStyle/>
            <a:p>
              <a:endParaRPr lang="en-EG"/>
            </a:p>
          </p:txBody>
        </p:sp>
        <p:sp>
          <p:nvSpPr>
            <p:cNvPr id="99" name="Freeform 98">
              <a:extLst>
                <a:ext uri="{FF2B5EF4-FFF2-40B4-BE49-F238E27FC236}">
                  <a16:creationId xmlns:a16="http://schemas.microsoft.com/office/drawing/2014/main" id="{0C1353B6-75B8-7244-ABC2-7ABA24C91312}"/>
                </a:ext>
              </a:extLst>
            </p:cNvPr>
            <p:cNvSpPr/>
            <p:nvPr/>
          </p:nvSpPr>
          <p:spPr>
            <a:xfrm>
              <a:off x="1738384" y="5406807"/>
              <a:ext cx="144759" cy="100704"/>
            </a:xfrm>
            <a:custGeom>
              <a:avLst/>
              <a:gdLst>
                <a:gd name="connsiteX0" fmla="*/ 0 w 144759"/>
                <a:gd name="connsiteY0" fmla="*/ 72221 h 100704"/>
                <a:gd name="connsiteX1" fmla="*/ 26768 w 144759"/>
                <a:gd name="connsiteY1" fmla="*/ 36111 h 100704"/>
                <a:gd name="connsiteX2" fmla="*/ 31954 w 144759"/>
                <a:gd name="connsiteY2" fmla="*/ 0 h 100704"/>
                <a:gd name="connsiteX3" fmla="*/ 53368 w 144759"/>
                <a:gd name="connsiteY3" fmla="*/ 21430 h 100704"/>
                <a:gd name="connsiteX4" fmla="*/ 131497 w 144759"/>
                <a:gd name="connsiteY4" fmla="*/ 4556 h 100704"/>
                <a:gd name="connsiteX5" fmla="*/ 144182 w 144759"/>
                <a:gd name="connsiteY5" fmla="*/ 26374 h 100704"/>
                <a:gd name="connsiteX6" fmla="*/ 137520 w 144759"/>
                <a:gd name="connsiteY6" fmla="*/ 36279 h 100704"/>
                <a:gd name="connsiteX7" fmla="*/ 143375 w 144759"/>
                <a:gd name="connsiteY7" fmla="*/ 70027 h 100704"/>
                <a:gd name="connsiteX8" fmla="*/ 0 w 144759"/>
                <a:gd name="connsiteY8" fmla="*/ 72221 h 10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59" h="100704">
                  <a:moveTo>
                    <a:pt x="0" y="72221"/>
                  </a:moveTo>
                  <a:cubicBezTo>
                    <a:pt x="0" y="72221"/>
                    <a:pt x="27772" y="54335"/>
                    <a:pt x="26768" y="36111"/>
                  </a:cubicBezTo>
                  <a:cubicBezTo>
                    <a:pt x="26768" y="36111"/>
                    <a:pt x="10038" y="13499"/>
                    <a:pt x="31954" y="0"/>
                  </a:cubicBezTo>
                  <a:cubicBezTo>
                    <a:pt x="31954" y="0"/>
                    <a:pt x="28775" y="10124"/>
                    <a:pt x="53368" y="21430"/>
                  </a:cubicBezTo>
                  <a:cubicBezTo>
                    <a:pt x="77961" y="32736"/>
                    <a:pt x="124972" y="17718"/>
                    <a:pt x="131497" y="4556"/>
                  </a:cubicBezTo>
                  <a:cubicBezTo>
                    <a:pt x="140974" y="7053"/>
                    <a:pt x="146653" y="16823"/>
                    <a:pt x="144182" y="26374"/>
                  </a:cubicBezTo>
                  <a:cubicBezTo>
                    <a:pt x="143154" y="30356"/>
                    <a:pt x="140802" y="33849"/>
                    <a:pt x="137520" y="36279"/>
                  </a:cubicBezTo>
                  <a:cubicBezTo>
                    <a:pt x="134341" y="39992"/>
                    <a:pt x="145550" y="65809"/>
                    <a:pt x="143375" y="70027"/>
                  </a:cubicBezTo>
                  <a:cubicBezTo>
                    <a:pt x="133505" y="93145"/>
                    <a:pt x="39984" y="124531"/>
                    <a:pt x="0" y="72221"/>
                  </a:cubicBezTo>
                  <a:close/>
                </a:path>
              </a:pathLst>
            </a:custGeom>
            <a:solidFill>
              <a:srgbClr val="EAEAEA"/>
            </a:solidFill>
            <a:ln w="16689" cap="flat">
              <a:noFill/>
              <a:prstDash val="solid"/>
              <a:miter/>
            </a:ln>
          </p:spPr>
          <p:txBody>
            <a:bodyPr rtlCol="0" anchor="ctr"/>
            <a:lstStyle/>
            <a:p>
              <a:endParaRPr lang="en-EG"/>
            </a:p>
          </p:txBody>
        </p:sp>
        <p:sp>
          <p:nvSpPr>
            <p:cNvPr id="100" name="Freeform 99">
              <a:extLst>
                <a:ext uri="{FF2B5EF4-FFF2-40B4-BE49-F238E27FC236}">
                  <a16:creationId xmlns:a16="http://schemas.microsoft.com/office/drawing/2014/main" id="{D6D3B048-DB29-ED4E-AC2A-7FE851E4A074}"/>
                </a:ext>
              </a:extLst>
            </p:cNvPr>
            <p:cNvSpPr/>
            <p:nvPr/>
          </p:nvSpPr>
          <p:spPr>
            <a:xfrm>
              <a:off x="1711449" y="5455066"/>
              <a:ext cx="70861" cy="69353"/>
            </a:xfrm>
            <a:custGeom>
              <a:avLst/>
              <a:gdLst>
                <a:gd name="connsiteX0" fmla="*/ 0 w 70861"/>
                <a:gd name="connsiteY0" fmla="*/ 31050 h 69353"/>
                <a:gd name="connsiteX1" fmla="*/ 46509 w 70861"/>
                <a:gd name="connsiteY1" fmla="*/ 3545 h 69353"/>
                <a:gd name="connsiteX2" fmla="*/ 66585 w 70861"/>
                <a:gd name="connsiteY2" fmla="*/ 69354 h 69353"/>
              </a:gdLst>
              <a:ahLst/>
              <a:cxnLst>
                <a:cxn ang="0">
                  <a:pos x="connsiteX0" y="connsiteY0"/>
                </a:cxn>
                <a:cxn ang="0">
                  <a:pos x="connsiteX1" y="connsiteY1"/>
                </a:cxn>
                <a:cxn ang="0">
                  <a:pos x="connsiteX2" y="connsiteY2"/>
                </a:cxn>
              </a:cxnLst>
              <a:rect l="l" t="t" r="r" b="b"/>
              <a:pathLst>
                <a:path w="70861" h="69353">
                  <a:moveTo>
                    <a:pt x="0" y="31050"/>
                  </a:moveTo>
                  <a:cubicBezTo>
                    <a:pt x="0" y="31050"/>
                    <a:pt x="8365" y="-12486"/>
                    <a:pt x="46509" y="3545"/>
                  </a:cubicBezTo>
                  <a:cubicBezTo>
                    <a:pt x="84653" y="19575"/>
                    <a:pt x="66585" y="69354"/>
                    <a:pt x="66585" y="69354"/>
                  </a:cubicBezTo>
                  <a:close/>
                </a:path>
              </a:pathLst>
            </a:custGeom>
            <a:solidFill>
              <a:srgbClr val="FFFFFF"/>
            </a:solidFill>
            <a:ln w="16689"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E74C08C8-86F2-904E-A8B9-C250E00A85C1}"/>
                </a:ext>
              </a:extLst>
            </p:cNvPr>
            <p:cNvSpPr/>
            <p:nvPr/>
          </p:nvSpPr>
          <p:spPr>
            <a:xfrm>
              <a:off x="1688362" y="5501809"/>
              <a:ext cx="106736" cy="88420"/>
            </a:xfrm>
            <a:custGeom>
              <a:avLst/>
              <a:gdLst>
                <a:gd name="connsiteX0" fmla="*/ 15057 w 106736"/>
                <a:gd name="connsiteY0" fmla="*/ 88420 h 88420"/>
                <a:gd name="connsiteX1" fmla="*/ 0 w 106736"/>
                <a:gd name="connsiteY1" fmla="*/ 65640 h 88420"/>
                <a:gd name="connsiteX2" fmla="*/ 62570 w 106736"/>
                <a:gd name="connsiteY2" fmla="*/ 0 h 88420"/>
                <a:gd name="connsiteX3" fmla="*/ 106737 w 106736"/>
                <a:gd name="connsiteY3" fmla="*/ 11474 h 88420"/>
                <a:gd name="connsiteX4" fmla="*/ 15057 w 106736"/>
                <a:gd name="connsiteY4" fmla="*/ 88420 h 8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36" h="88420">
                  <a:moveTo>
                    <a:pt x="15057" y="88420"/>
                  </a:moveTo>
                  <a:lnTo>
                    <a:pt x="0" y="65640"/>
                  </a:lnTo>
                  <a:lnTo>
                    <a:pt x="62570" y="0"/>
                  </a:lnTo>
                  <a:lnTo>
                    <a:pt x="106737" y="11474"/>
                  </a:lnTo>
                  <a:lnTo>
                    <a:pt x="15057" y="88420"/>
                  </a:lnTo>
                  <a:close/>
                </a:path>
              </a:pathLst>
            </a:custGeom>
            <a:solidFill>
              <a:srgbClr val="FFFFFF"/>
            </a:solidFill>
            <a:ln w="16689"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B8999C1D-0B1F-C948-A9C6-103675A49F99}"/>
                </a:ext>
              </a:extLst>
            </p:cNvPr>
            <p:cNvSpPr/>
            <p:nvPr/>
          </p:nvSpPr>
          <p:spPr>
            <a:xfrm>
              <a:off x="1638005" y="5486116"/>
              <a:ext cx="100379" cy="75258"/>
            </a:xfrm>
            <a:custGeom>
              <a:avLst/>
              <a:gdLst>
                <a:gd name="connsiteX0" fmla="*/ 100379 w 100379"/>
                <a:gd name="connsiteY0" fmla="*/ 7087 h 75258"/>
                <a:gd name="connsiteX1" fmla="*/ 33460 w 100379"/>
                <a:gd name="connsiteY1" fmla="*/ 71546 h 75258"/>
                <a:gd name="connsiteX2" fmla="*/ 0 w 100379"/>
                <a:gd name="connsiteY2" fmla="*/ 75259 h 75258"/>
                <a:gd name="connsiteX3" fmla="*/ 72942 w 100379"/>
                <a:gd name="connsiteY3" fmla="*/ 0 h 75258"/>
              </a:gdLst>
              <a:ahLst/>
              <a:cxnLst>
                <a:cxn ang="0">
                  <a:pos x="connsiteX0" y="connsiteY0"/>
                </a:cxn>
                <a:cxn ang="0">
                  <a:pos x="connsiteX1" y="connsiteY1"/>
                </a:cxn>
                <a:cxn ang="0">
                  <a:pos x="connsiteX2" y="connsiteY2"/>
                </a:cxn>
                <a:cxn ang="0">
                  <a:pos x="connsiteX3" y="connsiteY3"/>
                </a:cxn>
              </a:cxnLst>
              <a:rect l="l" t="t" r="r" b="b"/>
              <a:pathLst>
                <a:path w="100379" h="75258">
                  <a:moveTo>
                    <a:pt x="100379" y="7087"/>
                  </a:moveTo>
                  <a:lnTo>
                    <a:pt x="33460" y="71546"/>
                  </a:lnTo>
                  <a:lnTo>
                    <a:pt x="0" y="75259"/>
                  </a:lnTo>
                  <a:cubicBezTo>
                    <a:pt x="0" y="75259"/>
                    <a:pt x="72942" y="7762"/>
                    <a:pt x="72942" y="0"/>
                  </a:cubicBezTo>
                  <a:close/>
                </a:path>
              </a:pathLst>
            </a:custGeom>
            <a:solidFill>
              <a:srgbClr val="FFFFFF"/>
            </a:solidFill>
            <a:ln w="16689"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A3F9167-DF35-A84A-BC42-5142771FA369}"/>
                </a:ext>
              </a:extLst>
            </p:cNvPr>
            <p:cNvSpPr/>
            <p:nvPr/>
          </p:nvSpPr>
          <p:spPr>
            <a:xfrm>
              <a:off x="2558985" y="4823163"/>
              <a:ext cx="99895" cy="141879"/>
            </a:xfrm>
            <a:custGeom>
              <a:avLst/>
              <a:gdLst>
                <a:gd name="connsiteX0" fmla="*/ 70265 w 99895"/>
                <a:gd name="connsiteY0" fmla="*/ 141880 h 141879"/>
                <a:gd name="connsiteX1" fmla="*/ 34296 w 99895"/>
                <a:gd name="connsiteY1" fmla="*/ 130574 h 141879"/>
                <a:gd name="connsiteX2" fmla="*/ 5966 w 99895"/>
                <a:gd name="connsiteY2" fmla="*/ 132444 h 141879"/>
                <a:gd name="connsiteX3" fmla="*/ 2342 w 99895"/>
                <a:gd name="connsiteY3" fmla="*/ 128212 h 141879"/>
                <a:gd name="connsiteX4" fmla="*/ 24258 w 99895"/>
                <a:gd name="connsiteY4" fmla="*/ 124331 h 141879"/>
                <a:gd name="connsiteX5" fmla="*/ 35467 w 99895"/>
                <a:gd name="connsiteY5" fmla="*/ 107456 h 141879"/>
                <a:gd name="connsiteX6" fmla="*/ 0 w 99895"/>
                <a:gd name="connsiteY6" fmla="*/ 23086 h 141879"/>
                <a:gd name="connsiteX7" fmla="*/ 30616 w 99895"/>
                <a:gd name="connsiteY7" fmla="*/ 7562 h 141879"/>
                <a:gd name="connsiteX8" fmla="*/ 68593 w 99895"/>
                <a:gd name="connsiteY8" fmla="*/ 1656 h 141879"/>
                <a:gd name="connsiteX9" fmla="*/ 70265 w 99895"/>
                <a:gd name="connsiteY9" fmla="*/ 141880 h 14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895" h="141879">
                  <a:moveTo>
                    <a:pt x="70265" y="141880"/>
                  </a:moveTo>
                  <a:cubicBezTo>
                    <a:pt x="59968" y="133961"/>
                    <a:pt x="47232" y="129958"/>
                    <a:pt x="34296" y="130574"/>
                  </a:cubicBezTo>
                  <a:cubicBezTo>
                    <a:pt x="26985" y="138981"/>
                    <a:pt x="14301" y="139819"/>
                    <a:pt x="5966" y="132444"/>
                  </a:cubicBezTo>
                  <a:cubicBezTo>
                    <a:pt x="4569" y="131209"/>
                    <a:pt x="3349" y="129784"/>
                    <a:pt x="2342" y="128212"/>
                  </a:cubicBezTo>
                  <a:cubicBezTo>
                    <a:pt x="2342" y="128212"/>
                    <a:pt x="9871" y="126524"/>
                    <a:pt x="24258" y="124331"/>
                  </a:cubicBezTo>
                  <a:cubicBezTo>
                    <a:pt x="31285" y="123318"/>
                    <a:pt x="32456" y="119437"/>
                    <a:pt x="35467" y="107456"/>
                  </a:cubicBezTo>
                  <a:cubicBezTo>
                    <a:pt x="51193" y="47553"/>
                    <a:pt x="14555" y="23086"/>
                    <a:pt x="0" y="23086"/>
                  </a:cubicBezTo>
                  <a:cubicBezTo>
                    <a:pt x="0" y="23086"/>
                    <a:pt x="6859" y="-10662"/>
                    <a:pt x="30616" y="7562"/>
                  </a:cubicBezTo>
                  <a:cubicBezTo>
                    <a:pt x="34631" y="10430"/>
                    <a:pt x="47345" y="-4925"/>
                    <a:pt x="68593" y="1656"/>
                  </a:cubicBezTo>
                  <a:cubicBezTo>
                    <a:pt x="102554" y="12624"/>
                    <a:pt x="116775" y="96320"/>
                    <a:pt x="70265" y="141880"/>
                  </a:cubicBezTo>
                  <a:close/>
                </a:path>
              </a:pathLst>
            </a:custGeom>
            <a:solidFill>
              <a:srgbClr val="EAEAEA"/>
            </a:solidFill>
            <a:ln w="16689"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7EF8A66F-D6C8-F042-8244-9848765ABCA0}"/>
                </a:ext>
              </a:extLst>
            </p:cNvPr>
            <p:cNvSpPr/>
            <p:nvPr/>
          </p:nvSpPr>
          <p:spPr>
            <a:xfrm>
              <a:off x="2554027" y="4952324"/>
              <a:ext cx="87436" cy="37027"/>
            </a:xfrm>
            <a:custGeom>
              <a:avLst/>
              <a:gdLst>
                <a:gd name="connsiteX0" fmla="*/ 15331 w 87436"/>
                <a:gd name="connsiteY0" fmla="*/ 25374 h 37027"/>
                <a:gd name="connsiteX1" fmla="*/ 18008 w 87436"/>
                <a:gd name="connsiteY1" fmla="*/ 4450 h 37027"/>
                <a:gd name="connsiteX2" fmla="*/ 87437 w 87436"/>
                <a:gd name="connsiteY2" fmla="*/ 16768 h 37027"/>
                <a:gd name="connsiteX3" fmla="*/ 15331 w 87436"/>
                <a:gd name="connsiteY3" fmla="*/ 25374 h 37027"/>
              </a:gdLst>
              <a:ahLst/>
              <a:cxnLst>
                <a:cxn ang="0">
                  <a:pos x="connsiteX0" y="connsiteY0"/>
                </a:cxn>
                <a:cxn ang="0">
                  <a:pos x="connsiteX1" y="connsiteY1"/>
                </a:cxn>
                <a:cxn ang="0">
                  <a:pos x="connsiteX2" y="connsiteY2"/>
                </a:cxn>
                <a:cxn ang="0">
                  <a:pos x="connsiteX3" y="connsiteY3"/>
                </a:cxn>
              </a:cxnLst>
              <a:rect l="l" t="t" r="r" b="b"/>
              <a:pathLst>
                <a:path w="87436" h="37027">
                  <a:moveTo>
                    <a:pt x="15331" y="25374"/>
                  </a:moveTo>
                  <a:cubicBezTo>
                    <a:pt x="13658" y="21662"/>
                    <a:pt x="-19969" y="20649"/>
                    <a:pt x="18008" y="4450"/>
                  </a:cubicBezTo>
                  <a:cubicBezTo>
                    <a:pt x="41650" y="-4481"/>
                    <a:pt x="68236" y="235"/>
                    <a:pt x="87437" y="16768"/>
                  </a:cubicBezTo>
                  <a:cubicBezTo>
                    <a:pt x="87437" y="16768"/>
                    <a:pt x="28715" y="55916"/>
                    <a:pt x="15331" y="25374"/>
                  </a:cubicBezTo>
                  <a:close/>
                </a:path>
              </a:pathLst>
            </a:custGeom>
            <a:solidFill>
              <a:srgbClr val="FFFFFF"/>
            </a:solidFill>
            <a:ln w="16689"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F40E7CAE-5D3A-604C-A5FB-6F6E03EB2B81}"/>
                </a:ext>
              </a:extLst>
            </p:cNvPr>
            <p:cNvSpPr/>
            <p:nvPr/>
          </p:nvSpPr>
          <p:spPr>
            <a:xfrm>
              <a:off x="2110403" y="4083370"/>
              <a:ext cx="374803" cy="434437"/>
            </a:xfrm>
            <a:custGeom>
              <a:avLst/>
              <a:gdLst>
                <a:gd name="connsiteX0" fmla="*/ 340842 w 374803"/>
                <a:gd name="connsiteY0" fmla="*/ 71209 h 434437"/>
                <a:gd name="connsiteX1" fmla="*/ 348705 w 374803"/>
                <a:gd name="connsiteY1" fmla="*/ 75259 h 434437"/>
                <a:gd name="connsiteX2" fmla="*/ 58608 w 374803"/>
                <a:gd name="connsiteY2" fmla="*/ 0 h 434437"/>
                <a:gd name="connsiteX3" fmla="*/ 51080 w 374803"/>
                <a:gd name="connsiteY3" fmla="*/ 3881 h 434437"/>
                <a:gd name="connsiteX4" fmla="*/ 221 w 374803"/>
                <a:gd name="connsiteY4" fmla="*/ 85552 h 434437"/>
                <a:gd name="connsiteX5" fmla="*/ 15111 w 374803"/>
                <a:gd name="connsiteY5" fmla="*/ 128581 h 434437"/>
                <a:gd name="connsiteX6" fmla="*/ 90395 w 374803"/>
                <a:gd name="connsiteY6" fmla="*/ 172622 h 434437"/>
                <a:gd name="connsiteX7" fmla="*/ 90395 w 374803"/>
                <a:gd name="connsiteY7" fmla="*/ 172622 h 434437"/>
                <a:gd name="connsiteX8" fmla="*/ 120509 w 374803"/>
                <a:gd name="connsiteY8" fmla="*/ 172622 h 434437"/>
                <a:gd name="connsiteX9" fmla="*/ 179064 w 374803"/>
                <a:gd name="connsiteY9" fmla="*/ 170935 h 434437"/>
                <a:gd name="connsiteX10" fmla="*/ 137072 w 374803"/>
                <a:gd name="connsiteY10" fmla="*/ 315715 h 434437"/>
                <a:gd name="connsiteX11" fmla="*/ 134060 w 374803"/>
                <a:gd name="connsiteY11" fmla="*/ 317402 h 434437"/>
                <a:gd name="connsiteX12" fmla="*/ 72996 w 374803"/>
                <a:gd name="connsiteY12" fmla="*/ 305759 h 434437"/>
                <a:gd name="connsiteX13" fmla="*/ 69483 w 374803"/>
                <a:gd name="connsiteY13" fmla="*/ 305759 h 434437"/>
                <a:gd name="connsiteX14" fmla="*/ 31506 w 374803"/>
                <a:gd name="connsiteY14" fmla="*/ 356381 h 434437"/>
                <a:gd name="connsiteX15" fmla="*/ 56768 w 374803"/>
                <a:gd name="connsiteY15" fmla="*/ 408185 h 434437"/>
                <a:gd name="connsiteX16" fmla="*/ 126365 w 374803"/>
                <a:gd name="connsiteY16" fmla="*/ 434002 h 434437"/>
                <a:gd name="connsiteX17" fmla="*/ 195459 w 374803"/>
                <a:gd name="connsiteY17" fmla="*/ 386080 h 434437"/>
                <a:gd name="connsiteX18" fmla="*/ 374803 w 374803"/>
                <a:gd name="connsiteY18" fmla="*/ 111875 h 434437"/>
                <a:gd name="connsiteX19" fmla="*/ 340842 w 374803"/>
                <a:gd name="connsiteY19" fmla="*/ 71209 h 43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4803" h="434437">
                  <a:moveTo>
                    <a:pt x="340842" y="71209"/>
                  </a:moveTo>
                  <a:cubicBezTo>
                    <a:pt x="343518" y="72559"/>
                    <a:pt x="346195" y="73740"/>
                    <a:pt x="348705" y="75259"/>
                  </a:cubicBezTo>
                  <a:cubicBezTo>
                    <a:pt x="259832" y="25932"/>
                    <a:pt x="160048" y="46"/>
                    <a:pt x="58608" y="0"/>
                  </a:cubicBezTo>
                  <a:cubicBezTo>
                    <a:pt x="55932" y="0"/>
                    <a:pt x="53590" y="2362"/>
                    <a:pt x="51080" y="3881"/>
                  </a:cubicBezTo>
                  <a:cubicBezTo>
                    <a:pt x="23236" y="22426"/>
                    <a:pt x="4695" y="52200"/>
                    <a:pt x="221" y="85552"/>
                  </a:cubicBezTo>
                  <a:cubicBezTo>
                    <a:pt x="-1194" y="101388"/>
                    <a:pt x="4233" y="117071"/>
                    <a:pt x="15111" y="128581"/>
                  </a:cubicBezTo>
                  <a:cubicBezTo>
                    <a:pt x="34417" y="151582"/>
                    <a:pt x="61014" y="167142"/>
                    <a:pt x="90395" y="172622"/>
                  </a:cubicBezTo>
                  <a:lnTo>
                    <a:pt x="90395" y="172622"/>
                  </a:lnTo>
                  <a:cubicBezTo>
                    <a:pt x="100386" y="174014"/>
                    <a:pt x="110518" y="174014"/>
                    <a:pt x="120509" y="172622"/>
                  </a:cubicBezTo>
                  <a:lnTo>
                    <a:pt x="179064" y="170935"/>
                  </a:lnTo>
                  <a:lnTo>
                    <a:pt x="137072" y="315715"/>
                  </a:lnTo>
                  <a:lnTo>
                    <a:pt x="134060" y="317402"/>
                  </a:lnTo>
                  <a:cubicBezTo>
                    <a:pt x="126532" y="321789"/>
                    <a:pt x="74836" y="306940"/>
                    <a:pt x="72996" y="305759"/>
                  </a:cubicBezTo>
                  <a:cubicBezTo>
                    <a:pt x="71882" y="305239"/>
                    <a:pt x="70597" y="305239"/>
                    <a:pt x="69483" y="305759"/>
                  </a:cubicBezTo>
                  <a:cubicBezTo>
                    <a:pt x="53959" y="320239"/>
                    <a:pt x="41102" y="337378"/>
                    <a:pt x="31506" y="356381"/>
                  </a:cubicBezTo>
                  <a:cubicBezTo>
                    <a:pt x="23810" y="373256"/>
                    <a:pt x="42046" y="399579"/>
                    <a:pt x="56768" y="408185"/>
                  </a:cubicBezTo>
                  <a:cubicBezTo>
                    <a:pt x="56768" y="408185"/>
                    <a:pt x="102775" y="438390"/>
                    <a:pt x="126365" y="434002"/>
                  </a:cubicBezTo>
                  <a:cubicBezTo>
                    <a:pt x="153271" y="424630"/>
                    <a:pt x="177153" y="408067"/>
                    <a:pt x="195459" y="386080"/>
                  </a:cubicBezTo>
                  <a:cubicBezTo>
                    <a:pt x="204493" y="375449"/>
                    <a:pt x="374971" y="170935"/>
                    <a:pt x="374803" y="111875"/>
                  </a:cubicBezTo>
                  <a:cubicBezTo>
                    <a:pt x="374636" y="94326"/>
                    <a:pt x="361085" y="81165"/>
                    <a:pt x="340842" y="71209"/>
                  </a:cubicBezTo>
                  <a:close/>
                </a:path>
              </a:pathLst>
            </a:custGeom>
            <a:solidFill>
              <a:srgbClr val="F9DAC6"/>
            </a:solidFill>
            <a:ln w="16689"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020A089-8391-BE4F-B0FE-DA1DCFEB9064}"/>
                </a:ext>
              </a:extLst>
            </p:cNvPr>
            <p:cNvSpPr/>
            <p:nvPr/>
          </p:nvSpPr>
          <p:spPr>
            <a:xfrm>
              <a:off x="2052906" y="3572936"/>
              <a:ext cx="284454" cy="389220"/>
            </a:xfrm>
            <a:custGeom>
              <a:avLst/>
              <a:gdLst>
                <a:gd name="connsiteX0" fmla="*/ 277382 w 284454"/>
                <a:gd name="connsiteY0" fmla="*/ 281790 h 389220"/>
                <a:gd name="connsiteX1" fmla="*/ 235038 w 284454"/>
                <a:gd name="connsiteY1" fmla="*/ 325138 h 389220"/>
                <a:gd name="connsiteX2" fmla="*/ 229534 w 284454"/>
                <a:gd name="connsiteY2" fmla="*/ 324819 h 389220"/>
                <a:gd name="connsiteX3" fmla="*/ 129155 w 284454"/>
                <a:gd name="connsiteY3" fmla="*/ 4210 h 389220"/>
                <a:gd name="connsiteX4" fmla="*/ 0 w 284454"/>
                <a:gd name="connsiteY4" fmla="*/ 150678 h 389220"/>
                <a:gd name="connsiteX5" fmla="*/ 19239 w 284454"/>
                <a:gd name="connsiteY5" fmla="*/ 161477 h 389220"/>
                <a:gd name="connsiteX6" fmla="*/ 107908 w 284454"/>
                <a:gd name="connsiteY6" fmla="*/ 140553 h 389220"/>
                <a:gd name="connsiteX7" fmla="*/ 232211 w 284454"/>
                <a:gd name="connsiteY7" fmla="*/ 388097 h 389220"/>
                <a:gd name="connsiteX8" fmla="*/ 277382 w 284454"/>
                <a:gd name="connsiteY8" fmla="*/ 281790 h 38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4454" h="389220">
                  <a:moveTo>
                    <a:pt x="277382" y="281790"/>
                  </a:moveTo>
                  <a:cubicBezTo>
                    <a:pt x="277556" y="305554"/>
                    <a:pt x="258599" y="324960"/>
                    <a:pt x="235038" y="325138"/>
                  </a:cubicBezTo>
                  <a:cubicBezTo>
                    <a:pt x="233198" y="325151"/>
                    <a:pt x="231359" y="325045"/>
                    <a:pt x="229534" y="324819"/>
                  </a:cubicBezTo>
                  <a:cubicBezTo>
                    <a:pt x="122463" y="324819"/>
                    <a:pt x="218325" y="37959"/>
                    <a:pt x="129155" y="4210"/>
                  </a:cubicBezTo>
                  <a:cubicBezTo>
                    <a:pt x="39984" y="-29538"/>
                    <a:pt x="0" y="150678"/>
                    <a:pt x="0" y="150678"/>
                  </a:cubicBezTo>
                  <a:lnTo>
                    <a:pt x="19239" y="161477"/>
                  </a:lnTo>
                  <a:cubicBezTo>
                    <a:pt x="19239" y="161477"/>
                    <a:pt x="104562" y="29353"/>
                    <a:pt x="107908" y="140553"/>
                  </a:cubicBezTo>
                  <a:cubicBezTo>
                    <a:pt x="111254" y="251754"/>
                    <a:pt x="103223" y="403790"/>
                    <a:pt x="232211" y="388097"/>
                  </a:cubicBezTo>
                  <a:cubicBezTo>
                    <a:pt x="310841" y="378647"/>
                    <a:pt x="277382" y="281790"/>
                    <a:pt x="277382" y="281790"/>
                  </a:cubicBezTo>
                  <a:close/>
                </a:path>
              </a:pathLst>
            </a:custGeom>
            <a:solidFill>
              <a:srgbClr val="3F3C3A"/>
            </a:solidFill>
            <a:ln w="16689" cap="flat">
              <a:noFill/>
              <a:prstDash val="solid"/>
              <a:miter/>
            </a:ln>
          </p:spPr>
          <p:txBody>
            <a:bodyPr rtlCol="0" anchor="ctr"/>
            <a:lstStyle/>
            <a:p>
              <a:endParaRPr lang="en-EG"/>
            </a:p>
          </p:txBody>
        </p:sp>
        <p:sp>
          <p:nvSpPr>
            <p:cNvPr id="107" name="Freeform 106">
              <a:extLst>
                <a:ext uri="{FF2B5EF4-FFF2-40B4-BE49-F238E27FC236}">
                  <a16:creationId xmlns:a16="http://schemas.microsoft.com/office/drawing/2014/main" id="{C645321E-92E9-C546-BF48-3ED6647DB0C4}"/>
                </a:ext>
              </a:extLst>
            </p:cNvPr>
            <p:cNvSpPr/>
            <p:nvPr/>
          </p:nvSpPr>
          <p:spPr>
            <a:xfrm>
              <a:off x="1955538" y="4002206"/>
              <a:ext cx="145110" cy="132378"/>
            </a:xfrm>
            <a:custGeom>
              <a:avLst/>
              <a:gdLst>
                <a:gd name="connsiteX0" fmla="*/ 144714 w 145110"/>
                <a:gd name="connsiteY0" fmla="*/ 0 h 132378"/>
                <a:gd name="connsiteX1" fmla="*/ 141200 w 145110"/>
                <a:gd name="connsiteY1" fmla="*/ 61084 h 132378"/>
                <a:gd name="connsiteX2" fmla="*/ 35635 w 145110"/>
                <a:gd name="connsiteY2" fmla="*/ 131956 h 132378"/>
                <a:gd name="connsiteX3" fmla="*/ 0 w 145110"/>
                <a:gd name="connsiteY3" fmla="*/ 89264 h 132378"/>
              </a:gdLst>
              <a:ahLst/>
              <a:cxnLst>
                <a:cxn ang="0">
                  <a:pos x="connsiteX0" y="connsiteY0"/>
                </a:cxn>
                <a:cxn ang="0">
                  <a:pos x="connsiteX1" y="connsiteY1"/>
                </a:cxn>
                <a:cxn ang="0">
                  <a:pos x="connsiteX2" y="connsiteY2"/>
                </a:cxn>
                <a:cxn ang="0">
                  <a:pos x="connsiteX3" y="connsiteY3"/>
                </a:cxn>
              </a:cxnLst>
              <a:rect l="l" t="t" r="r" b="b"/>
              <a:pathLst>
                <a:path w="145110" h="132378">
                  <a:moveTo>
                    <a:pt x="144714" y="0"/>
                  </a:moveTo>
                  <a:cubicBezTo>
                    <a:pt x="145811" y="20430"/>
                    <a:pt x="144633" y="40920"/>
                    <a:pt x="141200" y="61084"/>
                  </a:cubicBezTo>
                  <a:cubicBezTo>
                    <a:pt x="130995" y="94833"/>
                    <a:pt x="62235" y="124362"/>
                    <a:pt x="35635" y="131956"/>
                  </a:cubicBezTo>
                  <a:cubicBezTo>
                    <a:pt x="17232" y="137355"/>
                    <a:pt x="0" y="89264"/>
                    <a:pt x="0" y="89264"/>
                  </a:cubicBezTo>
                  <a:close/>
                </a:path>
              </a:pathLst>
            </a:custGeom>
            <a:solidFill>
              <a:srgbClr val="EAC2AC"/>
            </a:solidFill>
            <a:ln w="16689"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30D46FBE-DE61-5D4D-8ED0-D2497D23D12E}"/>
                </a:ext>
              </a:extLst>
            </p:cNvPr>
            <p:cNvSpPr/>
            <p:nvPr/>
          </p:nvSpPr>
          <p:spPr>
            <a:xfrm>
              <a:off x="1804415" y="3710737"/>
              <a:ext cx="328794" cy="418763"/>
            </a:xfrm>
            <a:custGeom>
              <a:avLst/>
              <a:gdLst>
                <a:gd name="connsiteX0" fmla="*/ 328794 w 328794"/>
                <a:gd name="connsiteY0" fmla="*/ 138251 h 418763"/>
                <a:gd name="connsiteX1" fmla="*/ 328794 w 328794"/>
                <a:gd name="connsiteY1" fmla="*/ 138251 h 418763"/>
                <a:gd name="connsiteX2" fmla="*/ 275091 w 328794"/>
                <a:gd name="connsiteY2" fmla="*/ 25364 h 418763"/>
                <a:gd name="connsiteX3" fmla="*/ 55260 w 328794"/>
                <a:gd name="connsiteY3" fmla="*/ 56412 h 418763"/>
                <a:gd name="connsiteX4" fmla="*/ 386 w 328794"/>
                <a:gd name="connsiteY4" fmla="*/ 184993 h 418763"/>
                <a:gd name="connsiteX5" fmla="*/ 386 w 328794"/>
                <a:gd name="connsiteY5" fmla="*/ 244896 h 418763"/>
                <a:gd name="connsiteX6" fmla="*/ 197130 w 328794"/>
                <a:gd name="connsiteY6" fmla="*/ 395244 h 418763"/>
                <a:gd name="connsiteX7" fmla="*/ 274422 w 328794"/>
                <a:gd name="connsiteY7" fmla="*/ 323529 h 418763"/>
                <a:gd name="connsiteX8" fmla="*/ 328125 w 328794"/>
                <a:gd name="connsiteY8" fmla="*/ 144664 h 418763"/>
                <a:gd name="connsiteX9" fmla="*/ 328794 w 328794"/>
                <a:gd name="connsiteY9" fmla="*/ 138251 h 41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794" h="418763">
                  <a:moveTo>
                    <a:pt x="328794" y="138251"/>
                  </a:moveTo>
                  <a:lnTo>
                    <a:pt x="328794" y="138251"/>
                  </a:lnTo>
                  <a:cubicBezTo>
                    <a:pt x="327790" y="112434"/>
                    <a:pt x="326787" y="59955"/>
                    <a:pt x="275091" y="25364"/>
                  </a:cubicBezTo>
                  <a:cubicBezTo>
                    <a:pt x="209677" y="-18678"/>
                    <a:pt x="129374" y="-3491"/>
                    <a:pt x="55260" y="56412"/>
                  </a:cubicBezTo>
                  <a:cubicBezTo>
                    <a:pt x="8584" y="93872"/>
                    <a:pt x="-785" y="158669"/>
                    <a:pt x="386" y="184993"/>
                  </a:cubicBezTo>
                  <a:cubicBezTo>
                    <a:pt x="1725" y="240002"/>
                    <a:pt x="-952" y="210979"/>
                    <a:pt x="386" y="244896"/>
                  </a:cubicBezTo>
                  <a:cubicBezTo>
                    <a:pt x="10090" y="389845"/>
                    <a:pt x="107290" y="458353"/>
                    <a:pt x="197130" y="395244"/>
                  </a:cubicBezTo>
                  <a:cubicBezTo>
                    <a:pt x="226645" y="375810"/>
                    <a:pt x="252762" y="351577"/>
                    <a:pt x="274422" y="323529"/>
                  </a:cubicBezTo>
                  <a:cubicBezTo>
                    <a:pt x="310893" y="272907"/>
                    <a:pt x="328125" y="230890"/>
                    <a:pt x="328125" y="144664"/>
                  </a:cubicBezTo>
                  <a:cubicBezTo>
                    <a:pt x="328794" y="142470"/>
                    <a:pt x="328794" y="140276"/>
                    <a:pt x="328794" y="138251"/>
                  </a:cubicBezTo>
                  <a:close/>
                </a:path>
              </a:pathLst>
            </a:custGeom>
            <a:solidFill>
              <a:srgbClr val="F9DAC6"/>
            </a:solidFill>
            <a:ln w="16689"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E92D8BBA-FB6D-4340-A238-D64156D9A46E}"/>
                </a:ext>
              </a:extLst>
            </p:cNvPr>
            <p:cNvSpPr/>
            <p:nvPr/>
          </p:nvSpPr>
          <p:spPr>
            <a:xfrm>
              <a:off x="1817684" y="3698669"/>
              <a:ext cx="328335" cy="325473"/>
            </a:xfrm>
            <a:custGeom>
              <a:avLst/>
              <a:gdLst>
                <a:gd name="connsiteX0" fmla="*/ 269518 w 328335"/>
                <a:gd name="connsiteY0" fmla="*/ 325473 h 325473"/>
                <a:gd name="connsiteX1" fmla="*/ 246431 w 328335"/>
                <a:gd name="connsiteY1" fmla="*/ 308599 h 325473"/>
                <a:gd name="connsiteX2" fmla="*/ 247435 w 328335"/>
                <a:gd name="connsiteY2" fmla="*/ 231991 h 325473"/>
                <a:gd name="connsiteX3" fmla="*/ 201930 w 328335"/>
                <a:gd name="connsiteY3" fmla="*/ 279744 h 325473"/>
                <a:gd name="connsiteX4" fmla="*/ 206280 w 328335"/>
                <a:gd name="connsiteY4" fmla="*/ 198242 h 325473"/>
                <a:gd name="connsiteX5" fmla="*/ 80303 w 328335"/>
                <a:gd name="connsiteY5" fmla="*/ 179006 h 325473"/>
                <a:gd name="connsiteX6" fmla="*/ 0 w 328335"/>
                <a:gd name="connsiteY6" fmla="*/ 126359 h 325473"/>
                <a:gd name="connsiteX7" fmla="*/ 220165 w 328335"/>
                <a:gd name="connsiteY7" fmla="*/ 1828 h 325473"/>
                <a:gd name="connsiteX8" fmla="*/ 269518 w 328335"/>
                <a:gd name="connsiteY8" fmla="*/ 325473 h 325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335" h="325473">
                  <a:moveTo>
                    <a:pt x="269518" y="325473"/>
                  </a:moveTo>
                  <a:cubicBezTo>
                    <a:pt x="269518" y="325473"/>
                    <a:pt x="248272" y="315011"/>
                    <a:pt x="246431" y="308599"/>
                  </a:cubicBezTo>
                  <a:cubicBezTo>
                    <a:pt x="241580" y="290038"/>
                    <a:pt x="275374" y="241103"/>
                    <a:pt x="247435" y="231991"/>
                  </a:cubicBezTo>
                  <a:cubicBezTo>
                    <a:pt x="219496" y="222879"/>
                    <a:pt x="201930" y="279744"/>
                    <a:pt x="201930" y="279744"/>
                  </a:cubicBezTo>
                  <a:cubicBezTo>
                    <a:pt x="201930" y="279744"/>
                    <a:pt x="219998" y="220685"/>
                    <a:pt x="206280" y="198242"/>
                  </a:cubicBezTo>
                  <a:cubicBezTo>
                    <a:pt x="192561" y="175800"/>
                    <a:pt x="131831" y="171919"/>
                    <a:pt x="80303" y="179006"/>
                  </a:cubicBezTo>
                  <a:cubicBezTo>
                    <a:pt x="13384" y="188793"/>
                    <a:pt x="19741" y="120284"/>
                    <a:pt x="0" y="126359"/>
                  </a:cubicBezTo>
                  <a:cubicBezTo>
                    <a:pt x="0" y="126359"/>
                    <a:pt x="49353" y="-17746"/>
                    <a:pt x="220165" y="1828"/>
                  </a:cubicBezTo>
                  <a:cubicBezTo>
                    <a:pt x="390978" y="21402"/>
                    <a:pt x="320879" y="270970"/>
                    <a:pt x="269518" y="325473"/>
                  </a:cubicBezTo>
                  <a:close/>
                </a:path>
              </a:pathLst>
            </a:custGeom>
            <a:solidFill>
              <a:srgbClr val="3F3C3A"/>
            </a:solidFill>
            <a:ln w="16689" cap="flat">
              <a:noFill/>
              <a:prstDash val="solid"/>
              <a:miter/>
            </a:ln>
          </p:spPr>
          <p:txBody>
            <a:bodyPr rtlCol="0" anchor="ctr"/>
            <a:lstStyle/>
            <a:p>
              <a:endParaRPr lang="en-EG"/>
            </a:p>
          </p:txBody>
        </p:sp>
        <p:sp>
          <p:nvSpPr>
            <p:cNvPr id="110" name="Freeform 109">
              <a:extLst>
                <a:ext uri="{FF2B5EF4-FFF2-40B4-BE49-F238E27FC236}">
                  <a16:creationId xmlns:a16="http://schemas.microsoft.com/office/drawing/2014/main" id="{BD867954-7375-4C40-A182-B450A42A3A23}"/>
                </a:ext>
              </a:extLst>
            </p:cNvPr>
            <p:cNvSpPr/>
            <p:nvPr/>
          </p:nvSpPr>
          <p:spPr>
            <a:xfrm>
              <a:off x="1799014" y="3817595"/>
              <a:ext cx="351828" cy="112404"/>
            </a:xfrm>
            <a:custGeom>
              <a:avLst/>
              <a:gdLst>
                <a:gd name="connsiteX0" fmla="*/ 351427 w 351828"/>
                <a:gd name="connsiteY0" fmla="*/ 54174 h 112404"/>
                <a:gd name="connsiteX1" fmla="*/ 347747 w 351828"/>
                <a:gd name="connsiteY1" fmla="*/ 83872 h 112404"/>
                <a:gd name="connsiteX2" fmla="*/ 293542 w 351828"/>
                <a:gd name="connsiteY2" fmla="*/ 109690 h 112404"/>
                <a:gd name="connsiteX3" fmla="*/ 47612 w 351828"/>
                <a:gd name="connsiteY3" fmla="*/ 80498 h 112404"/>
                <a:gd name="connsiteX4" fmla="*/ 100 w 351828"/>
                <a:gd name="connsiteY4" fmla="*/ 42193 h 112404"/>
                <a:gd name="connsiteX5" fmla="*/ 3613 w 351828"/>
                <a:gd name="connsiteY5" fmla="*/ 12495 h 112404"/>
                <a:gd name="connsiteX6" fmla="*/ 26031 w 351828"/>
                <a:gd name="connsiteY6" fmla="*/ 7095 h 112404"/>
                <a:gd name="connsiteX7" fmla="*/ 54974 w 351828"/>
                <a:gd name="connsiteY7" fmla="*/ 21101 h 112404"/>
                <a:gd name="connsiteX8" fmla="*/ 300903 w 351828"/>
                <a:gd name="connsiteY8" fmla="*/ 50293 h 112404"/>
                <a:gd name="connsiteX9" fmla="*/ 331686 w 351828"/>
                <a:gd name="connsiteY9" fmla="*/ 43206 h 112404"/>
                <a:gd name="connsiteX10" fmla="*/ 351427 w 351828"/>
                <a:gd name="connsiteY10" fmla="*/ 54174 h 11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1828" h="112404">
                  <a:moveTo>
                    <a:pt x="351427" y="54174"/>
                  </a:moveTo>
                  <a:lnTo>
                    <a:pt x="347747" y="83872"/>
                  </a:lnTo>
                  <a:cubicBezTo>
                    <a:pt x="346408" y="95347"/>
                    <a:pt x="328173" y="104965"/>
                    <a:pt x="293542" y="109690"/>
                  </a:cubicBezTo>
                  <a:cubicBezTo>
                    <a:pt x="210439" y="117754"/>
                    <a:pt x="126588" y="107800"/>
                    <a:pt x="47612" y="80498"/>
                  </a:cubicBezTo>
                  <a:cubicBezTo>
                    <a:pt x="14153" y="67673"/>
                    <a:pt x="-1406" y="54005"/>
                    <a:pt x="100" y="42193"/>
                  </a:cubicBezTo>
                  <a:cubicBezTo>
                    <a:pt x="100" y="42193"/>
                    <a:pt x="1605" y="29032"/>
                    <a:pt x="3613" y="12495"/>
                  </a:cubicBezTo>
                  <a:cubicBezTo>
                    <a:pt x="5620" y="-4042"/>
                    <a:pt x="11141" y="-2354"/>
                    <a:pt x="26031" y="7095"/>
                  </a:cubicBezTo>
                  <a:cubicBezTo>
                    <a:pt x="35211" y="12689"/>
                    <a:pt x="44904" y="17378"/>
                    <a:pt x="54974" y="21101"/>
                  </a:cubicBezTo>
                  <a:cubicBezTo>
                    <a:pt x="133967" y="48327"/>
                    <a:pt x="217801" y="58278"/>
                    <a:pt x="300903" y="50293"/>
                  </a:cubicBezTo>
                  <a:cubicBezTo>
                    <a:pt x="311354" y="48867"/>
                    <a:pt x="321656" y="46495"/>
                    <a:pt x="331686" y="43206"/>
                  </a:cubicBezTo>
                  <a:cubicBezTo>
                    <a:pt x="348081" y="37806"/>
                    <a:pt x="353435" y="37806"/>
                    <a:pt x="351427" y="54174"/>
                  </a:cubicBezTo>
                  <a:close/>
                </a:path>
              </a:pathLst>
            </a:custGeom>
            <a:solidFill>
              <a:schemeClr val="accent1"/>
            </a:solidFill>
            <a:ln w="16689" cap="flat">
              <a:noFill/>
              <a:prstDash val="solid"/>
              <a:miter/>
            </a:ln>
          </p:spPr>
          <p:txBody>
            <a:bodyPr rtlCol="0" anchor="ctr"/>
            <a:lstStyle/>
            <a:p>
              <a:endParaRPr lang="en-EG"/>
            </a:p>
          </p:txBody>
        </p:sp>
        <p:grpSp>
          <p:nvGrpSpPr>
            <p:cNvPr id="111" name="Graphic 15">
              <a:extLst>
                <a:ext uri="{FF2B5EF4-FFF2-40B4-BE49-F238E27FC236}">
                  <a16:creationId xmlns:a16="http://schemas.microsoft.com/office/drawing/2014/main" id="{B1E3386C-95F0-F94D-A119-943D3960AC6B}"/>
                </a:ext>
              </a:extLst>
            </p:cNvPr>
            <p:cNvGrpSpPr/>
            <p:nvPr/>
          </p:nvGrpSpPr>
          <p:grpSpPr>
            <a:xfrm>
              <a:off x="1872223" y="4693889"/>
              <a:ext cx="393094" cy="270747"/>
              <a:chOff x="1872223" y="4693889"/>
              <a:chExt cx="393094" cy="270747"/>
            </a:xfrm>
            <a:solidFill>
              <a:srgbClr val="3A3A3A"/>
            </a:solidFill>
          </p:grpSpPr>
          <p:sp>
            <p:nvSpPr>
              <p:cNvPr id="112" name="Freeform 111">
                <a:extLst>
                  <a:ext uri="{FF2B5EF4-FFF2-40B4-BE49-F238E27FC236}">
                    <a16:creationId xmlns:a16="http://schemas.microsoft.com/office/drawing/2014/main" id="{3196C295-EE25-FF45-A5B5-1107BAF61248}"/>
                  </a:ext>
                </a:extLst>
              </p:cNvPr>
              <p:cNvSpPr/>
              <p:nvPr/>
            </p:nvSpPr>
            <p:spPr>
              <a:xfrm>
                <a:off x="1880421" y="4693889"/>
                <a:ext cx="356681" cy="201125"/>
              </a:xfrm>
              <a:custGeom>
                <a:avLst/>
                <a:gdLst>
                  <a:gd name="connsiteX0" fmla="*/ 0 w 356681"/>
                  <a:gd name="connsiteY0" fmla="*/ 199101 h 201125"/>
                  <a:gd name="connsiteX1" fmla="*/ 336605 w 356681"/>
                  <a:gd name="connsiteY1" fmla="*/ 1843 h 201125"/>
                  <a:gd name="connsiteX2" fmla="*/ 356681 w 356681"/>
                  <a:gd name="connsiteY2" fmla="*/ 3867 h 201125"/>
                  <a:gd name="connsiteX3" fmla="*/ 20076 w 356681"/>
                  <a:gd name="connsiteY3" fmla="*/ 201126 h 201125"/>
                  <a:gd name="connsiteX4" fmla="*/ 0 w 356681"/>
                  <a:gd name="connsiteY4" fmla="*/ 199101 h 20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81" h="201125">
                    <a:moveTo>
                      <a:pt x="0" y="199101"/>
                    </a:moveTo>
                    <a:lnTo>
                      <a:pt x="336605" y="1843"/>
                    </a:lnTo>
                    <a:cubicBezTo>
                      <a:pt x="343167" y="-1207"/>
                      <a:pt x="350849" y="-430"/>
                      <a:pt x="356681" y="3867"/>
                    </a:cubicBezTo>
                    <a:lnTo>
                      <a:pt x="20076" y="201126"/>
                    </a:lnTo>
                    <a:cubicBezTo>
                      <a:pt x="14219" y="196896"/>
                      <a:pt x="6573" y="196124"/>
                      <a:pt x="0" y="199101"/>
                    </a:cubicBezTo>
                    <a:close/>
                  </a:path>
                </a:pathLst>
              </a:custGeom>
              <a:solidFill>
                <a:srgbClr val="3A3A3A"/>
              </a:solidFill>
              <a:ln w="16689" cap="flat">
                <a:noFill/>
                <a:prstDash val="solid"/>
                <a:miter/>
              </a:ln>
            </p:spPr>
            <p:txBody>
              <a:bodyPr rtlCol="0" anchor="ctr"/>
              <a:lstStyle/>
              <a:p>
                <a:endParaRPr lang="en-EG"/>
              </a:p>
            </p:txBody>
          </p:sp>
          <p:sp>
            <p:nvSpPr>
              <p:cNvPr id="113" name="Freeform 112">
                <a:extLst>
                  <a:ext uri="{FF2B5EF4-FFF2-40B4-BE49-F238E27FC236}">
                    <a16:creationId xmlns:a16="http://schemas.microsoft.com/office/drawing/2014/main" id="{51AF3A41-FB0B-FA4F-A3B0-A030CADBF748}"/>
                  </a:ext>
                </a:extLst>
              </p:cNvPr>
              <p:cNvSpPr/>
              <p:nvPr/>
            </p:nvSpPr>
            <p:spPr>
              <a:xfrm>
                <a:off x="1900497" y="4697757"/>
                <a:ext cx="364820" cy="264754"/>
              </a:xfrm>
              <a:custGeom>
                <a:avLst/>
                <a:gdLst>
                  <a:gd name="connsiteX0" fmla="*/ 356514 w 364820"/>
                  <a:gd name="connsiteY0" fmla="*/ 67328 h 264754"/>
                  <a:gd name="connsiteX1" fmla="*/ 19909 w 364820"/>
                  <a:gd name="connsiteY1" fmla="*/ 264755 h 264754"/>
                  <a:gd name="connsiteX2" fmla="*/ 28106 w 364820"/>
                  <a:gd name="connsiteY2" fmla="*/ 246531 h 264754"/>
                  <a:gd name="connsiteX3" fmla="*/ 0 w 364820"/>
                  <a:gd name="connsiteY3" fmla="*/ 197258 h 264754"/>
                  <a:gd name="connsiteX4" fmla="*/ 336605 w 364820"/>
                  <a:gd name="connsiteY4" fmla="*/ 0 h 264754"/>
                  <a:gd name="connsiteX5" fmla="*/ 364712 w 364820"/>
                  <a:gd name="connsiteY5" fmla="*/ 49104 h 264754"/>
                  <a:gd name="connsiteX6" fmla="*/ 356514 w 364820"/>
                  <a:gd name="connsiteY6" fmla="*/ 67328 h 26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820" h="264754">
                    <a:moveTo>
                      <a:pt x="356514" y="67328"/>
                    </a:moveTo>
                    <a:lnTo>
                      <a:pt x="19909" y="264755"/>
                    </a:lnTo>
                    <a:cubicBezTo>
                      <a:pt x="25662" y="260584"/>
                      <a:pt x="28784" y="253643"/>
                      <a:pt x="28106" y="246531"/>
                    </a:cubicBezTo>
                    <a:cubicBezTo>
                      <a:pt x="27071" y="226523"/>
                      <a:pt x="16628" y="208218"/>
                      <a:pt x="0" y="197258"/>
                    </a:cubicBezTo>
                    <a:lnTo>
                      <a:pt x="336605" y="0"/>
                    </a:lnTo>
                    <a:cubicBezTo>
                      <a:pt x="353248" y="10867"/>
                      <a:pt x="363703" y="29133"/>
                      <a:pt x="364712" y="49104"/>
                    </a:cubicBezTo>
                    <a:cubicBezTo>
                      <a:pt x="365459" y="56228"/>
                      <a:pt x="362323" y="63204"/>
                      <a:pt x="356514" y="67328"/>
                    </a:cubicBezTo>
                    <a:close/>
                  </a:path>
                </a:pathLst>
              </a:custGeom>
              <a:solidFill>
                <a:srgbClr val="3A3A3A"/>
              </a:solidFill>
              <a:ln w="16689" cap="flat">
                <a:noFill/>
                <a:prstDash val="solid"/>
                <a:miter/>
              </a:ln>
            </p:spPr>
            <p:txBody>
              <a:bodyPr rtlCol="0" anchor="ctr"/>
              <a:lstStyle/>
              <a:p>
                <a:endParaRPr lang="en-EG"/>
              </a:p>
            </p:txBody>
          </p:sp>
          <p:sp>
            <p:nvSpPr>
              <p:cNvPr id="114" name="Freeform 113">
                <a:extLst>
                  <a:ext uri="{FF2B5EF4-FFF2-40B4-BE49-F238E27FC236}">
                    <a16:creationId xmlns:a16="http://schemas.microsoft.com/office/drawing/2014/main" id="{38AA1194-6BEF-DB49-A3B1-E3F92A023243}"/>
                  </a:ext>
                </a:extLst>
              </p:cNvPr>
              <p:cNvSpPr/>
              <p:nvPr/>
            </p:nvSpPr>
            <p:spPr>
              <a:xfrm>
                <a:off x="1872223" y="4891206"/>
                <a:ext cx="56379" cy="73430"/>
              </a:xfrm>
              <a:custGeom>
                <a:avLst/>
                <a:gdLst>
                  <a:gd name="connsiteX0" fmla="*/ 28273 w 56379"/>
                  <a:gd name="connsiteY0" fmla="*/ 3809 h 73430"/>
                  <a:gd name="connsiteX1" fmla="*/ 56380 w 56379"/>
                  <a:gd name="connsiteY1" fmla="*/ 53081 h 73430"/>
                  <a:gd name="connsiteX2" fmla="*/ 28106 w 56379"/>
                  <a:gd name="connsiteY2" fmla="*/ 69955 h 73430"/>
                  <a:gd name="connsiteX3" fmla="*/ 0 w 56379"/>
                  <a:gd name="connsiteY3" fmla="*/ 20852 h 73430"/>
                  <a:gd name="connsiteX4" fmla="*/ 28273 w 56379"/>
                  <a:gd name="connsiteY4" fmla="*/ 3809 h 73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79" h="73430">
                    <a:moveTo>
                      <a:pt x="28273" y="3809"/>
                    </a:moveTo>
                    <a:cubicBezTo>
                      <a:pt x="44901" y="14769"/>
                      <a:pt x="55344" y="33074"/>
                      <a:pt x="56380" y="53081"/>
                    </a:cubicBezTo>
                    <a:cubicBezTo>
                      <a:pt x="56380" y="70968"/>
                      <a:pt x="43665" y="78393"/>
                      <a:pt x="28106" y="69955"/>
                    </a:cubicBezTo>
                    <a:cubicBezTo>
                      <a:pt x="11463" y="59089"/>
                      <a:pt x="1007" y="40822"/>
                      <a:pt x="0" y="20852"/>
                    </a:cubicBezTo>
                    <a:cubicBezTo>
                      <a:pt x="0" y="2122"/>
                      <a:pt x="12715" y="-5134"/>
                      <a:pt x="28273" y="3809"/>
                    </a:cubicBezTo>
                    <a:close/>
                  </a:path>
                </a:pathLst>
              </a:custGeom>
              <a:solidFill>
                <a:srgbClr val="3A3A3A"/>
              </a:solidFill>
              <a:ln w="16689" cap="flat">
                <a:noFill/>
                <a:prstDash val="solid"/>
                <a:miter/>
              </a:ln>
            </p:spPr>
            <p:txBody>
              <a:bodyPr rtlCol="0" anchor="ctr"/>
              <a:lstStyle/>
              <a:p>
                <a:endParaRPr lang="en-EG"/>
              </a:p>
            </p:txBody>
          </p:sp>
        </p:grpSp>
        <p:sp>
          <p:nvSpPr>
            <p:cNvPr id="115" name="Freeform 114">
              <a:extLst>
                <a:ext uri="{FF2B5EF4-FFF2-40B4-BE49-F238E27FC236}">
                  <a16:creationId xmlns:a16="http://schemas.microsoft.com/office/drawing/2014/main" id="{B818BA9F-2B9D-D54A-A0D4-BCEB12FF82C7}"/>
                </a:ext>
              </a:extLst>
            </p:cNvPr>
            <p:cNvSpPr/>
            <p:nvPr/>
          </p:nvSpPr>
          <p:spPr>
            <a:xfrm>
              <a:off x="1274799" y="4592631"/>
              <a:ext cx="693453" cy="406160"/>
            </a:xfrm>
            <a:custGeom>
              <a:avLst/>
              <a:gdLst>
                <a:gd name="connsiteX0" fmla="*/ 567812 w 693453"/>
                <a:gd name="connsiteY0" fmla="*/ 406160 h 406160"/>
                <a:gd name="connsiteX1" fmla="*/ 0 w 693453"/>
                <a:gd name="connsiteY1" fmla="*/ 73234 h 406160"/>
                <a:gd name="connsiteX2" fmla="*/ 125641 w 693453"/>
                <a:gd name="connsiteY2" fmla="*/ 0 h 406160"/>
                <a:gd name="connsiteX3" fmla="*/ 693454 w 693453"/>
                <a:gd name="connsiteY3" fmla="*/ 332926 h 406160"/>
                <a:gd name="connsiteX4" fmla="*/ 567812 w 693453"/>
                <a:gd name="connsiteY4" fmla="*/ 406160 h 406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453" h="406160">
                  <a:moveTo>
                    <a:pt x="567812" y="406160"/>
                  </a:moveTo>
                  <a:lnTo>
                    <a:pt x="0" y="73234"/>
                  </a:lnTo>
                  <a:lnTo>
                    <a:pt x="125641" y="0"/>
                  </a:lnTo>
                  <a:lnTo>
                    <a:pt x="693454" y="332926"/>
                  </a:lnTo>
                  <a:lnTo>
                    <a:pt x="567812" y="406160"/>
                  </a:lnTo>
                  <a:close/>
                </a:path>
              </a:pathLst>
            </a:custGeom>
            <a:solidFill>
              <a:srgbClr val="9B9B9B"/>
            </a:solidFill>
            <a:ln w="16689" cap="flat">
              <a:noFill/>
              <a:prstDash val="solid"/>
              <a:miter/>
            </a:ln>
          </p:spPr>
          <p:txBody>
            <a:bodyPr rtlCol="0" anchor="ctr"/>
            <a:lstStyle/>
            <a:p>
              <a:endParaRPr lang="en-EG"/>
            </a:p>
          </p:txBody>
        </p:sp>
        <p:sp>
          <p:nvSpPr>
            <p:cNvPr id="116" name="Freeform 115">
              <a:extLst>
                <a:ext uri="{FF2B5EF4-FFF2-40B4-BE49-F238E27FC236}">
                  <a16:creationId xmlns:a16="http://schemas.microsoft.com/office/drawing/2014/main" id="{00FBA66F-84DB-3048-9531-B41F13775ABB}"/>
                </a:ext>
              </a:extLst>
            </p:cNvPr>
            <p:cNvSpPr/>
            <p:nvPr/>
          </p:nvSpPr>
          <p:spPr>
            <a:xfrm>
              <a:off x="1588484" y="4966224"/>
              <a:ext cx="254126" cy="1082980"/>
            </a:xfrm>
            <a:custGeom>
              <a:avLst/>
              <a:gdLst>
                <a:gd name="connsiteX0" fmla="*/ 254127 w 254126"/>
                <a:gd name="connsiteY0" fmla="*/ 32567 h 1082980"/>
                <a:gd name="connsiteX1" fmla="*/ 51026 w 254126"/>
                <a:gd name="connsiteY1" fmla="*/ 1082981 h 1082980"/>
                <a:gd name="connsiteX2" fmla="*/ 0 w 254126"/>
                <a:gd name="connsiteY2" fmla="*/ 1050414 h 1082980"/>
                <a:gd name="connsiteX3" fmla="*/ 203268 w 254126"/>
                <a:gd name="connsiteY3" fmla="*/ 0 h 1082980"/>
                <a:gd name="connsiteX4" fmla="*/ 254127 w 254126"/>
                <a:gd name="connsiteY4" fmla="*/ 32567 h 108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26" h="1082980">
                  <a:moveTo>
                    <a:pt x="254127" y="32567"/>
                  </a:moveTo>
                  <a:lnTo>
                    <a:pt x="51026" y="1082981"/>
                  </a:lnTo>
                  <a:lnTo>
                    <a:pt x="0" y="1050414"/>
                  </a:lnTo>
                  <a:lnTo>
                    <a:pt x="203268" y="0"/>
                  </a:lnTo>
                  <a:lnTo>
                    <a:pt x="254127" y="32567"/>
                  </a:lnTo>
                  <a:close/>
                </a:path>
              </a:pathLst>
            </a:custGeom>
            <a:solidFill>
              <a:srgbClr val="BCBCBC"/>
            </a:solidFill>
            <a:ln w="16689" cap="flat">
              <a:noFill/>
              <a:prstDash val="solid"/>
              <a:miter/>
            </a:ln>
          </p:spPr>
          <p:txBody>
            <a:bodyPr rtlCol="0" anchor="ctr"/>
            <a:lstStyle/>
            <a:p>
              <a:endParaRPr lang="en-EG"/>
            </a:p>
          </p:txBody>
        </p:sp>
        <p:sp>
          <p:nvSpPr>
            <p:cNvPr id="117" name="Freeform 116">
              <a:extLst>
                <a:ext uri="{FF2B5EF4-FFF2-40B4-BE49-F238E27FC236}">
                  <a16:creationId xmlns:a16="http://schemas.microsoft.com/office/drawing/2014/main" id="{C950EA99-64C4-0E4D-9F1D-80CFBE140372}"/>
                </a:ext>
              </a:extLst>
            </p:cNvPr>
            <p:cNvSpPr/>
            <p:nvPr/>
          </p:nvSpPr>
          <p:spPr>
            <a:xfrm>
              <a:off x="1639510" y="4925557"/>
              <a:ext cx="328742" cy="1306900"/>
            </a:xfrm>
            <a:custGeom>
              <a:avLst/>
              <a:gdLst>
                <a:gd name="connsiteX0" fmla="*/ 328742 w 328742"/>
                <a:gd name="connsiteY0" fmla="*/ 0 h 1306900"/>
                <a:gd name="connsiteX1" fmla="*/ 125641 w 328742"/>
                <a:gd name="connsiteY1" fmla="*/ 1050414 h 1306900"/>
                <a:gd name="connsiteX2" fmla="*/ 126143 w 328742"/>
                <a:gd name="connsiteY2" fmla="*/ 1233667 h 1306900"/>
                <a:gd name="connsiteX3" fmla="*/ 502 w 328742"/>
                <a:gd name="connsiteY3" fmla="*/ 1306901 h 1306900"/>
                <a:gd name="connsiteX4" fmla="*/ 0 w 328742"/>
                <a:gd name="connsiteY4" fmla="*/ 1123648 h 1306900"/>
                <a:gd name="connsiteX5" fmla="*/ 203101 w 328742"/>
                <a:gd name="connsiteY5" fmla="*/ 73234 h 1306900"/>
                <a:gd name="connsiteX6" fmla="*/ 328742 w 328742"/>
                <a:gd name="connsiteY6" fmla="*/ 0 h 130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42" h="1306900">
                  <a:moveTo>
                    <a:pt x="328742" y="0"/>
                  </a:moveTo>
                  <a:lnTo>
                    <a:pt x="125641" y="1050414"/>
                  </a:lnTo>
                  <a:lnTo>
                    <a:pt x="126143" y="1233667"/>
                  </a:lnTo>
                  <a:lnTo>
                    <a:pt x="502" y="1306901"/>
                  </a:lnTo>
                  <a:lnTo>
                    <a:pt x="0" y="1123648"/>
                  </a:lnTo>
                  <a:lnTo>
                    <a:pt x="203101" y="73234"/>
                  </a:lnTo>
                  <a:lnTo>
                    <a:pt x="328742" y="0"/>
                  </a:lnTo>
                  <a:close/>
                </a:path>
              </a:pathLst>
            </a:custGeom>
            <a:solidFill>
              <a:srgbClr val="9B9B9B"/>
            </a:solidFill>
            <a:ln w="16689" cap="flat">
              <a:noFill/>
              <a:prstDash val="solid"/>
              <a:miter/>
            </a:ln>
          </p:spPr>
          <p:txBody>
            <a:bodyPr rtlCol="0" anchor="ctr"/>
            <a:lstStyle/>
            <a:p>
              <a:endParaRPr lang="en-EG"/>
            </a:p>
          </p:txBody>
        </p:sp>
        <p:sp>
          <p:nvSpPr>
            <p:cNvPr id="118" name="Freeform 117">
              <a:extLst>
                <a:ext uri="{FF2B5EF4-FFF2-40B4-BE49-F238E27FC236}">
                  <a16:creationId xmlns:a16="http://schemas.microsoft.com/office/drawing/2014/main" id="{56148B66-7618-0746-86A7-D6745ADFAA78}"/>
                </a:ext>
              </a:extLst>
            </p:cNvPr>
            <p:cNvSpPr/>
            <p:nvPr/>
          </p:nvSpPr>
          <p:spPr>
            <a:xfrm>
              <a:off x="1574264" y="4736061"/>
              <a:ext cx="332255" cy="259523"/>
            </a:xfrm>
            <a:custGeom>
              <a:avLst/>
              <a:gdLst>
                <a:gd name="connsiteX0" fmla="*/ 58555 w 332255"/>
                <a:gd name="connsiteY0" fmla="*/ 0 h 259523"/>
                <a:gd name="connsiteX1" fmla="*/ 328073 w 332255"/>
                <a:gd name="connsiteY1" fmla="*/ 154904 h 259523"/>
                <a:gd name="connsiteX2" fmla="*/ 332256 w 332255"/>
                <a:gd name="connsiteY2" fmla="*/ 157267 h 259523"/>
                <a:gd name="connsiteX3" fmla="*/ 273701 w 332255"/>
                <a:gd name="connsiteY3" fmla="*/ 259524 h 259523"/>
                <a:gd name="connsiteX4" fmla="*/ 268347 w 332255"/>
                <a:gd name="connsiteY4" fmla="*/ 256318 h 259523"/>
                <a:gd name="connsiteX5" fmla="*/ 0 w 332255"/>
                <a:gd name="connsiteY5" fmla="*/ 101920 h 259523"/>
                <a:gd name="connsiteX6" fmla="*/ 58555 w 332255"/>
                <a:gd name="connsiteY6" fmla="*/ 0 h 25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255" h="259523">
                  <a:moveTo>
                    <a:pt x="58555" y="0"/>
                  </a:moveTo>
                  <a:lnTo>
                    <a:pt x="328073" y="154904"/>
                  </a:lnTo>
                  <a:lnTo>
                    <a:pt x="332256" y="157267"/>
                  </a:lnTo>
                  <a:lnTo>
                    <a:pt x="273701" y="259524"/>
                  </a:lnTo>
                  <a:lnTo>
                    <a:pt x="268347" y="256318"/>
                  </a:lnTo>
                  <a:lnTo>
                    <a:pt x="0" y="101920"/>
                  </a:lnTo>
                  <a:lnTo>
                    <a:pt x="58555" y="0"/>
                  </a:lnTo>
                  <a:close/>
                </a:path>
              </a:pathLst>
            </a:custGeom>
            <a:solidFill>
              <a:srgbClr val="9B9B9B"/>
            </a:solidFill>
            <a:ln w="16689" cap="flat">
              <a:noFill/>
              <a:prstDash val="solid"/>
              <a:miter/>
            </a:ln>
          </p:spPr>
          <p:txBody>
            <a:bodyPr rtlCol="0" anchor="ctr"/>
            <a:lstStyle/>
            <a:p>
              <a:endParaRPr lang="en-EG"/>
            </a:p>
          </p:txBody>
        </p:sp>
        <p:sp>
          <p:nvSpPr>
            <p:cNvPr id="119" name="Freeform 118">
              <a:extLst>
                <a:ext uri="{FF2B5EF4-FFF2-40B4-BE49-F238E27FC236}">
                  <a16:creationId xmlns:a16="http://schemas.microsoft.com/office/drawing/2014/main" id="{9F06F408-0EB3-A149-B54C-025B73F5C286}"/>
                </a:ext>
              </a:extLst>
            </p:cNvPr>
            <p:cNvSpPr/>
            <p:nvPr/>
          </p:nvSpPr>
          <p:spPr>
            <a:xfrm>
              <a:off x="1006452" y="4403303"/>
              <a:ext cx="626367" cy="434677"/>
            </a:xfrm>
            <a:custGeom>
              <a:avLst/>
              <a:gdLst>
                <a:gd name="connsiteX0" fmla="*/ 567812 w 626367"/>
                <a:gd name="connsiteY0" fmla="*/ 434677 h 434677"/>
                <a:gd name="connsiteX1" fmla="*/ 0 w 626367"/>
                <a:gd name="connsiteY1" fmla="*/ 101920 h 434677"/>
                <a:gd name="connsiteX2" fmla="*/ 58387 w 626367"/>
                <a:gd name="connsiteY2" fmla="*/ 0 h 434677"/>
                <a:gd name="connsiteX3" fmla="*/ 626367 w 626367"/>
                <a:gd name="connsiteY3" fmla="*/ 332758 h 434677"/>
                <a:gd name="connsiteX4" fmla="*/ 567812 w 626367"/>
                <a:gd name="connsiteY4" fmla="*/ 434677 h 434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367" h="434677">
                  <a:moveTo>
                    <a:pt x="567812" y="434677"/>
                  </a:moveTo>
                  <a:lnTo>
                    <a:pt x="0" y="101920"/>
                  </a:lnTo>
                  <a:lnTo>
                    <a:pt x="58387" y="0"/>
                  </a:lnTo>
                  <a:lnTo>
                    <a:pt x="626367" y="332758"/>
                  </a:lnTo>
                  <a:lnTo>
                    <a:pt x="567812" y="434677"/>
                  </a:lnTo>
                  <a:close/>
                </a:path>
              </a:pathLst>
            </a:custGeom>
            <a:solidFill>
              <a:srgbClr val="BCBCBC"/>
            </a:solidFill>
            <a:ln w="16689" cap="flat">
              <a:noFill/>
              <a:prstDash val="solid"/>
              <a:miter/>
            </a:ln>
          </p:spPr>
          <p:txBody>
            <a:bodyPr rtlCol="0" anchor="ctr"/>
            <a:lstStyle/>
            <a:p>
              <a:endParaRPr lang="en-EG"/>
            </a:p>
          </p:txBody>
        </p:sp>
      </p:grpSp>
      <p:grpSp>
        <p:nvGrpSpPr>
          <p:cNvPr id="120" name="Graphic 13">
            <a:extLst>
              <a:ext uri="{FF2B5EF4-FFF2-40B4-BE49-F238E27FC236}">
                <a16:creationId xmlns:a16="http://schemas.microsoft.com/office/drawing/2014/main" id="{D6B6E75F-1C0F-B044-9A7D-25EC27029B8E}"/>
              </a:ext>
            </a:extLst>
          </p:cNvPr>
          <p:cNvGrpSpPr/>
          <p:nvPr/>
        </p:nvGrpSpPr>
        <p:grpSpPr>
          <a:xfrm>
            <a:off x="4144122" y="3675092"/>
            <a:ext cx="1169096" cy="2596311"/>
            <a:chOff x="4144122" y="3675092"/>
            <a:chExt cx="1169096" cy="2596311"/>
          </a:xfrm>
        </p:grpSpPr>
        <p:grpSp>
          <p:nvGrpSpPr>
            <p:cNvPr id="121" name="Graphic 13">
              <a:extLst>
                <a:ext uri="{FF2B5EF4-FFF2-40B4-BE49-F238E27FC236}">
                  <a16:creationId xmlns:a16="http://schemas.microsoft.com/office/drawing/2014/main" id="{D6B6E75F-1C0F-B044-9A7D-25EC27029B8E}"/>
                </a:ext>
              </a:extLst>
            </p:cNvPr>
            <p:cNvGrpSpPr/>
            <p:nvPr/>
          </p:nvGrpSpPr>
          <p:grpSpPr>
            <a:xfrm>
              <a:off x="4442488" y="4651968"/>
              <a:ext cx="522890" cy="879659"/>
              <a:chOff x="4442488" y="4651968"/>
              <a:chExt cx="522890" cy="879659"/>
            </a:xfrm>
            <a:solidFill>
              <a:srgbClr val="EAC2AC"/>
            </a:solidFill>
          </p:grpSpPr>
          <p:sp>
            <p:nvSpPr>
              <p:cNvPr id="122" name="Freeform 121">
                <a:extLst>
                  <a:ext uri="{FF2B5EF4-FFF2-40B4-BE49-F238E27FC236}">
                    <a16:creationId xmlns:a16="http://schemas.microsoft.com/office/drawing/2014/main" id="{A4AA0760-5F07-E549-868A-A3748CF76436}"/>
                  </a:ext>
                </a:extLst>
              </p:cNvPr>
              <p:cNvSpPr/>
              <p:nvPr/>
            </p:nvSpPr>
            <p:spPr>
              <a:xfrm>
                <a:off x="4474245" y="4651968"/>
                <a:ext cx="491133" cy="879474"/>
              </a:xfrm>
              <a:custGeom>
                <a:avLst/>
                <a:gdLst>
                  <a:gd name="connsiteX0" fmla="*/ 393638 w 491133"/>
                  <a:gd name="connsiteY0" fmla="*/ 493921 h 879474"/>
                  <a:gd name="connsiteX1" fmla="*/ 402131 w 491133"/>
                  <a:gd name="connsiteY1" fmla="*/ 438632 h 879474"/>
                  <a:gd name="connsiteX2" fmla="*/ 356711 w 491133"/>
                  <a:gd name="connsiteY2" fmla="*/ 372653 h 879474"/>
                  <a:gd name="connsiteX3" fmla="*/ 0 w 491133"/>
                  <a:gd name="connsiteY3" fmla="*/ 51235 h 879474"/>
                  <a:gd name="connsiteX4" fmla="*/ 88624 w 491133"/>
                  <a:gd name="connsiteY4" fmla="*/ 0 h 879474"/>
                  <a:gd name="connsiteX5" fmla="*/ 445335 w 491133"/>
                  <a:gd name="connsiteY5" fmla="*/ 321049 h 879474"/>
                  <a:gd name="connsiteX6" fmla="*/ 490755 w 491133"/>
                  <a:gd name="connsiteY6" fmla="*/ 387949 h 879474"/>
                  <a:gd name="connsiteX7" fmla="*/ 482261 w 491133"/>
                  <a:gd name="connsiteY7" fmla="*/ 442318 h 879474"/>
                  <a:gd name="connsiteX8" fmla="*/ 380898 w 491133"/>
                  <a:gd name="connsiteY8" fmla="*/ 580542 h 879474"/>
                  <a:gd name="connsiteX9" fmla="*/ 267533 w 491133"/>
                  <a:gd name="connsiteY9" fmla="*/ 840588 h 879474"/>
                  <a:gd name="connsiteX10" fmla="*/ 204020 w 491133"/>
                  <a:gd name="connsiteY10" fmla="*/ 879475 h 879474"/>
                  <a:gd name="connsiteX11" fmla="*/ 292274 w 491133"/>
                  <a:gd name="connsiteY11" fmla="*/ 632146 h 87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133" h="879474">
                    <a:moveTo>
                      <a:pt x="393638" y="493921"/>
                    </a:moveTo>
                    <a:lnTo>
                      <a:pt x="402131" y="438632"/>
                    </a:lnTo>
                    <a:lnTo>
                      <a:pt x="356711" y="372653"/>
                    </a:lnTo>
                    <a:lnTo>
                      <a:pt x="0" y="51235"/>
                    </a:lnTo>
                    <a:lnTo>
                      <a:pt x="88624" y="0"/>
                    </a:lnTo>
                    <a:cubicBezTo>
                      <a:pt x="88624" y="0"/>
                      <a:pt x="366497" y="230742"/>
                      <a:pt x="445335" y="321049"/>
                    </a:cubicBezTo>
                    <a:cubicBezTo>
                      <a:pt x="458628" y="336346"/>
                      <a:pt x="486508" y="368229"/>
                      <a:pt x="490755" y="387949"/>
                    </a:cubicBezTo>
                    <a:cubicBezTo>
                      <a:pt x="492243" y="406486"/>
                      <a:pt x="489333" y="425113"/>
                      <a:pt x="482261" y="442318"/>
                    </a:cubicBezTo>
                    <a:cubicBezTo>
                      <a:pt x="464906" y="481573"/>
                      <a:pt x="401023" y="542761"/>
                      <a:pt x="380898" y="580542"/>
                    </a:cubicBezTo>
                    <a:cubicBezTo>
                      <a:pt x="350249" y="638596"/>
                      <a:pt x="267533" y="840588"/>
                      <a:pt x="267533" y="840588"/>
                    </a:cubicBezTo>
                    <a:lnTo>
                      <a:pt x="204020" y="879475"/>
                    </a:lnTo>
                    <a:lnTo>
                      <a:pt x="292274" y="632146"/>
                    </a:lnTo>
                    <a:close/>
                  </a:path>
                </a:pathLst>
              </a:custGeom>
              <a:solidFill>
                <a:srgbClr val="EAC2AC"/>
              </a:solidFill>
              <a:ln w="18445" cap="flat">
                <a:noFill/>
                <a:prstDash val="solid"/>
                <a:miter/>
              </a:ln>
            </p:spPr>
            <p:txBody>
              <a:bodyPr rtlCol="0" anchor="ctr"/>
              <a:lstStyle/>
              <a:p>
                <a:endParaRPr lang="en-EG"/>
              </a:p>
            </p:txBody>
          </p:sp>
          <p:sp>
            <p:nvSpPr>
              <p:cNvPr id="123" name="Freeform 122">
                <a:extLst>
                  <a:ext uri="{FF2B5EF4-FFF2-40B4-BE49-F238E27FC236}">
                    <a16:creationId xmlns:a16="http://schemas.microsoft.com/office/drawing/2014/main" id="{B534E06E-6BD1-0E4C-9730-42F4545E51DA}"/>
                  </a:ext>
                </a:extLst>
              </p:cNvPr>
              <p:cNvSpPr/>
              <p:nvPr/>
            </p:nvSpPr>
            <p:spPr>
              <a:xfrm>
                <a:off x="4442488" y="4703203"/>
                <a:ext cx="433887" cy="828424"/>
              </a:xfrm>
              <a:custGeom>
                <a:avLst/>
                <a:gdLst>
                  <a:gd name="connsiteX0" fmla="*/ 31757 w 433887"/>
                  <a:gd name="connsiteY0" fmla="*/ 0 h 828424"/>
                  <a:gd name="connsiteX1" fmla="*/ 0 w 433887"/>
                  <a:gd name="connsiteY1" fmla="*/ 180982 h 828424"/>
                  <a:gd name="connsiteX2" fmla="*/ 281565 w 433887"/>
                  <a:gd name="connsiteY2" fmla="*/ 361963 h 828424"/>
                  <a:gd name="connsiteX3" fmla="*/ 233745 w 433887"/>
                  <a:gd name="connsiteY3" fmla="*/ 448400 h 828424"/>
                  <a:gd name="connsiteX4" fmla="*/ 204573 w 433887"/>
                  <a:gd name="connsiteY4" fmla="*/ 781612 h 828424"/>
                  <a:gd name="connsiteX5" fmla="*/ 235776 w 433887"/>
                  <a:gd name="connsiteY5" fmla="*/ 828424 h 828424"/>
                  <a:gd name="connsiteX6" fmla="*/ 324031 w 433887"/>
                  <a:gd name="connsiteY6" fmla="*/ 581095 h 828424"/>
                  <a:gd name="connsiteX7" fmla="*/ 425395 w 433887"/>
                  <a:gd name="connsiteY7" fmla="*/ 442686 h 828424"/>
                  <a:gd name="connsiteX8" fmla="*/ 433888 w 433887"/>
                  <a:gd name="connsiteY8" fmla="*/ 387397 h 828424"/>
                  <a:gd name="connsiteX9" fmla="*/ 388468 w 433887"/>
                  <a:gd name="connsiteY9" fmla="*/ 321418 h 828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887" h="828424">
                    <a:moveTo>
                      <a:pt x="31757" y="0"/>
                    </a:moveTo>
                    <a:lnTo>
                      <a:pt x="0" y="180982"/>
                    </a:lnTo>
                    <a:lnTo>
                      <a:pt x="281565" y="361963"/>
                    </a:lnTo>
                    <a:cubicBezTo>
                      <a:pt x="263769" y="389713"/>
                      <a:pt x="247796" y="418586"/>
                      <a:pt x="233745" y="448400"/>
                    </a:cubicBezTo>
                    <a:cubicBezTo>
                      <a:pt x="206420" y="528201"/>
                      <a:pt x="204573" y="781612"/>
                      <a:pt x="204573" y="781612"/>
                    </a:cubicBezTo>
                    <a:lnTo>
                      <a:pt x="235776" y="828424"/>
                    </a:lnTo>
                    <a:lnTo>
                      <a:pt x="324031" y="581095"/>
                    </a:lnTo>
                    <a:lnTo>
                      <a:pt x="425395" y="442686"/>
                    </a:lnTo>
                    <a:lnTo>
                      <a:pt x="433888" y="387397"/>
                    </a:lnTo>
                    <a:lnTo>
                      <a:pt x="388468" y="321418"/>
                    </a:lnTo>
                    <a:close/>
                  </a:path>
                </a:pathLst>
              </a:custGeom>
              <a:solidFill>
                <a:srgbClr val="EAC2AC"/>
              </a:solidFill>
              <a:ln w="18445" cap="flat">
                <a:noFill/>
                <a:prstDash val="solid"/>
                <a:miter/>
              </a:ln>
            </p:spPr>
            <p:txBody>
              <a:bodyPr rtlCol="0" anchor="ctr"/>
              <a:lstStyle/>
              <a:p>
                <a:endParaRPr lang="en-EG"/>
              </a:p>
            </p:txBody>
          </p:sp>
        </p:grpSp>
        <p:sp>
          <p:nvSpPr>
            <p:cNvPr id="124" name="Freeform 123">
              <a:extLst>
                <a:ext uri="{FF2B5EF4-FFF2-40B4-BE49-F238E27FC236}">
                  <a16:creationId xmlns:a16="http://schemas.microsoft.com/office/drawing/2014/main" id="{5583800F-115E-5244-8E8E-E465EF5A25BC}"/>
                </a:ext>
              </a:extLst>
            </p:cNvPr>
            <p:cNvSpPr/>
            <p:nvPr/>
          </p:nvSpPr>
          <p:spPr>
            <a:xfrm>
              <a:off x="4615856" y="5541632"/>
              <a:ext cx="276729" cy="168882"/>
            </a:xfrm>
            <a:custGeom>
              <a:avLst/>
              <a:gdLst>
                <a:gd name="connsiteX0" fmla="*/ 2 w 276729"/>
                <a:gd name="connsiteY0" fmla="*/ 60582 h 168882"/>
                <a:gd name="connsiteX1" fmla="*/ 2033 w 276729"/>
                <a:gd name="connsiteY1" fmla="*/ 68322 h 168882"/>
                <a:gd name="connsiteX2" fmla="*/ 40622 w 276729"/>
                <a:gd name="connsiteY2" fmla="*/ 88779 h 168882"/>
                <a:gd name="connsiteX3" fmla="*/ 74225 w 276729"/>
                <a:gd name="connsiteY3" fmla="*/ 97073 h 168882"/>
                <a:gd name="connsiteX4" fmla="*/ 108936 w 276729"/>
                <a:gd name="connsiteY4" fmla="*/ 117530 h 168882"/>
                <a:gd name="connsiteX5" fmla="*/ 214915 w 276729"/>
                <a:gd name="connsiteY5" fmla="*/ 168765 h 168882"/>
                <a:gd name="connsiteX6" fmla="*/ 274367 w 276729"/>
                <a:gd name="connsiteY6" fmla="*/ 111448 h 168882"/>
                <a:gd name="connsiteX7" fmla="*/ 178358 w 276729"/>
                <a:gd name="connsiteY7" fmla="*/ 8794 h 168882"/>
                <a:gd name="connsiteX8" fmla="*/ 23635 w 276729"/>
                <a:gd name="connsiteY8" fmla="*/ 37544 h 168882"/>
                <a:gd name="connsiteX9" fmla="*/ 2 w 276729"/>
                <a:gd name="connsiteY9" fmla="*/ 60582 h 16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729" h="168882">
                  <a:moveTo>
                    <a:pt x="2" y="60582"/>
                  </a:moveTo>
                  <a:cubicBezTo>
                    <a:pt x="104" y="63272"/>
                    <a:pt x="796" y="65926"/>
                    <a:pt x="2033" y="68322"/>
                  </a:cubicBezTo>
                  <a:cubicBezTo>
                    <a:pt x="14300" y="76210"/>
                    <a:pt x="27210" y="83048"/>
                    <a:pt x="40622" y="88779"/>
                  </a:cubicBezTo>
                  <a:cubicBezTo>
                    <a:pt x="51461" y="92834"/>
                    <a:pt x="62739" y="95617"/>
                    <a:pt x="74225" y="97073"/>
                  </a:cubicBezTo>
                  <a:cubicBezTo>
                    <a:pt x="89734" y="101127"/>
                    <a:pt x="88442" y="100206"/>
                    <a:pt x="108936" y="117530"/>
                  </a:cubicBezTo>
                  <a:cubicBezTo>
                    <a:pt x="156202" y="158076"/>
                    <a:pt x="185559" y="170240"/>
                    <a:pt x="214915" y="168765"/>
                  </a:cubicBezTo>
                  <a:cubicBezTo>
                    <a:pt x="233379" y="168765"/>
                    <a:pt x="288768" y="143885"/>
                    <a:pt x="274367" y="111448"/>
                  </a:cubicBezTo>
                  <a:cubicBezTo>
                    <a:pt x="263843" y="87305"/>
                    <a:pt x="222485" y="44179"/>
                    <a:pt x="178358" y="8794"/>
                  </a:cubicBezTo>
                  <a:cubicBezTo>
                    <a:pt x="153802" y="-10926"/>
                    <a:pt x="83272" y="4186"/>
                    <a:pt x="23635" y="37544"/>
                  </a:cubicBezTo>
                  <a:cubicBezTo>
                    <a:pt x="10342" y="45100"/>
                    <a:pt x="-182" y="56158"/>
                    <a:pt x="2" y="60582"/>
                  </a:cubicBezTo>
                  <a:close/>
                </a:path>
              </a:pathLst>
            </a:custGeom>
            <a:solidFill>
              <a:srgbClr val="FFFFFF"/>
            </a:solidFill>
            <a:ln w="18445" cap="flat">
              <a:noFill/>
              <a:prstDash val="solid"/>
              <a:miter/>
            </a:ln>
          </p:spPr>
          <p:txBody>
            <a:bodyPr rtlCol="0" anchor="ctr"/>
            <a:lstStyle/>
            <a:p>
              <a:endParaRPr lang="en-EG"/>
            </a:p>
          </p:txBody>
        </p:sp>
        <p:sp>
          <p:nvSpPr>
            <p:cNvPr id="125" name="Freeform 124">
              <a:extLst>
                <a:ext uri="{FF2B5EF4-FFF2-40B4-BE49-F238E27FC236}">
                  <a16:creationId xmlns:a16="http://schemas.microsoft.com/office/drawing/2014/main" id="{28613724-C83B-B949-BBA8-3E0EBEFCA99B}"/>
                </a:ext>
              </a:extLst>
            </p:cNvPr>
            <p:cNvSpPr/>
            <p:nvPr/>
          </p:nvSpPr>
          <p:spPr>
            <a:xfrm>
              <a:off x="4615299" y="5495928"/>
              <a:ext cx="277471" cy="201317"/>
            </a:xfrm>
            <a:custGeom>
              <a:avLst/>
              <a:gdLst>
                <a:gd name="connsiteX0" fmla="*/ 2775 w 277471"/>
                <a:gd name="connsiteY0" fmla="*/ 45468 h 201317"/>
                <a:gd name="connsiteX1" fmla="*/ 2775 w 277471"/>
                <a:gd name="connsiteY1" fmla="*/ 100757 h 201317"/>
                <a:gd name="connsiteX2" fmla="*/ 40625 w 277471"/>
                <a:gd name="connsiteY2" fmla="*/ 122136 h 201317"/>
                <a:gd name="connsiteX3" fmla="*/ 74967 w 277471"/>
                <a:gd name="connsiteY3" fmla="*/ 129508 h 201317"/>
                <a:gd name="connsiteX4" fmla="*/ 109678 w 277471"/>
                <a:gd name="connsiteY4" fmla="*/ 149965 h 201317"/>
                <a:gd name="connsiteX5" fmla="*/ 215657 w 277471"/>
                <a:gd name="connsiteY5" fmla="*/ 201200 h 201317"/>
                <a:gd name="connsiteX6" fmla="*/ 275109 w 277471"/>
                <a:gd name="connsiteY6" fmla="*/ 143883 h 201317"/>
                <a:gd name="connsiteX7" fmla="*/ 179100 w 277471"/>
                <a:gd name="connsiteY7" fmla="*/ 41229 h 201317"/>
                <a:gd name="connsiteX8" fmla="*/ 36194 w 277471"/>
                <a:gd name="connsiteY8" fmla="*/ 5843 h 201317"/>
                <a:gd name="connsiteX9" fmla="*/ 2775 w 277471"/>
                <a:gd name="connsiteY9" fmla="*/ 45468 h 201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471" h="201317">
                  <a:moveTo>
                    <a:pt x="2775" y="45468"/>
                  </a:moveTo>
                  <a:cubicBezTo>
                    <a:pt x="-925" y="63713"/>
                    <a:pt x="-925" y="82512"/>
                    <a:pt x="2775" y="100757"/>
                  </a:cubicBezTo>
                  <a:cubicBezTo>
                    <a:pt x="3698" y="105365"/>
                    <a:pt x="32686" y="119187"/>
                    <a:pt x="40625" y="122136"/>
                  </a:cubicBezTo>
                  <a:cubicBezTo>
                    <a:pt x="51825" y="125619"/>
                    <a:pt x="63320" y="128089"/>
                    <a:pt x="74967" y="129508"/>
                  </a:cubicBezTo>
                  <a:cubicBezTo>
                    <a:pt x="90476" y="133563"/>
                    <a:pt x="89183" y="132641"/>
                    <a:pt x="109678" y="149965"/>
                  </a:cubicBezTo>
                  <a:cubicBezTo>
                    <a:pt x="156944" y="190511"/>
                    <a:pt x="186300" y="202675"/>
                    <a:pt x="215657" y="201200"/>
                  </a:cubicBezTo>
                  <a:cubicBezTo>
                    <a:pt x="234120" y="201200"/>
                    <a:pt x="289510" y="176320"/>
                    <a:pt x="275109" y="143883"/>
                  </a:cubicBezTo>
                  <a:cubicBezTo>
                    <a:pt x="264585" y="119556"/>
                    <a:pt x="223227" y="76614"/>
                    <a:pt x="179100" y="41229"/>
                  </a:cubicBezTo>
                  <a:cubicBezTo>
                    <a:pt x="154728" y="21693"/>
                    <a:pt x="93430" y="-14061"/>
                    <a:pt x="36194" y="5843"/>
                  </a:cubicBezTo>
                  <a:cubicBezTo>
                    <a:pt x="19711" y="13440"/>
                    <a:pt x="7465" y="27959"/>
                    <a:pt x="2775" y="45468"/>
                  </a:cubicBezTo>
                  <a:close/>
                </a:path>
              </a:pathLst>
            </a:custGeom>
            <a:solidFill>
              <a:srgbClr val="DD4919"/>
            </a:solidFill>
            <a:ln w="18445" cap="flat">
              <a:noFill/>
              <a:prstDash val="solid"/>
              <a:miter/>
            </a:ln>
          </p:spPr>
          <p:txBody>
            <a:bodyPr rtlCol="0" anchor="ctr"/>
            <a:lstStyle/>
            <a:p>
              <a:endParaRPr lang="en-EG"/>
            </a:p>
          </p:txBody>
        </p:sp>
        <p:sp>
          <p:nvSpPr>
            <p:cNvPr id="126" name="Freeform 125">
              <a:extLst>
                <a:ext uri="{FF2B5EF4-FFF2-40B4-BE49-F238E27FC236}">
                  <a16:creationId xmlns:a16="http://schemas.microsoft.com/office/drawing/2014/main" id="{72A55821-FC81-DF4F-AA43-F89E2FD8E8D2}"/>
                </a:ext>
              </a:extLst>
            </p:cNvPr>
            <p:cNvSpPr/>
            <p:nvPr/>
          </p:nvSpPr>
          <p:spPr>
            <a:xfrm>
              <a:off x="4621952" y="5496184"/>
              <a:ext cx="183340" cy="77261"/>
            </a:xfrm>
            <a:custGeom>
              <a:avLst/>
              <a:gdLst>
                <a:gd name="connsiteX0" fmla="*/ 105056 w 183340"/>
                <a:gd name="connsiteY0" fmla="*/ 58850 h 77261"/>
                <a:gd name="connsiteX1" fmla="*/ 115765 w 183340"/>
                <a:gd name="connsiteY1" fmla="*/ 75437 h 77261"/>
                <a:gd name="connsiteX2" fmla="*/ 0 w 183340"/>
                <a:gd name="connsiteY2" fmla="*/ 34891 h 77261"/>
                <a:gd name="connsiteX3" fmla="*/ 29357 w 183340"/>
                <a:gd name="connsiteY3" fmla="*/ 5772 h 77261"/>
                <a:gd name="connsiteX4" fmla="*/ 172263 w 183340"/>
                <a:gd name="connsiteY4" fmla="*/ 41157 h 77261"/>
                <a:gd name="connsiteX5" fmla="*/ 183341 w 183340"/>
                <a:gd name="connsiteY5" fmla="*/ 50372 h 77261"/>
                <a:gd name="connsiteX6" fmla="*/ 157123 w 183340"/>
                <a:gd name="connsiteY6" fmla="*/ 44106 h 77261"/>
                <a:gd name="connsiteX7" fmla="*/ 42281 w 183340"/>
                <a:gd name="connsiteY7" fmla="*/ 7246 h 77261"/>
                <a:gd name="connsiteX8" fmla="*/ 105056 w 183340"/>
                <a:gd name="connsiteY8" fmla="*/ 58850 h 7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340" h="77261">
                  <a:moveTo>
                    <a:pt x="105056" y="58850"/>
                  </a:moveTo>
                  <a:cubicBezTo>
                    <a:pt x="106718" y="54242"/>
                    <a:pt x="115765" y="75437"/>
                    <a:pt x="115765" y="75437"/>
                  </a:cubicBezTo>
                  <a:cubicBezTo>
                    <a:pt x="79761" y="82440"/>
                    <a:pt x="17356" y="69355"/>
                    <a:pt x="0" y="34891"/>
                  </a:cubicBezTo>
                  <a:cubicBezTo>
                    <a:pt x="6017" y="22008"/>
                    <a:pt x="16421" y="11695"/>
                    <a:pt x="29357" y="5772"/>
                  </a:cubicBezTo>
                  <a:cubicBezTo>
                    <a:pt x="86593" y="-13948"/>
                    <a:pt x="147891" y="21621"/>
                    <a:pt x="172263" y="41157"/>
                  </a:cubicBezTo>
                  <a:lnTo>
                    <a:pt x="183341" y="50372"/>
                  </a:lnTo>
                  <a:cubicBezTo>
                    <a:pt x="163216" y="52768"/>
                    <a:pt x="162662" y="58850"/>
                    <a:pt x="157123" y="44106"/>
                  </a:cubicBezTo>
                  <a:cubicBezTo>
                    <a:pt x="145860" y="13143"/>
                    <a:pt x="68314" y="-3996"/>
                    <a:pt x="42281" y="7246"/>
                  </a:cubicBezTo>
                  <a:cubicBezTo>
                    <a:pt x="-44127" y="41341"/>
                    <a:pt x="100810" y="71014"/>
                    <a:pt x="105056" y="58850"/>
                  </a:cubicBezTo>
                  <a:close/>
                </a:path>
              </a:pathLst>
            </a:custGeom>
            <a:solidFill>
              <a:srgbClr val="FFFFFF"/>
            </a:solidFill>
            <a:ln w="18445" cap="flat">
              <a:noFill/>
              <a:prstDash val="solid"/>
              <a:miter/>
            </a:ln>
          </p:spPr>
          <p:txBody>
            <a:bodyPr rtlCol="0" anchor="ctr"/>
            <a:lstStyle/>
            <a:p>
              <a:endParaRPr lang="en-EG"/>
            </a:p>
          </p:txBody>
        </p:sp>
        <p:sp>
          <p:nvSpPr>
            <p:cNvPr id="127" name="Freeform 126">
              <a:extLst>
                <a:ext uri="{FF2B5EF4-FFF2-40B4-BE49-F238E27FC236}">
                  <a16:creationId xmlns:a16="http://schemas.microsoft.com/office/drawing/2014/main" id="{9D7E80A5-F5DE-2546-872A-7283F09BFA06}"/>
                </a:ext>
              </a:extLst>
            </p:cNvPr>
            <p:cNvSpPr/>
            <p:nvPr/>
          </p:nvSpPr>
          <p:spPr>
            <a:xfrm>
              <a:off x="4635840" y="5454590"/>
              <a:ext cx="125324" cy="102413"/>
            </a:xfrm>
            <a:custGeom>
              <a:avLst/>
              <a:gdLst>
                <a:gd name="connsiteX0" fmla="*/ 125325 w 125324"/>
                <a:gd name="connsiteY0" fmla="*/ 74825 h 102413"/>
                <a:gd name="connsiteX1" fmla="*/ 117570 w 125324"/>
                <a:gd name="connsiteY1" fmla="*/ 46443 h 102413"/>
                <a:gd name="connsiteX2" fmla="*/ 115539 w 125324"/>
                <a:gd name="connsiteY2" fmla="*/ 17140 h 102413"/>
                <a:gd name="connsiteX3" fmla="*/ 86921 w 125324"/>
                <a:gd name="connsiteY3" fmla="*/ 32437 h 102413"/>
                <a:gd name="connsiteX4" fmla="*/ 13068 w 125324"/>
                <a:gd name="connsiteY4" fmla="*/ 0 h 102413"/>
                <a:gd name="connsiteX5" fmla="*/ 6237 w 125324"/>
                <a:gd name="connsiteY5" fmla="*/ 35385 h 102413"/>
                <a:gd name="connsiteX6" fmla="*/ 328 w 125324"/>
                <a:gd name="connsiteY6" fmla="*/ 74825 h 102413"/>
                <a:gd name="connsiteX7" fmla="*/ 125325 w 125324"/>
                <a:gd name="connsiteY7" fmla="*/ 74825 h 10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324" h="102413">
                  <a:moveTo>
                    <a:pt x="125325" y="74825"/>
                  </a:moveTo>
                  <a:lnTo>
                    <a:pt x="117570" y="46443"/>
                  </a:lnTo>
                  <a:cubicBezTo>
                    <a:pt x="117570" y="46443"/>
                    <a:pt x="129387" y="36860"/>
                    <a:pt x="115539" y="17140"/>
                  </a:cubicBezTo>
                  <a:cubicBezTo>
                    <a:pt x="115539" y="17140"/>
                    <a:pt x="112954" y="31515"/>
                    <a:pt x="86921" y="32437"/>
                  </a:cubicBezTo>
                  <a:cubicBezTo>
                    <a:pt x="60888" y="33358"/>
                    <a:pt x="27100" y="29856"/>
                    <a:pt x="13068" y="0"/>
                  </a:cubicBezTo>
                  <a:cubicBezTo>
                    <a:pt x="13068" y="0"/>
                    <a:pt x="-3180" y="8846"/>
                    <a:pt x="6237" y="35385"/>
                  </a:cubicBezTo>
                  <a:cubicBezTo>
                    <a:pt x="7898" y="39809"/>
                    <a:pt x="-1887" y="70034"/>
                    <a:pt x="328" y="74825"/>
                  </a:cubicBezTo>
                  <a:cubicBezTo>
                    <a:pt x="8452" y="96204"/>
                    <a:pt x="86737" y="124402"/>
                    <a:pt x="125325" y="74825"/>
                  </a:cubicBezTo>
                  <a:close/>
                </a:path>
              </a:pathLst>
            </a:custGeom>
            <a:solidFill>
              <a:srgbClr val="EAEAEA"/>
            </a:solidFill>
            <a:ln w="18445" cap="flat">
              <a:noFill/>
              <a:prstDash val="solid"/>
              <a:miter/>
            </a:ln>
          </p:spPr>
          <p:txBody>
            <a:bodyPr rtlCol="0" anchor="ctr"/>
            <a:lstStyle/>
            <a:p>
              <a:endParaRPr lang="en-EG"/>
            </a:p>
          </p:txBody>
        </p:sp>
        <p:sp>
          <p:nvSpPr>
            <p:cNvPr id="128" name="Freeform 127">
              <a:extLst>
                <a:ext uri="{FF2B5EF4-FFF2-40B4-BE49-F238E27FC236}">
                  <a16:creationId xmlns:a16="http://schemas.microsoft.com/office/drawing/2014/main" id="{223F0284-6186-4144-8BC8-196E3DD90DA1}"/>
                </a:ext>
              </a:extLst>
            </p:cNvPr>
            <p:cNvSpPr/>
            <p:nvPr/>
          </p:nvSpPr>
          <p:spPr>
            <a:xfrm>
              <a:off x="4727356" y="5513644"/>
              <a:ext cx="62981" cy="59819"/>
            </a:xfrm>
            <a:custGeom>
              <a:avLst/>
              <a:gdLst>
                <a:gd name="connsiteX0" fmla="*/ 62981 w 62981"/>
                <a:gd name="connsiteY0" fmla="*/ 29042 h 59819"/>
                <a:gd name="connsiteX1" fmla="*/ 20515 w 62981"/>
                <a:gd name="connsiteY1" fmla="*/ 3424 h 59819"/>
                <a:gd name="connsiteX2" fmla="*/ 7591 w 62981"/>
                <a:gd name="connsiteY2" fmla="*/ 59820 h 59819"/>
              </a:gdLst>
              <a:ahLst/>
              <a:cxnLst>
                <a:cxn ang="0">
                  <a:pos x="connsiteX0" y="connsiteY0"/>
                </a:cxn>
                <a:cxn ang="0">
                  <a:pos x="connsiteX1" y="connsiteY1"/>
                </a:cxn>
                <a:cxn ang="0">
                  <a:pos x="connsiteX2" y="connsiteY2"/>
                </a:cxn>
              </a:cxnLst>
              <a:rect l="l" t="t" r="r" b="b"/>
              <a:pathLst>
                <a:path w="62981" h="59819">
                  <a:moveTo>
                    <a:pt x="62981" y="29042"/>
                  </a:moveTo>
                  <a:cubicBezTo>
                    <a:pt x="62981" y="29042"/>
                    <a:pt x="57257" y="-11873"/>
                    <a:pt x="20515" y="3424"/>
                  </a:cubicBezTo>
                  <a:cubicBezTo>
                    <a:pt x="-16227" y="18721"/>
                    <a:pt x="7591" y="59820"/>
                    <a:pt x="7591" y="59820"/>
                  </a:cubicBezTo>
                  <a:close/>
                </a:path>
              </a:pathLst>
            </a:custGeom>
            <a:solidFill>
              <a:srgbClr val="FFFFFF"/>
            </a:solidFill>
            <a:ln w="18445" cap="flat">
              <a:noFill/>
              <a:prstDash val="solid"/>
              <a:miter/>
            </a:ln>
          </p:spPr>
          <p:txBody>
            <a:bodyPr rtlCol="0" anchor="ctr"/>
            <a:lstStyle/>
            <a:p>
              <a:endParaRPr lang="en-EG"/>
            </a:p>
          </p:txBody>
        </p:sp>
        <p:sp>
          <p:nvSpPr>
            <p:cNvPr id="129" name="Freeform 128">
              <a:extLst>
                <a:ext uri="{FF2B5EF4-FFF2-40B4-BE49-F238E27FC236}">
                  <a16:creationId xmlns:a16="http://schemas.microsoft.com/office/drawing/2014/main" id="{CAD2A791-2D9C-1447-9B6A-A415C9ACF545}"/>
                </a:ext>
              </a:extLst>
            </p:cNvPr>
            <p:cNvSpPr/>
            <p:nvPr/>
          </p:nvSpPr>
          <p:spPr>
            <a:xfrm>
              <a:off x="4718515" y="5552638"/>
              <a:ext cx="96932" cy="81275"/>
            </a:xfrm>
            <a:custGeom>
              <a:avLst/>
              <a:gdLst>
                <a:gd name="connsiteX0" fmla="*/ 82346 w 96932"/>
                <a:gd name="connsiteY0" fmla="*/ 81276 h 81275"/>
                <a:gd name="connsiteX1" fmla="*/ 96932 w 96932"/>
                <a:gd name="connsiteY1" fmla="*/ 59529 h 81275"/>
                <a:gd name="connsiteX2" fmla="*/ 42466 w 96932"/>
                <a:gd name="connsiteY2" fmla="*/ 0 h 81275"/>
                <a:gd name="connsiteX3" fmla="*/ 0 w 96932"/>
                <a:gd name="connsiteY3" fmla="*/ 10874 h 81275"/>
                <a:gd name="connsiteX4" fmla="*/ 82346 w 96932"/>
                <a:gd name="connsiteY4" fmla="*/ 81276 h 8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32" h="81275">
                  <a:moveTo>
                    <a:pt x="82346" y="81276"/>
                  </a:moveTo>
                  <a:lnTo>
                    <a:pt x="96932" y="59529"/>
                  </a:lnTo>
                  <a:lnTo>
                    <a:pt x="42466" y="0"/>
                  </a:lnTo>
                  <a:lnTo>
                    <a:pt x="0" y="10874"/>
                  </a:lnTo>
                  <a:lnTo>
                    <a:pt x="82346" y="81276"/>
                  </a:lnTo>
                  <a:close/>
                </a:path>
              </a:pathLst>
            </a:custGeom>
            <a:solidFill>
              <a:srgbClr val="FFFFFF"/>
            </a:solidFill>
            <a:ln w="18445" cap="flat">
              <a:noFill/>
              <a:prstDash val="solid"/>
              <a:miter/>
            </a:ln>
          </p:spPr>
          <p:txBody>
            <a:bodyPr rtlCol="0" anchor="ctr"/>
            <a:lstStyle/>
            <a:p>
              <a:endParaRPr lang="en-EG"/>
            </a:p>
          </p:txBody>
        </p:sp>
        <p:sp>
          <p:nvSpPr>
            <p:cNvPr id="130" name="Freeform 129">
              <a:extLst>
                <a:ext uri="{FF2B5EF4-FFF2-40B4-BE49-F238E27FC236}">
                  <a16:creationId xmlns:a16="http://schemas.microsoft.com/office/drawing/2014/main" id="{286A2412-DA53-6A41-83E6-9C46570C045B}"/>
                </a:ext>
              </a:extLst>
            </p:cNvPr>
            <p:cNvSpPr/>
            <p:nvPr/>
          </p:nvSpPr>
          <p:spPr>
            <a:xfrm>
              <a:off x="4773166" y="5529416"/>
              <a:ext cx="96193" cy="79985"/>
            </a:xfrm>
            <a:custGeom>
              <a:avLst/>
              <a:gdLst>
                <a:gd name="connsiteX0" fmla="*/ 0 w 96193"/>
                <a:gd name="connsiteY0" fmla="*/ 15113 h 79985"/>
                <a:gd name="connsiteX1" fmla="*/ 63883 w 96193"/>
                <a:gd name="connsiteY1" fmla="*/ 76484 h 79985"/>
                <a:gd name="connsiteX2" fmla="*/ 96194 w 96193"/>
                <a:gd name="connsiteY2" fmla="*/ 79986 h 79985"/>
                <a:gd name="connsiteX3" fmla="*/ 10155 w 96193"/>
                <a:gd name="connsiteY3" fmla="*/ 0 h 79985"/>
              </a:gdLst>
              <a:ahLst/>
              <a:cxnLst>
                <a:cxn ang="0">
                  <a:pos x="connsiteX0" y="connsiteY0"/>
                </a:cxn>
                <a:cxn ang="0">
                  <a:pos x="connsiteX1" y="connsiteY1"/>
                </a:cxn>
                <a:cxn ang="0">
                  <a:pos x="connsiteX2" y="connsiteY2"/>
                </a:cxn>
                <a:cxn ang="0">
                  <a:pos x="connsiteX3" y="connsiteY3"/>
                </a:cxn>
              </a:cxnLst>
              <a:rect l="l" t="t" r="r" b="b"/>
              <a:pathLst>
                <a:path w="96193" h="79985">
                  <a:moveTo>
                    <a:pt x="0" y="15113"/>
                  </a:moveTo>
                  <a:lnTo>
                    <a:pt x="63883" y="76484"/>
                  </a:lnTo>
                  <a:lnTo>
                    <a:pt x="96194" y="79986"/>
                  </a:lnTo>
                  <a:cubicBezTo>
                    <a:pt x="96194" y="79986"/>
                    <a:pt x="39696" y="8293"/>
                    <a:pt x="10155" y="0"/>
                  </a:cubicBezTo>
                  <a:close/>
                </a:path>
              </a:pathLst>
            </a:custGeom>
            <a:solidFill>
              <a:srgbClr val="FFFFFF"/>
            </a:solidFill>
            <a:ln w="18445" cap="flat">
              <a:noFill/>
              <a:prstDash val="solid"/>
              <a:miter/>
            </a:ln>
          </p:spPr>
          <p:txBody>
            <a:bodyPr rtlCol="0" anchor="ctr"/>
            <a:lstStyle/>
            <a:p>
              <a:endParaRPr lang="en-EG"/>
            </a:p>
          </p:txBody>
        </p:sp>
        <p:sp>
          <p:nvSpPr>
            <p:cNvPr id="131" name="Freeform 130">
              <a:extLst>
                <a:ext uri="{FF2B5EF4-FFF2-40B4-BE49-F238E27FC236}">
                  <a16:creationId xmlns:a16="http://schemas.microsoft.com/office/drawing/2014/main" id="{BB162D6D-80B3-5A41-84D9-6D48C7CB9A5F}"/>
                </a:ext>
              </a:extLst>
            </p:cNvPr>
            <p:cNvSpPr/>
            <p:nvPr/>
          </p:nvSpPr>
          <p:spPr>
            <a:xfrm>
              <a:off x="5014297" y="5000170"/>
              <a:ext cx="32126" cy="40949"/>
            </a:xfrm>
            <a:custGeom>
              <a:avLst/>
              <a:gdLst>
                <a:gd name="connsiteX0" fmla="*/ 16063 w 32126"/>
                <a:gd name="connsiteY0" fmla="*/ 1967 h 40949"/>
                <a:gd name="connsiteX1" fmla="*/ 0 w 32126"/>
                <a:gd name="connsiteY1" fmla="*/ 11181 h 40949"/>
                <a:gd name="connsiteX2" fmla="*/ 16063 w 32126"/>
                <a:gd name="connsiteY2" fmla="*/ 38826 h 40949"/>
                <a:gd name="connsiteX3" fmla="*/ 32126 w 32126"/>
                <a:gd name="connsiteY3" fmla="*/ 29611 h 40949"/>
                <a:gd name="connsiteX4" fmla="*/ 16063 w 32126"/>
                <a:gd name="connsiteY4" fmla="*/ 1967 h 40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26" h="40949">
                  <a:moveTo>
                    <a:pt x="16063" y="1967"/>
                  </a:moveTo>
                  <a:cubicBezTo>
                    <a:pt x="7201" y="-3009"/>
                    <a:pt x="0" y="1967"/>
                    <a:pt x="0" y="11181"/>
                  </a:cubicBezTo>
                  <a:cubicBezTo>
                    <a:pt x="554" y="22449"/>
                    <a:pt x="6540" y="32752"/>
                    <a:pt x="16063" y="38826"/>
                  </a:cubicBezTo>
                  <a:cubicBezTo>
                    <a:pt x="24925" y="43802"/>
                    <a:pt x="32126" y="39748"/>
                    <a:pt x="32126" y="29611"/>
                  </a:cubicBezTo>
                  <a:cubicBezTo>
                    <a:pt x="31572" y="18343"/>
                    <a:pt x="25586" y="8041"/>
                    <a:pt x="16063" y="1967"/>
                  </a:cubicBezTo>
                  <a:close/>
                </a:path>
              </a:pathLst>
            </a:custGeom>
            <a:solidFill>
              <a:srgbClr val="3F3C3A"/>
            </a:solidFill>
            <a:ln w="18445" cap="flat">
              <a:noFill/>
              <a:prstDash val="solid"/>
              <a:miter/>
            </a:ln>
          </p:spPr>
          <p:txBody>
            <a:bodyPr rtlCol="0" anchor="ctr"/>
            <a:lstStyle/>
            <a:p>
              <a:endParaRPr lang="en-EG"/>
            </a:p>
          </p:txBody>
        </p:sp>
        <p:grpSp>
          <p:nvGrpSpPr>
            <p:cNvPr id="132" name="Graphic 13">
              <a:extLst>
                <a:ext uri="{FF2B5EF4-FFF2-40B4-BE49-F238E27FC236}">
                  <a16:creationId xmlns:a16="http://schemas.microsoft.com/office/drawing/2014/main" id="{D6B6E75F-1C0F-B044-9A7D-25EC27029B8E}"/>
                </a:ext>
              </a:extLst>
            </p:cNvPr>
            <p:cNvGrpSpPr/>
            <p:nvPr/>
          </p:nvGrpSpPr>
          <p:grpSpPr>
            <a:xfrm>
              <a:off x="4683250" y="5896724"/>
              <a:ext cx="456228" cy="344823"/>
              <a:chOff x="4683250" y="5896724"/>
              <a:chExt cx="456228" cy="344823"/>
            </a:xfrm>
          </p:grpSpPr>
          <p:sp>
            <p:nvSpPr>
              <p:cNvPr id="133" name="Freeform 132">
                <a:extLst>
                  <a:ext uri="{FF2B5EF4-FFF2-40B4-BE49-F238E27FC236}">
                    <a16:creationId xmlns:a16="http://schemas.microsoft.com/office/drawing/2014/main" id="{94D95FAA-F816-F442-97EB-085DB90BD1E0}"/>
                  </a:ext>
                </a:extLst>
              </p:cNvPr>
              <p:cNvSpPr/>
              <p:nvPr/>
            </p:nvSpPr>
            <p:spPr>
              <a:xfrm>
                <a:off x="4777043" y="5950723"/>
                <a:ext cx="362434" cy="290823"/>
              </a:xfrm>
              <a:custGeom>
                <a:avLst/>
                <a:gdLst>
                  <a:gd name="connsiteX0" fmla="*/ 362435 w 362434"/>
                  <a:gd name="connsiteY0" fmla="*/ 0 h 290823"/>
                  <a:gd name="connsiteX1" fmla="*/ 362250 w 362434"/>
                  <a:gd name="connsiteY1" fmla="*/ 80723 h 290823"/>
                  <a:gd name="connsiteX2" fmla="*/ 0 w 362434"/>
                  <a:gd name="connsiteY2" fmla="*/ 290824 h 290823"/>
                  <a:gd name="connsiteX3" fmla="*/ 185 w 362434"/>
                  <a:gd name="connsiteY3" fmla="*/ 210101 h 290823"/>
                  <a:gd name="connsiteX4" fmla="*/ 362435 w 362434"/>
                  <a:gd name="connsiteY4" fmla="*/ 0 h 29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434" h="290823">
                    <a:moveTo>
                      <a:pt x="362435" y="0"/>
                    </a:moveTo>
                    <a:lnTo>
                      <a:pt x="362250" y="80723"/>
                    </a:lnTo>
                    <a:lnTo>
                      <a:pt x="0" y="290824"/>
                    </a:lnTo>
                    <a:lnTo>
                      <a:pt x="185" y="210101"/>
                    </a:lnTo>
                    <a:lnTo>
                      <a:pt x="362435" y="0"/>
                    </a:lnTo>
                    <a:close/>
                  </a:path>
                </a:pathLst>
              </a:custGeom>
              <a:solidFill>
                <a:srgbClr val="C5C5C5"/>
              </a:solidFill>
              <a:ln w="18445" cap="flat">
                <a:noFill/>
                <a:prstDash val="solid"/>
                <a:miter/>
              </a:ln>
            </p:spPr>
            <p:txBody>
              <a:bodyPr rtlCol="0" anchor="ctr"/>
              <a:lstStyle/>
              <a:p>
                <a:endParaRPr lang="en-EG"/>
              </a:p>
            </p:txBody>
          </p:sp>
          <p:sp>
            <p:nvSpPr>
              <p:cNvPr id="134" name="Freeform 133">
                <a:extLst>
                  <a:ext uri="{FF2B5EF4-FFF2-40B4-BE49-F238E27FC236}">
                    <a16:creationId xmlns:a16="http://schemas.microsoft.com/office/drawing/2014/main" id="{932F6AA9-B116-5F47-97A5-6DD3674F22B8}"/>
                  </a:ext>
                </a:extLst>
              </p:cNvPr>
              <p:cNvSpPr/>
              <p:nvPr/>
            </p:nvSpPr>
            <p:spPr>
              <a:xfrm>
                <a:off x="4683250" y="6106825"/>
                <a:ext cx="93978" cy="134722"/>
              </a:xfrm>
              <a:custGeom>
                <a:avLst/>
                <a:gdLst>
                  <a:gd name="connsiteX0" fmla="*/ 93978 w 93978"/>
                  <a:gd name="connsiteY0" fmla="*/ 53999 h 134722"/>
                  <a:gd name="connsiteX1" fmla="*/ 93794 w 93978"/>
                  <a:gd name="connsiteY1" fmla="*/ 134723 h 134722"/>
                  <a:gd name="connsiteX2" fmla="*/ 0 w 93978"/>
                  <a:gd name="connsiteY2" fmla="*/ 80723 h 134722"/>
                  <a:gd name="connsiteX3" fmla="*/ 185 w 93978"/>
                  <a:gd name="connsiteY3" fmla="*/ 0 h 134722"/>
                  <a:gd name="connsiteX4" fmla="*/ 93978 w 93978"/>
                  <a:gd name="connsiteY4" fmla="*/ 53999 h 13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78" h="134722">
                    <a:moveTo>
                      <a:pt x="93978" y="53999"/>
                    </a:moveTo>
                    <a:lnTo>
                      <a:pt x="93794" y="134723"/>
                    </a:lnTo>
                    <a:lnTo>
                      <a:pt x="0" y="80723"/>
                    </a:lnTo>
                    <a:lnTo>
                      <a:pt x="185" y="0"/>
                    </a:lnTo>
                    <a:lnTo>
                      <a:pt x="93978" y="53999"/>
                    </a:lnTo>
                    <a:close/>
                  </a:path>
                </a:pathLst>
              </a:custGeom>
              <a:solidFill>
                <a:srgbClr val="898989"/>
              </a:solidFill>
              <a:ln w="18445" cap="flat">
                <a:noFill/>
                <a:prstDash val="solid"/>
                <a:miter/>
              </a:ln>
            </p:spPr>
            <p:txBody>
              <a:bodyPr rtlCol="0" anchor="ctr"/>
              <a:lstStyle/>
              <a:p>
                <a:endParaRPr lang="en-EG"/>
              </a:p>
            </p:txBody>
          </p:sp>
          <p:sp>
            <p:nvSpPr>
              <p:cNvPr id="135" name="Freeform 134">
                <a:extLst>
                  <a:ext uri="{FF2B5EF4-FFF2-40B4-BE49-F238E27FC236}">
                    <a16:creationId xmlns:a16="http://schemas.microsoft.com/office/drawing/2014/main" id="{294C25AC-82BE-BA4F-B006-45299E7112CE}"/>
                  </a:ext>
                </a:extLst>
              </p:cNvPr>
              <p:cNvSpPr/>
              <p:nvPr/>
            </p:nvSpPr>
            <p:spPr>
              <a:xfrm>
                <a:off x="4683435" y="5896724"/>
                <a:ext cx="456043" cy="264100"/>
              </a:xfrm>
              <a:custGeom>
                <a:avLst/>
                <a:gdLst>
                  <a:gd name="connsiteX0" fmla="*/ 456044 w 456043"/>
                  <a:gd name="connsiteY0" fmla="*/ 54000 h 264100"/>
                  <a:gd name="connsiteX1" fmla="*/ 93794 w 456043"/>
                  <a:gd name="connsiteY1" fmla="*/ 264100 h 264100"/>
                  <a:gd name="connsiteX2" fmla="*/ 0 w 456043"/>
                  <a:gd name="connsiteY2" fmla="*/ 210101 h 264100"/>
                  <a:gd name="connsiteX3" fmla="*/ 362250 w 456043"/>
                  <a:gd name="connsiteY3" fmla="*/ 0 h 264100"/>
                  <a:gd name="connsiteX4" fmla="*/ 456044 w 456043"/>
                  <a:gd name="connsiteY4" fmla="*/ 54000 h 264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043" h="264100">
                    <a:moveTo>
                      <a:pt x="456044" y="54000"/>
                    </a:moveTo>
                    <a:lnTo>
                      <a:pt x="93794" y="264100"/>
                    </a:lnTo>
                    <a:lnTo>
                      <a:pt x="0" y="210101"/>
                    </a:lnTo>
                    <a:lnTo>
                      <a:pt x="362250" y="0"/>
                    </a:lnTo>
                    <a:lnTo>
                      <a:pt x="456044" y="54000"/>
                    </a:lnTo>
                    <a:close/>
                  </a:path>
                </a:pathLst>
              </a:custGeom>
              <a:solidFill>
                <a:srgbClr val="DCDCDC"/>
              </a:solidFill>
              <a:ln w="18445" cap="flat">
                <a:noFill/>
                <a:prstDash val="solid"/>
                <a:miter/>
              </a:ln>
            </p:spPr>
            <p:txBody>
              <a:bodyPr rtlCol="0" anchor="ctr"/>
              <a:lstStyle/>
              <a:p>
                <a:endParaRPr lang="en-EG"/>
              </a:p>
            </p:txBody>
          </p:sp>
        </p:grpSp>
        <p:grpSp>
          <p:nvGrpSpPr>
            <p:cNvPr id="136" name="Graphic 13">
              <a:extLst>
                <a:ext uri="{FF2B5EF4-FFF2-40B4-BE49-F238E27FC236}">
                  <a16:creationId xmlns:a16="http://schemas.microsoft.com/office/drawing/2014/main" id="{D6B6E75F-1C0F-B044-9A7D-25EC27029B8E}"/>
                </a:ext>
              </a:extLst>
            </p:cNvPr>
            <p:cNvGrpSpPr/>
            <p:nvPr/>
          </p:nvGrpSpPr>
          <p:grpSpPr>
            <a:xfrm>
              <a:off x="4207635" y="5620091"/>
              <a:ext cx="456228" cy="344823"/>
              <a:chOff x="4207635" y="5620091"/>
              <a:chExt cx="456228" cy="344823"/>
            </a:xfrm>
          </p:grpSpPr>
          <p:sp>
            <p:nvSpPr>
              <p:cNvPr id="137" name="Freeform 136">
                <a:extLst>
                  <a:ext uri="{FF2B5EF4-FFF2-40B4-BE49-F238E27FC236}">
                    <a16:creationId xmlns:a16="http://schemas.microsoft.com/office/drawing/2014/main" id="{0F0383A9-AB62-D14D-9F0A-C1E9AD5706FB}"/>
                  </a:ext>
                </a:extLst>
              </p:cNvPr>
              <p:cNvSpPr/>
              <p:nvPr/>
            </p:nvSpPr>
            <p:spPr>
              <a:xfrm>
                <a:off x="4301429" y="5674091"/>
                <a:ext cx="362434" cy="290823"/>
              </a:xfrm>
              <a:custGeom>
                <a:avLst/>
                <a:gdLst>
                  <a:gd name="connsiteX0" fmla="*/ 362435 w 362434"/>
                  <a:gd name="connsiteY0" fmla="*/ 0 h 290823"/>
                  <a:gd name="connsiteX1" fmla="*/ 362250 w 362434"/>
                  <a:gd name="connsiteY1" fmla="*/ 80723 h 290823"/>
                  <a:gd name="connsiteX2" fmla="*/ 0 w 362434"/>
                  <a:gd name="connsiteY2" fmla="*/ 290824 h 290823"/>
                  <a:gd name="connsiteX3" fmla="*/ 185 w 362434"/>
                  <a:gd name="connsiteY3" fmla="*/ 210101 h 290823"/>
                  <a:gd name="connsiteX4" fmla="*/ 362435 w 362434"/>
                  <a:gd name="connsiteY4" fmla="*/ 0 h 29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434" h="290823">
                    <a:moveTo>
                      <a:pt x="362435" y="0"/>
                    </a:moveTo>
                    <a:lnTo>
                      <a:pt x="362250" y="80723"/>
                    </a:lnTo>
                    <a:lnTo>
                      <a:pt x="0" y="290824"/>
                    </a:lnTo>
                    <a:lnTo>
                      <a:pt x="185" y="210101"/>
                    </a:lnTo>
                    <a:lnTo>
                      <a:pt x="362435" y="0"/>
                    </a:lnTo>
                    <a:close/>
                  </a:path>
                </a:pathLst>
              </a:custGeom>
              <a:solidFill>
                <a:srgbClr val="C5C5C5"/>
              </a:solidFill>
              <a:ln w="18445" cap="flat">
                <a:noFill/>
                <a:prstDash val="solid"/>
                <a:miter/>
              </a:ln>
            </p:spPr>
            <p:txBody>
              <a:bodyPr rtlCol="0" anchor="ctr"/>
              <a:lstStyle/>
              <a:p>
                <a:endParaRPr lang="en-EG"/>
              </a:p>
            </p:txBody>
          </p:sp>
          <p:sp>
            <p:nvSpPr>
              <p:cNvPr id="138" name="Freeform 137">
                <a:extLst>
                  <a:ext uri="{FF2B5EF4-FFF2-40B4-BE49-F238E27FC236}">
                    <a16:creationId xmlns:a16="http://schemas.microsoft.com/office/drawing/2014/main" id="{DF7D571B-AA60-914C-ADC2-8AFF75C42A5F}"/>
                  </a:ext>
                </a:extLst>
              </p:cNvPr>
              <p:cNvSpPr/>
              <p:nvPr/>
            </p:nvSpPr>
            <p:spPr>
              <a:xfrm>
                <a:off x="4207635" y="5830192"/>
                <a:ext cx="93978" cy="134722"/>
              </a:xfrm>
              <a:custGeom>
                <a:avLst/>
                <a:gdLst>
                  <a:gd name="connsiteX0" fmla="*/ 93978 w 93978"/>
                  <a:gd name="connsiteY0" fmla="*/ 54000 h 134722"/>
                  <a:gd name="connsiteX1" fmla="*/ 93794 w 93978"/>
                  <a:gd name="connsiteY1" fmla="*/ 134723 h 134722"/>
                  <a:gd name="connsiteX2" fmla="*/ 0 w 93978"/>
                  <a:gd name="connsiteY2" fmla="*/ 80723 h 134722"/>
                  <a:gd name="connsiteX3" fmla="*/ 185 w 93978"/>
                  <a:gd name="connsiteY3" fmla="*/ 0 h 134722"/>
                  <a:gd name="connsiteX4" fmla="*/ 93978 w 93978"/>
                  <a:gd name="connsiteY4" fmla="*/ 54000 h 13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78" h="134722">
                    <a:moveTo>
                      <a:pt x="93978" y="54000"/>
                    </a:moveTo>
                    <a:lnTo>
                      <a:pt x="93794" y="134723"/>
                    </a:lnTo>
                    <a:lnTo>
                      <a:pt x="0" y="80723"/>
                    </a:lnTo>
                    <a:lnTo>
                      <a:pt x="185" y="0"/>
                    </a:lnTo>
                    <a:lnTo>
                      <a:pt x="93978" y="54000"/>
                    </a:lnTo>
                    <a:close/>
                  </a:path>
                </a:pathLst>
              </a:custGeom>
              <a:solidFill>
                <a:srgbClr val="898989"/>
              </a:solidFill>
              <a:ln w="18445" cap="flat">
                <a:noFill/>
                <a:prstDash val="solid"/>
                <a:miter/>
              </a:ln>
            </p:spPr>
            <p:txBody>
              <a:bodyPr rtlCol="0" anchor="ctr"/>
              <a:lstStyle/>
              <a:p>
                <a:endParaRPr lang="en-EG"/>
              </a:p>
            </p:txBody>
          </p:sp>
          <p:sp>
            <p:nvSpPr>
              <p:cNvPr id="139" name="Freeform 138">
                <a:extLst>
                  <a:ext uri="{FF2B5EF4-FFF2-40B4-BE49-F238E27FC236}">
                    <a16:creationId xmlns:a16="http://schemas.microsoft.com/office/drawing/2014/main" id="{DD002AA8-DF45-F44C-A0BF-2833AC51785F}"/>
                  </a:ext>
                </a:extLst>
              </p:cNvPr>
              <p:cNvSpPr/>
              <p:nvPr/>
            </p:nvSpPr>
            <p:spPr>
              <a:xfrm>
                <a:off x="4207820" y="5620091"/>
                <a:ext cx="456043" cy="264100"/>
              </a:xfrm>
              <a:custGeom>
                <a:avLst/>
                <a:gdLst>
                  <a:gd name="connsiteX0" fmla="*/ 456044 w 456043"/>
                  <a:gd name="connsiteY0" fmla="*/ 54000 h 264100"/>
                  <a:gd name="connsiteX1" fmla="*/ 93794 w 456043"/>
                  <a:gd name="connsiteY1" fmla="*/ 264101 h 264100"/>
                  <a:gd name="connsiteX2" fmla="*/ 0 w 456043"/>
                  <a:gd name="connsiteY2" fmla="*/ 210101 h 264100"/>
                  <a:gd name="connsiteX3" fmla="*/ 362250 w 456043"/>
                  <a:gd name="connsiteY3" fmla="*/ 0 h 264100"/>
                  <a:gd name="connsiteX4" fmla="*/ 456044 w 456043"/>
                  <a:gd name="connsiteY4" fmla="*/ 54000 h 264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043" h="264100">
                    <a:moveTo>
                      <a:pt x="456044" y="54000"/>
                    </a:moveTo>
                    <a:lnTo>
                      <a:pt x="93794" y="264101"/>
                    </a:lnTo>
                    <a:lnTo>
                      <a:pt x="0" y="210101"/>
                    </a:lnTo>
                    <a:lnTo>
                      <a:pt x="362250" y="0"/>
                    </a:lnTo>
                    <a:lnTo>
                      <a:pt x="456044" y="54000"/>
                    </a:lnTo>
                    <a:close/>
                  </a:path>
                </a:pathLst>
              </a:custGeom>
              <a:solidFill>
                <a:srgbClr val="DCDCDC"/>
              </a:solidFill>
              <a:ln w="18445" cap="flat">
                <a:noFill/>
                <a:prstDash val="solid"/>
                <a:miter/>
              </a:ln>
            </p:spPr>
            <p:txBody>
              <a:bodyPr rtlCol="0" anchor="ctr"/>
              <a:lstStyle/>
              <a:p>
                <a:endParaRPr lang="en-EG"/>
              </a:p>
            </p:txBody>
          </p:sp>
        </p:grpSp>
        <p:grpSp>
          <p:nvGrpSpPr>
            <p:cNvPr id="140" name="Graphic 13">
              <a:extLst>
                <a:ext uri="{FF2B5EF4-FFF2-40B4-BE49-F238E27FC236}">
                  <a16:creationId xmlns:a16="http://schemas.microsoft.com/office/drawing/2014/main" id="{D6B6E75F-1C0F-B044-9A7D-25EC27029B8E}"/>
                </a:ext>
              </a:extLst>
            </p:cNvPr>
            <p:cNvGrpSpPr/>
            <p:nvPr/>
          </p:nvGrpSpPr>
          <p:grpSpPr>
            <a:xfrm>
              <a:off x="4643554" y="6076968"/>
              <a:ext cx="177801" cy="194435"/>
              <a:chOff x="4643554" y="6076968"/>
              <a:chExt cx="177801" cy="194435"/>
            </a:xfrm>
            <a:solidFill>
              <a:srgbClr val="3F3C3A"/>
            </a:solidFill>
          </p:grpSpPr>
          <p:sp>
            <p:nvSpPr>
              <p:cNvPr id="141" name="Freeform 140">
                <a:extLst>
                  <a:ext uri="{FF2B5EF4-FFF2-40B4-BE49-F238E27FC236}">
                    <a16:creationId xmlns:a16="http://schemas.microsoft.com/office/drawing/2014/main" id="{2B9C58BA-B679-B74B-A6CB-6879DD1BF967}"/>
                  </a:ext>
                </a:extLst>
              </p:cNvPr>
              <p:cNvSpPr/>
              <p:nvPr/>
            </p:nvSpPr>
            <p:spPr>
              <a:xfrm>
                <a:off x="4748979" y="6137787"/>
                <a:ext cx="72376" cy="133616"/>
              </a:xfrm>
              <a:custGeom>
                <a:avLst/>
                <a:gdLst>
                  <a:gd name="connsiteX0" fmla="*/ 72376 w 72376"/>
                  <a:gd name="connsiteY0" fmla="*/ 0 h 133616"/>
                  <a:gd name="connsiteX1" fmla="*/ 72007 w 72376"/>
                  <a:gd name="connsiteY1" fmla="*/ 90860 h 133616"/>
                  <a:gd name="connsiteX2" fmla="*/ 0 w 72376"/>
                  <a:gd name="connsiteY2" fmla="*/ 133617 h 133616"/>
                  <a:gd name="connsiteX3" fmla="*/ 185 w 72376"/>
                  <a:gd name="connsiteY3" fmla="*/ 42758 h 133616"/>
                  <a:gd name="connsiteX4" fmla="*/ 72376 w 72376"/>
                  <a:gd name="connsiteY4" fmla="*/ 0 h 133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76" h="133616">
                    <a:moveTo>
                      <a:pt x="72376" y="0"/>
                    </a:moveTo>
                    <a:lnTo>
                      <a:pt x="72007" y="90860"/>
                    </a:lnTo>
                    <a:lnTo>
                      <a:pt x="0" y="133617"/>
                    </a:lnTo>
                    <a:lnTo>
                      <a:pt x="185" y="42758"/>
                    </a:lnTo>
                    <a:lnTo>
                      <a:pt x="72376" y="0"/>
                    </a:lnTo>
                    <a:close/>
                  </a:path>
                </a:pathLst>
              </a:custGeom>
              <a:solidFill>
                <a:srgbClr val="3F3C3A"/>
              </a:solidFill>
              <a:ln w="18445" cap="flat">
                <a:noFill/>
                <a:prstDash val="solid"/>
                <a:miter/>
              </a:ln>
            </p:spPr>
            <p:txBody>
              <a:bodyPr rtlCol="0" anchor="ctr"/>
              <a:lstStyle/>
              <a:p>
                <a:endParaRPr lang="en-EG"/>
              </a:p>
            </p:txBody>
          </p:sp>
          <p:sp>
            <p:nvSpPr>
              <p:cNvPr id="142" name="Freeform 141">
                <a:extLst>
                  <a:ext uri="{FF2B5EF4-FFF2-40B4-BE49-F238E27FC236}">
                    <a16:creationId xmlns:a16="http://schemas.microsoft.com/office/drawing/2014/main" id="{D90AEDAA-701D-7943-BCBF-AA330F5FB31E}"/>
                  </a:ext>
                </a:extLst>
              </p:cNvPr>
              <p:cNvSpPr/>
              <p:nvPr/>
            </p:nvSpPr>
            <p:spPr>
              <a:xfrm>
                <a:off x="4643554" y="6119910"/>
                <a:ext cx="105610" cy="151493"/>
              </a:xfrm>
              <a:custGeom>
                <a:avLst/>
                <a:gdLst>
                  <a:gd name="connsiteX0" fmla="*/ 105610 w 105610"/>
                  <a:gd name="connsiteY0" fmla="*/ 60635 h 151493"/>
                  <a:gd name="connsiteX1" fmla="*/ 105425 w 105610"/>
                  <a:gd name="connsiteY1" fmla="*/ 151494 h 151493"/>
                  <a:gd name="connsiteX2" fmla="*/ 0 w 105610"/>
                  <a:gd name="connsiteY2" fmla="*/ 90675 h 151493"/>
                  <a:gd name="connsiteX3" fmla="*/ 185 w 105610"/>
                  <a:gd name="connsiteY3" fmla="*/ 0 h 151493"/>
                  <a:gd name="connsiteX4" fmla="*/ 105610 w 105610"/>
                  <a:gd name="connsiteY4" fmla="*/ 60635 h 15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0" h="151493">
                    <a:moveTo>
                      <a:pt x="105610" y="60635"/>
                    </a:moveTo>
                    <a:lnTo>
                      <a:pt x="105425" y="151494"/>
                    </a:lnTo>
                    <a:lnTo>
                      <a:pt x="0" y="90675"/>
                    </a:lnTo>
                    <a:lnTo>
                      <a:pt x="185" y="0"/>
                    </a:lnTo>
                    <a:lnTo>
                      <a:pt x="105610" y="60635"/>
                    </a:lnTo>
                    <a:close/>
                  </a:path>
                </a:pathLst>
              </a:custGeom>
              <a:solidFill>
                <a:srgbClr val="3F3C3A"/>
              </a:solidFill>
              <a:ln w="18445" cap="flat">
                <a:noFill/>
                <a:prstDash val="solid"/>
                <a:miter/>
              </a:ln>
            </p:spPr>
            <p:txBody>
              <a:bodyPr rtlCol="0" anchor="ctr"/>
              <a:lstStyle/>
              <a:p>
                <a:endParaRPr lang="en-EG"/>
              </a:p>
            </p:txBody>
          </p:sp>
          <p:sp>
            <p:nvSpPr>
              <p:cNvPr id="143" name="Freeform 142">
                <a:extLst>
                  <a:ext uri="{FF2B5EF4-FFF2-40B4-BE49-F238E27FC236}">
                    <a16:creationId xmlns:a16="http://schemas.microsoft.com/office/drawing/2014/main" id="{7D05F2C8-B000-5146-88FB-DD34B2C888BD}"/>
                  </a:ext>
                </a:extLst>
              </p:cNvPr>
              <p:cNvSpPr/>
              <p:nvPr/>
            </p:nvSpPr>
            <p:spPr>
              <a:xfrm>
                <a:off x="4643738" y="6076968"/>
                <a:ext cx="177616" cy="103575"/>
              </a:xfrm>
              <a:custGeom>
                <a:avLst/>
                <a:gdLst>
                  <a:gd name="connsiteX0" fmla="*/ 177617 w 177616"/>
                  <a:gd name="connsiteY0" fmla="*/ 60818 h 103575"/>
                  <a:gd name="connsiteX1" fmla="*/ 105425 w 177616"/>
                  <a:gd name="connsiteY1" fmla="*/ 103576 h 103575"/>
                  <a:gd name="connsiteX2" fmla="*/ 0 w 177616"/>
                  <a:gd name="connsiteY2" fmla="*/ 42941 h 103575"/>
                  <a:gd name="connsiteX3" fmla="*/ 72007 w 177616"/>
                  <a:gd name="connsiteY3" fmla="*/ 0 h 103575"/>
                  <a:gd name="connsiteX4" fmla="*/ 177617 w 177616"/>
                  <a:gd name="connsiteY4" fmla="*/ 60818 h 103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16" h="103575">
                    <a:moveTo>
                      <a:pt x="177617" y="60818"/>
                    </a:moveTo>
                    <a:lnTo>
                      <a:pt x="105425" y="103576"/>
                    </a:lnTo>
                    <a:lnTo>
                      <a:pt x="0" y="42941"/>
                    </a:lnTo>
                    <a:lnTo>
                      <a:pt x="72007" y="0"/>
                    </a:lnTo>
                    <a:lnTo>
                      <a:pt x="177617" y="60818"/>
                    </a:lnTo>
                    <a:close/>
                  </a:path>
                </a:pathLst>
              </a:custGeom>
              <a:solidFill>
                <a:srgbClr val="3F3C3A"/>
              </a:solidFill>
              <a:ln w="18445" cap="flat">
                <a:noFill/>
                <a:prstDash val="solid"/>
                <a:miter/>
              </a:ln>
            </p:spPr>
            <p:txBody>
              <a:bodyPr rtlCol="0" anchor="ctr"/>
              <a:lstStyle/>
              <a:p>
                <a:endParaRPr lang="en-EG"/>
              </a:p>
            </p:txBody>
          </p:sp>
        </p:grpSp>
        <p:grpSp>
          <p:nvGrpSpPr>
            <p:cNvPr id="144" name="Graphic 13">
              <a:extLst>
                <a:ext uri="{FF2B5EF4-FFF2-40B4-BE49-F238E27FC236}">
                  <a16:creationId xmlns:a16="http://schemas.microsoft.com/office/drawing/2014/main" id="{D6B6E75F-1C0F-B044-9A7D-25EC27029B8E}"/>
                </a:ext>
              </a:extLst>
            </p:cNvPr>
            <p:cNvGrpSpPr/>
            <p:nvPr/>
          </p:nvGrpSpPr>
          <p:grpSpPr>
            <a:xfrm>
              <a:off x="4165724" y="5799598"/>
              <a:ext cx="177801" cy="194435"/>
              <a:chOff x="4165724" y="5799598"/>
              <a:chExt cx="177801" cy="194435"/>
            </a:xfrm>
            <a:solidFill>
              <a:srgbClr val="3F3C3A"/>
            </a:solidFill>
          </p:grpSpPr>
          <p:sp>
            <p:nvSpPr>
              <p:cNvPr id="145" name="Freeform 144">
                <a:extLst>
                  <a:ext uri="{FF2B5EF4-FFF2-40B4-BE49-F238E27FC236}">
                    <a16:creationId xmlns:a16="http://schemas.microsoft.com/office/drawing/2014/main" id="{3C92B2B4-AAD7-DE46-B381-5FD15D64703E}"/>
                  </a:ext>
                </a:extLst>
              </p:cNvPr>
              <p:cNvSpPr/>
              <p:nvPr/>
            </p:nvSpPr>
            <p:spPr>
              <a:xfrm>
                <a:off x="4271149" y="5860232"/>
                <a:ext cx="72376" cy="133801"/>
              </a:xfrm>
              <a:custGeom>
                <a:avLst/>
                <a:gdLst>
                  <a:gd name="connsiteX0" fmla="*/ 72376 w 72376"/>
                  <a:gd name="connsiteY0" fmla="*/ 0 h 133801"/>
                  <a:gd name="connsiteX1" fmla="*/ 72192 w 72376"/>
                  <a:gd name="connsiteY1" fmla="*/ 90859 h 133801"/>
                  <a:gd name="connsiteX2" fmla="*/ 0 w 72376"/>
                  <a:gd name="connsiteY2" fmla="*/ 133801 h 133801"/>
                  <a:gd name="connsiteX3" fmla="*/ 369 w 72376"/>
                  <a:gd name="connsiteY3" fmla="*/ 42942 h 133801"/>
                  <a:gd name="connsiteX4" fmla="*/ 72376 w 72376"/>
                  <a:gd name="connsiteY4" fmla="*/ 0 h 133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76" h="133801">
                    <a:moveTo>
                      <a:pt x="72376" y="0"/>
                    </a:moveTo>
                    <a:lnTo>
                      <a:pt x="72192" y="90859"/>
                    </a:lnTo>
                    <a:lnTo>
                      <a:pt x="0" y="133801"/>
                    </a:lnTo>
                    <a:lnTo>
                      <a:pt x="369" y="42942"/>
                    </a:lnTo>
                    <a:lnTo>
                      <a:pt x="72376" y="0"/>
                    </a:lnTo>
                    <a:close/>
                  </a:path>
                </a:pathLst>
              </a:custGeom>
              <a:solidFill>
                <a:srgbClr val="3F3C3A"/>
              </a:solidFill>
              <a:ln w="18445" cap="flat">
                <a:noFill/>
                <a:prstDash val="solid"/>
                <a:miter/>
              </a:ln>
            </p:spPr>
            <p:txBody>
              <a:bodyPr rtlCol="0" anchor="ctr"/>
              <a:lstStyle/>
              <a:p>
                <a:endParaRPr lang="en-EG"/>
              </a:p>
            </p:txBody>
          </p:sp>
          <p:sp>
            <p:nvSpPr>
              <p:cNvPr id="146" name="Freeform 145">
                <a:extLst>
                  <a:ext uri="{FF2B5EF4-FFF2-40B4-BE49-F238E27FC236}">
                    <a16:creationId xmlns:a16="http://schemas.microsoft.com/office/drawing/2014/main" id="{91D4FB1A-3E1A-D74A-A55F-54C0C91CD762}"/>
                  </a:ext>
                </a:extLst>
              </p:cNvPr>
              <p:cNvSpPr/>
              <p:nvPr/>
            </p:nvSpPr>
            <p:spPr>
              <a:xfrm>
                <a:off x="4165724" y="5842355"/>
                <a:ext cx="105794" cy="151678"/>
              </a:xfrm>
              <a:custGeom>
                <a:avLst/>
                <a:gdLst>
                  <a:gd name="connsiteX0" fmla="*/ 105795 w 105794"/>
                  <a:gd name="connsiteY0" fmla="*/ 60819 h 151678"/>
                  <a:gd name="connsiteX1" fmla="*/ 105425 w 105794"/>
                  <a:gd name="connsiteY1" fmla="*/ 151678 h 151678"/>
                  <a:gd name="connsiteX2" fmla="*/ 0 w 105794"/>
                  <a:gd name="connsiteY2" fmla="*/ 90859 h 151678"/>
                  <a:gd name="connsiteX3" fmla="*/ 369 w 105794"/>
                  <a:gd name="connsiteY3" fmla="*/ 0 h 151678"/>
                  <a:gd name="connsiteX4" fmla="*/ 105795 w 105794"/>
                  <a:gd name="connsiteY4" fmla="*/ 60819 h 151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94" h="151678">
                    <a:moveTo>
                      <a:pt x="105795" y="60819"/>
                    </a:moveTo>
                    <a:lnTo>
                      <a:pt x="105425" y="151678"/>
                    </a:lnTo>
                    <a:lnTo>
                      <a:pt x="0" y="90859"/>
                    </a:lnTo>
                    <a:lnTo>
                      <a:pt x="369" y="0"/>
                    </a:lnTo>
                    <a:lnTo>
                      <a:pt x="105795" y="60819"/>
                    </a:lnTo>
                    <a:close/>
                  </a:path>
                </a:pathLst>
              </a:custGeom>
              <a:solidFill>
                <a:srgbClr val="3F3C3A"/>
              </a:solidFill>
              <a:ln w="18445" cap="flat">
                <a:noFill/>
                <a:prstDash val="solid"/>
                <a:miter/>
              </a:ln>
            </p:spPr>
            <p:txBody>
              <a:bodyPr rtlCol="0" anchor="ctr"/>
              <a:lstStyle/>
              <a:p>
                <a:endParaRPr lang="en-EG"/>
              </a:p>
            </p:txBody>
          </p:sp>
          <p:sp>
            <p:nvSpPr>
              <p:cNvPr id="147" name="Freeform 146">
                <a:extLst>
                  <a:ext uri="{FF2B5EF4-FFF2-40B4-BE49-F238E27FC236}">
                    <a16:creationId xmlns:a16="http://schemas.microsoft.com/office/drawing/2014/main" id="{59570BCD-06F4-4F49-AF92-F449AF17C94E}"/>
                  </a:ext>
                </a:extLst>
              </p:cNvPr>
              <p:cNvSpPr/>
              <p:nvPr/>
            </p:nvSpPr>
            <p:spPr>
              <a:xfrm>
                <a:off x="4166093" y="5799598"/>
                <a:ext cx="177432" cy="103576"/>
              </a:xfrm>
              <a:custGeom>
                <a:avLst/>
                <a:gdLst>
                  <a:gd name="connsiteX0" fmla="*/ 177432 w 177432"/>
                  <a:gd name="connsiteY0" fmla="*/ 60634 h 103576"/>
                  <a:gd name="connsiteX1" fmla="*/ 105425 w 177432"/>
                  <a:gd name="connsiteY1" fmla="*/ 103576 h 103576"/>
                  <a:gd name="connsiteX2" fmla="*/ 0 w 177432"/>
                  <a:gd name="connsiteY2" fmla="*/ 42757 h 103576"/>
                  <a:gd name="connsiteX3" fmla="*/ 72007 w 177432"/>
                  <a:gd name="connsiteY3" fmla="*/ 0 h 103576"/>
                  <a:gd name="connsiteX4" fmla="*/ 177432 w 177432"/>
                  <a:gd name="connsiteY4" fmla="*/ 60634 h 1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432" h="103576">
                    <a:moveTo>
                      <a:pt x="177432" y="60634"/>
                    </a:moveTo>
                    <a:lnTo>
                      <a:pt x="105425" y="103576"/>
                    </a:lnTo>
                    <a:lnTo>
                      <a:pt x="0" y="42757"/>
                    </a:lnTo>
                    <a:lnTo>
                      <a:pt x="72007" y="0"/>
                    </a:lnTo>
                    <a:lnTo>
                      <a:pt x="177432" y="60634"/>
                    </a:lnTo>
                    <a:close/>
                  </a:path>
                </a:pathLst>
              </a:custGeom>
              <a:solidFill>
                <a:srgbClr val="3F3C3A"/>
              </a:solidFill>
              <a:ln w="18445" cap="flat">
                <a:noFill/>
                <a:prstDash val="solid"/>
                <a:miter/>
              </a:ln>
            </p:spPr>
            <p:txBody>
              <a:bodyPr rtlCol="0" anchor="ctr"/>
              <a:lstStyle/>
              <a:p>
                <a:endParaRPr lang="en-EG"/>
              </a:p>
            </p:txBody>
          </p:sp>
        </p:grpSp>
        <p:grpSp>
          <p:nvGrpSpPr>
            <p:cNvPr id="148" name="Graphic 13">
              <a:extLst>
                <a:ext uri="{FF2B5EF4-FFF2-40B4-BE49-F238E27FC236}">
                  <a16:creationId xmlns:a16="http://schemas.microsoft.com/office/drawing/2014/main" id="{D6B6E75F-1C0F-B044-9A7D-25EC27029B8E}"/>
                </a:ext>
              </a:extLst>
            </p:cNvPr>
            <p:cNvGrpSpPr/>
            <p:nvPr/>
          </p:nvGrpSpPr>
          <p:grpSpPr>
            <a:xfrm>
              <a:off x="4991956" y="5870922"/>
              <a:ext cx="177617" cy="194619"/>
              <a:chOff x="4991956" y="5870922"/>
              <a:chExt cx="177617" cy="194619"/>
            </a:xfrm>
            <a:solidFill>
              <a:srgbClr val="3F3C3A"/>
            </a:solidFill>
          </p:grpSpPr>
          <p:sp>
            <p:nvSpPr>
              <p:cNvPr id="149" name="Freeform 148">
                <a:extLst>
                  <a:ext uri="{FF2B5EF4-FFF2-40B4-BE49-F238E27FC236}">
                    <a16:creationId xmlns:a16="http://schemas.microsoft.com/office/drawing/2014/main" id="{62981F4E-FACA-8942-B29E-9E3FFA772C2F}"/>
                  </a:ext>
                </a:extLst>
              </p:cNvPr>
              <p:cNvSpPr/>
              <p:nvPr/>
            </p:nvSpPr>
            <p:spPr>
              <a:xfrm>
                <a:off x="5097197" y="5931741"/>
                <a:ext cx="72376" cy="133800"/>
              </a:xfrm>
              <a:custGeom>
                <a:avLst/>
                <a:gdLst>
                  <a:gd name="connsiteX0" fmla="*/ 72376 w 72376"/>
                  <a:gd name="connsiteY0" fmla="*/ 0 h 133800"/>
                  <a:gd name="connsiteX1" fmla="*/ 72192 w 72376"/>
                  <a:gd name="connsiteY1" fmla="*/ 90859 h 133800"/>
                  <a:gd name="connsiteX2" fmla="*/ 0 w 72376"/>
                  <a:gd name="connsiteY2" fmla="*/ 133801 h 133800"/>
                  <a:gd name="connsiteX3" fmla="*/ 369 w 72376"/>
                  <a:gd name="connsiteY3" fmla="*/ 42942 h 133800"/>
                  <a:gd name="connsiteX4" fmla="*/ 72376 w 72376"/>
                  <a:gd name="connsiteY4" fmla="*/ 0 h 13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76" h="133800">
                    <a:moveTo>
                      <a:pt x="72376" y="0"/>
                    </a:moveTo>
                    <a:lnTo>
                      <a:pt x="72192" y="90859"/>
                    </a:lnTo>
                    <a:lnTo>
                      <a:pt x="0" y="133801"/>
                    </a:lnTo>
                    <a:lnTo>
                      <a:pt x="369" y="42942"/>
                    </a:lnTo>
                    <a:lnTo>
                      <a:pt x="72376" y="0"/>
                    </a:lnTo>
                    <a:close/>
                  </a:path>
                </a:pathLst>
              </a:custGeom>
              <a:solidFill>
                <a:srgbClr val="3F3C3A"/>
              </a:solidFill>
              <a:ln w="18445" cap="flat">
                <a:noFill/>
                <a:prstDash val="solid"/>
                <a:miter/>
              </a:ln>
            </p:spPr>
            <p:txBody>
              <a:bodyPr rtlCol="0" anchor="ctr"/>
              <a:lstStyle/>
              <a:p>
                <a:endParaRPr lang="en-EG"/>
              </a:p>
            </p:txBody>
          </p:sp>
          <p:sp>
            <p:nvSpPr>
              <p:cNvPr id="150" name="Freeform 149">
                <a:extLst>
                  <a:ext uri="{FF2B5EF4-FFF2-40B4-BE49-F238E27FC236}">
                    <a16:creationId xmlns:a16="http://schemas.microsoft.com/office/drawing/2014/main" id="{F2E0F7DD-376B-D648-AFEF-7FE137F90F86}"/>
                  </a:ext>
                </a:extLst>
              </p:cNvPr>
              <p:cNvSpPr/>
              <p:nvPr/>
            </p:nvSpPr>
            <p:spPr>
              <a:xfrm>
                <a:off x="4991956" y="5870922"/>
                <a:ext cx="177617" cy="103760"/>
              </a:xfrm>
              <a:custGeom>
                <a:avLst/>
                <a:gdLst>
                  <a:gd name="connsiteX0" fmla="*/ 177617 w 177617"/>
                  <a:gd name="connsiteY0" fmla="*/ 60819 h 103760"/>
                  <a:gd name="connsiteX1" fmla="*/ 105610 w 177617"/>
                  <a:gd name="connsiteY1" fmla="*/ 103760 h 103760"/>
                  <a:gd name="connsiteX2" fmla="*/ 0 w 177617"/>
                  <a:gd name="connsiteY2" fmla="*/ 42942 h 103760"/>
                  <a:gd name="connsiteX3" fmla="*/ 72192 w 177617"/>
                  <a:gd name="connsiteY3" fmla="*/ 0 h 103760"/>
                  <a:gd name="connsiteX4" fmla="*/ 177617 w 177617"/>
                  <a:gd name="connsiteY4" fmla="*/ 60819 h 10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17" h="103760">
                    <a:moveTo>
                      <a:pt x="177617" y="60819"/>
                    </a:moveTo>
                    <a:lnTo>
                      <a:pt x="105610" y="103760"/>
                    </a:lnTo>
                    <a:lnTo>
                      <a:pt x="0" y="42942"/>
                    </a:lnTo>
                    <a:lnTo>
                      <a:pt x="72192" y="0"/>
                    </a:lnTo>
                    <a:lnTo>
                      <a:pt x="177617" y="60819"/>
                    </a:lnTo>
                    <a:close/>
                  </a:path>
                </a:pathLst>
              </a:custGeom>
              <a:solidFill>
                <a:srgbClr val="3F3C3A"/>
              </a:solidFill>
              <a:ln w="18445" cap="flat">
                <a:noFill/>
                <a:prstDash val="solid"/>
                <a:miter/>
              </a:ln>
            </p:spPr>
            <p:txBody>
              <a:bodyPr rtlCol="0" anchor="ctr"/>
              <a:lstStyle/>
              <a:p>
                <a:endParaRPr lang="en-EG"/>
              </a:p>
            </p:txBody>
          </p:sp>
        </p:grpSp>
        <p:sp>
          <p:nvSpPr>
            <p:cNvPr id="151" name="Freeform 150">
              <a:extLst>
                <a:ext uri="{FF2B5EF4-FFF2-40B4-BE49-F238E27FC236}">
                  <a16:creationId xmlns:a16="http://schemas.microsoft.com/office/drawing/2014/main" id="{AF2F53BC-C845-104A-976C-E8EAB461441B}"/>
                </a:ext>
              </a:extLst>
            </p:cNvPr>
            <p:cNvSpPr/>
            <p:nvPr/>
          </p:nvSpPr>
          <p:spPr>
            <a:xfrm>
              <a:off x="4991956" y="5913864"/>
              <a:ext cx="105610" cy="151678"/>
            </a:xfrm>
            <a:custGeom>
              <a:avLst/>
              <a:gdLst>
                <a:gd name="connsiteX0" fmla="*/ 99517 w 105610"/>
                <a:gd name="connsiteY0" fmla="*/ 144675 h 151678"/>
                <a:gd name="connsiteX1" fmla="*/ 99517 w 105610"/>
                <a:gd name="connsiteY1" fmla="*/ 63952 h 151678"/>
                <a:gd name="connsiteX2" fmla="*/ 5724 w 105610"/>
                <a:gd name="connsiteY2" fmla="*/ 9952 h 151678"/>
                <a:gd name="connsiteX3" fmla="*/ 0 w 105610"/>
                <a:gd name="connsiteY3" fmla="*/ 13270 h 151678"/>
                <a:gd name="connsiteX4" fmla="*/ 0 w 105610"/>
                <a:gd name="connsiteY4" fmla="*/ 0 h 151678"/>
                <a:gd name="connsiteX5" fmla="*/ 105610 w 105610"/>
                <a:gd name="connsiteY5" fmla="*/ 60819 h 151678"/>
                <a:gd name="connsiteX6" fmla="*/ 105241 w 105610"/>
                <a:gd name="connsiteY6" fmla="*/ 151678 h 151678"/>
                <a:gd name="connsiteX7" fmla="*/ 99517 w 105610"/>
                <a:gd name="connsiteY7" fmla="*/ 148361 h 151678"/>
                <a:gd name="connsiteX8" fmla="*/ 99517 w 105610"/>
                <a:gd name="connsiteY8" fmla="*/ 144675 h 15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610" h="151678">
                  <a:moveTo>
                    <a:pt x="99517" y="144675"/>
                  </a:moveTo>
                  <a:lnTo>
                    <a:pt x="99517" y="63952"/>
                  </a:lnTo>
                  <a:lnTo>
                    <a:pt x="5724" y="9952"/>
                  </a:lnTo>
                  <a:lnTo>
                    <a:pt x="0" y="13270"/>
                  </a:lnTo>
                  <a:lnTo>
                    <a:pt x="0" y="0"/>
                  </a:lnTo>
                  <a:lnTo>
                    <a:pt x="105610" y="60819"/>
                  </a:lnTo>
                  <a:lnTo>
                    <a:pt x="105241" y="151678"/>
                  </a:lnTo>
                  <a:lnTo>
                    <a:pt x="99517" y="148361"/>
                  </a:lnTo>
                  <a:lnTo>
                    <a:pt x="99517" y="144675"/>
                  </a:lnTo>
                  <a:close/>
                </a:path>
              </a:pathLst>
            </a:custGeom>
            <a:solidFill>
              <a:srgbClr val="3F3C3A"/>
            </a:solidFill>
            <a:ln w="18445" cap="flat">
              <a:noFill/>
              <a:prstDash val="solid"/>
              <a:miter/>
            </a:ln>
          </p:spPr>
          <p:txBody>
            <a:bodyPr rtlCol="0" anchor="ctr"/>
            <a:lstStyle/>
            <a:p>
              <a:endParaRPr lang="en-EG"/>
            </a:p>
          </p:txBody>
        </p:sp>
        <p:grpSp>
          <p:nvGrpSpPr>
            <p:cNvPr id="152" name="Graphic 13">
              <a:extLst>
                <a:ext uri="{FF2B5EF4-FFF2-40B4-BE49-F238E27FC236}">
                  <a16:creationId xmlns:a16="http://schemas.microsoft.com/office/drawing/2014/main" id="{D6B6E75F-1C0F-B044-9A7D-25EC27029B8E}"/>
                </a:ext>
              </a:extLst>
            </p:cNvPr>
            <p:cNvGrpSpPr/>
            <p:nvPr/>
          </p:nvGrpSpPr>
          <p:grpSpPr>
            <a:xfrm>
              <a:off x="4517819" y="5594105"/>
              <a:ext cx="177986" cy="194619"/>
              <a:chOff x="4517819" y="5594105"/>
              <a:chExt cx="177986" cy="194619"/>
            </a:xfrm>
            <a:solidFill>
              <a:srgbClr val="3F3C3A"/>
            </a:solidFill>
          </p:grpSpPr>
          <p:sp>
            <p:nvSpPr>
              <p:cNvPr id="153" name="Freeform 152">
                <a:extLst>
                  <a:ext uri="{FF2B5EF4-FFF2-40B4-BE49-F238E27FC236}">
                    <a16:creationId xmlns:a16="http://schemas.microsoft.com/office/drawing/2014/main" id="{397DC034-31D5-9647-A005-41C0EE4912BE}"/>
                  </a:ext>
                </a:extLst>
              </p:cNvPr>
              <p:cNvSpPr/>
              <p:nvPr/>
            </p:nvSpPr>
            <p:spPr>
              <a:xfrm>
                <a:off x="4623429" y="5654923"/>
                <a:ext cx="72376" cy="133801"/>
              </a:xfrm>
              <a:custGeom>
                <a:avLst/>
                <a:gdLst>
                  <a:gd name="connsiteX0" fmla="*/ 72376 w 72376"/>
                  <a:gd name="connsiteY0" fmla="*/ 0 h 133801"/>
                  <a:gd name="connsiteX1" fmla="*/ 72007 w 72376"/>
                  <a:gd name="connsiteY1" fmla="*/ 90859 h 133801"/>
                  <a:gd name="connsiteX2" fmla="*/ 0 w 72376"/>
                  <a:gd name="connsiteY2" fmla="*/ 133801 h 133801"/>
                  <a:gd name="connsiteX3" fmla="*/ 185 w 72376"/>
                  <a:gd name="connsiteY3" fmla="*/ 42942 h 133801"/>
                  <a:gd name="connsiteX4" fmla="*/ 72376 w 72376"/>
                  <a:gd name="connsiteY4" fmla="*/ 0 h 133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76" h="133801">
                    <a:moveTo>
                      <a:pt x="72376" y="0"/>
                    </a:moveTo>
                    <a:lnTo>
                      <a:pt x="72007" y="90859"/>
                    </a:lnTo>
                    <a:lnTo>
                      <a:pt x="0" y="133801"/>
                    </a:lnTo>
                    <a:lnTo>
                      <a:pt x="185" y="42942"/>
                    </a:lnTo>
                    <a:lnTo>
                      <a:pt x="72376" y="0"/>
                    </a:lnTo>
                    <a:close/>
                  </a:path>
                </a:pathLst>
              </a:custGeom>
              <a:solidFill>
                <a:srgbClr val="3F3C3A"/>
              </a:solidFill>
              <a:ln w="18445" cap="flat">
                <a:noFill/>
                <a:prstDash val="solid"/>
                <a:miter/>
              </a:ln>
            </p:spPr>
            <p:txBody>
              <a:bodyPr rtlCol="0" anchor="ctr"/>
              <a:lstStyle/>
              <a:p>
                <a:endParaRPr lang="en-EG"/>
              </a:p>
            </p:txBody>
          </p:sp>
          <p:sp>
            <p:nvSpPr>
              <p:cNvPr id="154" name="Freeform 153">
                <a:extLst>
                  <a:ext uri="{FF2B5EF4-FFF2-40B4-BE49-F238E27FC236}">
                    <a16:creationId xmlns:a16="http://schemas.microsoft.com/office/drawing/2014/main" id="{1A18E039-9DB8-AE4D-8455-15438396B4AA}"/>
                  </a:ext>
                </a:extLst>
              </p:cNvPr>
              <p:cNvSpPr/>
              <p:nvPr/>
            </p:nvSpPr>
            <p:spPr>
              <a:xfrm>
                <a:off x="4517819" y="5637046"/>
                <a:ext cx="105794" cy="151678"/>
              </a:xfrm>
              <a:custGeom>
                <a:avLst/>
                <a:gdLst>
                  <a:gd name="connsiteX0" fmla="*/ 105795 w 105794"/>
                  <a:gd name="connsiteY0" fmla="*/ 60819 h 151678"/>
                  <a:gd name="connsiteX1" fmla="*/ 105610 w 105794"/>
                  <a:gd name="connsiteY1" fmla="*/ 151678 h 151678"/>
                  <a:gd name="connsiteX2" fmla="*/ 0 w 105794"/>
                  <a:gd name="connsiteY2" fmla="*/ 90859 h 151678"/>
                  <a:gd name="connsiteX3" fmla="*/ 369 w 105794"/>
                  <a:gd name="connsiteY3" fmla="*/ 0 h 151678"/>
                  <a:gd name="connsiteX4" fmla="*/ 105795 w 105794"/>
                  <a:gd name="connsiteY4" fmla="*/ 60819 h 151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94" h="151678">
                    <a:moveTo>
                      <a:pt x="105795" y="60819"/>
                    </a:moveTo>
                    <a:lnTo>
                      <a:pt x="105610" y="151678"/>
                    </a:lnTo>
                    <a:lnTo>
                      <a:pt x="0" y="90859"/>
                    </a:lnTo>
                    <a:lnTo>
                      <a:pt x="369" y="0"/>
                    </a:lnTo>
                    <a:lnTo>
                      <a:pt x="105795" y="60819"/>
                    </a:lnTo>
                    <a:close/>
                  </a:path>
                </a:pathLst>
              </a:custGeom>
              <a:solidFill>
                <a:srgbClr val="3F3C3A"/>
              </a:solidFill>
              <a:ln w="18445" cap="flat">
                <a:noFill/>
                <a:prstDash val="solid"/>
                <a:miter/>
              </a:ln>
            </p:spPr>
            <p:txBody>
              <a:bodyPr rtlCol="0" anchor="ctr"/>
              <a:lstStyle/>
              <a:p>
                <a:endParaRPr lang="en-EG"/>
              </a:p>
            </p:txBody>
          </p:sp>
          <p:sp>
            <p:nvSpPr>
              <p:cNvPr id="155" name="Freeform 154">
                <a:extLst>
                  <a:ext uri="{FF2B5EF4-FFF2-40B4-BE49-F238E27FC236}">
                    <a16:creationId xmlns:a16="http://schemas.microsoft.com/office/drawing/2014/main" id="{D12E2F00-AC4E-0F48-8743-305EC4874C2D}"/>
                  </a:ext>
                </a:extLst>
              </p:cNvPr>
              <p:cNvSpPr/>
              <p:nvPr/>
            </p:nvSpPr>
            <p:spPr>
              <a:xfrm>
                <a:off x="4518188" y="5594105"/>
                <a:ext cx="177616" cy="103760"/>
              </a:xfrm>
              <a:custGeom>
                <a:avLst/>
                <a:gdLst>
                  <a:gd name="connsiteX0" fmla="*/ 177617 w 177616"/>
                  <a:gd name="connsiteY0" fmla="*/ 60819 h 103760"/>
                  <a:gd name="connsiteX1" fmla="*/ 105425 w 177616"/>
                  <a:gd name="connsiteY1" fmla="*/ 103760 h 103760"/>
                  <a:gd name="connsiteX2" fmla="*/ 0 w 177616"/>
                  <a:gd name="connsiteY2" fmla="*/ 42942 h 103760"/>
                  <a:gd name="connsiteX3" fmla="*/ 72007 w 177616"/>
                  <a:gd name="connsiteY3" fmla="*/ 0 h 103760"/>
                  <a:gd name="connsiteX4" fmla="*/ 177617 w 177616"/>
                  <a:gd name="connsiteY4" fmla="*/ 60819 h 10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16" h="103760">
                    <a:moveTo>
                      <a:pt x="177617" y="60819"/>
                    </a:moveTo>
                    <a:lnTo>
                      <a:pt x="105425" y="103760"/>
                    </a:lnTo>
                    <a:lnTo>
                      <a:pt x="0" y="42942"/>
                    </a:lnTo>
                    <a:lnTo>
                      <a:pt x="72007" y="0"/>
                    </a:lnTo>
                    <a:lnTo>
                      <a:pt x="177617" y="60819"/>
                    </a:lnTo>
                    <a:close/>
                  </a:path>
                </a:pathLst>
              </a:custGeom>
              <a:solidFill>
                <a:srgbClr val="3F3C3A"/>
              </a:solidFill>
              <a:ln w="18445" cap="flat">
                <a:noFill/>
                <a:prstDash val="solid"/>
                <a:miter/>
              </a:ln>
            </p:spPr>
            <p:txBody>
              <a:bodyPr rtlCol="0" anchor="ctr"/>
              <a:lstStyle/>
              <a:p>
                <a:endParaRPr lang="en-EG"/>
              </a:p>
            </p:txBody>
          </p:sp>
        </p:grpSp>
        <p:grpSp>
          <p:nvGrpSpPr>
            <p:cNvPr id="156" name="Graphic 13">
              <a:extLst>
                <a:ext uri="{FF2B5EF4-FFF2-40B4-BE49-F238E27FC236}">
                  <a16:creationId xmlns:a16="http://schemas.microsoft.com/office/drawing/2014/main" id="{D6B6E75F-1C0F-B044-9A7D-25EC27029B8E}"/>
                </a:ext>
              </a:extLst>
            </p:cNvPr>
            <p:cNvGrpSpPr/>
            <p:nvPr/>
          </p:nvGrpSpPr>
          <p:grpSpPr>
            <a:xfrm>
              <a:off x="4352388" y="5477633"/>
              <a:ext cx="670587" cy="590612"/>
              <a:chOff x="4352388" y="5477633"/>
              <a:chExt cx="670587" cy="590612"/>
            </a:xfrm>
          </p:grpSpPr>
          <p:sp>
            <p:nvSpPr>
              <p:cNvPr id="157" name="Freeform 156">
                <a:extLst>
                  <a:ext uri="{FF2B5EF4-FFF2-40B4-BE49-F238E27FC236}">
                    <a16:creationId xmlns:a16="http://schemas.microsoft.com/office/drawing/2014/main" id="{78A7035B-589B-204D-BC04-B131E96C2C8C}"/>
                  </a:ext>
                </a:extLst>
              </p:cNvPr>
              <p:cNvSpPr/>
              <p:nvPr/>
            </p:nvSpPr>
            <p:spPr>
              <a:xfrm>
                <a:off x="4394484" y="5477633"/>
                <a:ext cx="261255" cy="111864"/>
              </a:xfrm>
              <a:custGeom>
                <a:avLst/>
                <a:gdLst>
                  <a:gd name="connsiteX0" fmla="*/ 158784 w 261255"/>
                  <a:gd name="connsiteY0" fmla="*/ 9763 h 111864"/>
                  <a:gd name="connsiteX1" fmla="*/ 0 w 261255"/>
                  <a:gd name="connsiteY1" fmla="*/ 101912 h 111864"/>
                  <a:gd name="connsiteX2" fmla="*/ 102287 w 261255"/>
                  <a:gd name="connsiteY2" fmla="*/ 111864 h 111864"/>
                  <a:gd name="connsiteX3" fmla="*/ 261256 w 261255"/>
                  <a:gd name="connsiteY3" fmla="*/ 19715 h 111864"/>
                  <a:gd name="connsiteX4" fmla="*/ 158784 w 261255"/>
                  <a:gd name="connsiteY4" fmla="*/ 9763 h 11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55" h="111864">
                    <a:moveTo>
                      <a:pt x="158784" y="9763"/>
                    </a:moveTo>
                    <a:lnTo>
                      <a:pt x="0" y="101912"/>
                    </a:lnTo>
                    <a:cubicBezTo>
                      <a:pt x="26033" y="86615"/>
                      <a:pt x="62406" y="88827"/>
                      <a:pt x="102287" y="111864"/>
                    </a:cubicBezTo>
                    <a:lnTo>
                      <a:pt x="261256" y="19715"/>
                    </a:lnTo>
                    <a:cubicBezTo>
                      <a:pt x="221190" y="-3322"/>
                      <a:pt x="185002" y="-5534"/>
                      <a:pt x="158784" y="9763"/>
                    </a:cubicBezTo>
                    <a:close/>
                  </a:path>
                </a:pathLst>
              </a:custGeom>
              <a:solidFill>
                <a:srgbClr val="7D7F89"/>
              </a:solidFill>
              <a:ln w="18445" cap="flat">
                <a:noFill/>
                <a:prstDash val="solid"/>
                <a:miter/>
              </a:ln>
            </p:spPr>
            <p:txBody>
              <a:bodyPr rtlCol="0" anchor="ctr"/>
              <a:lstStyle/>
              <a:p>
                <a:endParaRPr lang="en-EG"/>
              </a:p>
            </p:txBody>
          </p:sp>
          <p:sp>
            <p:nvSpPr>
              <p:cNvPr id="158" name="Freeform 157">
                <a:extLst>
                  <a:ext uri="{FF2B5EF4-FFF2-40B4-BE49-F238E27FC236}">
                    <a16:creationId xmlns:a16="http://schemas.microsoft.com/office/drawing/2014/main" id="{B0BD4AC0-6B5D-4047-B193-1A2B33E23655}"/>
                  </a:ext>
                </a:extLst>
              </p:cNvPr>
              <p:cNvSpPr/>
              <p:nvPr/>
            </p:nvSpPr>
            <p:spPr>
              <a:xfrm>
                <a:off x="4496771" y="5497348"/>
                <a:ext cx="382928" cy="221158"/>
              </a:xfrm>
              <a:custGeom>
                <a:avLst/>
                <a:gdLst>
                  <a:gd name="connsiteX0" fmla="*/ 223960 w 382928"/>
                  <a:gd name="connsiteY0" fmla="*/ 221159 h 221158"/>
                  <a:gd name="connsiteX1" fmla="*/ 382929 w 382928"/>
                  <a:gd name="connsiteY1" fmla="*/ 129009 h 221158"/>
                  <a:gd name="connsiteX2" fmla="*/ 158969 w 382928"/>
                  <a:gd name="connsiteY2" fmla="*/ 0 h 221158"/>
                  <a:gd name="connsiteX3" fmla="*/ 0 w 382928"/>
                  <a:gd name="connsiteY3" fmla="*/ 92150 h 221158"/>
                  <a:gd name="connsiteX4" fmla="*/ 223960 w 382928"/>
                  <a:gd name="connsiteY4" fmla="*/ 221159 h 2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928" h="221158">
                    <a:moveTo>
                      <a:pt x="223960" y="221159"/>
                    </a:moveTo>
                    <a:lnTo>
                      <a:pt x="382929" y="129009"/>
                    </a:lnTo>
                    <a:lnTo>
                      <a:pt x="158969" y="0"/>
                    </a:lnTo>
                    <a:lnTo>
                      <a:pt x="0" y="92150"/>
                    </a:lnTo>
                    <a:lnTo>
                      <a:pt x="223960" y="221159"/>
                    </a:lnTo>
                    <a:close/>
                  </a:path>
                </a:pathLst>
              </a:custGeom>
              <a:solidFill>
                <a:srgbClr val="7D7F89"/>
              </a:solidFill>
              <a:ln w="18445" cap="flat">
                <a:noFill/>
                <a:prstDash val="solid"/>
                <a:miter/>
              </a:ln>
            </p:spPr>
            <p:txBody>
              <a:bodyPr rtlCol="0" anchor="ctr"/>
              <a:lstStyle/>
              <a:p>
                <a:endParaRPr lang="en-EG"/>
              </a:p>
            </p:txBody>
          </p:sp>
          <p:sp>
            <p:nvSpPr>
              <p:cNvPr id="159" name="Freeform 158">
                <a:extLst>
                  <a:ext uri="{FF2B5EF4-FFF2-40B4-BE49-F238E27FC236}">
                    <a16:creationId xmlns:a16="http://schemas.microsoft.com/office/drawing/2014/main" id="{C9B544AD-8ABD-EB42-A9CC-CD7D20AE41CF}"/>
                  </a:ext>
                </a:extLst>
              </p:cNvPr>
              <p:cNvSpPr/>
              <p:nvPr/>
            </p:nvSpPr>
            <p:spPr>
              <a:xfrm>
                <a:off x="4720730" y="5626357"/>
                <a:ext cx="302244" cy="432365"/>
              </a:xfrm>
              <a:custGeom>
                <a:avLst/>
                <a:gdLst>
                  <a:gd name="connsiteX0" fmla="*/ 101548 w 302244"/>
                  <a:gd name="connsiteY0" fmla="*/ 432365 h 432365"/>
                  <a:gd name="connsiteX1" fmla="*/ 260333 w 302244"/>
                  <a:gd name="connsiteY1" fmla="*/ 340216 h 432365"/>
                  <a:gd name="connsiteX2" fmla="*/ 302244 w 302244"/>
                  <a:gd name="connsiteY2" fmla="*/ 248066 h 432365"/>
                  <a:gd name="connsiteX3" fmla="*/ 158969 w 302244"/>
                  <a:gd name="connsiteY3" fmla="*/ 0 h 432365"/>
                  <a:gd name="connsiteX4" fmla="*/ 0 w 302244"/>
                  <a:gd name="connsiteY4" fmla="*/ 92150 h 432365"/>
                  <a:gd name="connsiteX5" fmla="*/ 143460 w 302244"/>
                  <a:gd name="connsiteY5" fmla="*/ 340216 h 432365"/>
                  <a:gd name="connsiteX6" fmla="*/ 101548 w 302244"/>
                  <a:gd name="connsiteY6" fmla="*/ 432365 h 432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244" h="432365">
                    <a:moveTo>
                      <a:pt x="101548" y="432365"/>
                    </a:moveTo>
                    <a:lnTo>
                      <a:pt x="260333" y="340216"/>
                    </a:lnTo>
                    <a:cubicBezTo>
                      <a:pt x="286181" y="325103"/>
                      <a:pt x="302244" y="293404"/>
                      <a:pt x="302244" y="248066"/>
                    </a:cubicBezTo>
                    <a:cubicBezTo>
                      <a:pt x="302244" y="155917"/>
                      <a:pt x="238361" y="45338"/>
                      <a:pt x="158969" y="0"/>
                    </a:cubicBezTo>
                    <a:lnTo>
                      <a:pt x="0" y="92150"/>
                    </a:lnTo>
                    <a:cubicBezTo>
                      <a:pt x="84787" y="147200"/>
                      <a:pt x="138104" y="239386"/>
                      <a:pt x="143460" y="340216"/>
                    </a:cubicBezTo>
                    <a:cubicBezTo>
                      <a:pt x="143460" y="385554"/>
                      <a:pt x="127397" y="417437"/>
                      <a:pt x="101548" y="432365"/>
                    </a:cubicBezTo>
                    <a:close/>
                  </a:path>
                </a:pathLst>
              </a:custGeom>
              <a:solidFill>
                <a:srgbClr val="7D7F89"/>
              </a:solidFill>
              <a:ln w="18445" cap="flat">
                <a:noFill/>
                <a:prstDash val="solid"/>
                <a:miter/>
              </a:ln>
            </p:spPr>
            <p:txBody>
              <a:bodyPr rtlCol="0" anchor="ctr"/>
              <a:lstStyle/>
              <a:p>
                <a:endParaRPr lang="en-EG"/>
              </a:p>
            </p:txBody>
          </p:sp>
          <p:sp>
            <p:nvSpPr>
              <p:cNvPr id="160" name="Freeform 159">
                <a:extLst>
                  <a:ext uri="{FF2B5EF4-FFF2-40B4-BE49-F238E27FC236}">
                    <a16:creationId xmlns:a16="http://schemas.microsoft.com/office/drawing/2014/main" id="{362A9A1D-D729-AA4B-A9C9-1F0D5B1EDB91}"/>
                  </a:ext>
                </a:extLst>
              </p:cNvPr>
              <p:cNvSpPr/>
              <p:nvPr/>
            </p:nvSpPr>
            <p:spPr>
              <a:xfrm>
                <a:off x="4352388" y="5569757"/>
                <a:ext cx="511802" cy="498487"/>
              </a:xfrm>
              <a:custGeom>
                <a:avLst/>
                <a:gdLst>
                  <a:gd name="connsiteX0" fmla="*/ 144383 w 511802"/>
                  <a:gd name="connsiteY0" fmla="*/ 19740 h 498487"/>
                  <a:gd name="connsiteX1" fmla="*/ 0 w 511802"/>
                  <a:gd name="connsiteY1" fmla="*/ 101937 h 498487"/>
                  <a:gd name="connsiteX2" fmla="*/ 143460 w 511802"/>
                  <a:gd name="connsiteY2" fmla="*/ 349819 h 498487"/>
                  <a:gd name="connsiteX3" fmla="*/ 367420 w 511802"/>
                  <a:gd name="connsiteY3" fmla="*/ 478829 h 498487"/>
                  <a:gd name="connsiteX4" fmla="*/ 511803 w 511802"/>
                  <a:gd name="connsiteY4" fmla="*/ 396631 h 498487"/>
                  <a:gd name="connsiteX5" fmla="*/ 368343 w 511802"/>
                  <a:gd name="connsiteY5" fmla="*/ 148565 h 498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802" h="498487">
                    <a:moveTo>
                      <a:pt x="144383" y="19740"/>
                    </a:moveTo>
                    <a:cubicBezTo>
                      <a:pt x="64991" y="-26151"/>
                      <a:pt x="369" y="10709"/>
                      <a:pt x="0" y="101937"/>
                    </a:cubicBezTo>
                    <a:cubicBezTo>
                      <a:pt x="5356" y="202712"/>
                      <a:pt x="58678" y="294843"/>
                      <a:pt x="143460" y="349819"/>
                    </a:cubicBezTo>
                    <a:lnTo>
                      <a:pt x="367420" y="478829"/>
                    </a:lnTo>
                    <a:cubicBezTo>
                      <a:pt x="446812" y="524535"/>
                      <a:pt x="511618" y="487859"/>
                      <a:pt x="511803" y="396631"/>
                    </a:cubicBezTo>
                    <a:cubicBezTo>
                      <a:pt x="506447" y="295801"/>
                      <a:pt x="453130" y="203615"/>
                      <a:pt x="368343" y="148565"/>
                    </a:cubicBezTo>
                    <a:close/>
                  </a:path>
                </a:pathLst>
              </a:custGeom>
              <a:solidFill>
                <a:srgbClr val="555760"/>
              </a:solidFill>
              <a:ln w="18445" cap="flat">
                <a:noFill/>
                <a:prstDash val="solid"/>
                <a:miter/>
              </a:ln>
            </p:spPr>
            <p:txBody>
              <a:bodyPr rtlCol="0" anchor="ctr"/>
              <a:lstStyle/>
              <a:p>
                <a:endParaRPr lang="en-EG"/>
              </a:p>
            </p:txBody>
          </p:sp>
        </p:grpSp>
        <p:grpSp>
          <p:nvGrpSpPr>
            <p:cNvPr id="161" name="Graphic 13">
              <a:extLst>
                <a:ext uri="{FF2B5EF4-FFF2-40B4-BE49-F238E27FC236}">
                  <a16:creationId xmlns:a16="http://schemas.microsoft.com/office/drawing/2014/main" id="{D6B6E75F-1C0F-B044-9A7D-25EC27029B8E}"/>
                </a:ext>
              </a:extLst>
            </p:cNvPr>
            <p:cNvGrpSpPr/>
            <p:nvPr/>
          </p:nvGrpSpPr>
          <p:grpSpPr>
            <a:xfrm>
              <a:off x="4354234" y="4924915"/>
              <a:ext cx="225990" cy="628459"/>
              <a:chOff x="4354234" y="4924915"/>
              <a:chExt cx="225990" cy="628459"/>
            </a:xfrm>
          </p:grpSpPr>
          <p:sp>
            <p:nvSpPr>
              <p:cNvPr id="162" name="Freeform 161">
                <a:extLst>
                  <a:ext uri="{FF2B5EF4-FFF2-40B4-BE49-F238E27FC236}">
                    <a16:creationId xmlns:a16="http://schemas.microsoft.com/office/drawing/2014/main" id="{E4A6D375-2329-7A40-A213-52D52A11D228}"/>
                  </a:ext>
                </a:extLst>
              </p:cNvPr>
              <p:cNvSpPr/>
              <p:nvPr/>
            </p:nvSpPr>
            <p:spPr>
              <a:xfrm>
                <a:off x="4354234" y="4955877"/>
                <a:ext cx="172262" cy="597497"/>
              </a:xfrm>
              <a:custGeom>
                <a:avLst/>
                <a:gdLst>
                  <a:gd name="connsiteX0" fmla="*/ 51513 w 172262"/>
                  <a:gd name="connsiteY0" fmla="*/ 14560 h 597497"/>
                  <a:gd name="connsiteX1" fmla="*/ 0 w 172262"/>
                  <a:gd name="connsiteY1" fmla="*/ 0 h 597497"/>
                  <a:gd name="connsiteX2" fmla="*/ 120750 w 172262"/>
                  <a:gd name="connsiteY2" fmla="*/ 582938 h 597497"/>
                  <a:gd name="connsiteX3" fmla="*/ 172263 w 172262"/>
                  <a:gd name="connsiteY3" fmla="*/ 597498 h 597497"/>
                  <a:gd name="connsiteX4" fmla="*/ 51513 w 172262"/>
                  <a:gd name="connsiteY4" fmla="*/ 14560 h 597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62" h="597497">
                    <a:moveTo>
                      <a:pt x="51513" y="14560"/>
                    </a:moveTo>
                    <a:lnTo>
                      <a:pt x="0" y="0"/>
                    </a:lnTo>
                    <a:lnTo>
                      <a:pt x="120750" y="582938"/>
                    </a:lnTo>
                    <a:lnTo>
                      <a:pt x="172263" y="597498"/>
                    </a:lnTo>
                    <a:lnTo>
                      <a:pt x="51513" y="14560"/>
                    </a:lnTo>
                    <a:close/>
                  </a:path>
                </a:pathLst>
              </a:custGeom>
              <a:solidFill>
                <a:srgbClr val="C5C5C5"/>
              </a:solidFill>
              <a:ln w="18445" cap="flat">
                <a:noFill/>
                <a:prstDash val="solid"/>
                <a:miter/>
              </a:ln>
            </p:spPr>
            <p:txBody>
              <a:bodyPr rtlCol="0" anchor="ctr"/>
              <a:lstStyle/>
              <a:p>
                <a:endParaRPr lang="en-EG"/>
              </a:p>
            </p:txBody>
          </p:sp>
          <p:sp>
            <p:nvSpPr>
              <p:cNvPr id="163" name="Freeform 162">
                <a:extLst>
                  <a:ext uri="{FF2B5EF4-FFF2-40B4-BE49-F238E27FC236}">
                    <a16:creationId xmlns:a16="http://schemas.microsoft.com/office/drawing/2014/main" id="{32B6CBA8-E551-DE43-87DF-2B5213AC5DBB}"/>
                  </a:ext>
                </a:extLst>
              </p:cNvPr>
              <p:cNvSpPr/>
              <p:nvPr/>
            </p:nvSpPr>
            <p:spPr>
              <a:xfrm>
                <a:off x="4354234" y="4924915"/>
                <a:ext cx="105056" cy="45521"/>
              </a:xfrm>
              <a:custGeom>
                <a:avLst/>
                <a:gdLst>
                  <a:gd name="connsiteX0" fmla="*/ 105056 w 105056"/>
                  <a:gd name="connsiteY0" fmla="*/ 14560 h 45521"/>
                  <a:gd name="connsiteX1" fmla="*/ 53544 w 105056"/>
                  <a:gd name="connsiteY1" fmla="*/ 0 h 45521"/>
                  <a:gd name="connsiteX2" fmla="*/ 0 w 105056"/>
                  <a:gd name="connsiteY2" fmla="*/ 30962 h 45521"/>
                  <a:gd name="connsiteX3" fmla="*/ 51513 w 105056"/>
                  <a:gd name="connsiteY3" fmla="*/ 45522 h 45521"/>
                  <a:gd name="connsiteX4" fmla="*/ 105056 w 105056"/>
                  <a:gd name="connsiteY4" fmla="*/ 14560 h 4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56" h="45521">
                    <a:moveTo>
                      <a:pt x="105056" y="14560"/>
                    </a:moveTo>
                    <a:lnTo>
                      <a:pt x="53544" y="0"/>
                    </a:lnTo>
                    <a:lnTo>
                      <a:pt x="0" y="30962"/>
                    </a:lnTo>
                    <a:lnTo>
                      <a:pt x="51513" y="45522"/>
                    </a:lnTo>
                    <a:lnTo>
                      <a:pt x="105056" y="14560"/>
                    </a:lnTo>
                    <a:close/>
                  </a:path>
                </a:pathLst>
              </a:custGeom>
              <a:solidFill>
                <a:srgbClr val="D4D4D4"/>
              </a:solidFill>
              <a:ln w="18445" cap="flat">
                <a:noFill/>
                <a:prstDash val="solid"/>
                <a:miter/>
              </a:ln>
            </p:spPr>
            <p:txBody>
              <a:bodyPr rtlCol="0" anchor="ctr"/>
              <a:lstStyle/>
              <a:p>
                <a:endParaRPr lang="en-EG"/>
              </a:p>
            </p:txBody>
          </p:sp>
          <p:sp>
            <p:nvSpPr>
              <p:cNvPr id="164" name="Freeform 163">
                <a:extLst>
                  <a:ext uri="{FF2B5EF4-FFF2-40B4-BE49-F238E27FC236}">
                    <a16:creationId xmlns:a16="http://schemas.microsoft.com/office/drawing/2014/main" id="{E71BB87C-D543-0E41-AE6C-2315F69D3C0A}"/>
                  </a:ext>
                </a:extLst>
              </p:cNvPr>
              <p:cNvSpPr/>
              <p:nvPr/>
            </p:nvSpPr>
            <p:spPr>
              <a:xfrm>
                <a:off x="4405746" y="4939475"/>
                <a:ext cx="174478" cy="613900"/>
              </a:xfrm>
              <a:custGeom>
                <a:avLst/>
                <a:gdLst>
                  <a:gd name="connsiteX0" fmla="*/ 0 w 174478"/>
                  <a:gd name="connsiteY0" fmla="*/ 30962 h 613900"/>
                  <a:gd name="connsiteX1" fmla="*/ 120750 w 174478"/>
                  <a:gd name="connsiteY1" fmla="*/ 613900 h 613900"/>
                  <a:gd name="connsiteX2" fmla="*/ 174478 w 174478"/>
                  <a:gd name="connsiteY2" fmla="*/ 582938 h 613900"/>
                  <a:gd name="connsiteX3" fmla="*/ 53544 w 174478"/>
                  <a:gd name="connsiteY3" fmla="*/ 0 h 613900"/>
                  <a:gd name="connsiteX4" fmla="*/ 0 w 174478"/>
                  <a:gd name="connsiteY4" fmla="*/ 30962 h 61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8" h="613900">
                    <a:moveTo>
                      <a:pt x="0" y="30962"/>
                    </a:moveTo>
                    <a:lnTo>
                      <a:pt x="120750" y="613900"/>
                    </a:lnTo>
                    <a:lnTo>
                      <a:pt x="174478" y="582938"/>
                    </a:lnTo>
                    <a:lnTo>
                      <a:pt x="53544" y="0"/>
                    </a:lnTo>
                    <a:lnTo>
                      <a:pt x="0" y="30962"/>
                    </a:lnTo>
                    <a:close/>
                  </a:path>
                </a:pathLst>
              </a:custGeom>
              <a:solidFill>
                <a:srgbClr val="999999"/>
              </a:solidFill>
              <a:ln w="18445" cap="flat">
                <a:noFill/>
                <a:prstDash val="solid"/>
                <a:miter/>
              </a:ln>
            </p:spPr>
            <p:txBody>
              <a:bodyPr rtlCol="0" anchor="ctr"/>
              <a:lstStyle/>
              <a:p>
                <a:endParaRPr lang="en-EG"/>
              </a:p>
            </p:txBody>
          </p:sp>
        </p:grpSp>
        <p:grpSp>
          <p:nvGrpSpPr>
            <p:cNvPr id="165" name="Graphic 13">
              <a:extLst>
                <a:ext uri="{FF2B5EF4-FFF2-40B4-BE49-F238E27FC236}">
                  <a16:creationId xmlns:a16="http://schemas.microsoft.com/office/drawing/2014/main" id="{D6B6E75F-1C0F-B044-9A7D-25EC27029B8E}"/>
                </a:ext>
              </a:extLst>
            </p:cNvPr>
            <p:cNvGrpSpPr/>
            <p:nvPr/>
          </p:nvGrpSpPr>
          <p:grpSpPr>
            <a:xfrm>
              <a:off x="4802523" y="5137596"/>
              <a:ext cx="244638" cy="627906"/>
              <a:chOff x="4802523" y="5137596"/>
              <a:chExt cx="244638" cy="627906"/>
            </a:xfrm>
          </p:grpSpPr>
          <p:sp>
            <p:nvSpPr>
              <p:cNvPr id="166" name="Freeform 165">
                <a:extLst>
                  <a:ext uri="{FF2B5EF4-FFF2-40B4-BE49-F238E27FC236}">
                    <a16:creationId xmlns:a16="http://schemas.microsoft.com/office/drawing/2014/main" id="{AB24B01A-E998-EA46-82CE-2EC309382218}"/>
                  </a:ext>
                </a:extLst>
              </p:cNvPr>
              <p:cNvSpPr/>
              <p:nvPr/>
            </p:nvSpPr>
            <p:spPr>
              <a:xfrm>
                <a:off x="4802523" y="5170033"/>
                <a:ext cx="188694" cy="595470"/>
              </a:xfrm>
              <a:custGeom>
                <a:avLst/>
                <a:gdLst>
                  <a:gd name="connsiteX0" fmla="*/ 188695 w 188694"/>
                  <a:gd name="connsiteY0" fmla="*/ 50498 h 595470"/>
                  <a:gd name="connsiteX1" fmla="*/ 135521 w 188694"/>
                  <a:gd name="connsiteY1" fmla="*/ 0 h 595470"/>
                  <a:gd name="connsiteX2" fmla="*/ 0 w 188694"/>
                  <a:gd name="connsiteY2" fmla="*/ 544788 h 595470"/>
                  <a:gd name="connsiteX3" fmla="*/ 52990 w 188694"/>
                  <a:gd name="connsiteY3" fmla="*/ 595470 h 595470"/>
                  <a:gd name="connsiteX4" fmla="*/ 188695 w 188694"/>
                  <a:gd name="connsiteY4" fmla="*/ 50498 h 595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94" h="595470">
                    <a:moveTo>
                      <a:pt x="188695" y="50498"/>
                    </a:moveTo>
                    <a:lnTo>
                      <a:pt x="135521" y="0"/>
                    </a:lnTo>
                    <a:lnTo>
                      <a:pt x="0" y="544788"/>
                    </a:lnTo>
                    <a:lnTo>
                      <a:pt x="52990" y="595470"/>
                    </a:lnTo>
                    <a:lnTo>
                      <a:pt x="188695" y="50498"/>
                    </a:lnTo>
                    <a:close/>
                  </a:path>
                </a:pathLst>
              </a:custGeom>
              <a:solidFill>
                <a:srgbClr val="C5C5C5"/>
              </a:solidFill>
              <a:ln w="18445" cap="flat">
                <a:noFill/>
                <a:prstDash val="solid"/>
                <a:miter/>
              </a:ln>
            </p:spPr>
            <p:txBody>
              <a:bodyPr rtlCol="0" anchor="ctr"/>
              <a:lstStyle/>
              <a:p>
                <a:endParaRPr lang="en-EG"/>
              </a:p>
            </p:txBody>
          </p:sp>
          <p:sp>
            <p:nvSpPr>
              <p:cNvPr id="167" name="Freeform 166">
                <a:extLst>
                  <a:ext uri="{FF2B5EF4-FFF2-40B4-BE49-F238E27FC236}">
                    <a16:creationId xmlns:a16="http://schemas.microsoft.com/office/drawing/2014/main" id="{3C0121AB-EF9C-BA43-9787-2925885194E7}"/>
                  </a:ext>
                </a:extLst>
              </p:cNvPr>
              <p:cNvSpPr/>
              <p:nvPr/>
            </p:nvSpPr>
            <p:spPr>
              <a:xfrm>
                <a:off x="4938043" y="5137596"/>
                <a:ext cx="109118" cy="82934"/>
              </a:xfrm>
              <a:custGeom>
                <a:avLst/>
                <a:gdLst>
                  <a:gd name="connsiteX0" fmla="*/ 109118 w 109118"/>
                  <a:gd name="connsiteY0" fmla="*/ 50682 h 82934"/>
                  <a:gd name="connsiteX1" fmla="*/ 56128 w 109118"/>
                  <a:gd name="connsiteY1" fmla="*/ 0 h 82934"/>
                  <a:gd name="connsiteX2" fmla="*/ 0 w 109118"/>
                  <a:gd name="connsiteY2" fmla="*/ 32437 h 82934"/>
                  <a:gd name="connsiteX3" fmla="*/ 53174 w 109118"/>
                  <a:gd name="connsiteY3" fmla="*/ 82935 h 82934"/>
                  <a:gd name="connsiteX4" fmla="*/ 109118 w 109118"/>
                  <a:gd name="connsiteY4" fmla="*/ 50682 h 8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18" h="82934">
                    <a:moveTo>
                      <a:pt x="109118" y="50682"/>
                    </a:moveTo>
                    <a:lnTo>
                      <a:pt x="56128" y="0"/>
                    </a:lnTo>
                    <a:lnTo>
                      <a:pt x="0" y="32437"/>
                    </a:lnTo>
                    <a:lnTo>
                      <a:pt x="53174" y="82935"/>
                    </a:lnTo>
                    <a:lnTo>
                      <a:pt x="109118" y="50682"/>
                    </a:lnTo>
                    <a:close/>
                  </a:path>
                </a:pathLst>
              </a:custGeom>
              <a:solidFill>
                <a:srgbClr val="D7D7D7"/>
              </a:solidFill>
              <a:ln w="18445" cap="flat">
                <a:noFill/>
                <a:prstDash val="solid"/>
                <a:miter/>
              </a:ln>
            </p:spPr>
            <p:txBody>
              <a:bodyPr rtlCol="0" anchor="ctr"/>
              <a:lstStyle/>
              <a:p>
                <a:endParaRPr lang="en-EG"/>
              </a:p>
            </p:txBody>
          </p:sp>
          <p:sp>
            <p:nvSpPr>
              <p:cNvPr id="168" name="Freeform 167">
                <a:extLst>
                  <a:ext uri="{FF2B5EF4-FFF2-40B4-BE49-F238E27FC236}">
                    <a16:creationId xmlns:a16="http://schemas.microsoft.com/office/drawing/2014/main" id="{CC60B81B-9023-CB43-8DEC-E19C97937173}"/>
                  </a:ext>
                </a:extLst>
              </p:cNvPr>
              <p:cNvSpPr/>
              <p:nvPr/>
            </p:nvSpPr>
            <p:spPr>
              <a:xfrm>
                <a:off x="4855512" y="5188278"/>
                <a:ext cx="191649" cy="577224"/>
              </a:xfrm>
              <a:custGeom>
                <a:avLst/>
                <a:gdLst>
                  <a:gd name="connsiteX0" fmla="*/ 135705 w 191649"/>
                  <a:gd name="connsiteY0" fmla="*/ 32252 h 577224"/>
                  <a:gd name="connsiteX1" fmla="*/ 0 w 191649"/>
                  <a:gd name="connsiteY1" fmla="*/ 577225 h 577224"/>
                  <a:gd name="connsiteX2" fmla="*/ 56128 w 191649"/>
                  <a:gd name="connsiteY2" fmla="*/ 544972 h 577224"/>
                  <a:gd name="connsiteX3" fmla="*/ 191649 w 191649"/>
                  <a:gd name="connsiteY3" fmla="*/ 0 h 577224"/>
                  <a:gd name="connsiteX4" fmla="*/ 135705 w 191649"/>
                  <a:gd name="connsiteY4" fmla="*/ 32252 h 577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49" h="577224">
                    <a:moveTo>
                      <a:pt x="135705" y="32252"/>
                    </a:moveTo>
                    <a:lnTo>
                      <a:pt x="0" y="577225"/>
                    </a:lnTo>
                    <a:lnTo>
                      <a:pt x="56128" y="544972"/>
                    </a:lnTo>
                    <a:lnTo>
                      <a:pt x="191649" y="0"/>
                    </a:lnTo>
                    <a:lnTo>
                      <a:pt x="135705" y="32252"/>
                    </a:lnTo>
                    <a:close/>
                  </a:path>
                </a:pathLst>
              </a:custGeom>
              <a:solidFill>
                <a:srgbClr val="808080"/>
              </a:solidFill>
              <a:ln w="18445" cap="flat">
                <a:noFill/>
                <a:prstDash val="solid"/>
                <a:miter/>
              </a:ln>
            </p:spPr>
            <p:txBody>
              <a:bodyPr rtlCol="0" anchor="ctr"/>
              <a:lstStyle/>
              <a:p>
                <a:endParaRPr lang="en-EG"/>
              </a:p>
            </p:txBody>
          </p:sp>
        </p:grpSp>
        <p:grpSp>
          <p:nvGrpSpPr>
            <p:cNvPr id="169" name="Graphic 13">
              <a:extLst>
                <a:ext uri="{FF2B5EF4-FFF2-40B4-BE49-F238E27FC236}">
                  <a16:creationId xmlns:a16="http://schemas.microsoft.com/office/drawing/2014/main" id="{D6B6E75F-1C0F-B044-9A7D-25EC27029B8E}"/>
                </a:ext>
              </a:extLst>
            </p:cNvPr>
            <p:cNvGrpSpPr/>
            <p:nvPr/>
          </p:nvGrpSpPr>
          <p:grpSpPr>
            <a:xfrm>
              <a:off x="4916626" y="5092443"/>
              <a:ext cx="220082" cy="126613"/>
              <a:chOff x="4916626" y="5092443"/>
              <a:chExt cx="220082" cy="126613"/>
            </a:xfrm>
          </p:grpSpPr>
          <p:sp>
            <p:nvSpPr>
              <p:cNvPr id="170" name="Freeform 169">
                <a:extLst>
                  <a:ext uri="{FF2B5EF4-FFF2-40B4-BE49-F238E27FC236}">
                    <a16:creationId xmlns:a16="http://schemas.microsoft.com/office/drawing/2014/main" id="{1FC87634-1E25-8C44-AB72-9AB4D1B6E884}"/>
                  </a:ext>
                </a:extLst>
              </p:cNvPr>
              <p:cNvSpPr/>
              <p:nvPr/>
            </p:nvSpPr>
            <p:spPr>
              <a:xfrm>
                <a:off x="4916626" y="5150866"/>
                <a:ext cx="118534" cy="68190"/>
              </a:xfrm>
              <a:custGeom>
                <a:avLst/>
                <a:gdLst>
                  <a:gd name="connsiteX0" fmla="*/ 118534 w 118534"/>
                  <a:gd name="connsiteY0" fmla="*/ 46996 h 68190"/>
                  <a:gd name="connsiteX1" fmla="*/ 97671 w 118534"/>
                  <a:gd name="connsiteY1" fmla="*/ 0 h 68190"/>
                  <a:gd name="connsiteX2" fmla="*/ 0 w 118534"/>
                  <a:gd name="connsiteY2" fmla="*/ 21379 h 68190"/>
                  <a:gd name="connsiteX3" fmla="*/ 21048 w 118534"/>
                  <a:gd name="connsiteY3" fmla="*/ 68191 h 68190"/>
                  <a:gd name="connsiteX4" fmla="*/ 118534 w 118534"/>
                  <a:gd name="connsiteY4" fmla="*/ 46996 h 68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34" h="68190">
                    <a:moveTo>
                      <a:pt x="118534" y="46996"/>
                    </a:moveTo>
                    <a:lnTo>
                      <a:pt x="97671" y="0"/>
                    </a:lnTo>
                    <a:lnTo>
                      <a:pt x="0" y="21379"/>
                    </a:lnTo>
                    <a:lnTo>
                      <a:pt x="21048" y="68191"/>
                    </a:lnTo>
                    <a:lnTo>
                      <a:pt x="118534" y="46996"/>
                    </a:lnTo>
                    <a:close/>
                  </a:path>
                </a:pathLst>
              </a:custGeom>
              <a:solidFill>
                <a:srgbClr val="C5C5C5"/>
              </a:solidFill>
              <a:ln w="18445" cap="flat">
                <a:noFill/>
                <a:prstDash val="solid"/>
                <a:miter/>
              </a:ln>
            </p:spPr>
            <p:txBody>
              <a:bodyPr rtlCol="0" anchor="ctr"/>
              <a:lstStyle/>
              <a:p>
                <a:endParaRPr lang="en-EG"/>
              </a:p>
            </p:txBody>
          </p:sp>
          <p:sp>
            <p:nvSpPr>
              <p:cNvPr id="171" name="Freeform 170">
                <a:extLst>
                  <a:ext uri="{FF2B5EF4-FFF2-40B4-BE49-F238E27FC236}">
                    <a16:creationId xmlns:a16="http://schemas.microsoft.com/office/drawing/2014/main" id="{94D4A7AE-AF1E-044E-8DE9-4AFB08C976D2}"/>
                  </a:ext>
                </a:extLst>
              </p:cNvPr>
              <p:cNvSpPr/>
              <p:nvPr/>
            </p:nvSpPr>
            <p:spPr>
              <a:xfrm>
                <a:off x="5014297" y="5092443"/>
                <a:ext cx="122411" cy="105419"/>
              </a:xfrm>
              <a:custGeom>
                <a:avLst/>
                <a:gdLst>
                  <a:gd name="connsiteX0" fmla="*/ 122412 w 122411"/>
                  <a:gd name="connsiteY0" fmla="*/ 46996 h 105419"/>
                  <a:gd name="connsiteX1" fmla="*/ 101363 w 122411"/>
                  <a:gd name="connsiteY1" fmla="*/ 0 h 105419"/>
                  <a:gd name="connsiteX2" fmla="*/ 0 w 122411"/>
                  <a:gd name="connsiteY2" fmla="*/ 58423 h 105419"/>
                  <a:gd name="connsiteX3" fmla="*/ 20863 w 122411"/>
                  <a:gd name="connsiteY3" fmla="*/ 105419 h 105419"/>
                  <a:gd name="connsiteX4" fmla="*/ 122412 w 122411"/>
                  <a:gd name="connsiteY4" fmla="*/ 46996 h 10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11" h="105419">
                    <a:moveTo>
                      <a:pt x="122412" y="46996"/>
                    </a:moveTo>
                    <a:lnTo>
                      <a:pt x="101363" y="0"/>
                    </a:lnTo>
                    <a:lnTo>
                      <a:pt x="0" y="58423"/>
                    </a:lnTo>
                    <a:lnTo>
                      <a:pt x="20863" y="105419"/>
                    </a:lnTo>
                    <a:lnTo>
                      <a:pt x="122412" y="46996"/>
                    </a:lnTo>
                    <a:close/>
                  </a:path>
                </a:pathLst>
              </a:custGeom>
              <a:solidFill>
                <a:srgbClr val="B2B2B2"/>
              </a:solidFill>
              <a:ln w="18445" cap="flat">
                <a:noFill/>
                <a:prstDash val="solid"/>
                <a:miter/>
              </a:ln>
            </p:spPr>
            <p:txBody>
              <a:bodyPr rtlCol="0" anchor="ctr"/>
              <a:lstStyle/>
              <a:p>
                <a:endParaRPr lang="en-EG"/>
              </a:p>
            </p:txBody>
          </p:sp>
          <p:sp>
            <p:nvSpPr>
              <p:cNvPr id="172" name="Freeform 171">
                <a:extLst>
                  <a:ext uri="{FF2B5EF4-FFF2-40B4-BE49-F238E27FC236}">
                    <a16:creationId xmlns:a16="http://schemas.microsoft.com/office/drawing/2014/main" id="{57AAE26F-3EF9-A440-B98C-F8C180F2BE63}"/>
                  </a:ext>
                </a:extLst>
              </p:cNvPr>
              <p:cNvSpPr/>
              <p:nvPr/>
            </p:nvSpPr>
            <p:spPr>
              <a:xfrm>
                <a:off x="4916626" y="5092443"/>
                <a:ext cx="199034" cy="79801"/>
              </a:xfrm>
              <a:custGeom>
                <a:avLst/>
                <a:gdLst>
                  <a:gd name="connsiteX0" fmla="*/ 97671 w 199034"/>
                  <a:gd name="connsiteY0" fmla="*/ 58423 h 79801"/>
                  <a:gd name="connsiteX1" fmla="*/ 199034 w 199034"/>
                  <a:gd name="connsiteY1" fmla="*/ 0 h 79801"/>
                  <a:gd name="connsiteX2" fmla="*/ 101548 w 199034"/>
                  <a:gd name="connsiteY2" fmla="*/ 21379 h 79801"/>
                  <a:gd name="connsiteX3" fmla="*/ 0 w 199034"/>
                  <a:gd name="connsiteY3" fmla="*/ 79802 h 79801"/>
                  <a:gd name="connsiteX4" fmla="*/ 97671 w 199034"/>
                  <a:gd name="connsiteY4" fmla="*/ 58423 h 79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34" h="79801">
                    <a:moveTo>
                      <a:pt x="97671" y="58423"/>
                    </a:moveTo>
                    <a:lnTo>
                      <a:pt x="199034" y="0"/>
                    </a:lnTo>
                    <a:lnTo>
                      <a:pt x="101548" y="21379"/>
                    </a:lnTo>
                    <a:lnTo>
                      <a:pt x="0" y="79802"/>
                    </a:lnTo>
                    <a:lnTo>
                      <a:pt x="97671" y="58423"/>
                    </a:lnTo>
                    <a:close/>
                  </a:path>
                </a:pathLst>
              </a:custGeom>
              <a:solidFill>
                <a:srgbClr val="B3B3B3"/>
              </a:solidFill>
              <a:ln w="18445" cap="flat">
                <a:noFill/>
                <a:prstDash val="solid"/>
                <a:miter/>
              </a:ln>
            </p:spPr>
            <p:txBody>
              <a:bodyPr rtlCol="0" anchor="ctr"/>
              <a:lstStyle/>
              <a:p>
                <a:endParaRPr lang="en-EG"/>
              </a:p>
            </p:txBody>
          </p:sp>
          <p:sp>
            <p:nvSpPr>
              <p:cNvPr id="173" name="Freeform 172">
                <a:extLst>
                  <a:ext uri="{FF2B5EF4-FFF2-40B4-BE49-F238E27FC236}">
                    <a16:creationId xmlns:a16="http://schemas.microsoft.com/office/drawing/2014/main" id="{BB6FE772-8F12-104B-83FB-C4BF634F890C}"/>
                  </a:ext>
                </a:extLst>
              </p:cNvPr>
              <p:cNvSpPr/>
              <p:nvPr/>
            </p:nvSpPr>
            <p:spPr>
              <a:xfrm>
                <a:off x="4960015" y="5109767"/>
                <a:ext cx="112256" cy="45153"/>
              </a:xfrm>
              <a:custGeom>
                <a:avLst/>
                <a:gdLst>
                  <a:gd name="connsiteX0" fmla="*/ 55021 w 112256"/>
                  <a:gd name="connsiteY0" fmla="*/ 33174 h 45153"/>
                  <a:gd name="connsiteX1" fmla="*/ 112257 w 112256"/>
                  <a:gd name="connsiteY1" fmla="*/ 0 h 45153"/>
                  <a:gd name="connsiteX2" fmla="*/ 57236 w 112256"/>
                  <a:gd name="connsiteY2" fmla="*/ 12164 h 45153"/>
                  <a:gd name="connsiteX3" fmla="*/ 0 w 112256"/>
                  <a:gd name="connsiteY3" fmla="*/ 45153 h 45153"/>
                  <a:gd name="connsiteX4" fmla="*/ 55021 w 112256"/>
                  <a:gd name="connsiteY4" fmla="*/ 33174 h 45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56" h="45153">
                    <a:moveTo>
                      <a:pt x="55021" y="33174"/>
                    </a:moveTo>
                    <a:lnTo>
                      <a:pt x="112257" y="0"/>
                    </a:lnTo>
                    <a:lnTo>
                      <a:pt x="57236" y="12164"/>
                    </a:lnTo>
                    <a:lnTo>
                      <a:pt x="0" y="45153"/>
                    </a:lnTo>
                    <a:lnTo>
                      <a:pt x="55021" y="33174"/>
                    </a:lnTo>
                    <a:close/>
                  </a:path>
                </a:pathLst>
              </a:custGeom>
              <a:solidFill>
                <a:srgbClr val="FFFFFF"/>
              </a:solidFill>
              <a:ln w="18445" cap="flat">
                <a:noFill/>
                <a:prstDash val="solid"/>
                <a:miter/>
              </a:ln>
            </p:spPr>
            <p:txBody>
              <a:bodyPr rtlCol="0" anchor="ctr"/>
              <a:lstStyle/>
              <a:p>
                <a:endParaRPr lang="en-EG"/>
              </a:p>
            </p:txBody>
          </p:sp>
        </p:grpSp>
        <p:sp>
          <p:nvSpPr>
            <p:cNvPr id="174" name="Freeform 173">
              <a:extLst>
                <a:ext uri="{FF2B5EF4-FFF2-40B4-BE49-F238E27FC236}">
                  <a16:creationId xmlns:a16="http://schemas.microsoft.com/office/drawing/2014/main" id="{5FEF1DD0-C11D-B746-8773-B74284E5227F}"/>
                </a:ext>
              </a:extLst>
            </p:cNvPr>
            <p:cNvSpPr/>
            <p:nvPr/>
          </p:nvSpPr>
          <p:spPr>
            <a:xfrm>
              <a:off x="4876485" y="4887209"/>
              <a:ext cx="399155" cy="374066"/>
            </a:xfrm>
            <a:custGeom>
              <a:avLst/>
              <a:gdLst>
                <a:gd name="connsiteX0" fmla="*/ 44018 w 399155"/>
                <a:gd name="connsiteY0" fmla="*/ 374051 h 374066"/>
                <a:gd name="connsiteX1" fmla="*/ 99408 w 399155"/>
                <a:gd name="connsiteY1" fmla="*/ 355621 h 374066"/>
                <a:gd name="connsiteX2" fmla="*/ 287364 w 399155"/>
                <a:gd name="connsiteY2" fmla="*/ 241909 h 374066"/>
                <a:gd name="connsiteX3" fmla="*/ 384112 w 399155"/>
                <a:gd name="connsiteY3" fmla="*/ 123405 h 374066"/>
                <a:gd name="connsiteX4" fmla="*/ 397406 w 399155"/>
                <a:gd name="connsiteY4" fmla="*/ 54661 h 374066"/>
                <a:gd name="connsiteX5" fmla="*/ 381712 w 399155"/>
                <a:gd name="connsiteY5" fmla="*/ 7665 h 374066"/>
                <a:gd name="connsiteX6" fmla="*/ 299366 w 399155"/>
                <a:gd name="connsiteY6" fmla="*/ 19091 h 374066"/>
                <a:gd name="connsiteX7" fmla="*/ 269086 w 399155"/>
                <a:gd name="connsiteY7" fmla="*/ 37521 h 374066"/>
                <a:gd name="connsiteX8" fmla="*/ 292349 w 399155"/>
                <a:gd name="connsiteY8" fmla="*/ 75855 h 374066"/>
                <a:gd name="connsiteX9" fmla="*/ 322814 w 399155"/>
                <a:gd name="connsiteY9" fmla="*/ 57426 h 374066"/>
                <a:gd name="connsiteX10" fmla="*/ 353278 w 399155"/>
                <a:gd name="connsiteY10" fmla="*/ 44893 h 374066"/>
                <a:gd name="connsiteX11" fmla="*/ 353278 w 399155"/>
                <a:gd name="connsiteY11" fmla="*/ 45999 h 374066"/>
                <a:gd name="connsiteX12" fmla="*/ 340354 w 399155"/>
                <a:gd name="connsiteY12" fmla="*/ 114927 h 374066"/>
                <a:gd name="connsiteX13" fmla="*/ 264470 w 399155"/>
                <a:gd name="connsiteY13" fmla="*/ 203390 h 374066"/>
                <a:gd name="connsiteX14" fmla="*/ 76513 w 399155"/>
                <a:gd name="connsiteY14" fmla="*/ 316550 h 374066"/>
                <a:gd name="connsiteX15" fmla="*/ 46049 w 399155"/>
                <a:gd name="connsiteY15" fmla="*/ 328898 h 374066"/>
                <a:gd name="connsiteX16" fmla="*/ 46049 w 399155"/>
                <a:gd name="connsiteY16" fmla="*/ 327792 h 374066"/>
                <a:gd name="connsiteX17" fmla="*/ 59343 w 399155"/>
                <a:gd name="connsiteY17" fmla="*/ 259049 h 374066"/>
                <a:gd name="connsiteX18" fmla="*/ 135227 w 399155"/>
                <a:gd name="connsiteY18" fmla="*/ 170769 h 374066"/>
                <a:gd name="connsiteX19" fmla="*/ 165507 w 399155"/>
                <a:gd name="connsiteY19" fmla="*/ 152340 h 374066"/>
                <a:gd name="connsiteX20" fmla="*/ 142243 w 399155"/>
                <a:gd name="connsiteY20" fmla="*/ 113821 h 374066"/>
                <a:gd name="connsiteX21" fmla="*/ 111778 w 399155"/>
                <a:gd name="connsiteY21" fmla="*/ 132251 h 374066"/>
                <a:gd name="connsiteX22" fmla="*/ 15031 w 399155"/>
                <a:gd name="connsiteY22" fmla="*/ 250571 h 374066"/>
                <a:gd name="connsiteX23" fmla="*/ 1737 w 399155"/>
                <a:gd name="connsiteY23" fmla="*/ 319314 h 374066"/>
                <a:gd name="connsiteX24" fmla="*/ 17431 w 399155"/>
                <a:gd name="connsiteY24" fmla="*/ 366495 h 374066"/>
                <a:gd name="connsiteX25" fmla="*/ 44018 w 399155"/>
                <a:gd name="connsiteY25" fmla="*/ 374051 h 37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9155" h="374066">
                  <a:moveTo>
                    <a:pt x="44018" y="374051"/>
                  </a:moveTo>
                  <a:cubicBezTo>
                    <a:pt x="63785" y="372883"/>
                    <a:pt x="82892" y="366526"/>
                    <a:pt x="99408" y="355621"/>
                  </a:cubicBezTo>
                  <a:lnTo>
                    <a:pt x="287364" y="241909"/>
                  </a:lnTo>
                  <a:cubicBezTo>
                    <a:pt x="335184" y="212790"/>
                    <a:pt x="376727" y="161923"/>
                    <a:pt x="384112" y="123405"/>
                  </a:cubicBezTo>
                  <a:lnTo>
                    <a:pt x="397406" y="54661"/>
                  </a:lnTo>
                  <a:cubicBezTo>
                    <a:pt x="402496" y="37261"/>
                    <a:pt x="396242" y="18537"/>
                    <a:pt x="381712" y="7665"/>
                  </a:cubicBezTo>
                  <a:cubicBezTo>
                    <a:pt x="363249" y="-5605"/>
                    <a:pt x="333338" y="-1550"/>
                    <a:pt x="299366" y="19091"/>
                  </a:cubicBezTo>
                  <a:lnTo>
                    <a:pt x="269086" y="37521"/>
                  </a:lnTo>
                  <a:lnTo>
                    <a:pt x="292349" y="75855"/>
                  </a:lnTo>
                  <a:lnTo>
                    <a:pt x="322814" y="57426"/>
                  </a:lnTo>
                  <a:cubicBezTo>
                    <a:pt x="331966" y="51143"/>
                    <a:pt x="342350" y="46871"/>
                    <a:pt x="353278" y="44893"/>
                  </a:cubicBezTo>
                  <a:cubicBezTo>
                    <a:pt x="353365" y="45256"/>
                    <a:pt x="353365" y="45636"/>
                    <a:pt x="353278" y="45999"/>
                  </a:cubicBezTo>
                  <a:lnTo>
                    <a:pt x="340354" y="114927"/>
                  </a:lnTo>
                  <a:cubicBezTo>
                    <a:pt x="336107" y="137596"/>
                    <a:pt x="303427" y="179432"/>
                    <a:pt x="264470" y="203390"/>
                  </a:cubicBezTo>
                  <a:lnTo>
                    <a:pt x="76513" y="316550"/>
                  </a:lnTo>
                  <a:cubicBezTo>
                    <a:pt x="67321" y="322718"/>
                    <a:pt x="56948" y="326922"/>
                    <a:pt x="46049" y="328898"/>
                  </a:cubicBezTo>
                  <a:cubicBezTo>
                    <a:pt x="45975" y="328533"/>
                    <a:pt x="45975" y="328157"/>
                    <a:pt x="46049" y="327792"/>
                  </a:cubicBezTo>
                  <a:lnTo>
                    <a:pt x="59343" y="259049"/>
                  </a:lnTo>
                  <a:cubicBezTo>
                    <a:pt x="63589" y="236380"/>
                    <a:pt x="96269" y="194544"/>
                    <a:pt x="135227" y="170769"/>
                  </a:cubicBezTo>
                  <a:lnTo>
                    <a:pt x="165507" y="152340"/>
                  </a:lnTo>
                  <a:lnTo>
                    <a:pt x="142243" y="113821"/>
                  </a:lnTo>
                  <a:lnTo>
                    <a:pt x="111778" y="132251"/>
                  </a:lnTo>
                  <a:cubicBezTo>
                    <a:pt x="64882" y="160633"/>
                    <a:pt x="22231" y="212605"/>
                    <a:pt x="15031" y="250571"/>
                  </a:cubicBezTo>
                  <a:lnTo>
                    <a:pt x="1737" y="319314"/>
                  </a:lnTo>
                  <a:cubicBezTo>
                    <a:pt x="-3327" y="336768"/>
                    <a:pt x="2915" y="355531"/>
                    <a:pt x="17431" y="366495"/>
                  </a:cubicBezTo>
                  <a:cubicBezTo>
                    <a:pt x="25317" y="371655"/>
                    <a:pt x="34593" y="374291"/>
                    <a:pt x="44018" y="374051"/>
                  </a:cubicBezTo>
                  <a:close/>
                </a:path>
              </a:pathLst>
            </a:custGeom>
            <a:solidFill>
              <a:srgbClr val="3F3C3A"/>
            </a:solidFill>
            <a:ln w="18445" cap="flat">
              <a:noFill/>
              <a:prstDash val="solid"/>
              <a:miter/>
            </a:ln>
          </p:spPr>
          <p:txBody>
            <a:bodyPr rtlCol="0" anchor="ctr"/>
            <a:lstStyle/>
            <a:p>
              <a:endParaRPr lang="en-EG"/>
            </a:p>
          </p:txBody>
        </p:sp>
        <p:sp>
          <p:nvSpPr>
            <p:cNvPr id="175" name="Freeform 174">
              <a:extLst>
                <a:ext uri="{FF2B5EF4-FFF2-40B4-BE49-F238E27FC236}">
                  <a16:creationId xmlns:a16="http://schemas.microsoft.com/office/drawing/2014/main" id="{F4345396-41C2-044C-8A1F-12E19B406F75}"/>
                </a:ext>
              </a:extLst>
            </p:cNvPr>
            <p:cNvSpPr/>
            <p:nvPr/>
          </p:nvSpPr>
          <p:spPr>
            <a:xfrm>
              <a:off x="4511172" y="5694312"/>
              <a:ext cx="194233" cy="249377"/>
            </a:xfrm>
            <a:custGeom>
              <a:avLst/>
              <a:gdLst>
                <a:gd name="connsiteX0" fmla="*/ 97486 w 194233"/>
                <a:gd name="connsiteY0" fmla="*/ 13321 h 249377"/>
                <a:gd name="connsiteX1" fmla="*/ 0 w 194233"/>
                <a:gd name="connsiteY1" fmla="*/ 68610 h 249377"/>
                <a:gd name="connsiteX2" fmla="*/ 96748 w 194233"/>
                <a:gd name="connsiteY2" fmla="*/ 236138 h 249377"/>
                <a:gd name="connsiteX3" fmla="*/ 194234 w 194233"/>
                <a:gd name="connsiteY3" fmla="*/ 180849 h 249377"/>
                <a:gd name="connsiteX4" fmla="*/ 97486 w 194233"/>
                <a:gd name="connsiteY4" fmla="*/ 13321 h 249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33" h="249377">
                  <a:moveTo>
                    <a:pt x="97486" y="13321"/>
                  </a:moveTo>
                  <a:cubicBezTo>
                    <a:pt x="43758" y="-17642"/>
                    <a:pt x="185" y="7239"/>
                    <a:pt x="0" y="68610"/>
                  </a:cubicBezTo>
                  <a:cubicBezTo>
                    <a:pt x="3600" y="136672"/>
                    <a:pt x="39550" y="198910"/>
                    <a:pt x="96748" y="236138"/>
                  </a:cubicBezTo>
                  <a:cubicBezTo>
                    <a:pt x="150476" y="266916"/>
                    <a:pt x="194049" y="242220"/>
                    <a:pt x="194234" y="180849"/>
                  </a:cubicBezTo>
                  <a:cubicBezTo>
                    <a:pt x="190722" y="112768"/>
                    <a:pt x="154750" y="50475"/>
                    <a:pt x="97486" y="13321"/>
                  </a:cubicBezTo>
                  <a:close/>
                </a:path>
              </a:pathLst>
            </a:custGeom>
            <a:solidFill>
              <a:srgbClr val="7D7F89"/>
            </a:solidFill>
            <a:ln w="18445" cap="flat">
              <a:noFill/>
              <a:prstDash val="solid"/>
              <a:miter/>
            </a:ln>
          </p:spPr>
          <p:txBody>
            <a:bodyPr rtlCol="0" anchor="ctr"/>
            <a:lstStyle/>
            <a:p>
              <a:endParaRPr lang="en-EG"/>
            </a:p>
          </p:txBody>
        </p:sp>
        <p:sp>
          <p:nvSpPr>
            <p:cNvPr id="176" name="Freeform 175">
              <a:extLst>
                <a:ext uri="{FF2B5EF4-FFF2-40B4-BE49-F238E27FC236}">
                  <a16:creationId xmlns:a16="http://schemas.microsoft.com/office/drawing/2014/main" id="{82B9942C-9609-734A-AB5F-ADA25E18615A}"/>
                </a:ext>
              </a:extLst>
            </p:cNvPr>
            <p:cNvSpPr/>
            <p:nvPr/>
          </p:nvSpPr>
          <p:spPr>
            <a:xfrm>
              <a:off x="5141324" y="4923317"/>
              <a:ext cx="32126" cy="41063"/>
            </a:xfrm>
            <a:custGeom>
              <a:avLst/>
              <a:gdLst>
                <a:gd name="connsiteX0" fmla="*/ 16063 w 32126"/>
                <a:gd name="connsiteY0" fmla="*/ 1967 h 41063"/>
                <a:gd name="connsiteX1" fmla="*/ 0 w 32126"/>
                <a:gd name="connsiteY1" fmla="*/ 11182 h 41063"/>
                <a:gd name="connsiteX2" fmla="*/ 16063 w 32126"/>
                <a:gd name="connsiteY2" fmla="*/ 38826 h 41063"/>
                <a:gd name="connsiteX3" fmla="*/ 32126 w 32126"/>
                <a:gd name="connsiteY3" fmla="*/ 29611 h 41063"/>
                <a:gd name="connsiteX4" fmla="*/ 16063 w 32126"/>
                <a:gd name="connsiteY4" fmla="*/ 1967 h 41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26" h="41063">
                  <a:moveTo>
                    <a:pt x="16063" y="1967"/>
                  </a:moveTo>
                  <a:cubicBezTo>
                    <a:pt x="7201" y="-3010"/>
                    <a:pt x="0" y="1967"/>
                    <a:pt x="0" y="11182"/>
                  </a:cubicBezTo>
                  <a:cubicBezTo>
                    <a:pt x="643" y="22422"/>
                    <a:pt x="6608" y="32687"/>
                    <a:pt x="16063" y="38826"/>
                  </a:cubicBezTo>
                  <a:cubicBezTo>
                    <a:pt x="24926" y="43987"/>
                    <a:pt x="32126" y="39932"/>
                    <a:pt x="32126" y="29611"/>
                  </a:cubicBezTo>
                  <a:cubicBezTo>
                    <a:pt x="31484" y="18371"/>
                    <a:pt x="25518" y="8106"/>
                    <a:pt x="16063" y="1967"/>
                  </a:cubicBezTo>
                  <a:close/>
                </a:path>
              </a:pathLst>
            </a:custGeom>
            <a:solidFill>
              <a:srgbClr val="3F3C3A"/>
            </a:solidFill>
            <a:ln w="18445" cap="flat">
              <a:noFill/>
              <a:prstDash val="solid"/>
              <a:miter/>
            </a:ln>
          </p:spPr>
          <p:txBody>
            <a:bodyPr rtlCol="0" anchor="ctr"/>
            <a:lstStyle/>
            <a:p>
              <a:endParaRPr lang="en-EG"/>
            </a:p>
          </p:txBody>
        </p:sp>
        <p:sp>
          <p:nvSpPr>
            <p:cNvPr id="177" name="Freeform 176">
              <a:extLst>
                <a:ext uri="{FF2B5EF4-FFF2-40B4-BE49-F238E27FC236}">
                  <a16:creationId xmlns:a16="http://schemas.microsoft.com/office/drawing/2014/main" id="{0155434E-1516-F64E-8F43-DE269C148251}"/>
                </a:ext>
              </a:extLst>
            </p:cNvPr>
            <p:cNvSpPr/>
            <p:nvPr/>
          </p:nvSpPr>
          <p:spPr>
            <a:xfrm>
              <a:off x="4519296" y="5851538"/>
              <a:ext cx="99147" cy="155580"/>
            </a:xfrm>
            <a:custGeom>
              <a:avLst/>
              <a:gdLst>
                <a:gd name="connsiteX0" fmla="*/ 22525 w 99147"/>
                <a:gd name="connsiteY0" fmla="*/ 123513 h 155580"/>
                <a:gd name="connsiteX1" fmla="*/ 33972 w 99147"/>
                <a:gd name="connsiteY1" fmla="*/ 103793 h 155580"/>
                <a:gd name="connsiteX2" fmla="*/ 33972 w 99147"/>
                <a:gd name="connsiteY2" fmla="*/ 64168 h 155580"/>
                <a:gd name="connsiteX3" fmla="*/ 63329 w 99147"/>
                <a:gd name="connsiteY3" fmla="*/ 13302 h 155580"/>
                <a:gd name="connsiteX4" fmla="*/ 84747 w 99147"/>
                <a:gd name="connsiteY4" fmla="*/ 954 h 155580"/>
                <a:gd name="connsiteX5" fmla="*/ 90839 w 99147"/>
                <a:gd name="connsiteY5" fmla="*/ 954 h 155580"/>
                <a:gd name="connsiteX6" fmla="*/ 99148 w 99147"/>
                <a:gd name="connsiteY6" fmla="*/ 15329 h 155580"/>
                <a:gd name="connsiteX7" fmla="*/ 94717 w 99147"/>
                <a:gd name="connsiteY7" fmla="*/ 21042 h 155580"/>
                <a:gd name="connsiteX8" fmla="*/ 74592 w 99147"/>
                <a:gd name="connsiteY8" fmla="*/ 32469 h 155580"/>
                <a:gd name="connsiteX9" fmla="*/ 56128 w 99147"/>
                <a:gd name="connsiteY9" fmla="*/ 63800 h 155580"/>
                <a:gd name="connsiteX10" fmla="*/ 56128 w 99147"/>
                <a:gd name="connsiteY10" fmla="*/ 103608 h 155580"/>
                <a:gd name="connsiteX11" fmla="*/ 33419 w 99147"/>
                <a:gd name="connsiteY11" fmla="*/ 142864 h 155580"/>
                <a:gd name="connsiteX12" fmla="*/ 11263 w 99147"/>
                <a:gd name="connsiteY12" fmla="*/ 155581 h 155580"/>
                <a:gd name="connsiteX13" fmla="*/ 0 w 99147"/>
                <a:gd name="connsiteY13" fmla="*/ 136045 h 15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147" h="155580">
                  <a:moveTo>
                    <a:pt x="22525" y="123513"/>
                  </a:moveTo>
                  <a:cubicBezTo>
                    <a:pt x="29118" y="118997"/>
                    <a:pt x="33323" y="111754"/>
                    <a:pt x="33972" y="103793"/>
                  </a:cubicBezTo>
                  <a:lnTo>
                    <a:pt x="33972" y="64168"/>
                  </a:lnTo>
                  <a:cubicBezTo>
                    <a:pt x="34984" y="43490"/>
                    <a:pt x="45911" y="24544"/>
                    <a:pt x="63329" y="13302"/>
                  </a:cubicBezTo>
                  <a:lnTo>
                    <a:pt x="84747" y="954"/>
                  </a:lnTo>
                  <a:cubicBezTo>
                    <a:pt x="86580" y="-318"/>
                    <a:pt x="89006" y="-318"/>
                    <a:pt x="90839" y="954"/>
                  </a:cubicBezTo>
                  <a:cubicBezTo>
                    <a:pt x="95736" y="4161"/>
                    <a:pt x="98819" y="9487"/>
                    <a:pt x="99148" y="15329"/>
                  </a:cubicBezTo>
                  <a:cubicBezTo>
                    <a:pt x="99148" y="19015"/>
                    <a:pt x="94717" y="21042"/>
                    <a:pt x="94717" y="21042"/>
                  </a:cubicBezTo>
                  <a:lnTo>
                    <a:pt x="74592" y="32469"/>
                  </a:lnTo>
                  <a:cubicBezTo>
                    <a:pt x="63975" y="39564"/>
                    <a:pt x="57179" y="51102"/>
                    <a:pt x="56128" y="63800"/>
                  </a:cubicBezTo>
                  <a:lnTo>
                    <a:pt x="56128" y="103608"/>
                  </a:lnTo>
                  <a:cubicBezTo>
                    <a:pt x="55469" y="119624"/>
                    <a:pt x="46982" y="134294"/>
                    <a:pt x="33419" y="142864"/>
                  </a:cubicBezTo>
                  <a:lnTo>
                    <a:pt x="11263" y="155581"/>
                  </a:lnTo>
                  <a:lnTo>
                    <a:pt x="0" y="136045"/>
                  </a:lnTo>
                  <a:close/>
                </a:path>
              </a:pathLst>
            </a:custGeom>
            <a:solidFill>
              <a:srgbClr val="3F3C3A"/>
            </a:solidFill>
            <a:ln w="18445" cap="flat">
              <a:noFill/>
              <a:prstDash val="solid"/>
              <a:miter/>
            </a:ln>
          </p:spPr>
          <p:txBody>
            <a:bodyPr rtlCol="0" anchor="ctr"/>
            <a:lstStyle/>
            <a:p>
              <a:endParaRPr lang="en-EG"/>
            </a:p>
          </p:txBody>
        </p:sp>
        <p:grpSp>
          <p:nvGrpSpPr>
            <p:cNvPr id="178" name="Graphic 13">
              <a:extLst>
                <a:ext uri="{FF2B5EF4-FFF2-40B4-BE49-F238E27FC236}">
                  <a16:creationId xmlns:a16="http://schemas.microsoft.com/office/drawing/2014/main" id="{D6B6E75F-1C0F-B044-9A7D-25EC27029B8E}"/>
                </a:ext>
              </a:extLst>
            </p:cNvPr>
            <p:cNvGrpSpPr/>
            <p:nvPr/>
          </p:nvGrpSpPr>
          <p:grpSpPr>
            <a:xfrm>
              <a:off x="4395222" y="5948696"/>
              <a:ext cx="196449" cy="138592"/>
              <a:chOff x="4395222" y="5948696"/>
              <a:chExt cx="196449" cy="138592"/>
            </a:xfrm>
          </p:grpSpPr>
          <p:sp>
            <p:nvSpPr>
              <p:cNvPr id="179" name="Freeform 178">
                <a:extLst>
                  <a:ext uri="{FF2B5EF4-FFF2-40B4-BE49-F238E27FC236}">
                    <a16:creationId xmlns:a16="http://schemas.microsoft.com/office/drawing/2014/main" id="{5AE67DA9-90AA-3647-92B8-ED97669B14E0}"/>
                  </a:ext>
                </a:extLst>
              </p:cNvPr>
              <p:cNvSpPr/>
              <p:nvPr/>
            </p:nvSpPr>
            <p:spPr>
              <a:xfrm>
                <a:off x="4510987" y="5963624"/>
                <a:ext cx="14770" cy="34463"/>
              </a:xfrm>
              <a:custGeom>
                <a:avLst/>
                <a:gdLst>
                  <a:gd name="connsiteX0" fmla="*/ 0 w 14770"/>
                  <a:gd name="connsiteY0" fmla="*/ 0 h 34463"/>
                  <a:gd name="connsiteX1" fmla="*/ 185 w 14770"/>
                  <a:gd name="connsiteY1" fmla="*/ 25986 h 34463"/>
                  <a:gd name="connsiteX2" fmla="*/ 14771 w 14770"/>
                  <a:gd name="connsiteY2" fmla="*/ 34464 h 34463"/>
                  <a:gd name="connsiteX3" fmla="*/ 14771 w 14770"/>
                  <a:gd name="connsiteY3" fmla="*/ 8478 h 34463"/>
                  <a:gd name="connsiteX4" fmla="*/ 0 w 14770"/>
                  <a:gd name="connsiteY4" fmla="*/ 0 h 34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0" h="34463">
                    <a:moveTo>
                      <a:pt x="0" y="0"/>
                    </a:moveTo>
                    <a:lnTo>
                      <a:pt x="185" y="25986"/>
                    </a:lnTo>
                    <a:lnTo>
                      <a:pt x="14771" y="34464"/>
                    </a:lnTo>
                    <a:lnTo>
                      <a:pt x="14771" y="8478"/>
                    </a:lnTo>
                    <a:lnTo>
                      <a:pt x="0" y="0"/>
                    </a:lnTo>
                    <a:close/>
                  </a:path>
                </a:pathLst>
              </a:custGeom>
              <a:solidFill>
                <a:srgbClr val="989898"/>
              </a:solidFill>
              <a:ln w="18445" cap="flat">
                <a:noFill/>
                <a:prstDash val="solid"/>
                <a:miter/>
              </a:ln>
            </p:spPr>
            <p:txBody>
              <a:bodyPr rtlCol="0" anchor="ctr"/>
              <a:lstStyle/>
              <a:p>
                <a:endParaRPr lang="en-EG"/>
              </a:p>
            </p:txBody>
          </p:sp>
          <p:sp>
            <p:nvSpPr>
              <p:cNvPr id="180" name="Freeform 179">
                <a:extLst>
                  <a:ext uri="{FF2B5EF4-FFF2-40B4-BE49-F238E27FC236}">
                    <a16:creationId xmlns:a16="http://schemas.microsoft.com/office/drawing/2014/main" id="{5A5F52AD-984A-0742-A03F-AD739CD28D03}"/>
                  </a:ext>
                </a:extLst>
              </p:cNvPr>
              <p:cNvSpPr/>
              <p:nvPr/>
            </p:nvSpPr>
            <p:spPr>
              <a:xfrm>
                <a:off x="4551053" y="5986662"/>
                <a:ext cx="14770" cy="34648"/>
              </a:xfrm>
              <a:custGeom>
                <a:avLst/>
                <a:gdLst>
                  <a:gd name="connsiteX0" fmla="*/ 0 w 14770"/>
                  <a:gd name="connsiteY0" fmla="*/ 0 h 34648"/>
                  <a:gd name="connsiteX1" fmla="*/ 0 w 14770"/>
                  <a:gd name="connsiteY1" fmla="*/ 25986 h 34648"/>
                  <a:gd name="connsiteX2" fmla="*/ 14771 w 14770"/>
                  <a:gd name="connsiteY2" fmla="*/ 34648 h 34648"/>
                  <a:gd name="connsiteX3" fmla="*/ 14771 w 14770"/>
                  <a:gd name="connsiteY3" fmla="*/ 8662 h 34648"/>
                  <a:gd name="connsiteX4" fmla="*/ 0 w 14770"/>
                  <a:gd name="connsiteY4" fmla="*/ 0 h 34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0" h="34648">
                    <a:moveTo>
                      <a:pt x="0" y="0"/>
                    </a:moveTo>
                    <a:lnTo>
                      <a:pt x="0" y="25986"/>
                    </a:lnTo>
                    <a:lnTo>
                      <a:pt x="14771" y="34648"/>
                    </a:lnTo>
                    <a:lnTo>
                      <a:pt x="14771" y="8662"/>
                    </a:lnTo>
                    <a:lnTo>
                      <a:pt x="0" y="0"/>
                    </a:lnTo>
                    <a:close/>
                  </a:path>
                </a:pathLst>
              </a:custGeom>
              <a:solidFill>
                <a:srgbClr val="989898"/>
              </a:solidFill>
              <a:ln w="18445" cap="flat">
                <a:noFill/>
                <a:prstDash val="solid"/>
                <a:miter/>
              </a:ln>
            </p:spPr>
            <p:txBody>
              <a:bodyPr rtlCol="0" anchor="ctr"/>
              <a:lstStyle/>
              <a:p>
                <a:endParaRPr lang="en-EG"/>
              </a:p>
            </p:txBody>
          </p:sp>
          <p:sp>
            <p:nvSpPr>
              <p:cNvPr id="181" name="Freeform 180">
                <a:extLst>
                  <a:ext uri="{FF2B5EF4-FFF2-40B4-BE49-F238E27FC236}">
                    <a16:creationId xmlns:a16="http://schemas.microsoft.com/office/drawing/2014/main" id="{6BFDFC5A-F175-F842-8980-CB94737B414E}"/>
                  </a:ext>
                </a:extLst>
              </p:cNvPr>
              <p:cNvSpPr/>
              <p:nvPr/>
            </p:nvSpPr>
            <p:spPr>
              <a:xfrm>
                <a:off x="4573393" y="5989242"/>
                <a:ext cx="18278" cy="36491"/>
              </a:xfrm>
              <a:custGeom>
                <a:avLst/>
                <a:gdLst>
                  <a:gd name="connsiteX0" fmla="*/ 0 w 18278"/>
                  <a:gd name="connsiteY0" fmla="*/ 10505 h 36491"/>
                  <a:gd name="connsiteX1" fmla="*/ 185 w 18278"/>
                  <a:gd name="connsiteY1" fmla="*/ 36491 h 36491"/>
                  <a:gd name="connsiteX2" fmla="*/ 18279 w 18278"/>
                  <a:gd name="connsiteY2" fmla="*/ 25986 h 36491"/>
                  <a:gd name="connsiteX3" fmla="*/ 18094 w 18278"/>
                  <a:gd name="connsiteY3" fmla="*/ 0 h 36491"/>
                  <a:gd name="connsiteX4" fmla="*/ 0 w 18278"/>
                  <a:gd name="connsiteY4" fmla="*/ 10505 h 36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8" h="36491">
                    <a:moveTo>
                      <a:pt x="0" y="10505"/>
                    </a:moveTo>
                    <a:lnTo>
                      <a:pt x="185" y="36491"/>
                    </a:lnTo>
                    <a:lnTo>
                      <a:pt x="18279" y="25986"/>
                    </a:lnTo>
                    <a:lnTo>
                      <a:pt x="18094" y="0"/>
                    </a:lnTo>
                    <a:lnTo>
                      <a:pt x="0" y="10505"/>
                    </a:lnTo>
                    <a:close/>
                  </a:path>
                </a:pathLst>
              </a:custGeom>
              <a:solidFill>
                <a:srgbClr val="6A6A6A"/>
              </a:solidFill>
              <a:ln w="18445" cap="flat">
                <a:noFill/>
                <a:prstDash val="solid"/>
                <a:miter/>
              </a:ln>
            </p:spPr>
            <p:txBody>
              <a:bodyPr rtlCol="0" anchor="ctr"/>
              <a:lstStyle/>
              <a:p>
                <a:endParaRPr lang="en-EG"/>
              </a:p>
            </p:txBody>
          </p:sp>
          <p:sp>
            <p:nvSpPr>
              <p:cNvPr id="182" name="Freeform 181">
                <a:extLst>
                  <a:ext uri="{FF2B5EF4-FFF2-40B4-BE49-F238E27FC236}">
                    <a16:creationId xmlns:a16="http://schemas.microsoft.com/office/drawing/2014/main" id="{73F464D3-AD4F-E44C-AF32-80EE48893088}"/>
                  </a:ext>
                </a:extLst>
              </p:cNvPr>
              <p:cNvSpPr/>
              <p:nvPr/>
            </p:nvSpPr>
            <p:spPr>
              <a:xfrm>
                <a:off x="4406670" y="6005829"/>
                <a:ext cx="7939" cy="30409"/>
              </a:xfrm>
              <a:custGeom>
                <a:avLst/>
                <a:gdLst>
                  <a:gd name="connsiteX0" fmla="*/ 0 w 7939"/>
                  <a:gd name="connsiteY0" fmla="*/ 0 h 30409"/>
                  <a:gd name="connsiteX1" fmla="*/ 185 w 7939"/>
                  <a:gd name="connsiteY1" fmla="*/ 25986 h 30409"/>
                  <a:gd name="connsiteX2" fmla="*/ 7939 w 7939"/>
                  <a:gd name="connsiteY2" fmla="*/ 30409 h 30409"/>
                  <a:gd name="connsiteX3" fmla="*/ 7755 w 7939"/>
                  <a:gd name="connsiteY3" fmla="*/ 4423 h 30409"/>
                  <a:gd name="connsiteX4" fmla="*/ 0 w 7939"/>
                  <a:gd name="connsiteY4" fmla="*/ 0 h 30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9" h="30409">
                    <a:moveTo>
                      <a:pt x="0" y="0"/>
                    </a:moveTo>
                    <a:lnTo>
                      <a:pt x="185" y="25986"/>
                    </a:lnTo>
                    <a:lnTo>
                      <a:pt x="7939" y="30409"/>
                    </a:lnTo>
                    <a:lnTo>
                      <a:pt x="7755" y="4423"/>
                    </a:lnTo>
                    <a:lnTo>
                      <a:pt x="0" y="0"/>
                    </a:lnTo>
                    <a:close/>
                  </a:path>
                </a:pathLst>
              </a:custGeom>
              <a:solidFill>
                <a:srgbClr val="989898"/>
              </a:solidFill>
              <a:ln w="18445" cap="flat">
                <a:noFill/>
                <a:prstDash val="solid"/>
                <a:miter/>
              </a:ln>
            </p:spPr>
            <p:txBody>
              <a:bodyPr rtlCol="0" anchor="ctr"/>
              <a:lstStyle/>
              <a:p>
                <a:endParaRPr lang="en-EG"/>
              </a:p>
            </p:txBody>
          </p:sp>
          <p:sp>
            <p:nvSpPr>
              <p:cNvPr id="183" name="Freeform 182">
                <a:extLst>
                  <a:ext uri="{FF2B5EF4-FFF2-40B4-BE49-F238E27FC236}">
                    <a16:creationId xmlns:a16="http://schemas.microsoft.com/office/drawing/2014/main" id="{B2F2A940-0CA4-1D43-A89D-6AD1C15CD2B0}"/>
                  </a:ext>
                </a:extLst>
              </p:cNvPr>
              <p:cNvSpPr/>
              <p:nvPr/>
            </p:nvSpPr>
            <p:spPr>
              <a:xfrm>
                <a:off x="4422179" y="5963624"/>
                <a:ext cx="88993" cy="77037"/>
              </a:xfrm>
              <a:custGeom>
                <a:avLst/>
                <a:gdLst>
                  <a:gd name="connsiteX0" fmla="*/ 0 w 88993"/>
                  <a:gd name="connsiteY0" fmla="*/ 51051 h 77037"/>
                  <a:gd name="connsiteX1" fmla="*/ 185 w 88993"/>
                  <a:gd name="connsiteY1" fmla="*/ 77037 h 77037"/>
                  <a:gd name="connsiteX2" fmla="*/ 88993 w 88993"/>
                  <a:gd name="connsiteY2" fmla="*/ 25986 h 77037"/>
                  <a:gd name="connsiteX3" fmla="*/ 88808 w 88993"/>
                  <a:gd name="connsiteY3" fmla="*/ 0 h 77037"/>
                  <a:gd name="connsiteX4" fmla="*/ 0 w 88993"/>
                  <a:gd name="connsiteY4" fmla="*/ 51051 h 77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93" h="77037">
                    <a:moveTo>
                      <a:pt x="0" y="51051"/>
                    </a:moveTo>
                    <a:lnTo>
                      <a:pt x="185" y="77037"/>
                    </a:lnTo>
                    <a:lnTo>
                      <a:pt x="88993" y="25986"/>
                    </a:lnTo>
                    <a:lnTo>
                      <a:pt x="88808" y="0"/>
                    </a:lnTo>
                    <a:lnTo>
                      <a:pt x="0" y="51051"/>
                    </a:lnTo>
                    <a:close/>
                  </a:path>
                </a:pathLst>
              </a:custGeom>
              <a:solidFill>
                <a:srgbClr val="6A6A6A"/>
              </a:solidFill>
              <a:ln w="18445" cap="flat">
                <a:noFill/>
                <a:prstDash val="solid"/>
                <a:miter/>
              </a:ln>
            </p:spPr>
            <p:txBody>
              <a:bodyPr rtlCol="0" anchor="ctr"/>
              <a:lstStyle/>
              <a:p>
                <a:endParaRPr lang="en-EG"/>
              </a:p>
            </p:txBody>
          </p:sp>
          <p:sp>
            <p:nvSpPr>
              <p:cNvPr id="184" name="Freeform 183">
                <a:extLst>
                  <a:ext uri="{FF2B5EF4-FFF2-40B4-BE49-F238E27FC236}">
                    <a16:creationId xmlns:a16="http://schemas.microsoft.com/office/drawing/2014/main" id="{673A5F8E-E673-FE49-8512-00072D116E1C}"/>
                  </a:ext>
                </a:extLst>
              </p:cNvPr>
              <p:cNvSpPr/>
              <p:nvPr/>
            </p:nvSpPr>
            <p:spPr>
              <a:xfrm>
                <a:off x="4462244" y="5986662"/>
                <a:ext cx="88808" cy="77221"/>
              </a:xfrm>
              <a:custGeom>
                <a:avLst/>
                <a:gdLst>
                  <a:gd name="connsiteX0" fmla="*/ 0 w 88808"/>
                  <a:gd name="connsiteY0" fmla="*/ 51235 h 77221"/>
                  <a:gd name="connsiteX1" fmla="*/ 0 w 88808"/>
                  <a:gd name="connsiteY1" fmla="*/ 77221 h 77221"/>
                  <a:gd name="connsiteX2" fmla="*/ 88809 w 88808"/>
                  <a:gd name="connsiteY2" fmla="*/ 25986 h 77221"/>
                  <a:gd name="connsiteX3" fmla="*/ 88809 w 88808"/>
                  <a:gd name="connsiteY3" fmla="*/ 0 h 77221"/>
                  <a:gd name="connsiteX4" fmla="*/ 0 w 88808"/>
                  <a:gd name="connsiteY4" fmla="*/ 51235 h 7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08" h="77221">
                    <a:moveTo>
                      <a:pt x="0" y="51235"/>
                    </a:moveTo>
                    <a:lnTo>
                      <a:pt x="0" y="77221"/>
                    </a:lnTo>
                    <a:lnTo>
                      <a:pt x="88809" y="25986"/>
                    </a:lnTo>
                    <a:lnTo>
                      <a:pt x="88809" y="0"/>
                    </a:lnTo>
                    <a:lnTo>
                      <a:pt x="0" y="51235"/>
                    </a:lnTo>
                    <a:close/>
                  </a:path>
                </a:pathLst>
              </a:custGeom>
              <a:solidFill>
                <a:srgbClr val="6A6A6A"/>
              </a:solidFill>
              <a:ln w="18445" cap="flat">
                <a:noFill/>
                <a:prstDash val="solid"/>
                <a:miter/>
              </a:ln>
            </p:spPr>
            <p:txBody>
              <a:bodyPr rtlCol="0" anchor="ctr"/>
              <a:lstStyle/>
              <a:p>
                <a:endParaRPr lang="en-EG"/>
              </a:p>
            </p:txBody>
          </p:sp>
          <p:sp>
            <p:nvSpPr>
              <p:cNvPr id="185" name="Freeform 184">
                <a:extLst>
                  <a:ext uri="{FF2B5EF4-FFF2-40B4-BE49-F238E27FC236}">
                    <a16:creationId xmlns:a16="http://schemas.microsoft.com/office/drawing/2014/main" id="{AA074F2D-9492-D44B-9EEC-C60F09BE9555}"/>
                  </a:ext>
                </a:extLst>
              </p:cNvPr>
              <p:cNvSpPr/>
              <p:nvPr/>
            </p:nvSpPr>
            <p:spPr>
              <a:xfrm>
                <a:off x="4492339" y="6004170"/>
                <a:ext cx="88993" cy="77221"/>
              </a:xfrm>
              <a:custGeom>
                <a:avLst/>
                <a:gdLst>
                  <a:gd name="connsiteX0" fmla="*/ 0 w 88993"/>
                  <a:gd name="connsiteY0" fmla="*/ 51235 h 77221"/>
                  <a:gd name="connsiteX1" fmla="*/ 185 w 88993"/>
                  <a:gd name="connsiteY1" fmla="*/ 77221 h 77221"/>
                  <a:gd name="connsiteX2" fmla="*/ 88993 w 88993"/>
                  <a:gd name="connsiteY2" fmla="*/ 25986 h 77221"/>
                  <a:gd name="connsiteX3" fmla="*/ 88808 w 88993"/>
                  <a:gd name="connsiteY3" fmla="*/ 0 h 77221"/>
                  <a:gd name="connsiteX4" fmla="*/ 0 w 88993"/>
                  <a:gd name="connsiteY4" fmla="*/ 51235 h 77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93" h="77221">
                    <a:moveTo>
                      <a:pt x="0" y="51235"/>
                    </a:moveTo>
                    <a:lnTo>
                      <a:pt x="185" y="77221"/>
                    </a:lnTo>
                    <a:lnTo>
                      <a:pt x="88993" y="25986"/>
                    </a:lnTo>
                    <a:lnTo>
                      <a:pt x="88808" y="0"/>
                    </a:lnTo>
                    <a:lnTo>
                      <a:pt x="0" y="51235"/>
                    </a:lnTo>
                    <a:close/>
                  </a:path>
                </a:pathLst>
              </a:custGeom>
              <a:solidFill>
                <a:srgbClr val="6A6A6A"/>
              </a:solidFill>
              <a:ln w="18445" cap="flat">
                <a:noFill/>
                <a:prstDash val="solid"/>
                <a:miter/>
              </a:ln>
            </p:spPr>
            <p:txBody>
              <a:bodyPr rtlCol="0" anchor="ctr"/>
              <a:lstStyle/>
              <a:p>
                <a:endParaRPr lang="en-EG"/>
              </a:p>
            </p:txBody>
          </p:sp>
          <p:sp>
            <p:nvSpPr>
              <p:cNvPr id="186" name="Freeform 185">
                <a:extLst>
                  <a:ext uri="{FF2B5EF4-FFF2-40B4-BE49-F238E27FC236}">
                    <a16:creationId xmlns:a16="http://schemas.microsoft.com/office/drawing/2014/main" id="{7FA8BAE4-0B2E-7B4D-A3F4-606296A23535}"/>
                  </a:ext>
                </a:extLst>
              </p:cNvPr>
              <p:cNvSpPr/>
              <p:nvPr/>
            </p:nvSpPr>
            <p:spPr>
              <a:xfrm>
                <a:off x="4484585" y="6050982"/>
                <a:ext cx="7939" cy="30409"/>
              </a:xfrm>
              <a:custGeom>
                <a:avLst/>
                <a:gdLst>
                  <a:gd name="connsiteX0" fmla="*/ 0 w 7939"/>
                  <a:gd name="connsiteY0" fmla="*/ 0 h 30409"/>
                  <a:gd name="connsiteX1" fmla="*/ 185 w 7939"/>
                  <a:gd name="connsiteY1" fmla="*/ 25986 h 30409"/>
                  <a:gd name="connsiteX2" fmla="*/ 7939 w 7939"/>
                  <a:gd name="connsiteY2" fmla="*/ 30409 h 30409"/>
                  <a:gd name="connsiteX3" fmla="*/ 7755 w 7939"/>
                  <a:gd name="connsiteY3" fmla="*/ 4423 h 30409"/>
                  <a:gd name="connsiteX4" fmla="*/ 0 w 7939"/>
                  <a:gd name="connsiteY4" fmla="*/ 0 h 30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9" h="30409">
                    <a:moveTo>
                      <a:pt x="0" y="0"/>
                    </a:moveTo>
                    <a:lnTo>
                      <a:pt x="185" y="25986"/>
                    </a:lnTo>
                    <a:lnTo>
                      <a:pt x="7939" y="30409"/>
                    </a:lnTo>
                    <a:lnTo>
                      <a:pt x="7755" y="4423"/>
                    </a:lnTo>
                    <a:lnTo>
                      <a:pt x="0" y="0"/>
                    </a:lnTo>
                    <a:close/>
                  </a:path>
                </a:pathLst>
              </a:custGeom>
              <a:solidFill>
                <a:srgbClr val="989898"/>
              </a:solidFill>
              <a:ln w="18445" cap="flat">
                <a:noFill/>
                <a:prstDash val="solid"/>
                <a:miter/>
              </a:ln>
            </p:spPr>
            <p:txBody>
              <a:bodyPr rtlCol="0" anchor="ctr"/>
              <a:lstStyle/>
              <a:p>
                <a:endParaRPr lang="en-EG"/>
              </a:p>
            </p:txBody>
          </p:sp>
          <p:sp>
            <p:nvSpPr>
              <p:cNvPr id="187" name="Freeform 186">
                <a:extLst>
                  <a:ext uri="{FF2B5EF4-FFF2-40B4-BE49-F238E27FC236}">
                    <a16:creationId xmlns:a16="http://schemas.microsoft.com/office/drawing/2014/main" id="{E68CB483-5B11-1143-96B4-4F7D33EEDDF3}"/>
                  </a:ext>
                </a:extLst>
              </p:cNvPr>
              <p:cNvSpPr/>
              <p:nvPr/>
            </p:nvSpPr>
            <p:spPr>
              <a:xfrm>
                <a:off x="4396330" y="6020757"/>
                <a:ext cx="70160" cy="66532"/>
              </a:xfrm>
              <a:custGeom>
                <a:avLst/>
                <a:gdLst>
                  <a:gd name="connsiteX0" fmla="*/ 0 w 70160"/>
                  <a:gd name="connsiteY0" fmla="*/ 0 h 66532"/>
                  <a:gd name="connsiteX1" fmla="*/ 0 w 70160"/>
                  <a:gd name="connsiteY1" fmla="*/ 25986 h 66532"/>
                  <a:gd name="connsiteX2" fmla="*/ 70161 w 70160"/>
                  <a:gd name="connsiteY2" fmla="*/ 66532 h 66532"/>
                  <a:gd name="connsiteX3" fmla="*/ 70161 w 70160"/>
                  <a:gd name="connsiteY3" fmla="*/ 40730 h 66532"/>
                  <a:gd name="connsiteX4" fmla="*/ 0 w 70160"/>
                  <a:gd name="connsiteY4" fmla="*/ 0 h 66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60" h="66532">
                    <a:moveTo>
                      <a:pt x="0" y="0"/>
                    </a:moveTo>
                    <a:lnTo>
                      <a:pt x="0" y="25986"/>
                    </a:lnTo>
                    <a:lnTo>
                      <a:pt x="70161" y="66532"/>
                    </a:lnTo>
                    <a:lnTo>
                      <a:pt x="70161" y="40730"/>
                    </a:lnTo>
                    <a:lnTo>
                      <a:pt x="0" y="0"/>
                    </a:lnTo>
                    <a:close/>
                  </a:path>
                </a:pathLst>
              </a:custGeom>
              <a:solidFill>
                <a:srgbClr val="989898"/>
              </a:solidFill>
              <a:ln w="18445" cap="flat">
                <a:noFill/>
                <a:prstDash val="solid"/>
                <a:miter/>
              </a:ln>
            </p:spPr>
            <p:txBody>
              <a:bodyPr rtlCol="0" anchor="ctr"/>
              <a:lstStyle/>
              <a:p>
                <a:endParaRPr lang="en-EG"/>
              </a:p>
            </p:txBody>
          </p:sp>
          <p:sp>
            <p:nvSpPr>
              <p:cNvPr id="188" name="Freeform 187">
                <a:extLst>
                  <a:ext uri="{FF2B5EF4-FFF2-40B4-BE49-F238E27FC236}">
                    <a16:creationId xmlns:a16="http://schemas.microsoft.com/office/drawing/2014/main" id="{3EEFC2CB-BD83-1E49-9043-F9308FE866EF}"/>
                  </a:ext>
                </a:extLst>
              </p:cNvPr>
              <p:cNvSpPr/>
              <p:nvPr/>
            </p:nvSpPr>
            <p:spPr>
              <a:xfrm>
                <a:off x="4395222" y="5948696"/>
                <a:ext cx="195895" cy="112790"/>
              </a:xfrm>
              <a:custGeom>
                <a:avLst/>
                <a:gdLst>
                  <a:gd name="connsiteX0" fmla="*/ 11447 w 195895"/>
                  <a:gd name="connsiteY0" fmla="*/ 57133 h 112790"/>
                  <a:gd name="connsiteX1" fmla="*/ 99702 w 195895"/>
                  <a:gd name="connsiteY1" fmla="*/ 5898 h 112790"/>
                  <a:gd name="connsiteX2" fmla="*/ 107456 w 195895"/>
                  <a:gd name="connsiteY2" fmla="*/ 10321 h 112790"/>
                  <a:gd name="connsiteX3" fmla="*/ 125920 w 195895"/>
                  <a:gd name="connsiteY3" fmla="*/ 0 h 112790"/>
                  <a:gd name="connsiteX4" fmla="*/ 195896 w 195895"/>
                  <a:gd name="connsiteY4" fmla="*/ 40546 h 112790"/>
                  <a:gd name="connsiteX5" fmla="*/ 177432 w 195895"/>
                  <a:gd name="connsiteY5" fmla="*/ 51051 h 112790"/>
                  <a:gd name="connsiteX6" fmla="*/ 185187 w 195895"/>
                  <a:gd name="connsiteY6" fmla="*/ 55474 h 112790"/>
                  <a:gd name="connsiteX7" fmla="*/ 96378 w 195895"/>
                  <a:gd name="connsiteY7" fmla="*/ 106709 h 112790"/>
                  <a:gd name="connsiteX8" fmla="*/ 88624 w 195895"/>
                  <a:gd name="connsiteY8" fmla="*/ 102286 h 112790"/>
                  <a:gd name="connsiteX9" fmla="*/ 70161 w 195895"/>
                  <a:gd name="connsiteY9" fmla="*/ 112791 h 112790"/>
                  <a:gd name="connsiteX10" fmla="*/ 0 w 195895"/>
                  <a:gd name="connsiteY10" fmla="*/ 72061 h 112790"/>
                  <a:gd name="connsiteX11" fmla="*/ 18463 w 195895"/>
                  <a:gd name="connsiteY11" fmla="*/ 61556 h 112790"/>
                  <a:gd name="connsiteX12" fmla="*/ 81239 w 195895"/>
                  <a:gd name="connsiteY12" fmla="*/ 97863 h 112790"/>
                  <a:gd name="connsiteX13" fmla="*/ 170047 w 195895"/>
                  <a:gd name="connsiteY13" fmla="*/ 46628 h 112790"/>
                  <a:gd name="connsiteX14" fmla="*/ 155276 w 195895"/>
                  <a:gd name="connsiteY14" fmla="*/ 38150 h 112790"/>
                  <a:gd name="connsiteX15" fmla="*/ 66468 w 195895"/>
                  <a:gd name="connsiteY15" fmla="*/ 89201 h 112790"/>
                  <a:gd name="connsiteX16" fmla="*/ 81239 w 195895"/>
                  <a:gd name="connsiteY16" fmla="*/ 97863 h 112790"/>
                  <a:gd name="connsiteX17" fmla="*/ 41173 w 195895"/>
                  <a:gd name="connsiteY17" fmla="*/ 74641 h 112790"/>
                  <a:gd name="connsiteX18" fmla="*/ 129982 w 195895"/>
                  <a:gd name="connsiteY18" fmla="*/ 23406 h 112790"/>
                  <a:gd name="connsiteX19" fmla="*/ 115211 w 195895"/>
                  <a:gd name="connsiteY19" fmla="*/ 14928 h 112790"/>
                  <a:gd name="connsiteX20" fmla="*/ 26403 w 195895"/>
                  <a:gd name="connsiteY20" fmla="*/ 65979 h 112790"/>
                  <a:gd name="connsiteX21" fmla="*/ 41173 w 195895"/>
                  <a:gd name="connsiteY21" fmla="*/ 74641 h 11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5895" h="112790">
                    <a:moveTo>
                      <a:pt x="11447" y="57133"/>
                    </a:moveTo>
                    <a:lnTo>
                      <a:pt x="99702" y="5898"/>
                    </a:lnTo>
                    <a:lnTo>
                      <a:pt x="107456" y="10321"/>
                    </a:lnTo>
                    <a:lnTo>
                      <a:pt x="125920" y="0"/>
                    </a:lnTo>
                    <a:lnTo>
                      <a:pt x="195896" y="40546"/>
                    </a:lnTo>
                    <a:lnTo>
                      <a:pt x="177432" y="51051"/>
                    </a:lnTo>
                    <a:lnTo>
                      <a:pt x="185187" y="55474"/>
                    </a:lnTo>
                    <a:lnTo>
                      <a:pt x="96378" y="106709"/>
                    </a:lnTo>
                    <a:lnTo>
                      <a:pt x="88624" y="102286"/>
                    </a:lnTo>
                    <a:lnTo>
                      <a:pt x="70161" y="112791"/>
                    </a:lnTo>
                    <a:lnTo>
                      <a:pt x="0" y="72061"/>
                    </a:lnTo>
                    <a:lnTo>
                      <a:pt x="18463" y="61556"/>
                    </a:lnTo>
                    <a:close/>
                    <a:moveTo>
                      <a:pt x="81239" y="97863"/>
                    </a:moveTo>
                    <a:lnTo>
                      <a:pt x="170047" y="46628"/>
                    </a:lnTo>
                    <a:lnTo>
                      <a:pt x="155276" y="38150"/>
                    </a:lnTo>
                    <a:lnTo>
                      <a:pt x="66468" y="89201"/>
                    </a:lnTo>
                    <a:lnTo>
                      <a:pt x="81239" y="97863"/>
                    </a:lnTo>
                    <a:close/>
                    <a:moveTo>
                      <a:pt x="41173" y="74641"/>
                    </a:moveTo>
                    <a:lnTo>
                      <a:pt x="129982" y="23406"/>
                    </a:lnTo>
                    <a:lnTo>
                      <a:pt x="115211" y="14928"/>
                    </a:lnTo>
                    <a:lnTo>
                      <a:pt x="26403" y="65979"/>
                    </a:lnTo>
                    <a:lnTo>
                      <a:pt x="41173" y="74641"/>
                    </a:lnTo>
                    <a:close/>
                  </a:path>
                </a:pathLst>
              </a:custGeom>
              <a:solidFill>
                <a:srgbClr val="AAAAAA"/>
              </a:solidFill>
              <a:ln w="18445" cap="flat">
                <a:noFill/>
                <a:prstDash val="solid"/>
                <a:miter/>
              </a:ln>
            </p:spPr>
            <p:txBody>
              <a:bodyPr rtlCol="0" anchor="ctr"/>
              <a:lstStyle/>
              <a:p>
                <a:endParaRPr lang="en-EG"/>
              </a:p>
            </p:txBody>
          </p:sp>
          <p:sp>
            <p:nvSpPr>
              <p:cNvPr id="189" name="Freeform 188">
                <a:extLst>
                  <a:ext uri="{FF2B5EF4-FFF2-40B4-BE49-F238E27FC236}">
                    <a16:creationId xmlns:a16="http://schemas.microsoft.com/office/drawing/2014/main" id="{E4E4E9B1-802E-CB48-A7B0-B00FB00E2111}"/>
                  </a:ext>
                </a:extLst>
              </p:cNvPr>
              <p:cNvSpPr/>
              <p:nvPr/>
            </p:nvSpPr>
            <p:spPr>
              <a:xfrm>
                <a:off x="4466491" y="6050982"/>
                <a:ext cx="18278" cy="36306"/>
              </a:xfrm>
              <a:custGeom>
                <a:avLst/>
                <a:gdLst>
                  <a:gd name="connsiteX0" fmla="*/ 0 w 18278"/>
                  <a:gd name="connsiteY0" fmla="*/ 10505 h 36306"/>
                  <a:gd name="connsiteX1" fmla="*/ 0 w 18278"/>
                  <a:gd name="connsiteY1" fmla="*/ 36307 h 36306"/>
                  <a:gd name="connsiteX2" fmla="*/ 18279 w 18278"/>
                  <a:gd name="connsiteY2" fmla="*/ 25986 h 36306"/>
                  <a:gd name="connsiteX3" fmla="*/ 18094 w 18278"/>
                  <a:gd name="connsiteY3" fmla="*/ 0 h 36306"/>
                  <a:gd name="connsiteX4" fmla="*/ 0 w 18278"/>
                  <a:gd name="connsiteY4" fmla="*/ 10505 h 3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8" h="36306">
                    <a:moveTo>
                      <a:pt x="0" y="10505"/>
                    </a:moveTo>
                    <a:lnTo>
                      <a:pt x="0" y="36307"/>
                    </a:lnTo>
                    <a:lnTo>
                      <a:pt x="18279" y="25986"/>
                    </a:lnTo>
                    <a:lnTo>
                      <a:pt x="18094" y="0"/>
                    </a:lnTo>
                    <a:lnTo>
                      <a:pt x="0" y="10505"/>
                    </a:lnTo>
                    <a:close/>
                  </a:path>
                </a:pathLst>
              </a:custGeom>
              <a:solidFill>
                <a:srgbClr val="6A6A6A"/>
              </a:solidFill>
              <a:ln w="18445" cap="flat">
                <a:noFill/>
                <a:prstDash val="solid"/>
                <a:miter/>
              </a:ln>
            </p:spPr>
            <p:txBody>
              <a:bodyPr rtlCol="0" anchor="ctr"/>
              <a:lstStyle/>
              <a:p>
                <a:endParaRPr lang="en-EG"/>
              </a:p>
            </p:txBody>
          </p:sp>
        </p:grpSp>
        <p:grpSp>
          <p:nvGrpSpPr>
            <p:cNvPr id="190" name="Graphic 13">
              <a:extLst>
                <a:ext uri="{FF2B5EF4-FFF2-40B4-BE49-F238E27FC236}">
                  <a16:creationId xmlns:a16="http://schemas.microsoft.com/office/drawing/2014/main" id="{D6B6E75F-1C0F-B044-9A7D-25EC27029B8E}"/>
                </a:ext>
              </a:extLst>
            </p:cNvPr>
            <p:cNvGrpSpPr/>
            <p:nvPr/>
          </p:nvGrpSpPr>
          <p:grpSpPr>
            <a:xfrm>
              <a:off x="4195495" y="4738941"/>
              <a:ext cx="423156" cy="294748"/>
              <a:chOff x="4195495" y="4738941"/>
              <a:chExt cx="423156" cy="294748"/>
            </a:xfrm>
            <a:solidFill>
              <a:srgbClr val="6A6A6A"/>
            </a:solidFill>
          </p:grpSpPr>
          <p:sp>
            <p:nvSpPr>
              <p:cNvPr id="191" name="Freeform 190">
                <a:extLst>
                  <a:ext uri="{FF2B5EF4-FFF2-40B4-BE49-F238E27FC236}">
                    <a16:creationId xmlns:a16="http://schemas.microsoft.com/office/drawing/2014/main" id="{D22BAA66-B5F7-D841-AE33-E71980198A12}"/>
                  </a:ext>
                </a:extLst>
              </p:cNvPr>
              <p:cNvSpPr/>
              <p:nvPr/>
            </p:nvSpPr>
            <p:spPr>
              <a:xfrm>
                <a:off x="4508218" y="4787981"/>
                <a:ext cx="7388" cy="90675"/>
              </a:xfrm>
              <a:custGeom>
                <a:avLst/>
                <a:gdLst>
                  <a:gd name="connsiteX0" fmla="*/ 0 w 7388"/>
                  <a:gd name="connsiteY0" fmla="*/ 40177 h 90675"/>
                  <a:gd name="connsiteX1" fmla="*/ 0 w 7388"/>
                  <a:gd name="connsiteY1" fmla="*/ 90675 h 90675"/>
                  <a:gd name="connsiteX2" fmla="*/ 7385 w 7388"/>
                  <a:gd name="connsiteY2" fmla="*/ 50498 h 90675"/>
                  <a:gd name="connsiteX3" fmla="*/ 7385 w 7388"/>
                  <a:gd name="connsiteY3" fmla="*/ 0 h 90675"/>
                  <a:gd name="connsiteX4" fmla="*/ 0 w 7388"/>
                  <a:gd name="connsiteY4" fmla="*/ 40177 h 9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8" h="90675">
                    <a:moveTo>
                      <a:pt x="0" y="40177"/>
                    </a:moveTo>
                    <a:lnTo>
                      <a:pt x="0" y="90675"/>
                    </a:lnTo>
                    <a:cubicBezTo>
                      <a:pt x="0" y="78880"/>
                      <a:pt x="7570" y="64505"/>
                      <a:pt x="7385" y="50498"/>
                    </a:cubicBezTo>
                    <a:lnTo>
                      <a:pt x="7385" y="0"/>
                    </a:lnTo>
                    <a:cubicBezTo>
                      <a:pt x="7570" y="14007"/>
                      <a:pt x="0" y="28382"/>
                      <a:pt x="0" y="40177"/>
                    </a:cubicBezTo>
                    <a:close/>
                  </a:path>
                </a:pathLst>
              </a:custGeom>
              <a:solidFill>
                <a:srgbClr val="6A6A6A"/>
              </a:solidFill>
              <a:ln w="18445" cap="flat">
                <a:noFill/>
                <a:prstDash val="solid"/>
                <a:miter/>
              </a:ln>
            </p:spPr>
            <p:txBody>
              <a:bodyPr rtlCol="0" anchor="ctr"/>
              <a:lstStyle/>
              <a:p>
                <a:endParaRPr lang="en-EG"/>
              </a:p>
            </p:txBody>
          </p:sp>
          <p:sp>
            <p:nvSpPr>
              <p:cNvPr id="192" name="Freeform 191">
                <a:extLst>
                  <a:ext uri="{FF2B5EF4-FFF2-40B4-BE49-F238E27FC236}">
                    <a16:creationId xmlns:a16="http://schemas.microsoft.com/office/drawing/2014/main" id="{C0B4FD20-9652-AD45-B4B0-EEDAEC4587C1}"/>
                  </a:ext>
                </a:extLst>
              </p:cNvPr>
              <p:cNvSpPr/>
              <p:nvPr/>
            </p:nvSpPr>
            <p:spPr>
              <a:xfrm>
                <a:off x="4195634" y="4869072"/>
                <a:ext cx="422255" cy="164616"/>
              </a:xfrm>
              <a:custGeom>
                <a:avLst/>
                <a:gdLst>
                  <a:gd name="connsiteX0" fmla="*/ 30280 w 422255"/>
                  <a:gd name="connsiteY0" fmla="*/ 42757 h 164616"/>
                  <a:gd name="connsiteX1" fmla="*/ 164877 w 422255"/>
                  <a:gd name="connsiteY1" fmla="*/ 51051 h 164616"/>
                  <a:gd name="connsiteX2" fmla="*/ 289689 w 422255"/>
                  <a:gd name="connsiteY2" fmla="*/ 101180 h 164616"/>
                  <a:gd name="connsiteX3" fmla="*/ 399361 w 422255"/>
                  <a:gd name="connsiteY3" fmla="*/ 101180 h 164616"/>
                  <a:gd name="connsiteX4" fmla="*/ 422256 w 422255"/>
                  <a:gd name="connsiteY4" fmla="*/ 69296 h 164616"/>
                  <a:gd name="connsiteX5" fmla="*/ 422256 w 422255"/>
                  <a:gd name="connsiteY5" fmla="*/ 119794 h 164616"/>
                  <a:gd name="connsiteX6" fmla="*/ 399546 w 422255"/>
                  <a:gd name="connsiteY6" fmla="*/ 151494 h 164616"/>
                  <a:gd name="connsiteX7" fmla="*/ 289874 w 422255"/>
                  <a:gd name="connsiteY7" fmla="*/ 151494 h 164616"/>
                  <a:gd name="connsiteX8" fmla="*/ 165062 w 422255"/>
                  <a:gd name="connsiteY8" fmla="*/ 101364 h 164616"/>
                  <a:gd name="connsiteX9" fmla="*/ 30464 w 422255"/>
                  <a:gd name="connsiteY9" fmla="*/ 92887 h 164616"/>
                  <a:gd name="connsiteX10" fmla="*/ 0 w 422255"/>
                  <a:gd name="connsiteY10" fmla="*/ 50129 h 164616"/>
                  <a:gd name="connsiteX11" fmla="*/ 0 w 422255"/>
                  <a:gd name="connsiteY11" fmla="*/ 0 h 164616"/>
                  <a:gd name="connsiteX12" fmla="*/ 30280 w 422255"/>
                  <a:gd name="connsiteY12" fmla="*/ 42757 h 16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2255" h="164616">
                    <a:moveTo>
                      <a:pt x="30280" y="42757"/>
                    </a:moveTo>
                    <a:cubicBezTo>
                      <a:pt x="71453" y="66532"/>
                      <a:pt x="128135" y="47181"/>
                      <a:pt x="164877" y="51051"/>
                    </a:cubicBezTo>
                    <a:cubicBezTo>
                      <a:pt x="191649" y="54000"/>
                      <a:pt x="284889" y="98784"/>
                      <a:pt x="289689" y="101180"/>
                    </a:cubicBezTo>
                    <a:cubicBezTo>
                      <a:pt x="324101" y="118860"/>
                      <a:pt x="364949" y="118860"/>
                      <a:pt x="399361" y="101180"/>
                    </a:cubicBezTo>
                    <a:cubicBezTo>
                      <a:pt x="412274" y="95550"/>
                      <a:pt x="421063" y="83312"/>
                      <a:pt x="422256" y="69296"/>
                    </a:cubicBezTo>
                    <a:lnTo>
                      <a:pt x="422256" y="119794"/>
                    </a:lnTo>
                    <a:cubicBezTo>
                      <a:pt x="420956" y="133672"/>
                      <a:pt x="412282" y="145781"/>
                      <a:pt x="399546" y="151494"/>
                    </a:cubicBezTo>
                    <a:cubicBezTo>
                      <a:pt x="365090" y="168991"/>
                      <a:pt x="324330" y="168991"/>
                      <a:pt x="289874" y="151494"/>
                    </a:cubicBezTo>
                    <a:cubicBezTo>
                      <a:pt x="284889" y="149098"/>
                      <a:pt x="191649" y="104129"/>
                      <a:pt x="165062" y="101364"/>
                    </a:cubicBezTo>
                    <a:cubicBezTo>
                      <a:pt x="128135" y="97494"/>
                      <a:pt x="71638" y="116661"/>
                      <a:pt x="30464" y="92887"/>
                    </a:cubicBezTo>
                    <a:cubicBezTo>
                      <a:pt x="13319" y="85172"/>
                      <a:pt x="1673" y="68828"/>
                      <a:pt x="0" y="50129"/>
                    </a:cubicBezTo>
                    <a:lnTo>
                      <a:pt x="0" y="0"/>
                    </a:lnTo>
                    <a:cubicBezTo>
                      <a:pt x="1713" y="18629"/>
                      <a:pt x="13257" y="34930"/>
                      <a:pt x="30280" y="42757"/>
                    </a:cubicBezTo>
                    <a:close/>
                  </a:path>
                </a:pathLst>
              </a:custGeom>
              <a:solidFill>
                <a:srgbClr val="6A6A6A"/>
              </a:solidFill>
              <a:ln w="18445" cap="flat">
                <a:noFill/>
                <a:prstDash val="solid"/>
                <a:miter/>
              </a:ln>
            </p:spPr>
            <p:txBody>
              <a:bodyPr rtlCol="0" anchor="ctr"/>
              <a:lstStyle/>
              <a:p>
                <a:endParaRPr lang="en-EG"/>
              </a:p>
            </p:txBody>
          </p:sp>
          <p:sp>
            <p:nvSpPr>
              <p:cNvPr id="193" name="Freeform 192">
                <a:extLst>
                  <a:ext uri="{FF2B5EF4-FFF2-40B4-BE49-F238E27FC236}">
                    <a16:creationId xmlns:a16="http://schemas.microsoft.com/office/drawing/2014/main" id="{D2937B2A-0F2D-5146-8F93-119AF9C953FF}"/>
                  </a:ext>
                </a:extLst>
              </p:cNvPr>
              <p:cNvSpPr/>
              <p:nvPr/>
            </p:nvSpPr>
            <p:spPr>
              <a:xfrm>
                <a:off x="4195495" y="4738941"/>
                <a:ext cx="423156" cy="244571"/>
              </a:xfrm>
              <a:custGeom>
                <a:avLst/>
                <a:gdLst>
                  <a:gd name="connsiteX0" fmla="*/ 31157 w 423156"/>
                  <a:gd name="connsiteY0" fmla="*/ 86637 h 244571"/>
                  <a:gd name="connsiteX1" fmla="*/ 31157 w 423156"/>
                  <a:gd name="connsiteY1" fmla="*/ 172889 h 244571"/>
                  <a:gd name="connsiteX2" fmla="*/ 165754 w 423156"/>
                  <a:gd name="connsiteY2" fmla="*/ 181182 h 244571"/>
                  <a:gd name="connsiteX3" fmla="*/ 290566 w 423156"/>
                  <a:gd name="connsiteY3" fmla="*/ 231311 h 244571"/>
                  <a:gd name="connsiteX4" fmla="*/ 400238 w 423156"/>
                  <a:gd name="connsiteY4" fmla="*/ 231311 h 244571"/>
                  <a:gd name="connsiteX5" fmla="*/ 400238 w 423156"/>
                  <a:gd name="connsiteY5" fmla="*/ 168097 h 244571"/>
                  <a:gd name="connsiteX6" fmla="*/ 314015 w 423156"/>
                  <a:gd name="connsiteY6" fmla="*/ 95483 h 244571"/>
                  <a:gd name="connsiteX7" fmla="*/ 299798 w 423156"/>
                  <a:gd name="connsiteY7" fmla="*/ 17893 h 244571"/>
                  <a:gd name="connsiteX8" fmla="*/ 150799 w 423156"/>
                  <a:gd name="connsiteY8" fmla="*/ 17893 h 24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156" h="244571">
                    <a:moveTo>
                      <a:pt x="31157" y="86637"/>
                    </a:moveTo>
                    <a:cubicBezTo>
                      <a:pt x="-10201" y="110411"/>
                      <a:pt x="-10570" y="148930"/>
                      <a:pt x="31157" y="172889"/>
                    </a:cubicBezTo>
                    <a:cubicBezTo>
                      <a:pt x="72884" y="196848"/>
                      <a:pt x="129012" y="177312"/>
                      <a:pt x="165754" y="181182"/>
                    </a:cubicBezTo>
                    <a:cubicBezTo>
                      <a:pt x="192526" y="184131"/>
                      <a:pt x="285766" y="228915"/>
                      <a:pt x="290566" y="231311"/>
                    </a:cubicBezTo>
                    <a:cubicBezTo>
                      <a:pt x="324978" y="248991"/>
                      <a:pt x="365827" y="248991"/>
                      <a:pt x="400238" y="231311"/>
                    </a:cubicBezTo>
                    <a:cubicBezTo>
                      <a:pt x="430703" y="212881"/>
                      <a:pt x="430887" y="185605"/>
                      <a:pt x="400238" y="168097"/>
                    </a:cubicBezTo>
                    <a:cubicBezTo>
                      <a:pt x="396176" y="165148"/>
                      <a:pt x="318815" y="110964"/>
                      <a:pt x="314015" y="95483"/>
                    </a:cubicBezTo>
                    <a:cubicBezTo>
                      <a:pt x="307368" y="74289"/>
                      <a:pt x="340787" y="41668"/>
                      <a:pt x="299798" y="17893"/>
                    </a:cubicBezTo>
                    <a:cubicBezTo>
                      <a:pt x="253006" y="-5964"/>
                      <a:pt x="197591" y="-5964"/>
                      <a:pt x="150799" y="17893"/>
                    </a:cubicBezTo>
                    <a:close/>
                  </a:path>
                </a:pathLst>
              </a:custGeom>
              <a:solidFill>
                <a:srgbClr val="6A6A6A"/>
              </a:solidFill>
              <a:ln w="18445" cap="flat">
                <a:noFill/>
                <a:prstDash val="solid"/>
                <a:miter/>
              </a:ln>
            </p:spPr>
            <p:txBody>
              <a:bodyPr rtlCol="0" anchor="ctr"/>
              <a:lstStyle/>
              <a:p>
                <a:endParaRPr lang="en-EG"/>
              </a:p>
            </p:txBody>
          </p:sp>
        </p:grpSp>
        <p:sp>
          <p:nvSpPr>
            <p:cNvPr id="194" name="Freeform 193">
              <a:extLst>
                <a:ext uri="{FF2B5EF4-FFF2-40B4-BE49-F238E27FC236}">
                  <a16:creationId xmlns:a16="http://schemas.microsoft.com/office/drawing/2014/main" id="{FC49C28E-02C9-2E4E-9F1E-AB582C9B92B4}"/>
                </a:ext>
              </a:extLst>
            </p:cNvPr>
            <p:cNvSpPr/>
            <p:nvPr/>
          </p:nvSpPr>
          <p:spPr>
            <a:xfrm>
              <a:off x="4561207" y="4101019"/>
              <a:ext cx="752010" cy="880291"/>
            </a:xfrm>
            <a:custGeom>
              <a:avLst/>
              <a:gdLst>
                <a:gd name="connsiteX0" fmla="*/ 57052 w 752010"/>
                <a:gd name="connsiteY0" fmla="*/ 7636 h 880291"/>
                <a:gd name="connsiteX1" fmla="*/ 147153 w 752010"/>
                <a:gd name="connsiteY1" fmla="*/ 19984 h 880291"/>
                <a:gd name="connsiteX2" fmla="*/ 249070 w 752010"/>
                <a:gd name="connsiteY2" fmla="*/ 170372 h 880291"/>
                <a:gd name="connsiteX3" fmla="*/ 362065 w 752010"/>
                <a:gd name="connsiteY3" fmla="*/ 395217 h 880291"/>
                <a:gd name="connsiteX4" fmla="*/ 604489 w 752010"/>
                <a:gd name="connsiteY4" fmla="*/ 720873 h 880291"/>
                <a:gd name="connsiteX5" fmla="*/ 704375 w 752010"/>
                <a:gd name="connsiteY5" fmla="*/ 722163 h 880291"/>
                <a:gd name="connsiteX6" fmla="*/ 752010 w 752010"/>
                <a:gd name="connsiteY6" fmla="*/ 828873 h 880291"/>
                <a:gd name="connsiteX7" fmla="*/ 663202 w 752010"/>
                <a:gd name="connsiteY7" fmla="*/ 880292 h 880291"/>
                <a:gd name="connsiteX8" fmla="*/ 592857 w 752010"/>
                <a:gd name="connsiteY8" fmla="*/ 808968 h 880291"/>
                <a:gd name="connsiteX9" fmla="*/ 517896 w 752010"/>
                <a:gd name="connsiteY9" fmla="*/ 796804 h 880291"/>
                <a:gd name="connsiteX10" fmla="*/ 204019 w 752010"/>
                <a:gd name="connsiteY10" fmla="*/ 423230 h 880291"/>
                <a:gd name="connsiteX11" fmla="*/ 0 w 752010"/>
                <a:gd name="connsiteY11" fmla="*/ 123744 h 880291"/>
                <a:gd name="connsiteX12" fmla="*/ 12740 w 752010"/>
                <a:gd name="connsiteY12" fmla="*/ 33254 h 88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2010" h="880291">
                  <a:moveTo>
                    <a:pt x="57052" y="7636"/>
                  </a:moveTo>
                  <a:cubicBezTo>
                    <a:pt x="86955" y="-5952"/>
                    <a:pt x="122024" y="-1146"/>
                    <a:pt x="147153" y="19984"/>
                  </a:cubicBezTo>
                  <a:cubicBezTo>
                    <a:pt x="172263" y="41179"/>
                    <a:pt x="217867" y="108448"/>
                    <a:pt x="249070" y="170372"/>
                  </a:cubicBezTo>
                  <a:lnTo>
                    <a:pt x="362065" y="395217"/>
                  </a:lnTo>
                  <a:lnTo>
                    <a:pt x="604489" y="720873"/>
                  </a:lnTo>
                  <a:lnTo>
                    <a:pt x="704375" y="722163"/>
                  </a:lnTo>
                  <a:lnTo>
                    <a:pt x="752010" y="828873"/>
                  </a:lnTo>
                  <a:lnTo>
                    <a:pt x="663202" y="880292"/>
                  </a:lnTo>
                  <a:lnTo>
                    <a:pt x="592857" y="808968"/>
                  </a:lnTo>
                  <a:lnTo>
                    <a:pt x="517896" y="796804"/>
                  </a:lnTo>
                  <a:lnTo>
                    <a:pt x="204019" y="423230"/>
                  </a:lnTo>
                  <a:lnTo>
                    <a:pt x="0" y="123744"/>
                  </a:lnTo>
                  <a:lnTo>
                    <a:pt x="12740" y="33254"/>
                  </a:lnTo>
                  <a:close/>
                </a:path>
              </a:pathLst>
            </a:custGeom>
            <a:solidFill>
              <a:srgbClr val="EAC2AC"/>
            </a:solidFill>
            <a:ln w="18445" cap="flat">
              <a:noFill/>
              <a:prstDash val="solid"/>
              <a:miter/>
            </a:ln>
          </p:spPr>
          <p:txBody>
            <a:bodyPr rtlCol="0" anchor="ctr"/>
            <a:lstStyle/>
            <a:p>
              <a:endParaRPr lang="en-EG"/>
            </a:p>
          </p:txBody>
        </p:sp>
        <p:sp>
          <p:nvSpPr>
            <p:cNvPr id="195" name="Freeform 194">
              <a:extLst>
                <a:ext uri="{FF2B5EF4-FFF2-40B4-BE49-F238E27FC236}">
                  <a16:creationId xmlns:a16="http://schemas.microsoft.com/office/drawing/2014/main" id="{1A101A91-657C-384C-830E-F1B924AC9EAF}"/>
                </a:ext>
              </a:extLst>
            </p:cNvPr>
            <p:cNvSpPr/>
            <p:nvPr/>
          </p:nvSpPr>
          <p:spPr>
            <a:xfrm>
              <a:off x="4217975" y="4130955"/>
              <a:ext cx="555666" cy="1732226"/>
            </a:xfrm>
            <a:custGeom>
              <a:avLst/>
              <a:gdLst>
                <a:gd name="connsiteX0" fmla="*/ 31942 w 555666"/>
                <a:gd name="connsiteY0" fmla="*/ 372284 h 1732226"/>
                <a:gd name="connsiteX1" fmla="*/ 188141 w 555666"/>
                <a:gd name="connsiteY1" fmla="*/ 273868 h 1732226"/>
                <a:gd name="connsiteX2" fmla="*/ 243531 w 555666"/>
                <a:gd name="connsiteY2" fmla="*/ 115924 h 1732226"/>
                <a:gd name="connsiteX3" fmla="*/ 176878 w 555666"/>
                <a:gd name="connsiteY3" fmla="*/ 109474 h 1732226"/>
                <a:gd name="connsiteX4" fmla="*/ 266056 w 555666"/>
                <a:gd name="connsiteY4" fmla="*/ 51604 h 1732226"/>
                <a:gd name="connsiteX5" fmla="*/ 354680 w 555666"/>
                <a:gd name="connsiteY5" fmla="*/ 0 h 1732226"/>
                <a:gd name="connsiteX6" fmla="*/ 462875 w 555666"/>
                <a:gd name="connsiteY6" fmla="*/ 23406 h 1732226"/>
                <a:gd name="connsiteX7" fmla="*/ 531189 w 555666"/>
                <a:gd name="connsiteY7" fmla="*/ 155364 h 1732226"/>
                <a:gd name="connsiteX8" fmla="*/ 555561 w 555666"/>
                <a:gd name="connsiteY8" fmla="*/ 273684 h 1732226"/>
                <a:gd name="connsiteX9" fmla="*/ 553899 w 555666"/>
                <a:gd name="connsiteY9" fmla="*/ 307042 h 1732226"/>
                <a:gd name="connsiteX10" fmla="*/ 506079 w 555666"/>
                <a:gd name="connsiteY10" fmla="*/ 394769 h 1732226"/>
                <a:gd name="connsiteX11" fmla="*/ 461583 w 555666"/>
                <a:gd name="connsiteY11" fmla="*/ 420017 h 1732226"/>
                <a:gd name="connsiteX12" fmla="*/ 406193 w 555666"/>
                <a:gd name="connsiteY12" fmla="*/ 452638 h 1732226"/>
                <a:gd name="connsiteX13" fmla="*/ 363358 w 555666"/>
                <a:gd name="connsiteY13" fmla="*/ 507928 h 1732226"/>
                <a:gd name="connsiteX14" fmla="*/ 352649 w 555666"/>
                <a:gd name="connsiteY14" fmla="*/ 572248 h 1732226"/>
                <a:gd name="connsiteX15" fmla="*/ 332339 w 555666"/>
                <a:gd name="connsiteY15" fmla="*/ 728534 h 1732226"/>
                <a:gd name="connsiteX16" fmla="*/ 244639 w 555666"/>
                <a:gd name="connsiteY16" fmla="*/ 779032 h 1732226"/>
                <a:gd name="connsiteX17" fmla="*/ 242239 w 555666"/>
                <a:gd name="connsiteY17" fmla="*/ 1052163 h 1732226"/>
                <a:gd name="connsiteX18" fmla="*/ 259594 w 555666"/>
                <a:gd name="connsiteY18" fmla="*/ 1119064 h 1732226"/>
                <a:gd name="connsiteX19" fmla="*/ 252947 w 555666"/>
                <a:gd name="connsiteY19" fmla="*/ 1343171 h 1732226"/>
                <a:gd name="connsiteX20" fmla="*/ 274919 w 555666"/>
                <a:gd name="connsiteY20" fmla="*/ 1693339 h 1732226"/>
                <a:gd name="connsiteX21" fmla="*/ 211405 w 555666"/>
                <a:gd name="connsiteY21" fmla="*/ 1732226 h 1732226"/>
                <a:gd name="connsiteX22" fmla="*/ 164323 w 555666"/>
                <a:gd name="connsiteY22" fmla="*/ 1394406 h 1732226"/>
                <a:gd name="connsiteX23" fmla="*/ 170786 w 555666"/>
                <a:gd name="connsiteY23" fmla="*/ 1170299 h 1732226"/>
                <a:gd name="connsiteX24" fmla="*/ 153430 w 555666"/>
                <a:gd name="connsiteY24" fmla="*/ 1103398 h 1732226"/>
                <a:gd name="connsiteX25" fmla="*/ 156015 w 555666"/>
                <a:gd name="connsiteY25" fmla="*/ 830451 h 1732226"/>
                <a:gd name="connsiteX26" fmla="*/ 170786 w 555666"/>
                <a:gd name="connsiteY26" fmla="*/ 721899 h 1732226"/>
                <a:gd name="connsiteX27" fmla="*/ 43758 w 555666"/>
                <a:gd name="connsiteY27" fmla="*/ 619798 h 1732226"/>
                <a:gd name="connsiteX28" fmla="*/ 0 w 555666"/>
                <a:gd name="connsiteY28" fmla="*/ 471068 h 1732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55666" h="1732226">
                  <a:moveTo>
                    <a:pt x="31942" y="372284"/>
                  </a:moveTo>
                  <a:lnTo>
                    <a:pt x="188141" y="273868"/>
                  </a:lnTo>
                  <a:lnTo>
                    <a:pt x="243531" y="115924"/>
                  </a:lnTo>
                  <a:lnTo>
                    <a:pt x="176878" y="109474"/>
                  </a:lnTo>
                  <a:lnTo>
                    <a:pt x="266056" y="51604"/>
                  </a:lnTo>
                  <a:cubicBezTo>
                    <a:pt x="266056" y="51604"/>
                    <a:pt x="354680" y="0"/>
                    <a:pt x="354680" y="0"/>
                  </a:cubicBezTo>
                  <a:lnTo>
                    <a:pt x="462875" y="23406"/>
                  </a:lnTo>
                  <a:lnTo>
                    <a:pt x="531189" y="155364"/>
                  </a:lnTo>
                  <a:cubicBezTo>
                    <a:pt x="548375" y="192392"/>
                    <a:pt x="556717" y="232893"/>
                    <a:pt x="555561" y="273684"/>
                  </a:cubicBezTo>
                  <a:lnTo>
                    <a:pt x="553899" y="307042"/>
                  </a:lnTo>
                  <a:cubicBezTo>
                    <a:pt x="551466" y="341825"/>
                    <a:pt x="534014" y="373836"/>
                    <a:pt x="506079" y="394769"/>
                  </a:cubicBezTo>
                  <a:lnTo>
                    <a:pt x="461583" y="420017"/>
                  </a:lnTo>
                  <a:lnTo>
                    <a:pt x="406193" y="452638"/>
                  </a:lnTo>
                  <a:lnTo>
                    <a:pt x="363358" y="507928"/>
                  </a:lnTo>
                  <a:lnTo>
                    <a:pt x="352649" y="572248"/>
                  </a:lnTo>
                  <a:lnTo>
                    <a:pt x="332339" y="728534"/>
                  </a:lnTo>
                  <a:lnTo>
                    <a:pt x="244639" y="779032"/>
                  </a:lnTo>
                  <a:cubicBezTo>
                    <a:pt x="244639" y="779032"/>
                    <a:pt x="233745" y="984525"/>
                    <a:pt x="242239" y="1052163"/>
                  </a:cubicBezTo>
                  <a:cubicBezTo>
                    <a:pt x="244269" y="1069303"/>
                    <a:pt x="257563" y="1101924"/>
                    <a:pt x="259594" y="1119064"/>
                  </a:cubicBezTo>
                  <a:cubicBezTo>
                    <a:pt x="265687" y="1174353"/>
                    <a:pt x="249808" y="1287144"/>
                    <a:pt x="252947" y="1343171"/>
                  </a:cubicBezTo>
                  <a:cubicBezTo>
                    <a:pt x="257563" y="1428133"/>
                    <a:pt x="274919" y="1693339"/>
                    <a:pt x="274919" y="1693339"/>
                  </a:cubicBezTo>
                  <a:lnTo>
                    <a:pt x="211405" y="1732226"/>
                  </a:lnTo>
                  <a:lnTo>
                    <a:pt x="164323" y="1394406"/>
                  </a:lnTo>
                  <a:lnTo>
                    <a:pt x="170786" y="1170299"/>
                  </a:lnTo>
                  <a:lnTo>
                    <a:pt x="153430" y="1103398"/>
                  </a:lnTo>
                  <a:lnTo>
                    <a:pt x="156015" y="830451"/>
                  </a:lnTo>
                  <a:lnTo>
                    <a:pt x="170786" y="721899"/>
                  </a:lnTo>
                  <a:lnTo>
                    <a:pt x="43758" y="619798"/>
                  </a:lnTo>
                  <a:lnTo>
                    <a:pt x="0" y="471068"/>
                  </a:lnTo>
                  <a:close/>
                </a:path>
              </a:pathLst>
            </a:custGeom>
            <a:solidFill>
              <a:srgbClr val="EAC2AC"/>
            </a:solidFill>
            <a:ln w="18445" cap="flat">
              <a:noFill/>
              <a:prstDash val="solid"/>
              <a:miter/>
            </a:ln>
          </p:spPr>
          <p:txBody>
            <a:bodyPr rtlCol="0" anchor="ctr"/>
            <a:lstStyle/>
            <a:p>
              <a:endParaRPr lang="en-EG"/>
            </a:p>
          </p:txBody>
        </p:sp>
        <p:sp>
          <p:nvSpPr>
            <p:cNvPr id="196" name="Freeform 195">
              <a:extLst>
                <a:ext uri="{FF2B5EF4-FFF2-40B4-BE49-F238E27FC236}">
                  <a16:creationId xmlns:a16="http://schemas.microsoft.com/office/drawing/2014/main" id="{29D3644F-49D7-914E-87FD-5C46309A4E13}"/>
                </a:ext>
              </a:extLst>
            </p:cNvPr>
            <p:cNvSpPr/>
            <p:nvPr/>
          </p:nvSpPr>
          <p:spPr>
            <a:xfrm>
              <a:off x="4144122" y="4242824"/>
              <a:ext cx="458259" cy="1619619"/>
            </a:xfrm>
            <a:custGeom>
              <a:avLst/>
              <a:gdLst>
                <a:gd name="connsiteX0" fmla="*/ 361327 w 458259"/>
                <a:gd name="connsiteY0" fmla="*/ 13638 h 1619619"/>
                <a:gd name="connsiteX1" fmla="*/ 246670 w 458259"/>
                <a:gd name="connsiteY1" fmla="*/ 0 h 1619619"/>
                <a:gd name="connsiteX2" fmla="*/ 175217 w 458259"/>
                <a:gd name="connsiteY2" fmla="*/ 212497 h 1619619"/>
                <a:gd name="connsiteX3" fmla="*/ 18463 w 458259"/>
                <a:gd name="connsiteY3" fmla="*/ 310912 h 1619619"/>
                <a:gd name="connsiteX4" fmla="*/ 0 w 458259"/>
                <a:gd name="connsiteY4" fmla="*/ 409144 h 1619619"/>
                <a:gd name="connsiteX5" fmla="*/ 30649 w 458259"/>
                <a:gd name="connsiteY5" fmla="*/ 558057 h 1619619"/>
                <a:gd name="connsiteX6" fmla="*/ 137367 w 458259"/>
                <a:gd name="connsiteY6" fmla="*/ 966464 h 1619619"/>
                <a:gd name="connsiteX7" fmla="*/ 124997 w 458259"/>
                <a:gd name="connsiteY7" fmla="*/ 1197022 h 1619619"/>
                <a:gd name="connsiteX8" fmla="*/ 254240 w 458259"/>
                <a:gd name="connsiteY8" fmla="*/ 1604507 h 1619619"/>
                <a:gd name="connsiteX9" fmla="*/ 285443 w 458259"/>
                <a:gd name="connsiteY9" fmla="*/ 1619620 h 1619619"/>
                <a:gd name="connsiteX10" fmla="*/ 238177 w 458259"/>
                <a:gd name="connsiteY10" fmla="*/ 1282537 h 1619619"/>
                <a:gd name="connsiteX11" fmla="*/ 244639 w 458259"/>
                <a:gd name="connsiteY11" fmla="*/ 1058429 h 1619619"/>
                <a:gd name="connsiteX12" fmla="*/ 227283 w 458259"/>
                <a:gd name="connsiteY12" fmla="*/ 991529 h 1619619"/>
                <a:gd name="connsiteX13" fmla="*/ 229868 w 458259"/>
                <a:gd name="connsiteY13" fmla="*/ 718582 h 1619619"/>
                <a:gd name="connsiteX14" fmla="*/ 251101 w 458259"/>
                <a:gd name="connsiteY14" fmla="*/ 561559 h 1619619"/>
                <a:gd name="connsiteX15" fmla="*/ 261625 w 458259"/>
                <a:gd name="connsiteY15" fmla="*/ 497423 h 1619619"/>
                <a:gd name="connsiteX16" fmla="*/ 330493 w 458259"/>
                <a:gd name="connsiteY16" fmla="*/ 409144 h 1619619"/>
                <a:gd name="connsiteX17" fmla="*/ 447181 w 458259"/>
                <a:gd name="connsiteY17" fmla="*/ 359383 h 1619619"/>
                <a:gd name="connsiteX18" fmla="*/ 458259 w 458259"/>
                <a:gd name="connsiteY18" fmla="*/ 200886 h 161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259" h="1619619">
                  <a:moveTo>
                    <a:pt x="361327" y="13638"/>
                  </a:moveTo>
                  <a:lnTo>
                    <a:pt x="246670" y="0"/>
                  </a:lnTo>
                  <a:lnTo>
                    <a:pt x="175217" y="212497"/>
                  </a:lnTo>
                  <a:lnTo>
                    <a:pt x="18463" y="310912"/>
                  </a:lnTo>
                  <a:cubicBezTo>
                    <a:pt x="10047" y="343192"/>
                    <a:pt x="3878" y="376014"/>
                    <a:pt x="0" y="409144"/>
                  </a:cubicBezTo>
                  <a:cubicBezTo>
                    <a:pt x="0" y="447847"/>
                    <a:pt x="30649" y="558057"/>
                    <a:pt x="30649" y="558057"/>
                  </a:cubicBezTo>
                  <a:cubicBezTo>
                    <a:pt x="30649" y="558057"/>
                    <a:pt x="124443" y="863072"/>
                    <a:pt x="137367" y="966464"/>
                  </a:cubicBezTo>
                  <a:cubicBezTo>
                    <a:pt x="144383" y="1023781"/>
                    <a:pt x="116503" y="1139889"/>
                    <a:pt x="124997" y="1197022"/>
                  </a:cubicBezTo>
                  <a:cubicBezTo>
                    <a:pt x="140875" y="1300967"/>
                    <a:pt x="254240" y="1604507"/>
                    <a:pt x="254240" y="1604507"/>
                  </a:cubicBezTo>
                  <a:lnTo>
                    <a:pt x="285443" y="1619620"/>
                  </a:lnTo>
                  <a:lnTo>
                    <a:pt x="238177" y="1282537"/>
                  </a:lnTo>
                  <a:lnTo>
                    <a:pt x="244639" y="1058429"/>
                  </a:lnTo>
                  <a:lnTo>
                    <a:pt x="227283" y="991529"/>
                  </a:lnTo>
                  <a:lnTo>
                    <a:pt x="229868" y="718582"/>
                  </a:lnTo>
                  <a:lnTo>
                    <a:pt x="251101" y="561559"/>
                  </a:lnTo>
                  <a:lnTo>
                    <a:pt x="261625" y="497423"/>
                  </a:lnTo>
                  <a:lnTo>
                    <a:pt x="330493" y="409144"/>
                  </a:lnTo>
                  <a:lnTo>
                    <a:pt x="447181" y="359383"/>
                  </a:lnTo>
                  <a:lnTo>
                    <a:pt x="458259" y="200886"/>
                  </a:lnTo>
                  <a:close/>
                </a:path>
              </a:pathLst>
            </a:custGeom>
            <a:solidFill>
              <a:srgbClr val="EAC2AC"/>
            </a:solidFill>
            <a:ln w="18445" cap="flat">
              <a:noFill/>
              <a:prstDash val="solid"/>
              <a:miter/>
            </a:ln>
          </p:spPr>
          <p:txBody>
            <a:bodyPr rtlCol="0" anchor="ctr"/>
            <a:lstStyle/>
            <a:p>
              <a:endParaRPr lang="en-EG"/>
            </a:p>
          </p:txBody>
        </p:sp>
        <p:sp>
          <p:nvSpPr>
            <p:cNvPr id="197" name="Freeform 196">
              <a:extLst>
                <a:ext uri="{FF2B5EF4-FFF2-40B4-BE49-F238E27FC236}">
                  <a16:creationId xmlns:a16="http://schemas.microsoft.com/office/drawing/2014/main" id="{3F55274F-D6BD-DC43-A683-CA813313E721}"/>
                </a:ext>
              </a:extLst>
            </p:cNvPr>
            <p:cNvSpPr/>
            <p:nvPr/>
          </p:nvSpPr>
          <p:spPr>
            <a:xfrm>
              <a:off x="4144122" y="4534754"/>
              <a:ext cx="609288" cy="498487"/>
            </a:xfrm>
            <a:custGeom>
              <a:avLst/>
              <a:gdLst>
                <a:gd name="connsiteX0" fmla="*/ 0 w 609288"/>
                <a:gd name="connsiteY0" fmla="*/ 117214 h 498487"/>
                <a:gd name="connsiteX1" fmla="*/ 18463 w 609288"/>
                <a:gd name="connsiteY1" fmla="*/ 18430 h 498487"/>
                <a:gd name="connsiteX2" fmla="*/ 48189 w 609288"/>
                <a:gd name="connsiteY2" fmla="*/ 0 h 498487"/>
                <a:gd name="connsiteX3" fmla="*/ 48189 w 609288"/>
                <a:gd name="connsiteY3" fmla="*/ 0 h 498487"/>
                <a:gd name="connsiteX4" fmla="*/ 418748 w 609288"/>
                <a:gd name="connsiteY4" fmla="*/ 117214 h 498487"/>
                <a:gd name="connsiteX5" fmla="*/ 609289 w 609288"/>
                <a:gd name="connsiteY5" fmla="*/ 297459 h 498487"/>
                <a:gd name="connsiteX6" fmla="*/ 489093 w 609288"/>
                <a:gd name="connsiteY6" fmla="*/ 472543 h 498487"/>
                <a:gd name="connsiteX7" fmla="*/ 328278 w 609288"/>
                <a:gd name="connsiteY7" fmla="*/ 369151 h 498487"/>
                <a:gd name="connsiteX8" fmla="*/ 317938 w 609288"/>
                <a:gd name="connsiteY8" fmla="*/ 375048 h 498487"/>
                <a:gd name="connsiteX9" fmla="*/ 317938 w 609288"/>
                <a:gd name="connsiteY9" fmla="*/ 375048 h 498487"/>
                <a:gd name="connsiteX10" fmla="*/ 317015 w 609288"/>
                <a:gd name="connsiteY10" fmla="*/ 467198 h 498487"/>
                <a:gd name="connsiteX11" fmla="*/ 65360 w 609288"/>
                <a:gd name="connsiteY11" fmla="*/ 434761 h 498487"/>
                <a:gd name="connsiteX12" fmla="*/ 0 w 609288"/>
                <a:gd name="connsiteY12" fmla="*/ 117214 h 498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288" h="498487">
                  <a:moveTo>
                    <a:pt x="0" y="117214"/>
                  </a:moveTo>
                  <a:cubicBezTo>
                    <a:pt x="3853" y="83898"/>
                    <a:pt x="10022" y="50890"/>
                    <a:pt x="18463" y="18430"/>
                  </a:cubicBezTo>
                  <a:lnTo>
                    <a:pt x="48189" y="0"/>
                  </a:lnTo>
                  <a:lnTo>
                    <a:pt x="48189" y="0"/>
                  </a:lnTo>
                  <a:cubicBezTo>
                    <a:pt x="11078" y="96020"/>
                    <a:pt x="121119" y="260230"/>
                    <a:pt x="418748" y="117214"/>
                  </a:cubicBezTo>
                  <a:lnTo>
                    <a:pt x="609289" y="297459"/>
                  </a:lnTo>
                  <a:cubicBezTo>
                    <a:pt x="609289" y="297459"/>
                    <a:pt x="476538" y="300960"/>
                    <a:pt x="489093" y="472543"/>
                  </a:cubicBezTo>
                  <a:lnTo>
                    <a:pt x="328278" y="369151"/>
                  </a:lnTo>
                  <a:lnTo>
                    <a:pt x="317938" y="375048"/>
                  </a:lnTo>
                  <a:lnTo>
                    <a:pt x="317938" y="375048"/>
                  </a:lnTo>
                  <a:lnTo>
                    <a:pt x="317015" y="467198"/>
                  </a:lnTo>
                  <a:cubicBezTo>
                    <a:pt x="236412" y="519008"/>
                    <a:pt x="130136" y="505309"/>
                    <a:pt x="65360" y="434761"/>
                  </a:cubicBezTo>
                  <a:cubicBezTo>
                    <a:pt x="65360" y="434761"/>
                    <a:pt x="0" y="156470"/>
                    <a:pt x="0" y="117214"/>
                  </a:cubicBezTo>
                  <a:close/>
                </a:path>
              </a:pathLst>
            </a:custGeom>
            <a:solidFill>
              <a:srgbClr val="BCCAD8"/>
            </a:solidFill>
            <a:ln w="18445" cap="flat">
              <a:noFill/>
              <a:prstDash val="solid"/>
              <a:miter/>
            </a:ln>
          </p:spPr>
          <p:txBody>
            <a:bodyPr rtlCol="0" anchor="ctr"/>
            <a:lstStyle/>
            <a:p>
              <a:endParaRPr lang="en-EG"/>
            </a:p>
          </p:txBody>
        </p:sp>
        <p:sp>
          <p:nvSpPr>
            <p:cNvPr id="198" name="Freeform 197">
              <a:extLst>
                <a:ext uri="{FF2B5EF4-FFF2-40B4-BE49-F238E27FC236}">
                  <a16:creationId xmlns:a16="http://schemas.microsoft.com/office/drawing/2014/main" id="{A628EDF8-0D01-EC44-99C7-AC37D00D20DD}"/>
                </a:ext>
              </a:extLst>
            </p:cNvPr>
            <p:cNvSpPr/>
            <p:nvPr/>
          </p:nvSpPr>
          <p:spPr>
            <a:xfrm>
              <a:off x="4151249" y="4130955"/>
              <a:ext cx="622392" cy="588466"/>
            </a:xfrm>
            <a:custGeom>
              <a:avLst/>
              <a:gdLst>
                <a:gd name="connsiteX0" fmla="*/ 188768 w 622392"/>
                <a:gd name="connsiteY0" fmla="*/ 265206 h 588466"/>
                <a:gd name="connsiteX1" fmla="*/ 239542 w 622392"/>
                <a:gd name="connsiteY1" fmla="*/ 111869 h 588466"/>
                <a:gd name="connsiteX2" fmla="*/ 331859 w 622392"/>
                <a:gd name="connsiteY2" fmla="*/ 51604 h 588466"/>
                <a:gd name="connsiteX3" fmla="*/ 420483 w 622392"/>
                <a:gd name="connsiteY3" fmla="*/ 0 h 588466"/>
                <a:gd name="connsiteX4" fmla="*/ 529601 w 622392"/>
                <a:gd name="connsiteY4" fmla="*/ 23406 h 588466"/>
                <a:gd name="connsiteX5" fmla="*/ 597915 w 622392"/>
                <a:gd name="connsiteY5" fmla="*/ 155364 h 588466"/>
                <a:gd name="connsiteX6" fmla="*/ 622287 w 622392"/>
                <a:gd name="connsiteY6" fmla="*/ 273684 h 588466"/>
                <a:gd name="connsiteX7" fmla="*/ 620625 w 622392"/>
                <a:gd name="connsiteY7" fmla="*/ 307042 h 588466"/>
                <a:gd name="connsiteX8" fmla="*/ 572805 w 622392"/>
                <a:gd name="connsiteY8" fmla="*/ 394769 h 588466"/>
                <a:gd name="connsiteX9" fmla="*/ 528308 w 622392"/>
                <a:gd name="connsiteY9" fmla="*/ 420017 h 588466"/>
                <a:gd name="connsiteX10" fmla="*/ 472919 w 622392"/>
                <a:gd name="connsiteY10" fmla="*/ 452638 h 588466"/>
                <a:gd name="connsiteX11" fmla="*/ 430084 w 622392"/>
                <a:gd name="connsiteY11" fmla="*/ 507928 h 588466"/>
                <a:gd name="connsiteX12" fmla="*/ 247851 w 622392"/>
                <a:gd name="connsiteY12" fmla="*/ 588467 h 588466"/>
                <a:gd name="connsiteX13" fmla="*/ 11336 w 622392"/>
                <a:gd name="connsiteY13" fmla="*/ 422782 h 588466"/>
                <a:gd name="connsiteX14" fmla="*/ 111038 w 622392"/>
                <a:gd name="connsiteY14" fmla="*/ 351827 h 588466"/>
                <a:gd name="connsiteX15" fmla="*/ 188768 w 622392"/>
                <a:gd name="connsiteY15" fmla="*/ 265206 h 5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2392" h="588466">
                  <a:moveTo>
                    <a:pt x="188768" y="265206"/>
                  </a:moveTo>
                  <a:lnTo>
                    <a:pt x="239542" y="111869"/>
                  </a:lnTo>
                  <a:lnTo>
                    <a:pt x="331859" y="51604"/>
                  </a:lnTo>
                  <a:cubicBezTo>
                    <a:pt x="331859" y="51604"/>
                    <a:pt x="420483" y="0"/>
                    <a:pt x="420483" y="0"/>
                  </a:cubicBezTo>
                  <a:lnTo>
                    <a:pt x="529601" y="23406"/>
                  </a:lnTo>
                  <a:lnTo>
                    <a:pt x="597915" y="155364"/>
                  </a:lnTo>
                  <a:cubicBezTo>
                    <a:pt x="615101" y="192392"/>
                    <a:pt x="623442" y="232893"/>
                    <a:pt x="622287" y="273684"/>
                  </a:cubicBezTo>
                  <a:lnTo>
                    <a:pt x="620625" y="307042"/>
                  </a:lnTo>
                  <a:cubicBezTo>
                    <a:pt x="618192" y="341825"/>
                    <a:pt x="600740" y="373836"/>
                    <a:pt x="572805" y="394769"/>
                  </a:cubicBezTo>
                  <a:lnTo>
                    <a:pt x="528308" y="420017"/>
                  </a:lnTo>
                  <a:lnTo>
                    <a:pt x="472919" y="452638"/>
                  </a:lnTo>
                  <a:lnTo>
                    <a:pt x="430084" y="507928"/>
                  </a:lnTo>
                  <a:cubicBezTo>
                    <a:pt x="430084" y="507928"/>
                    <a:pt x="340167" y="588467"/>
                    <a:pt x="247851" y="588467"/>
                  </a:cubicBezTo>
                  <a:cubicBezTo>
                    <a:pt x="50478" y="587730"/>
                    <a:pt x="-32237" y="497239"/>
                    <a:pt x="11336" y="422782"/>
                  </a:cubicBezTo>
                  <a:cubicBezTo>
                    <a:pt x="24630" y="400666"/>
                    <a:pt x="71896" y="372468"/>
                    <a:pt x="111038" y="351827"/>
                  </a:cubicBezTo>
                  <a:cubicBezTo>
                    <a:pt x="145789" y="332275"/>
                    <a:pt x="173110" y="301828"/>
                    <a:pt x="188768" y="265206"/>
                  </a:cubicBezTo>
                  <a:close/>
                </a:path>
              </a:pathLst>
            </a:custGeom>
            <a:solidFill>
              <a:schemeClr val="accent2"/>
            </a:solidFill>
            <a:ln w="18445" cap="flat">
              <a:noFill/>
              <a:prstDash val="solid"/>
              <a:miter/>
            </a:ln>
          </p:spPr>
          <p:txBody>
            <a:bodyPr rtlCol="0" anchor="ctr"/>
            <a:lstStyle/>
            <a:p>
              <a:endParaRPr lang="en-EG"/>
            </a:p>
          </p:txBody>
        </p:sp>
        <p:sp>
          <p:nvSpPr>
            <p:cNvPr id="199" name="Freeform 198">
              <a:extLst>
                <a:ext uri="{FF2B5EF4-FFF2-40B4-BE49-F238E27FC236}">
                  <a16:creationId xmlns:a16="http://schemas.microsoft.com/office/drawing/2014/main" id="{A8944AAB-4CD1-9348-8A36-DB4EBD5834EA}"/>
                </a:ext>
              </a:extLst>
            </p:cNvPr>
            <p:cNvSpPr/>
            <p:nvPr/>
          </p:nvSpPr>
          <p:spPr>
            <a:xfrm>
              <a:off x="4295514" y="4242824"/>
              <a:ext cx="745369" cy="899194"/>
            </a:xfrm>
            <a:custGeom>
              <a:avLst/>
              <a:gdLst>
                <a:gd name="connsiteX0" fmla="*/ 51704 w 745369"/>
                <a:gd name="connsiteY0" fmla="*/ 25618 h 899194"/>
                <a:gd name="connsiteX1" fmla="*/ 96016 w 745369"/>
                <a:gd name="connsiteY1" fmla="*/ 0 h 899194"/>
                <a:gd name="connsiteX2" fmla="*/ 164884 w 745369"/>
                <a:gd name="connsiteY2" fmla="*/ 76484 h 899194"/>
                <a:gd name="connsiteX3" fmla="*/ 356717 w 745369"/>
                <a:gd name="connsiteY3" fmla="*/ 413383 h 899194"/>
                <a:gd name="connsiteX4" fmla="*/ 598402 w 745369"/>
                <a:gd name="connsiteY4" fmla="*/ 739223 h 899194"/>
                <a:gd name="connsiteX5" fmla="*/ 697919 w 745369"/>
                <a:gd name="connsiteY5" fmla="*/ 740882 h 899194"/>
                <a:gd name="connsiteX6" fmla="*/ 745370 w 745369"/>
                <a:gd name="connsiteY6" fmla="*/ 847776 h 899194"/>
                <a:gd name="connsiteX7" fmla="*/ 656746 w 745369"/>
                <a:gd name="connsiteY7" fmla="*/ 899195 h 899194"/>
                <a:gd name="connsiteX8" fmla="*/ 587139 w 745369"/>
                <a:gd name="connsiteY8" fmla="*/ 826950 h 899194"/>
                <a:gd name="connsiteX9" fmla="*/ 513286 w 745369"/>
                <a:gd name="connsiteY9" fmla="*/ 814786 h 899194"/>
                <a:gd name="connsiteX10" fmla="*/ 199410 w 745369"/>
                <a:gd name="connsiteY10" fmla="*/ 441212 h 899194"/>
                <a:gd name="connsiteX11" fmla="*/ 64997 w 745369"/>
                <a:gd name="connsiteY11" fmla="*/ 245486 h 899194"/>
                <a:gd name="connsiteX12" fmla="*/ 376 w 745369"/>
                <a:gd name="connsiteY12" fmla="*/ 95836 h 899194"/>
                <a:gd name="connsiteX13" fmla="*/ 51704 w 745369"/>
                <a:gd name="connsiteY13" fmla="*/ 25618 h 89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5369" h="899194">
                  <a:moveTo>
                    <a:pt x="51704" y="25618"/>
                  </a:moveTo>
                  <a:lnTo>
                    <a:pt x="96016" y="0"/>
                  </a:lnTo>
                  <a:cubicBezTo>
                    <a:pt x="96016" y="0"/>
                    <a:pt x="146420" y="53078"/>
                    <a:pt x="164884" y="76484"/>
                  </a:cubicBezTo>
                  <a:cubicBezTo>
                    <a:pt x="223412" y="150204"/>
                    <a:pt x="356717" y="413383"/>
                    <a:pt x="356717" y="413383"/>
                  </a:cubicBezTo>
                  <a:lnTo>
                    <a:pt x="598402" y="739223"/>
                  </a:lnTo>
                  <a:lnTo>
                    <a:pt x="697919" y="740882"/>
                  </a:lnTo>
                  <a:lnTo>
                    <a:pt x="745370" y="847776"/>
                  </a:lnTo>
                  <a:lnTo>
                    <a:pt x="656746" y="899195"/>
                  </a:lnTo>
                  <a:lnTo>
                    <a:pt x="587139" y="826950"/>
                  </a:lnTo>
                  <a:lnTo>
                    <a:pt x="513286" y="814786"/>
                  </a:lnTo>
                  <a:lnTo>
                    <a:pt x="199410" y="441212"/>
                  </a:lnTo>
                  <a:lnTo>
                    <a:pt x="64997" y="245486"/>
                  </a:lnTo>
                  <a:cubicBezTo>
                    <a:pt x="25670" y="187985"/>
                    <a:pt x="-3686" y="121637"/>
                    <a:pt x="376" y="95836"/>
                  </a:cubicBezTo>
                  <a:cubicBezTo>
                    <a:pt x="7457" y="66550"/>
                    <a:pt x="25926" y="41285"/>
                    <a:pt x="51704" y="25618"/>
                  </a:cubicBezTo>
                  <a:close/>
                </a:path>
              </a:pathLst>
            </a:custGeom>
            <a:solidFill>
              <a:srgbClr val="F9DAC6"/>
            </a:solidFill>
            <a:ln w="18445" cap="flat">
              <a:noFill/>
              <a:prstDash val="solid"/>
              <a:miter/>
            </a:ln>
          </p:spPr>
          <p:txBody>
            <a:bodyPr rtlCol="0" anchor="ctr"/>
            <a:lstStyle/>
            <a:p>
              <a:endParaRPr lang="en-EG"/>
            </a:p>
          </p:txBody>
        </p:sp>
        <p:sp>
          <p:nvSpPr>
            <p:cNvPr id="200" name="Freeform 199">
              <a:extLst>
                <a:ext uri="{FF2B5EF4-FFF2-40B4-BE49-F238E27FC236}">
                  <a16:creationId xmlns:a16="http://schemas.microsoft.com/office/drawing/2014/main" id="{C4AD0AE5-084D-4844-A0A9-6186818D175C}"/>
                </a:ext>
              </a:extLst>
            </p:cNvPr>
            <p:cNvSpPr/>
            <p:nvPr/>
          </p:nvSpPr>
          <p:spPr>
            <a:xfrm>
              <a:off x="4364571" y="5884208"/>
              <a:ext cx="277072" cy="168918"/>
            </a:xfrm>
            <a:custGeom>
              <a:avLst/>
              <a:gdLst>
                <a:gd name="connsiteX0" fmla="*/ 2 w 277072"/>
                <a:gd name="connsiteY0" fmla="*/ 60618 h 168918"/>
                <a:gd name="connsiteX1" fmla="*/ 2033 w 277072"/>
                <a:gd name="connsiteY1" fmla="*/ 68358 h 168918"/>
                <a:gd name="connsiteX2" fmla="*/ 40622 w 277072"/>
                <a:gd name="connsiteY2" fmla="*/ 88815 h 168918"/>
                <a:gd name="connsiteX3" fmla="*/ 74225 w 277072"/>
                <a:gd name="connsiteY3" fmla="*/ 97109 h 168918"/>
                <a:gd name="connsiteX4" fmla="*/ 108936 w 277072"/>
                <a:gd name="connsiteY4" fmla="*/ 117566 h 168918"/>
                <a:gd name="connsiteX5" fmla="*/ 215100 w 277072"/>
                <a:gd name="connsiteY5" fmla="*/ 168801 h 168918"/>
                <a:gd name="connsiteX6" fmla="*/ 276767 w 277072"/>
                <a:gd name="connsiteY6" fmla="*/ 122726 h 168918"/>
                <a:gd name="connsiteX7" fmla="*/ 275844 w 277072"/>
                <a:gd name="connsiteY7" fmla="*/ 102638 h 168918"/>
                <a:gd name="connsiteX8" fmla="*/ 178358 w 277072"/>
                <a:gd name="connsiteY8" fmla="*/ 8829 h 168918"/>
                <a:gd name="connsiteX9" fmla="*/ 23635 w 277072"/>
                <a:gd name="connsiteY9" fmla="*/ 37580 h 168918"/>
                <a:gd name="connsiteX10" fmla="*/ 2 w 277072"/>
                <a:gd name="connsiteY10" fmla="*/ 60618 h 1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072" h="168918">
                  <a:moveTo>
                    <a:pt x="2" y="60618"/>
                  </a:moveTo>
                  <a:cubicBezTo>
                    <a:pt x="104" y="63308"/>
                    <a:pt x="796" y="65962"/>
                    <a:pt x="2033" y="68358"/>
                  </a:cubicBezTo>
                  <a:cubicBezTo>
                    <a:pt x="14300" y="76246"/>
                    <a:pt x="27210" y="83084"/>
                    <a:pt x="40622" y="88815"/>
                  </a:cubicBezTo>
                  <a:cubicBezTo>
                    <a:pt x="51487" y="92796"/>
                    <a:pt x="62755" y="95579"/>
                    <a:pt x="74225" y="97109"/>
                  </a:cubicBezTo>
                  <a:cubicBezTo>
                    <a:pt x="89734" y="100979"/>
                    <a:pt x="88442" y="100242"/>
                    <a:pt x="108936" y="117566"/>
                  </a:cubicBezTo>
                  <a:cubicBezTo>
                    <a:pt x="156202" y="158112"/>
                    <a:pt x="185559" y="170276"/>
                    <a:pt x="215100" y="168801"/>
                  </a:cubicBezTo>
                  <a:cubicBezTo>
                    <a:pt x="230424" y="168801"/>
                    <a:pt x="276029" y="149450"/>
                    <a:pt x="276767" y="122726"/>
                  </a:cubicBezTo>
                  <a:cubicBezTo>
                    <a:pt x="277380" y="116018"/>
                    <a:pt x="277070" y="109254"/>
                    <a:pt x="275844" y="102638"/>
                  </a:cubicBezTo>
                  <a:cubicBezTo>
                    <a:pt x="265135" y="78310"/>
                    <a:pt x="222485" y="44215"/>
                    <a:pt x="178358" y="8829"/>
                  </a:cubicBezTo>
                  <a:cubicBezTo>
                    <a:pt x="153802" y="-10891"/>
                    <a:pt x="83272" y="4038"/>
                    <a:pt x="23635" y="37580"/>
                  </a:cubicBezTo>
                  <a:cubicBezTo>
                    <a:pt x="10342" y="44952"/>
                    <a:pt x="-182" y="56194"/>
                    <a:pt x="2" y="60618"/>
                  </a:cubicBezTo>
                  <a:close/>
                </a:path>
              </a:pathLst>
            </a:custGeom>
            <a:solidFill>
              <a:srgbClr val="FFFFFF"/>
            </a:solidFill>
            <a:ln w="18445" cap="flat">
              <a:noFill/>
              <a:prstDash val="solid"/>
              <a:miter/>
            </a:ln>
          </p:spPr>
          <p:txBody>
            <a:bodyPr rtlCol="0" anchor="ctr"/>
            <a:lstStyle/>
            <a:p>
              <a:endParaRPr lang="en-EG"/>
            </a:p>
          </p:txBody>
        </p:sp>
        <p:sp>
          <p:nvSpPr>
            <p:cNvPr id="201" name="Freeform 200">
              <a:extLst>
                <a:ext uri="{FF2B5EF4-FFF2-40B4-BE49-F238E27FC236}">
                  <a16:creationId xmlns:a16="http://schemas.microsoft.com/office/drawing/2014/main" id="{A5177DF9-6623-3F4A-9259-63DBF3B29F8C}"/>
                </a:ext>
              </a:extLst>
            </p:cNvPr>
            <p:cNvSpPr/>
            <p:nvPr/>
          </p:nvSpPr>
          <p:spPr>
            <a:xfrm>
              <a:off x="4363994" y="5839153"/>
              <a:ext cx="276721" cy="200888"/>
            </a:xfrm>
            <a:custGeom>
              <a:avLst/>
              <a:gdLst>
                <a:gd name="connsiteX0" fmla="*/ 2794 w 276721"/>
                <a:gd name="connsiteY0" fmla="*/ 44854 h 200888"/>
                <a:gd name="connsiteX1" fmla="*/ 2794 w 276721"/>
                <a:gd name="connsiteY1" fmla="*/ 100144 h 200888"/>
                <a:gd name="connsiteX2" fmla="*/ 39721 w 276721"/>
                <a:gd name="connsiteY2" fmla="*/ 121522 h 200888"/>
                <a:gd name="connsiteX3" fmla="*/ 74063 w 276721"/>
                <a:gd name="connsiteY3" fmla="*/ 129079 h 200888"/>
                <a:gd name="connsiteX4" fmla="*/ 108774 w 276721"/>
                <a:gd name="connsiteY4" fmla="*/ 149536 h 200888"/>
                <a:gd name="connsiteX5" fmla="*/ 214938 w 276721"/>
                <a:gd name="connsiteY5" fmla="*/ 200771 h 200888"/>
                <a:gd name="connsiteX6" fmla="*/ 274390 w 276721"/>
                <a:gd name="connsiteY6" fmla="*/ 143454 h 200888"/>
                <a:gd name="connsiteX7" fmla="*/ 254818 w 276721"/>
                <a:gd name="connsiteY7" fmla="*/ 114519 h 200888"/>
                <a:gd name="connsiteX8" fmla="*/ 175426 w 276721"/>
                <a:gd name="connsiteY8" fmla="*/ 40799 h 200888"/>
                <a:gd name="connsiteX9" fmla="*/ 35290 w 276721"/>
                <a:gd name="connsiteY9" fmla="*/ 6151 h 200888"/>
                <a:gd name="connsiteX10" fmla="*/ 2794 w 276721"/>
                <a:gd name="connsiteY10" fmla="*/ 44854 h 200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721" h="200888">
                  <a:moveTo>
                    <a:pt x="2794" y="44854"/>
                  </a:moveTo>
                  <a:cubicBezTo>
                    <a:pt x="-931" y="63100"/>
                    <a:pt x="-931" y="81898"/>
                    <a:pt x="2794" y="100144"/>
                  </a:cubicBezTo>
                  <a:cubicBezTo>
                    <a:pt x="2794" y="104751"/>
                    <a:pt x="32705" y="118574"/>
                    <a:pt x="39721" y="121522"/>
                  </a:cubicBezTo>
                  <a:cubicBezTo>
                    <a:pt x="50913" y="125079"/>
                    <a:pt x="62409" y="127604"/>
                    <a:pt x="74063" y="129079"/>
                  </a:cubicBezTo>
                  <a:cubicBezTo>
                    <a:pt x="89572" y="132949"/>
                    <a:pt x="88280" y="132212"/>
                    <a:pt x="108774" y="149536"/>
                  </a:cubicBezTo>
                  <a:cubicBezTo>
                    <a:pt x="156040" y="190082"/>
                    <a:pt x="185396" y="202245"/>
                    <a:pt x="214938" y="200771"/>
                  </a:cubicBezTo>
                  <a:cubicBezTo>
                    <a:pt x="232478" y="200771"/>
                    <a:pt x="288791" y="175891"/>
                    <a:pt x="274390" y="143454"/>
                  </a:cubicBezTo>
                  <a:cubicBezTo>
                    <a:pt x="269152" y="133004"/>
                    <a:pt x="262571" y="123273"/>
                    <a:pt x="254818" y="114519"/>
                  </a:cubicBezTo>
                  <a:cubicBezTo>
                    <a:pt x="254818" y="114519"/>
                    <a:pt x="201090" y="66233"/>
                    <a:pt x="175426" y="40799"/>
                  </a:cubicBezTo>
                  <a:cubicBezTo>
                    <a:pt x="153640" y="18499"/>
                    <a:pt x="92526" y="-13569"/>
                    <a:pt x="35290" y="6151"/>
                  </a:cubicBezTo>
                  <a:cubicBezTo>
                    <a:pt x="19365" y="13763"/>
                    <a:pt x="7517" y="27880"/>
                    <a:pt x="2794" y="44854"/>
                  </a:cubicBezTo>
                  <a:close/>
                </a:path>
              </a:pathLst>
            </a:custGeom>
            <a:solidFill>
              <a:srgbClr val="DD4919"/>
            </a:solidFill>
            <a:ln w="18445" cap="flat">
              <a:noFill/>
              <a:prstDash val="solid"/>
              <a:miter/>
            </a:ln>
          </p:spPr>
          <p:txBody>
            <a:bodyPr rtlCol="0" anchor="ctr"/>
            <a:lstStyle/>
            <a:p>
              <a:endParaRPr lang="en-EG"/>
            </a:p>
          </p:txBody>
        </p:sp>
        <p:sp>
          <p:nvSpPr>
            <p:cNvPr id="202" name="Freeform 201">
              <a:extLst>
                <a:ext uri="{FF2B5EF4-FFF2-40B4-BE49-F238E27FC236}">
                  <a16:creationId xmlns:a16="http://schemas.microsoft.com/office/drawing/2014/main" id="{F8BC5AD0-F5A2-4D47-A3CE-A53CB30D9658}"/>
                </a:ext>
              </a:extLst>
            </p:cNvPr>
            <p:cNvSpPr/>
            <p:nvPr/>
          </p:nvSpPr>
          <p:spPr>
            <a:xfrm>
              <a:off x="4370666" y="5838980"/>
              <a:ext cx="183525" cy="77261"/>
            </a:xfrm>
            <a:custGeom>
              <a:avLst/>
              <a:gdLst>
                <a:gd name="connsiteX0" fmla="*/ 113919 w 183525"/>
                <a:gd name="connsiteY0" fmla="*/ 54795 h 77261"/>
                <a:gd name="connsiteX1" fmla="*/ 115765 w 183525"/>
                <a:gd name="connsiteY1" fmla="*/ 75437 h 77261"/>
                <a:gd name="connsiteX2" fmla="*/ 0 w 183525"/>
                <a:gd name="connsiteY2" fmla="*/ 34891 h 77261"/>
                <a:gd name="connsiteX3" fmla="*/ 29357 w 183525"/>
                <a:gd name="connsiteY3" fmla="*/ 5772 h 77261"/>
                <a:gd name="connsiteX4" fmla="*/ 172263 w 183525"/>
                <a:gd name="connsiteY4" fmla="*/ 41157 h 77261"/>
                <a:gd name="connsiteX5" fmla="*/ 183525 w 183525"/>
                <a:gd name="connsiteY5" fmla="*/ 50372 h 77261"/>
                <a:gd name="connsiteX6" fmla="*/ 157307 w 183525"/>
                <a:gd name="connsiteY6" fmla="*/ 44106 h 77261"/>
                <a:gd name="connsiteX7" fmla="*/ 42281 w 183525"/>
                <a:gd name="connsiteY7" fmla="*/ 7246 h 77261"/>
                <a:gd name="connsiteX8" fmla="*/ 113919 w 183525"/>
                <a:gd name="connsiteY8" fmla="*/ 54795 h 7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25" h="77261">
                  <a:moveTo>
                    <a:pt x="113919" y="54795"/>
                  </a:moveTo>
                  <a:cubicBezTo>
                    <a:pt x="115580" y="50003"/>
                    <a:pt x="115765" y="75437"/>
                    <a:pt x="115765" y="75437"/>
                  </a:cubicBezTo>
                  <a:cubicBezTo>
                    <a:pt x="79946" y="82440"/>
                    <a:pt x="17355" y="69355"/>
                    <a:pt x="0" y="34891"/>
                  </a:cubicBezTo>
                  <a:cubicBezTo>
                    <a:pt x="6017" y="22008"/>
                    <a:pt x="16421" y="11688"/>
                    <a:pt x="29357" y="5772"/>
                  </a:cubicBezTo>
                  <a:cubicBezTo>
                    <a:pt x="86593" y="-13948"/>
                    <a:pt x="147891" y="21621"/>
                    <a:pt x="172263" y="41157"/>
                  </a:cubicBezTo>
                  <a:cubicBezTo>
                    <a:pt x="176140" y="44106"/>
                    <a:pt x="179833" y="47239"/>
                    <a:pt x="183525" y="50372"/>
                  </a:cubicBezTo>
                  <a:cubicBezTo>
                    <a:pt x="163216" y="52584"/>
                    <a:pt x="162662" y="58665"/>
                    <a:pt x="157307" y="44106"/>
                  </a:cubicBezTo>
                  <a:cubicBezTo>
                    <a:pt x="145860" y="13144"/>
                    <a:pt x="68314" y="-3996"/>
                    <a:pt x="42281" y="7246"/>
                  </a:cubicBezTo>
                  <a:cubicBezTo>
                    <a:pt x="-44127" y="41157"/>
                    <a:pt x="109672" y="66222"/>
                    <a:pt x="113919" y="54795"/>
                  </a:cubicBezTo>
                  <a:close/>
                </a:path>
              </a:pathLst>
            </a:custGeom>
            <a:solidFill>
              <a:srgbClr val="FFFFFF"/>
            </a:solidFill>
            <a:ln w="18445" cap="flat">
              <a:noFill/>
              <a:prstDash val="solid"/>
              <a:miter/>
            </a:ln>
          </p:spPr>
          <p:txBody>
            <a:bodyPr rtlCol="0" anchor="ctr"/>
            <a:lstStyle/>
            <a:p>
              <a:endParaRPr lang="en-EG"/>
            </a:p>
          </p:txBody>
        </p:sp>
        <p:sp>
          <p:nvSpPr>
            <p:cNvPr id="203" name="Freeform 202">
              <a:extLst>
                <a:ext uri="{FF2B5EF4-FFF2-40B4-BE49-F238E27FC236}">
                  <a16:creationId xmlns:a16="http://schemas.microsoft.com/office/drawing/2014/main" id="{9B9045C9-A0CD-5F4D-8CD4-DACA8B91BB8A}"/>
                </a:ext>
              </a:extLst>
            </p:cNvPr>
            <p:cNvSpPr/>
            <p:nvPr/>
          </p:nvSpPr>
          <p:spPr>
            <a:xfrm>
              <a:off x="4377897" y="5790015"/>
              <a:ext cx="131982" cy="112633"/>
            </a:xfrm>
            <a:custGeom>
              <a:avLst/>
              <a:gdLst>
                <a:gd name="connsiteX0" fmla="*/ 131982 w 131982"/>
                <a:gd name="connsiteY0" fmla="*/ 86620 h 112633"/>
                <a:gd name="connsiteX1" fmla="*/ 121458 w 131982"/>
                <a:gd name="connsiteY1" fmla="*/ 32437 h 112633"/>
                <a:gd name="connsiteX2" fmla="*/ 113364 w 131982"/>
                <a:gd name="connsiteY2" fmla="*/ 332 h 112633"/>
                <a:gd name="connsiteX3" fmla="*/ 112780 w 131982"/>
                <a:gd name="connsiteY3" fmla="*/ 0 h 112633"/>
                <a:gd name="connsiteX4" fmla="*/ 89332 w 131982"/>
                <a:gd name="connsiteY4" fmla="*/ 25249 h 112633"/>
                <a:gd name="connsiteX5" fmla="*/ 5509 w 131982"/>
                <a:gd name="connsiteY5" fmla="*/ 25249 h 112633"/>
                <a:gd name="connsiteX6" fmla="*/ 9570 w 131982"/>
                <a:gd name="connsiteY6" fmla="*/ 59160 h 112633"/>
                <a:gd name="connsiteX7" fmla="*/ 5693 w 131982"/>
                <a:gd name="connsiteY7" fmla="*/ 82566 h 112633"/>
                <a:gd name="connsiteX8" fmla="*/ 131982 w 131982"/>
                <a:gd name="connsiteY8" fmla="*/ 86620 h 112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982" h="112633">
                  <a:moveTo>
                    <a:pt x="131982" y="86620"/>
                  </a:moveTo>
                  <a:cubicBezTo>
                    <a:pt x="126307" y="69038"/>
                    <a:pt x="122773" y="50848"/>
                    <a:pt x="121458" y="32437"/>
                  </a:cubicBezTo>
                  <a:cubicBezTo>
                    <a:pt x="128103" y="21342"/>
                    <a:pt x="124479" y="6966"/>
                    <a:pt x="113364" y="332"/>
                  </a:cubicBezTo>
                  <a:cubicBezTo>
                    <a:pt x="113172" y="221"/>
                    <a:pt x="112976" y="111"/>
                    <a:pt x="112780" y="0"/>
                  </a:cubicBezTo>
                  <a:cubicBezTo>
                    <a:pt x="112780" y="0"/>
                    <a:pt x="112780" y="14560"/>
                    <a:pt x="89332" y="25249"/>
                  </a:cubicBezTo>
                  <a:cubicBezTo>
                    <a:pt x="65884" y="35938"/>
                    <a:pt x="48713" y="40177"/>
                    <a:pt x="5509" y="25249"/>
                  </a:cubicBezTo>
                  <a:cubicBezTo>
                    <a:pt x="5509" y="25249"/>
                    <a:pt x="-9262" y="38150"/>
                    <a:pt x="9570" y="59160"/>
                  </a:cubicBezTo>
                  <a:cubicBezTo>
                    <a:pt x="12709" y="62662"/>
                    <a:pt x="3478" y="77590"/>
                    <a:pt x="5693" y="82566"/>
                  </a:cubicBezTo>
                  <a:cubicBezTo>
                    <a:pt x="15109" y="103392"/>
                    <a:pt x="93394" y="136197"/>
                    <a:pt x="131982" y="86620"/>
                  </a:cubicBezTo>
                  <a:close/>
                </a:path>
              </a:pathLst>
            </a:custGeom>
            <a:solidFill>
              <a:srgbClr val="EAEAEA"/>
            </a:solidFill>
            <a:ln w="18445" cap="flat">
              <a:noFill/>
              <a:prstDash val="solid"/>
              <a:miter/>
            </a:ln>
          </p:spPr>
          <p:txBody>
            <a:bodyPr rtlCol="0" anchor="ctr"/>
            <a:lstStyle/>
            <a:p>
              <a:endParaRPr lang="en-EG"/>
            </a:p>
          </p:txBody>
        </p:sp>
        <p:sp>
          <p:nvSpPr>
            <p:cNvPr id="204" name="Freeform 203">
              <a:extLst>
                <a:ext uri="{FF2B5EF4-FFF2-40B4-BE49-F238E27FC236}">
                  <a16:creationId xmlns:a16="http://schemas.microsoft.com/office/drawing/2014/main" id="{06459A76-F51E-6D4A-AC2D-045414CBBDD1}"/>
                </a:ext>
              </a:extLst>
            </p:cNvPr>
            <p:cNvSpPr/>
            <p:nvPr/>
          </p:nvSpPr>
          <p:spPr>
            <a:xfrm>
              <a:off x="4479469" y="5850579"/>
              <a:ext cx="68260" cy="66233"/>
            </a:xfrm>
            <a:custGeom>
              <a:avLst/>
              <a:gdLst>
                <a:gd name="connsiteX0" fmla="*/ 68260 w 68260"/>
                <a:gd name="connsiteY0" fmla="*/ 29558 h 66233"/>
                <a:gd name="connsiteX1" fmla="*/ 23579 w 68260"/>
                <a:gd name="connsiteY1" fmla="*/ 3388 h 66233"/>
                <a:gd name="connsiteX2" fmla="*/ 4008 w 68260"/>
                <a:gd name="connsiteY2" fmla="*/ 66234 h 66233"/>
              </a:gdLst>
              <a:ahLst/>
              <a:cxnLst>
                <a:cxn ang="0">
                  <a:pos x="connsiteX0" y="connsiteY0"/>
                </a:cxn>
                <a:cxn ang="0">
                  <a:pos x="connsiteX1" y="connsiteY1"/>
                </a:cxn>
                <a:cxn ang="0">
                  <a:pos x="connsiteX2" y="connsiteY2"/>
                </a:cxn>
              </a:cxnLst>
              <a:rect l="l" t="t" r="r" b="b"/>
              <a:pathLst>
                <a:path w="68260" h="66233">
                  <a:moveTo>
                    <a:pt x="68260" y="29558"/>
                  </a:moveTo>
                  <a:cubicBezTo>
                    <a:pt x="68260" y="29558"/>
                    <a:pt x="60321" y="-11909"/>
                    <a:pt x="23579" y="3388"/>
                  </a:cubicBezTo>
                  <a:cubicBezTo>
                    <a:pt x="-13163" y="18684"/>
                    <a:pt x="4008" y="66234"/>
                    <a:pt x="4008" y="66234"/>
                  </a:cubicBezTo>
                  <a:close/>
                </a:path>
              </a:pathLst>
            </a:custGeom>
            <a:solidFill>
              <a:srgbClr val="FFFFFF"/>
            </a:solidFill>
            <a:ln w="18445" cap="flat">
              <a:noFill/>
              <a:prstDash val="solid"/>
              <a:miter/>
            </a:ln>
          </p:spPr>
          <p:txBody>
            <a:bodyPr rtlCol="0" anchor="ctr"/>
            <a:lstStyle/>
            <a:p>
              <a:endParaRPr lang="en-EG"/>
            </a:p>
          </p:txBody>
        </p:sp>
        <p:sp>
          <p:nvSpPr>
            <p:cNvPr id="205" name="Freeform 204">
              <a:extLst>
                <a:ext uri="{FF2B5EF4-FFF2-40B4-BE49-F238E27FC236}">
                  <a16:creationId xmlns:a16="http://schemas.microsoft.com/office/drawing/2014/main" id="{862F7040-9C5A-5240-A80A-6DC45D75DE0D}"/>
                </a:ext>
              </a:extLst>
            </p:cNvPr>
            <p:cNvSpPr/>
            <p:nvPr/>
          </p:nvSpPr>
          <p:spPr>
            <a:xfrm>
              <a:off x="4467229" y="5895249"/>
              <a:ext cx="102840" cy="84224"/>
            </a:xfrm>
            <a:custGeom>
              <a:avLst/>
              <a:gdLst>
                <a:gd name="connsiteX0" fmla="*/ 88255 w 102840"/>
                <a:gd name="connsiteY0" fmla="*/ 84225 h 84224"/>
                <a:gd name="connsiteX1" fmla="*/ 102841 w 102840"/>
                <a:gd name="connsiteY1" fmla="*/ 62662 h 84224"/>
                <a:gd name="connsiteX2" fmla="*/ 42466 w 102840"/>
                <a:gd name="connsiteY2" fmla="*/ 0 h 84224"/>
                <a:gd name="connsiteX3" fmla="*/ 0 w 102840"/>
                <a:gd name="connsiteY3" fmla="*/ 10874 h 84224"/>
                <a:gd name="connsiteX4" fmla="*/ 88255 w 102840"/>
                <a:gd name="connsiteY4" fmla="*/ 84225 h 8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40" h="84224">
                  <a:moveTo>
                    <a:pt x="88255" y="84225"/>
                  </a:moveTo>
                  <a:lnTo>
                    <a:pt x="102841" y="62662"/>
                  </a:lnTo>
                  <a:lnTo>
                    <a:pt x="42466" y="0"/>
                  </a:lnTo>
                  <a:lnTo>
                    <a:pt x="0" y="10874"/>
                  </a:lnTo>
                  <a:lnTo>
                    <a:pt x="88255" y="84225"/>
                  </a:lnTo>
                  <a:close/>
                </a:path>
              </a:pathLst>
            </a:custGeom>
            <a:solidFill>
              <a:srgbClr val="FFFFFF"/>
            </a:solidFill>
            <a:ln w="18445" cap="flat">
              <a:noFill/>
              <a:prstDash val="solid"/>
              <a:miter/>
            </a:ln>
          </p:spPr>
          <p:txBody>
            <a:bodyPr rtlCol="0" anchor="ctr"/>
            <a:lstStyle/>
            <a:p>
              <a:endParaRPr lang="en-EG"/>
            </a:p>
          </p:txBody>
        </p:sp>
        <p:sp>
          <p:nvSpPr>
            <p:cNvPr id="206" name="Freeform 205">
              <a:extLst>
                <a:ext uri="{FF2B5EF4-FFF2-40B4-BE49-F238E27FC236}">
                  <a16:creationId xmlns:a16="http://schemas.microsoft.com/office/drawing/2014/main" id="{A28E3939-68A5-0A4A-8CC0-2116BD9CFC50}"/>
                </a:ext>
              </a:extLst>
            </p:cNvPr>
            <p:cNvSpPr/>
            <p:nvPr/>
          </p:nvSpPr>
          <p:spPr>
            <a:xfrm>
              <a:off x="4521881" y="5879952"/>
              <a:ext cx="96378" cy="71876"/>
            </a:xfrm>
            <a:custGeom>
              <a:avLst/>
              <a:gdLst>
                <a:gd name="connsiteX0" fmla="*/ 0 w 96378"/>
                <a:gd name="connsiteY0" fmla="*/ 6819 h 71876"/>
                <a:gd name="connsiteX1" fmla="*/ 64068 w 96378"/>
                <a:gd name="connsiteY1" fmla="*/ 68375 h 71876"/>
                <a:gd name="connsiteX2" fmla="*/ 96378 w 96378"/>
                <a:gd name="connsiteY2" fmla="*/ 71877 h 71876"/>
                <a:gd name="connsiteX3" fmla="*/ 25849 w 96378"/>
                <a:gd name="connsiteY3" fmla="*/ 0 h 71876"/>
              </a:gdLst>
              <a:ahLst/>
              <a:cxnLst>
                <a:cxn ang="0">
                  <a:pos x="connsiteX0" y="connsiteY0"/>
                </a:cxn>
                <a:cxn ang="0">
                  <a:pos x="connsiteX1" y="connsiteY1"/>
                </a:cxn>
                <a:cxn ang="0">
                  <a:pos x="connsiteX2" y="connsiteY2"/>
                </a:cxn>
                <a:cxn ang="0">
                  <a:pos x="connsiteX3" y="connsiteY3"/>
                </a:cxn>
              </a:cxnLst>
              <a:rect l="l" t="t" r="r" b="b"/>
              <a:pathLst>
                <a:path w="96378" h="71876">
                  <a:moveTo>
                    <a:pt x="0" y="6819"/>
                  </a:moveTo>
                  <a:lnTo>
                    <a:pt x="64068" y="68375"/>
                  </a:lnTo>
                  <a:lnTo>
                    <a:pt x="96378" y="71877"/>
                  </a:lnTo>
                  <a:cubicBezTo>
                    <a:pt x="96378" y="71877"/>
                    <a:pt x="25849" y="6819"/>
                    <a:pt x="25849" y="0"/>
                  </a:cubicBezTo>
                  <a:close/>
                </a:path>
              </a:pathLst>
            </a:custGeom>
            <a:solidFill>
              <a:srgbClr val="FFFFFF"/>
            </a:solidFill>
            <a:ln w="18445" cap="flat">
              <a:noFill/>
              <a:prstDash val="solid"/>
              <a:miter/>
            </a:ln>
          </p:spPr>
          <p:txBody>
            <a:bodyPr rtlCol="0" anchor="ctr"/>
            <a:lstStyle/>
            <a:p>
              <a:endParaRPr lang="en-EG"/>
            </a:p>
          </p:txBody>
        </p:sp>
        <p:sp>
          <p:nvSpPr>
            <p:cNvPr id="207" name="Freeform 206">
              <a:extLst>
                <a:ext uri="{FF2B5EF4-FFF2-40B4-BE49-F238E27FC236}">
                  <a16:creationId xmlns:a16="http://schemas.microsoft.com/office/drawing/2014/main" id="{57AFC969-D161-2D46-87E1-0575A0471FB8}"/>
                </a:ext>
              </a:extLst>
            </p:cNvPr>
            <p:cNvSpPr/>
            <p:nvPr/>
          </p:nvSpPr>
          <p:spPr>
            <a:xfrm>
              <a:off x="4210258" y="3675092"/>
              <a:ext cx="316792" cy="426813"/>
            </a:xfrm>
            <a:custGeom>
              <a:avLst/>
              <a:gdLst>
                <a:gd name="connsiteX0" fmla="*/ 7717 w 316792"/>
                <a:gd name="connsiteY0" fmla="*/ 308608 h 426813"/>
                <a:gd name="connsiteX1" fmla="*/ 54773 w 316792"/>
                <a:gd name="connsiteY1" fmla="*/ 356364 h 426813"/>
                <a:gd name="connsiteX2" fmla="*/ 61260 w 316792"/>
                <a:gd name="connsiteY2" fmla="*/ 355973 h 426813"/>
                <a:gd name="connsiteX3" fmla="*/ 173333 w 316792"/>
                <a:gd name="connsiteY3" fmla="*/ 4331 h 426813"/>
                <a:gd name="connsiteX4" fmla="*/ 316793 w 316792"/>
                <a:gd name="connsiteY4" fmla="*/ 165961 h 426813"/>
                <a:gd name="connsiteX5" fmla="*/ 295375 w 316792"/>
                <a:gd name="connsiteY5" fmla="*/ 177756 h 426813"/>
                <a:gd name="connsiteX6" fmla="*/ 196412 w 316792"/>
                <a:gd name="connsiteY6" fmla="*/ 153981 h 426813"/>
                <a:gd name="connsiteX7" fmla="*/ 58491 w 316792"/>
                <a:gd name="connsiteY7" fmla="*/ 425638 h 426813"/>
                <a:gd name="connsiteX8" fmla="*/ 7717 w 316792"/>
                <a:gd name="connsiteY8" fmla="*/ 308608 h 4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792" h="426813">
                  <a:moveTo>
                    <a:pt x="7717" y="308608"/>
                  </a:moveTo>
                  <a:cubicBezTo>
                    <a:pt x="7500" y="334766"/>
                    <a:pt x="28568" y="356146"/>
                    <a:pt x="54773" y="356364"/>
                  </a:cubicBezTo>
                  <a:cubicBezTo>
                    <a:pt x="56942" y="356382"/>
                    <a:pt x="59110" y="356251"/>
                    <a:pt x="61260" y="355973"/>
                  </a:cubicBezTo>
                  <a:cubicBezTo>
                    <a:pt x="180349" y="355973"/>
                    <a:pt x="73816" y="40085"/>
                    <a:pt x="173333" y="4331"/>
                  </a:cubicBezTo>
                  <a:cubicBezTo>
                    <a:pt x="272850" y="-31423"/>
                    <a:pt x="316793" y="165961"/>
                    <a:pt x="316793" y="165961"/>
                  </a:cubicBezTo>
                  <a:lnTo>
                    <a:pt x="295375" y="177756"/>
                  </a:lnTo>
                  <a:cubicBezTo>
                    <a:pt x="295375" y="177756"/>
                    <a:pt x="200105" y="31791"/>
                    <a:pt x="196412" y="153981"/>
                  </a:cubicBezTo>
                  <a:cubicBezTo>
                    <a:pt x="192719" y="276172"/>
                    <a:pt x="201766" y="442409"/>
                    <a:pt x="58491" y="425638"/>
                  </a:cubicBezTo>
                  <a:cubicBezTo>
                    <a:pt x="-29210" y="415133"/>
                    <a:pt x="7717" y="308608"/>
                    <a:pt x="7717" y="308608"/>
                  </a:cubicBezTo>
                  <a:close/>
                </a:path>
              </a:pathLst>
            </a:custGeom>
            <a:solidFill>
              <a:srgbClr val="A56D51"/>
            </a:solidFill>
            <a:ln w="18445" cap="flat">
              <a:noFill/>
              <a:prstDash val="solid"/>
              <a:miter/>
            </a:ln>
          </p:spPr>
          <p:txBody>
            <a:bodyPr rtlCol="0" anchor="ctr"/>
            <a:lstStyle/>
            <a:p>
              <a:endParaRPr lang="en-EG"/>
            </a:p>
          </p:txBody>
        </p:sp>
        <p:sp>
          <p:nvSpPr>
            <p:cNvPr id="208" name="Freeform 207">
              <a:extLst>
                <a:ext uri="{FF2B5EF4-FFF2-40B4-BE49-F238E27FC236}">
                  <a16:creationId xmlns:a16="http://schemas.microsoft.com/office/drawing/2014/main" id="{D2CF562A-CFE5-164F-9708-A008CA92C824}"/>
                </a:ext>
              </a:extLst>
            </p:cNvPr>
            <p:cNvSpPr/>
            <p:nvPr/>
          </p:nvSpPr>
          <p:spPr>
            <a:xfrm>
              <a:off x="4473431" y="4145883"/>
              <a:ext cx="161260" cy="145686"/>
            </a:xfrm>
            <a:custGeom>
              <a:avLst/>
              <a:gdLst>
                <a:gd name="connsiteX0" fmla="*/ 445 w 161260"/>
                <a:gd name="connsiteY0" fmla="*/ 0 h 145686"/>
                <a:gd name="connsiteX1" fmla="*/ 4323 w 161260"/>
                <a:gd name="connsiteY1" fmla="*/ 67269 h 145686"/>
                <a:gd name="connsiteX2" fmla="*/ 121749 w 161260"/>
                <a:gd name="connsiteY2" fmla="*/ 145228 h 145686"/>
                <a:gd name="connsiteX3" fmla="*/ 161261 w 161260"/>
                <a:gd name="connsiteY3" fmla="*/ 98231 h 145686"/>
              </a:gdLst>
              <a:ahLst/>
              <a:cxnLst>
                <a:cxn ang="0">
                  <a:pos x="connsiteX0" y="connsiteY0"/>
                </a:cxn>
                <a:cxn ang="0">
                  <a:pos x="connsiteX1" y="connsiteY1"/>
                </a:cxn>
                <a:cxn ang="0">
                  <a:pos x="connsiteX2" y="connsiteY2"/>
                </a:cxn>
                <a:cxn ang="0">
                  <a:pos x="connsiteX3" y="connsiteY3"/>
                </a:cxn>
              </a:cxnLst>
              <a:rect l="l" t="t" r="r" b="b"/>
              <a:pathLst>
                <a:path w="161260" h="145686">
                  <a:moveTo>
                    <a:pt x="445" y="0"/>
                  </a:moveTo>
                  <a:cubicBezTo>
                    <a:pt x="-779" y="22497"/>
                    <a:pt x="523" y="45061"/>
                    <a:pt x="4323" y="67269"/>
                  </a:cubicBezTo>
                  <a:cubicBezTo>
                    <a:pt x="15770" y="104129"/>
                    <a:pt x="92208" y="136934"/>
                    <a:pt x="121749" y="145228"/>
                  </a:cubicBezTo>
                  <a:cubicBezTo>
                    <a:pt x="142059" y="151125"/>
                    <a:pt x="161261" y="98231"/>
                    <a:pt x="161261" y="98231"/>
                  </a:cubicBezTo>
                  <a:close/>
                </a:path>
              </a:pathLst>
            </a:custGeom>
            <a:solidFill>
              <a:srgbClr val="EAC2AC"/>
            </a:solidFill>
            <a:ln w="18445" cap="flat">
              <a:noFill/>
              <a:prstDash val="solid"/>
              <a:miter/>
            </a:ln>
          </p:spPr>
          <p:txBody>
            <a:bodyPr rtlCol="0" anchor="ctr"/>
            <a:lstStyle/>
            <a:p>
              <a:endParaRPr lang="en-EG"/>
            </a:p>
          </p:txBody>
        </p:sp>
        <p:sp>
          <p:nvSpPr>
            <p:cNvPr id="209" name="Freeform 208">
              <a:extLst>
                <a:ext uri="{FF2B5EF4-FFF2-40B4-BE49-F238E27FC236}">
                  <a16:creationId xmlns:a16="http://schemas.microsoft.com/office/drawing/2014/main" id="{1F3F9FF9-311F-5E4B-8DCF-FB97AA700250}"/>
                </a:ext>
              </a:extLst>
            </p:cNvPr>
            <p:cNvSpPr/>
            <p:nvPr/>
          </p:nvSpPr>
          <p:spPr>
            <a:xfrm>
              <a:off x="4437503" y="3825834"/>
              <a:ext cx="365445" cy="460187"/>
            </a:xfrm>
            <a:custGeom>
              <a:avLst/>
              <a:gdLst>
                <a:gd name="connsiteX0" fmla="*/ 0 w 365445"/>
                <a:gd name="connsiteY0" fmla="*/ 151600 h 460187"/>
                <a:gd name="connsiteX1" fmla="*/ 0 w 365445"/>
                <a:gd name="connsiteY1" fmla="*/ 151600 h 460187"/>
                <a:gd name="connsiteX2" fmla="*/ 59452 w 365445"/>
                <a:gd name="connsiteY2" fmla="*/ 27567 h 460187"/>
                <a:gd name="connsiteX3" fmla="*/ 303906 w 365445"/>
                <a:gd name="connsiteY3" fmla="*/ 61662 h 460187"/>
                <a:gd name="connsiteX4" fmla="*/ 365019 w 365445"/>
                <a:gd name="connsiteY4" fmla="*/ 203019 h 460187"/>
                <a:gd name="connsiteX5" fmla="*/ 365019 w 365445"/>
                <a:gd name="connsiteY5" fmla="*/ 268814 h 460187"/>
                <a:gd name="connsiteX6" fmla="*/ 146414 w 365445"/>
                <a:gd name="connsiteY6" fmla="*/ 434683 h 460187"/>
                <a:gd name="connsiteX7" fmla="*/ 60744 w 365445"/>
                <a:gd name="connsiteY7" fmla="*/ 355803 h 460187"/>
                <a:gd name="connsiteX8" fmla="*/ 1108 w 365445"/>
                <a:gd name="connsiteY8" fmla="*/ 159156 h 460187"/>
                <a:gd name="connsiteX9" fmla="*/ 0 w 365445"/>
                <a:gd name="connsiteY9" fmla="*/ 151600 h 46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445" h="460187">
                  <a:moveTo>
                    <a:pt x="0" y="151600"/>
                  </a:moveTo>
                  <a:lnTo>
                    <a:pt x="0" y="151600"/>
                  </a:lnTo>
                  <a:cubicBezTo>
                    <a:pt x="0" y="123402"/>
                    <a:pt x="2031" y="65532"/>
                    <a:pt x="59452" y="27567"/>
                  </a:cubicBezTo>
                  <a:cubicBezTo>
                    <a:pt x="132197" y="-20720"/>
                    <a:pt x="221190" y="-3211"/>
                    <a:pt x="303906" y="61662"/>
                  </a:cubicBezTo>
                  <a:cubicBezTo>
                    <a:pt x="355788" y="102945"/>
                    <a:pt x="366127" y="174085"/>
                    <a:pt x="365019" y="203019"/>
                  </a:cubicBezTo>
                  <a:cubicBezTo>
                    <a:pt x="363542" y="263470"/>
                    <a:pt x="366497" y="231586"/>
                    <a:pt x="365019" y="268814"/>
                  </a:cubicBezTo>
                  <a:cubicBezTo>
                    <a:pt x="354126" y="428233"/>
                    <a:pt x="246300" y="503427"/>
                    <a:pt x="146414" y="434683"/>
                  </a:cubicBezTo>
                  <a:cubicBezTo>
                    <a:pt x="113651" y="413341"/>
                    <a:pt x="84695" y="386681"/>
                    <a:pt x="60744" y="355803"/>
                  </a:cubicBezTo>
                  <a:cubicBezTo>
                    <a:pt x="20125" y="300514"/>
                    <a:pt x="923" y="253886"/>
                    <a:pt x="1108" y="159156"/>
                  </a:cubicBezTo>
                  <a:cubicBezTo>
                    <a:pt x="412" y="156696"/>
                    <a:pt x="39" y="154156"/>
                    <a:pt x="0" y="151600"/>
                  </a:cubicBezTo>
                  <a:close/>
                </a:path>
              </a:pathLst>
            </a:custGeom>
            <a:solidFill>
              <a:srgbClr val="F9DAC6"/>
            </a:solidFill>
            <a:ln w="18445" cap="flat">
              <a:noFill/>
              <a:prstDash val="solid"/>
              <a:miter/>
            </a:ln>
          </p:spPr>
          <p:txBody>
            <a:bodyPr rtlCol="0" anchor="ctr"/>
            <a:lstStyle/>
            <a:p>
              <a:endParaRPr lang="en-EG"/>
            </a:p>
          </p:txBody>
        </p:sp>
        <p:sp>
          <p:nvSpPr>
            <p:cNvPr id="210" name="Freeform 209">
              <a:extLst>
                <a:ext uri="{FF2B5EF4-FFF2-40B4-BE49-F238E27FC236}">
                  <a16:creationId xmlns:a16="http://schemas.microsoft.com/office/drawing/2014/main" id="{52FDB17A-7486-2142-8867-57B53ABA32EE}"/>
                </a:ext>
              </a:extLst>
            </p:cNvPr>
            <p:cNvSpPr/>
            <p:nvPr/>
          </p:nvSpPr>
          <p:spPr>
            <a:xfrm>
              <a:off x="4423104" y="3812864"/>
              <a:ext cx="364094" cy="357162"/>
            </a:xfrm>
            <a:custGeom>
              <a:avLst/>
              <a:gdLst>
                <a:gd name="connsiteX0" fmla="*/ 65358 w 364094"/>
                <a:gd name="connsiteY0" fmla="*/ 357163 h 357162"/>
                <a:gd name="connsiteX1" fmla="*/ 91022 w 364094"/>
                <a:gd name="connsiteY1" fmla="*/ 337811 h 357162"/>
                <a:gd name="connsiteX2" fmla="*/ 89914 w 364094"/>
                <a:gd name="connsiteY2" fmla="*/ 253771 h 357162"/>
                <a:gd name="connsiteX3" fmla="*/ 140319 w 364094"/>
                <a:gd name="connsiteY3" fmla="*/ 306112 h 357162"/>
                <a:gd name="connsiteX4" fmla="*/ 140319 w 364094"/>
                <a:gd name="connsiteY4" fmla="*/ 200140 h 357162"/>
                <a:gd name="connsiteX5" fmla="*/ 285810 w 364094"/>
                <a:gd name="connsiteY5" fmla="*/ 167703 h 357162"/>
                <a:gd name="connsiteX6" fmla="*/ 364094 w 364094"/>
                <a:gd name="connsiteY6" fmla="*/ 138768 h 357162"/>
                <a:gd name="connsiteX7" fmla="*/ 119640 w 364094"/>
                <a:gd name="connsiteY7" fmla="*/ 2018 h 357162"/>
                <a:gd name="connsiteX8" fmla="*/ 65358 w 364094"/>
                <a:gd name="connsiteY8" fmla="*/ 357163 h 35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094" h="357162">
                  <a:moveTo>
                    <a:pt x="65358" y="357163"/>
                  </a:moveTo>
                  <a:cubicBezTo>
                    <a:pt x="65358" y="357163"/>
                    <a:pt x="88991" y="345552"/>
                    <a:pt x="91022" y="337811"/>
                  </a:cubicBezTo>
                  <a:cubicBezTo>
                    <a:pt x="96376" y="317538"/>
                    <a:pt x="58896" y="263170"/>
                    <a:pt x="89914" y="253771"/>
                  </a:cubicBezTo>
                  <a:cubicBezTo>
                    <a:pt x="120933" y="244372"/>
                    <a:pt x="140319" y="306112"/>
                    <a:pt x="140319" y="306112"/>
                  </a:cubicBezTo>
                  <a:cubicBezTo>
                    <a:pt x="140319" y="306112"/>
                    <a:pt x="125733" y="224836"/>
                    <a:pt x="140319" y="200140"/>
                  </a:cubicBezTo>
                  <a:cubicBezTo>
                    <a:pt x="154905" y="175444"/>
                    <a:pt x="228758" y="159410"/>
                    <a:pt x="285810" y="167703"/>
                  </a:cubicBezTo>
                  <a:cubicBezTo>
                    <a:pt x="359663" y="178577"/>
                    <a:pt x="342123" y="132134"/>
                    <a:pt x="364094" y="138768"/>
                  </a:cubicBezTo>
                  <a:cubicBezTo>
                    <a:pt x="364094" y="138768"/>
                    <a:pt x="308704" y="-19545"/>
                    <a:pt x="119640" y="2018"/>
                  </a:cubicBezTo>
                  <a:cubicBezTo>
                    <a:pt x="-69424" y="23581"/>
                    <a:pt x="8306" y="297265"/>
                    <a:pt x="65358" y="357163"/>
                  </a:cubicBezTo>
                  <a:close/>
                </a:path>
              </a:pathLst>
            </a:custGeom>
            <a:solidFill>
              <a:srgbClr val="A56D51"/>
            </a:solidFill>
            <a:ln w="18445" cap="flat">
              <a:noFill/>
              <a:prstDash val="solid"/>
              <a:miter/>
            </a:ln>
          </p:spPr>
          <p:txBody>
            <a:bodyPr rtlCol="0" anchor="ctr"/>
            <a:lstStyle/>
            <a:p>
              <a:endParaRPr lang="en-EG"/>
            </a:p>
          </p:txBody>
        </p:sp>
      </p:grpSp>
      <p:grpSp>
        <p:nvGrpSpPr>
          <p:cNvPr id="211" name="Graphic 17">
            <a:extLst>
              <a:ext uri="{FF2B5EF4-FFF2-40B4-BE49-F238E27FC236}">
                <a16:creationId xmlns:a16="http://schemas.microsoft.com/office/drawing/2014/main" id="{4878C2C7-0F99-E94F-A647-CEA61D8E4BEE}"/>
              </a:ext>
            </a:extLst>
          </p:cNvPr>
          <p:cNvGrpSpPr/>
          <p:nvPr/>
        </p:nvGrpSpPr>
        <p:grpSpPr>
          <a:xfrm>
            <a:off x="6661513" y="4590895"/>
            <a:ext cx="1608405" cy="1686537"/>
            <a:chOff x="6661513" y="4590895"/>
            <a:chExt cx="1608405" cy="1686537"/>
          </a:xfrm>
        </p:grpSpPr>
        <p:sp>
          <p:nvSpPr>
            <p:cNvPr id="212" name="Freeform 211">
              <a:extLst>
                <a:ext uri="{FF2B5EF4-FFF2-40B4-BE49-F238E27FC236}">
                  <a16:creationId xmlns:a16="http://schemas.microsoft.com/office/drawing/2014/main" id="{8B0A0F3C-559E-CB4D-B41D-3876631172DE}"/>
                </a:ext>
              </a:extLst>
            </p:cNvPr>
            <p:cNvSpPr/>
            <p:nvPr/>
          </p:nvSpPr>
          <p:spPr>
            <a:xfrm>
              <a:off x="7234273" y="4730621"/>
              <a:ext cx="452969" cy="394892"/>
            </a:xfrm>
            <a:custGeom>
              <a:avLst/>
              <a:gdLst>
                <a:gd name="connsiteX0" fmla="*/ 273058 w 452969"/>
                <a:gd name="connsiteY0" fmla="*/ 331852 h 394892"/>
                <a:gd name="connsiteX1" fmla="*/ 442245 w 452969"/>
                <a:gd name="connsiteY1" fmla="*/ 382154 h 394892"/>
                <a:gd name="connsiteX2" fmla="*/ 441136 w 452969"/>
                <a:gd name="connsiteY2" fmla="*/ 302447 h 394892"/>
                <a:gd name="connsiteX3" fmla="*/ 377713 w 452969"/>
                <a:gd name="connsiteY3" fmla="*/ 228473 h 394892"/>
                <a:gd name="connsiteX4" fmla="*/ 238480 w 452969"/>
                <a:gd name="connsiteY4" fmla="*/ 170033 h 394892"/>
                <a:gd name="connsiteX5" fmla="*/ 183009 w 452969"/>
                <a:gd name="connsiteY5" fmla="*/ 155978 h 394892"/>
                <a:gd name="connsiteX6" fmla="*/ 344616 w 452969"/>
                <a:gd name="connsiteY6" fmla="*/ 137484 h 394892"/>
                <a:gd name="connsiteX7" fmla="*/ 418577 w 452969"/>
                <a:gd name="connsiteY7" fmla="*/ 175766 h 394892"/>
                <a:gd name="connsiteX8" fmla="*/ 452970 w 452969"/>
                <a:gd name="connsiteY8" fmla="*/ 144697 h 394892"/>
                <a:gd name="connsiteX9" fmla="*/ 429487 w 452969"/>
                <a:gd name="connsiteY9" fmla="*/ 63695 h 394892"/>
                <a:gd name="connsiteX10" fmla="*/ 384555 w 452969"/>
                <a:gd name="connsiteY10" fmla="*/ 11913 h 394892"/>
                <a:gd name="connsiteX11" fmla="*/ 337959 w 452969"/>
                <a:gd name="connsiteY11" fmla="*/ 77 h 394892"/>
                <a:gd name="connsiteX12" fmla="*/ 283412 w 452969"/>
                <a:gd name="connsiteY12" fmla="*/ 18571 h 394892"/>
                <a:gd name="connsiteX13" fmla="*/ 56719 w 452969"/>
                <a:gd name="connsiteY13" fmla="*/ 44092 h 394892"/>
                <a:gd name="connsiteX14" fmla="*/ 8275 w 452969"/>
                <a:gd name="connsiteY14" fmla="*/ 86072 h 394892"/>
                <a:gd name="connsiteX15" fmla="*/ 3837 w 452969"/>
                <a:gd name="connsiteY15" fmla="*/ 137114 h 394892"/>
                <a:gd name="connsiteX16" fmla="*/ 273058 w 452969"/>
                <a:gd name="connsiteY16" fmla="*/ 331852 h 39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2969" h="394892">
                  <a:moveTo>
                    <a:pt x="273058" y="331852"/>
                  </a:moveTo>
                  <a:cubicBezTo>
                    <a:pt x="331672" y="360147"/>
                    <a:pt x="425049" y="421360"/>
                    <a:pt x="442245" y="382154"/>
                  </a:cubicBezTo>
                  <a:cubicBezTo>
                    <a:pt x="454079" y="370318"/>
                    <a:pt x="450566" y="326673"/>
                    <a:pt x="441136" y="302447"/>
                  </a:cubicBezTo>
                  <a:cubicBezTo>
                    <a:pt x="427307" y="272354"/>
                    <a:pt x="405338" y="246731"/>
                    <a:pt x="377713" y="228473"/>
                  </a:cubicBezTo>
                  <a:cubicBezTo>
                    <a:pt x="342212" y="210904"/>
                    <a:pt x="238480" y="170033"/>
                    <a:pt x="238480" y="170033"/>
                  </a:cubicBezTo>
                  <a:lnTo>
                    <a:pt x="183009" y="155978"/>
                  </a:lnTo>
                  <a:lnTo>
                    <a:pt x="344616" y="137484"/>
                  </a:lnTo>
                  <a:cubicBezTo>
                    <a:pt x="344616" y="137484"/>
                    <a:pt x="402491" y="174471"/>
                    <a:pt x="418577" y="175766"/>
                  </a:cubicBezTo>
                  <a:cubicBezTo>
                    <a:pt x="436090" y="175200"/>
                    <a:pt x="450631" y="162064"/>
                    <a:pt x="452970" y="144697"/>
                  </a:cubicBezTo>
                  <a:cubicBezTo>
                    <a:pt x="452740" y="116050"/>
                    <a:pt x="444616" y="88021"/>
                    <a:pt x="429487" y="63695"/>
                  </a:cubicBezTo>
                  <a:cubicBezTo>
                    <a:pt x="416939" y="44467"/>
                    <a:pt x="401821" y="27045"/>
                    <a:pt x="384555" y="11913"/>
                  </a:cubicBezTo>
                  <a:cubicBezTo>
                    <a:pt x="370389" y="3800"/>
                    <a:pt x="354279" y="-292"/>
                    <a:pt x="337959" y="77"/>
                  </a:cubicBezTo>
                  <a:cubicBezTo>
                    <a:pt x="314661" y="-1217"/>
                    <a:pt x="304491" y="14132"/>
                    <a:pt x="283412" y="18571"/>
                  </a:cubicBezTo>
                  <a:cubicBezTo>
                    <a:pt x="232564" y="29112"/>
                    <a:pt x="98508" y="18571"/>
                    <a:pt x="56719" y="44092"/>
                  </a:cubicBezTo>
                  <a:cubicBezTo>
                    <a:pt x="40263" y="53709"/>
                    <a:pt x="9199" y="60551"/>
                    <a:pt x="8275" y="86072"/>
                  </a:cubicBezTo>
                  <a:cubicBezTo>
                    <a:pt x="8275" y="101607"/>
                    <a:pt x="-6888" y="119730"/>
                    <a:pt x="3837" y="137114"/>
                  </a:cubicBezTo>
                  <a:cubicBezTo>
                    <a:pt x="56350" y="221630"/>
                    <a:pt x="255492" y="320201"/>
                    <a:pt x="273058" y="331852"/>
                  </a:cubicBezTo>
                  <a:close/>
                </a:path>
              </a:pathLst>
            </a:custGeom>
            <a:solidFill>
              <a:srgbClr val="EAC2AC"/>
            </a:solidFill>
            <a:ln w="18393" cap="flat">
              <a:noFill/>
              <a:prstDash val="solid"/>
              <a:miter/>
            </a:ln>
          </p:spPr>
          <p:txBody>
            <a:bodyPr rtlCol="0" anchor="ctr"/>
            <a:lstStyle/>
            <a:p>
              <a:endParaRPr lang="en-EG"/>
            </a:p>
          </p:txBody>
        </p:sp>
        <p:grpSp>
          <p:nvGrpSpPr>
            <p:cNvPr id="213" name="Graphic 17">
              <a:extLst>
                <a:ext uri="{FF2B5EF4-FFF2-40B4-BE49-F238E27FC236}">
                  <a16:creationId xmlns:a16="http://schemas.microsoft.com/office/drawing/2014/main" id="{4878C2C7-0F99-E94F-A647-CEA61D8E4BEE}"/>
                </a:ext>
              </a:extLst>
            </p:cNvPr>
            <p:cNvGrpSpPr/>
            <p:nvPr/>
          </p:nvGrpSpPr>
          <p:grpSpPr>
            <a:xfrm>
              <a:off x="6812829" y="4959753"/>
              <a:ext cx="1138744" cy="1184591"/>
              <a:chOff x="6812829" y="4959753"/>
              <a:chExt cx="1138744" cy="1184591"/>
            </a:xfrm>
          </p:grpSpPr>
          <p:sp>
            <p:nvSpPr>
              <p:cNvPr id="214" name="Freeform 213">
                <a:extLst>
                  <a:ext uri="{FF2B5EF4-FFF2-40B4-BE49-F238E27FC236}">
                    <a16:creationId xmlns:a16="http://schemas.microsoft.com/office/drawing/2014/main" id="{F8EE127F-51B2-934B-9560-D710D137882A}"/>
                  </a:ext>
                </a:extLst>
              </p:cNvPr>
              <p:cNvSpPr/>
              <p:nvPr/>
            </p:nvSpPr>
            <p:spPr>
              <a:xfrm>
                <a:off x="6812829" y="5289086"/>
                <a:ext cx="729447" cy="730982"/>
              </a:xfrm>
              <a:custGeom>
                <a:avLst/>
                <a:gdLst>
                  <a:gd name="connsiteX0" fmla="*/ 729448 w 729447"/>
                  <a:gd name="connsiteY0" fmla="*/ 421585 h 730982"/>
                  <a:gd name="connsiteX1" fmla="*/ 615177 w 729447"/>
                  <a:gd name="connsiteY1" fmla="*/ 240903 h 730982"/>
                  <a:gd name="connsiteX2" fmla="*/ 359639 w 729447"/>
                  <a:gd name="connsiteY2" fmla="*/ 52824 h 730982"/>
                  <a:gd name="connsiteX3" fmla="*/ 255908 w 729447"/>
                  <a:gd name="connsiteY3" fmla="*/ 117 h 730982"/>
                  <a:gd name="connsiteX4" fmla="*/ 181946 w 729447"/>
                  <a:gd name="connsiteY4" fmla="*/ 37104 h 730982"/>
                  <a:gd name="connsiteX5" fmla="*/ 129433 w 729447"/>
                  <a:gd name="connsiteY5" fmla="*/ 183573 h 730982"/>
                  <a:gd name="connsiteX6" fmla="*/ 0 w 729447"/>
                  <a:gd name="connsiteY6" fmla="*/ 661817 h 730982"/>
                  <a:gd name="connsiteX7" fmla="*/ 44377 w 729447"/>
                  <a:gd name="connsiteY7" fmla="*/ 730982 h 730982"/>
                  <a:gd name="connsiteX8" fmla="*/ 109648 w 729447"/>
                  <a:gd name="connsiteY8" fmla="*/ 688817 h 730982"/>
                  <a:gd name="connsiteX9" fmla="*/ 138863 w 729447"/>
                  <a:gd name="connsiteY9" fmla="*/ 571198 h 730982"/>
                  <a:gd name="connsiteX10" fmla="*/ 245923 w 729447"/>
                  <a:gd name="connsiteY10" fmla="*/ 430462 h 730982"/>
                  <a:gd name="connsiteX11" fmla="*/ 295292 w 729447"/>
                  <a:gd name="connsiteY11" fmla="*/ 304706 h 730982"/>
                  <a:gd name="connsiteX12" fmla="*/ 434155 w 729447"/>
                  <a:gd name="connsiteY12" fmla="*/ 508135 h 730982"/>
                  <a:gd name="connsiteX13" fmla="*/ 520321 w 729447"/>
                  <a:gd name="connsiteY13" fmla="*/ 606336 h 730982"/>
                  <a:gd name="connsiteX14" fmla="*/ 633667 w 729447"/>
                  <a:gd name="connsiteY14" fmla="*/ 540869 h 73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29447" h="730982">
                    <a:moveTo>
                      <a:pt x="729448" y="421585"/>
                    </a:moveTo>
                    <a:lnTo>
                      <a:pt x="615177" y="240903"/>
                    </a:lnTo>
                    <a:lnTo>
                      <a:pt x="359639" y="52824"/>
                    </a:lnTo>
                    <a:cubicBezTo>
                      <a:pt x="359639" y="52824"/>
                      <a:pt x="291039" y="2891"/>
                      <a:pt x="255908" y="117"/>
                    </a:cubicBezTo>
                    <a:cubicBezTo>
                      <a:pt x="230946" y="-1732"/>
                      <a:pt x="198587" y="18611"/>
                      <a:pt x="181946" y="37104"/>
                    </a:cubicBezTo>
                    <a:cubicBezTo>
                      <a:pt x="154765" y="65030"/>
                      <a:pt x="129433" y="183573"/>
                      <a:pt x="129433" y="183573"/>
                    </a:cubicBezTo>
                    <a:lnTo>
                      <a:pt x="0" y="661817"/>
                    </a:lnTo>
                    <a:lnTo>
                      <a:pt x="44377" y="730982"/>
                    </a:lnTo>
                    <a:lnTo>
                      <a:pt x="109648" y="688817"/>
                    </a:lnTo>
                    <a:cubicBezTo>
                      <a:pt x="109648" y="688817"/>
                      <a:pt x="116675" y="602822"/>
                      <a:pt x="138863" y="571198"/>
                    </a:cubicBezTo>
                    <a:cubicBezTo>
                      <a:pt x="178803" y="514423"/>
                      <a:pt x="228357" y="472813"/>
                      <a:pt x="245923" y="430462"/>
                    </a:cubicBezTo>
                    <a:cubicBezTo>
                      <a:pt x="259976" y="396434"/>
                      <a:pt x="295292" y="304706"/>
                      <a:pt x="295292" y="304706"/>
                    </a:cubicBezTo>
                    <a:lnTo>
                      <a:pt x="434155" y="508135"/>
                    </a:lnTo>
                    <a:cubicBezTo>
                      <a:pt x="434155" y="508135"/>
                      <a:pt x="493325" y="587842"/>
                      <a:pt x="520321" y="606336"/>
                    </a:cubicBezTo>
                    <a:cubicBezTo>
                      <a:pt x="755149" y="767600"/>
                      <a:pt x="633667" y="540869"/>
                      <a:pt x="633667" y="540869"/>
                    </a:cubicBezTo>
                    <a:close/>
                  </a:path>
                </a:pathLst>
              </a:custGeom>
              <a:solidFill>
                <a:srgbClr val="EAC2AC"/>
              </a:solidFill>
              <a:ln w="18393" cap="flat">
                <a:noFill/>
                <a:prstDash val="solid"/>
                <a:miter/>
              </a:ln>
            </p:spPr>
            <p:txBody>
              <a:bodyPr rtlCol="0" anchor="ctr"/>
              <a:lstStyle/>
              <a:p>
                <a:endParaRPr lang="en-EG"/>
              </a:p>
            </p:txBody>
          </p:sp>
          <p:sp>
            <p:nvSpPr>
              <p:cNvPr id="215" name="Freeform 214">
                <a:extLst>
                  <a:ext uri="{FF2B5EF4-FFF2-40B4-BE49-F238E27FC236}">
                    <a16:creationId xmlns:a16="http://schemas.microsoft.com/office/drawing/2014/main" id="{004671CB-DA41-A748-BF1F-856ADBE6C184}"/>
                  </a:ext>
                </a:extLst>
              </p:cNvPr>
              <p:cNvSpPr/>
              <p:nvPr/>
            </p:nvSpPr>
            <p:spPr>
              <a:xfrm>
                <a:off x="7446312" y="4959753"/>
                <a:ext cx="505262" cy="1023143"/>
              </a:xfrm>
              <a:custGeom>
                <a:avLst/>
                <a:gdLst>
                  <a:gd name="connsiteX0" fmla="*/ 496838 w 505262"/>
                  <a:gd name="connsiteY0" fmla="*/ 182426 h 1023143"/>
                  <a:gd name="connsiteX1" fmla="*/ 141082 w 505262"/>
                  <a:gd name="connsiteY1" fmla="*/ 265 h 1023143"/>
                  <a:gd name="connsiteX2" fmla="*/ 132946 w 505262"/>
                  <a:gd name="connsiteY2" fmla="*/ 80527 h 1023143"/>
                  <a:gd name="connsiteX3" fmla="*/ 35317 w 505262"/>
                  <a:gd name="connsiteY3" fmla="*/ 276559 h 1023143"/>
                  <a:gd name="connsiteX4" fmla="*/ 63792 w 505262"/>
                  <a:gd name="connsiteY4" fmla="*/ 455761 h 1023143"/>
                  <a:gd name="connsiteX5" fmla="*/ 0 w 505262"/>
                  <a:gd name="connsiteY5" fmla="*/ 585216 h 1023143"/>
                  <a:gd name="connsiteX6" fmla="*/ 200251 w 505262"/>
                  <a:gd name="connsiteY6" fmla="*/ 696177 h 1023143"/>
                  <a:gd name="connsiteX7" fmla="*/ 105396 w 505262"/>
                  <a:gd name="connsiteY7" fmla="*/ 1023143 h 1023143"/>
                  <a:gd name="connsiteX8" fmla="*/ 218742 w 505262"/>
                  <a:gd name="connsiteY8" fmla="*/ 994478 h 1023143"/>
                  <a:gd name="connsiteX9" fmla="*/ 314337 w 505262"/>
                  <a:gd name="connsiteY9" fmla="*/ 875565 h 1023143"/>
                  <a:gd name="connsiteX10" fmla="*/ 490366 w 505262"/>
                  <a:gd name="connsiteY10" fmla="*/ 214605 h 1023143"/>
                  <a:gd name="connsiteX11" fmla="*/ 496838 w 505262"/>
                  <a:gd name="connsiteY11" fmla="*/ 182426 h 1023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262" h="1023143">
                    <a:moveTo>
                      <a:pt x="496838" y="182426"/>
                    </a:moveTo>
                    <a:cubicBezTo>
                      <a:pt x="422876" y="71465"/>
                      <a:pt x="239081" y="-5098"/>
                      <a:pt x="141082" y="265"/>
                    </a:cubicBezTo>
                    <a:cubicBezTo>
                      <a:pt x="110388" y="1929"/>
                      <a:pt x="137199" y="50198"/>
                      <a:pt x="132946" y="80527"/>
                    </a:cubicBezTo>
                    <a:cubicBezTo>
                      <a:pt x="122407" y="153207"/>
                      <a:pt x="43453" y="229585"/>
                      <a:pt x="35317" y="276559"/>
                    </a:cubicBezTo>
                    <a:cubicBezTo>
                      <a:pt x="29030" y="313546"/>
                      <a:pt x="67675" y="419514"/>
                      <a:pt x="63792" y="455761"/>
                    </a:cubicBezTo>
                    <a:cubicBezTo>
                      <a:pt x="61018" y="481652"/>
                      <a:pt x="0" y="585216"/>
                      <a:pt x="0" y="585216"/>
                    </a:cubicBezTo>
                    <a:lnTo>
                      <a:pt x="200251" y="696177"/>
                    </a:lnTo>
                    <a:lnTo>
                      <a:pt x="105396" y="1023143"/>
                    </a:lnTo>
                    <a:cubicBezTo>
                      <a:pt x="138124" y="1023143"/>
                      <a:pt x="195629" y="1017780"/>
                      <a:pt x="218742" y="994478"/>
                    </a:cubicBezTo>
                    <a:cubicBezTo>
                      <a:pt x="253436" y="957201"/>
                      <a:pt x="285383" y="917458"/>
                      <a:pt x="314337" y="875565"/>
                    </a:cubicBezTo>
                    <a:cubicBezTo>
                      <a:pt x="370918" y="791049"/>
                      <a:pt x="490366" y="214605"/>
                      <a:pt x="490366" y="214605"/>
                    </a:cubicBezTo>
                    <a:cubicBezTo>
                      <a:pt x="490366" y="214605"/>
                      <a:pt x="519027" y="215715"/>
                      <a:pt x="496838" y="182426"/>
                    </a:cubicBezTo>
                    <a:close/>
                  </a:path>
                </a:pathLst>
              </a:custGeom>
              <a:solidFill>
                <a:schemeClr val="accent3"/>
              </a:solidFill>
              <a:ln w="18393" cap="flat">
                <a:noFill/>
                <a:prstDash val="solid"/>
                <a:miter/>
              </a:ln>
            </p:spPr>
            <p:txBody>
              <a:bodyPr rtlCol="0" anchor="ctr"/>
              <a:lstStyle/>
              <a:p>
                <a:endParaRPr lang="en-EG"/>
              </a:p>
            </p:txBody>
          </p:sp>
          <p:sp>
            <p:nvSpPr>
              <p:cNvPr id="216" name="Freeform 215">
                <a:extLst>
                  <a:ext uri="{FF2B5EF4-FFF2-40B4-BE49-F238E27FC236}">
                    <a16:creationId xmlns:a16="http://schemas.microsoft.com/office/drawing/2014/main" id="{6B43E4B0-72EB-E94A-B7E4-F4333D1AAC9D}"/>
                  </a:ext>
                </a:extLst>
              </p:cNvPr>
              <p:cNvSpPr/>
              <p:nvPr/>
            </p:nvSpPr>
            <p:spPr>
              <a:xfrm>
                <a:off x="7028058" y="5414034"/>
                <a:ext cx="732591" cy="730310"/>
              </a:xfrm>
              <a:custGeom>
                <a:avLst/>
                <a:gdLst>
                  <a:gd name="connsiteX0" fmla="*/ 618505 w 732591"/>
                  <a:gd name="connsiteY0" fmla="*/ 240416 h 730310"/>
                  <a:gd name="connsiteX1" fmla="*/ 240561 w 732591"/>
                  <a:gd name="connsiteY1" fmla="*/ 0 h 730310"/>
                  <a:gd name="connsiteX2" fmla="*/ 165674 w 732591"/>
                  <a:gd name="connsiteY2" fmla="*/ 36987 h 730310"/>
                  <a:gd name="connsiteX3" fmla="*/ 112977 w 732591"/>
                  <a:gd name="connsiteY3" fmla="*/ 183456 h 730310"/>
                  <a:gd name="connsiteX4" fmla="*/ 0 w 732591"/>
                  <a:gd name="connsiteY4" fmla="*/ 660035 h 730310"/>
                  <a:gd name="connsiteX5" fmla="*/ 46596 w 732591"/>
                  <a:gd name="connsiteY5" fmla="*/ 730310 h 730310"/>
                  <a:gd name="connsiteX6" fmla="*/ 105765 w 732591"/>
                  <a:gd name="connsiteY6" fmla="*/ 690179 h 730310"/>
                  <a:gd name="connsiteX7" fmla="*/ 138309 w 732591"/>
                  <a:gd name="connsiteY7" fmla="*/ 568862 h 730310"/>
                  <a:gd name="connsiteX8" fmla="*/ 249251 w 732591"/>
                  <a:gd name="connsiteY8" fmla="*/ 428126 h 730310"/>
                  <a:gd name="connsiteX9" fmla="*/ 299545 w 732591"/>
                  <a:gd name="connsiteY9" fmla="*/ 303479 h 730310"/>
                  <a:gd name="connsiteX10" fmla="*/ 345771 w 732591"/>
                  <a:gd name="connsiteY10" fmla="*/ 508388 h 730310"/>
                  <a:gd name="connsiteX11" fmla="*/ 523649 w 732591"/>
                  <a:gd name="connsiteY11" fmla="*/ 569786 h 730310"/>
                  <a:gd name="connsiteX12" fmla="*/ 636996 w 732591"/>
                  <a:gd name="connsiteY12" fmla="*/ 541121 h 730310"/>
                  <a:gd name="connsiteX13" fmla="*/ 732591 w 732591"/>
                  <a:gd name="connsiteY13" fmla="*/ 422208 h 730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2591" h="730310">
                    <a:moveTo>
                      <a:pt x="618505" y="240416"/>
                    </a:moveTo>
                    <a:cubicBezTo>
                      <a:pt x="618505" y="240416"/>
                      <a:pt x="315817" y="0"/>
                      <a:pt x="240561" y="0"/>
                    </a:cubicBezTo>
                    <a:cubicBezTo>
                      <a:pt x="212026" y="3137"/>
                      <a:pt x="185511" y="16232"/>
                      <a:pt x="165674" y="36987"/>
                    </a:cubicBezTo>
                    <a:cubicBezTo>
                      <a:pt x="138493" y="64912"/>
                      <a:pt x="112977" y="183456"/>
                      <a:pt x="112977" y="183456"/>
                    </a:cubicBezTo>
                    <a:lnTo>
                      <a:pt x="0" y="660035"/>
                    </a:lnTo>
                    <a:lnTo>
                      <a:pt x="46596" y="730310"/>
                    </a:lnTo>
                    <a:lnTo>
                      <a:pt x="105765" y="690179"/>
                    </a:lnTo>
                    <a:cubicBezTo>
                      <a:pt x="105765" y="690179"/>
                      <a:pt x="114271" y="602520"/>
                      <a:pt x="138309" y="568862"/>
                    </a:cubicBezTo>
                    <a:cubicBezTo>
                      <a:pt x="179727" y="511347"/>
                      <a:pt x="230761" y="470476"/>
                      <a:pt x="249251" y="428126"/>
                    </a:cubicBezTo>
                    <a:cubicBezTo>
                      <a:pt x="262564" y="394467"/>
                      <a:pt x="299545" y="303479"/>
                      <a:pt x="299545" y="303479"/>
                    </a:cubicBezTo>
                    <a:lnTo>
                      <a:pt x="345771" y="508388"/>
                    </a:lnTo>
                    <a:cubicBezTo>
                      <a:pt x="345771" y="508388"/>
                      <a:pt x="472800" y="570156"/>
                      <a:pt x="523649" y="569786"/>
                    </a:cubicBezTo>
                    <a:cubicBezTo>
                      <a:pt x="556377" y="569786"/>
                      <a:pt x="613883" y="564423"/>
                      <a:pt x="636996" y="541121"/>
                    </a:cubicBezTo>
                    <a:cubicBezTo>
                      <a:pt x="671689" y="503842"/>
                      <a:pt x="703637" y="464101"/>
                      <a:pt x="732591" y="422208"/>
                    </a:cubicBezTo>
                    <a:close/>
                  </a:path>
                </a:pathLst>
              </a:custGeom>
              <a:solidFill>
                <a:srgbClr val="F9DAC6"/>
              </a:solidFill>
              <a:ln w="18393" cap="flat">
                <a:noFill/>
                <a:prstDash val="solid"/>
                <a:miter/>
              </a:ln>
            </p:spPr>
            <p:txBody>
              <a:bodyPr rtlCol="0" anchor="ctr"/>
              <a:lstStyle/>
              <a:p>
                <a:endParaRPr lang="en-EG"/>
              </a:p>
            </p:txBody>
          </p:sp>
          <p:sp>
            <p:nvSpPr>
              <p:cNvPr id="217" name="Freeform 216">
                <a:extLst>
                  <a:ext uri="{FF2B5EF4-FFF2-40B4-BE49-F238E27FC236}">
                    <a16:creationId xmlns:a16="http://schemas.microsoft.com/office/drawing/2014/main" id="{53D8618E-7F9F-754D-B503-A4A2290B7704}"/>
                  </a:ext>
                </a:extLst>
              </p:cNvPr>
              <p:cNvSpPr/>
              <p:nvPr/>
            </p:nvSpPr>
            <p:spPr>
              <a:xfrm>
                <a:off x="7327603" y="5666656"/>
                <a:ext cx="65825" cy="149797"/>
              </a:xfrm>
              <a:custGeom>
                <a:avLst/>
                <a:gdLst>
                  <a:gd name="connsiteX0" fmla="*/ 7026 w 65825"/>
                  <a:gd name="connsiteY0" fmla="*/ 0 h 149797"/>
                  <a:gd name="connsiteX1" fmla="*/ 0 w 65825"/>
                  <a:gd name="connsiteY1" fmla="*/ 50857 h 149797"/>
                  <a:gd name="connsiteX2" fmla="*/ 48630 w 65825"/>
                  <a:gd name="connsiteY2" fmla="*/ 149798 h 149797"/>
                  <a:gd name="connsiteX3" fmla="*/ 65826 w 65825"/>
                  <a:gd name="connsiteY3" fmla="*/ 78228 h 149797"/>
                  <a:gd name="connsiteX4" fmla="*/ 7026 w 65825"/>
                  <a:gd name="connsiteY4" fmla="*/ 0 h 149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 h="149797">
                    <a:moveTo>
                      <a:pt x="7026" y="0"/>
                    </a:moveTo>
                    <a:lnTo>
                      <a:pt x="0" y="50857"/>
                    </a:lnTo>
                    <a:lnTo>
                      <a:pt x="48630" y="149798"/>
                    </a:lnTo>
                    <a:lnTo>
                      <a:pt x="65826" y="78228"/>
                    </a:lnTo>
                    <a:cubicBezTo>
                      <a:pt x="41672" y="55910"/>
                      <a:pt x="21750" y="29408"/>
                      <a:pt x="7026" y="0"/>
                    </a:cubicBezTo>
                    <a:close/>
                  </a:path>
                </a:pathLst>
              </a:custGeom>
              <a:solidFill>
                <a:srgbClr val="EAC2AC"/>
              </a:solidFill>
              <a:ln w="18393" cap="flat">
                <a:noFill/>
                <a:prstDash val="solid"/>
                <a:miter/>
              </a:ln>
            </p:spPr>
            <p:txBody>
              <a:bodyPr rtlCol="0" anchor="ctr"/>
              <a:lstStyle/>
              <a:p>
                <a:endParaRPr lang="en-EG"/>
              </a:p>
            </p:txBody>
          </p:sp>
        </p:grpSp>
        <p:sp>
          <p:nvSpPr>
            <p:cNvPr id="218" name="Freeform 217">
              <a:extLst>
                <a:ext uri="{FF2B5EF4-FFF2-40B4-BE49-F238E27FC236}">
                  <a16:creationId xmlns:a16="http://schemas.microsoft.com/office/drawing/2014/main" id="{D06DCD54-A2D2-044B-8AC2-890F91201635}"/>
                </a:ext>
              </a:extLst>
            </p:cNvPr>
            <p:cNvSpPr/>
            <p:nvPr/>
          </p:nvSpPr>
          <p:spPr>
            <a:xfrm>
              <a:off x="7623406" y="4925250"/>
              <a:ext cx="179585" cy="187837"/>
            </a:xfrm>
            <a:custGeom>
              <a:avLst/>
              <a:gdLst>
                <a:gd name="connsiteX0" fmla="*/ 179586 w 179585"/>
                <a:gd name="connsiteY0" fmla="*/ 0 h 187837"/>
                <a:gd name="connsiteX1" fmla="*/ 157952 w 179585"/>
                <a:gd name="connsiteY1" fmla="*/ 135003 h 187837"/>
                <a:gd name="connsiteX2" fmla="*/ 18534 w 179585"/>
                <a:gd name="connsiteY2" fmla="*/ 187710 h 187837"/>
                <a:gd name="connsiteX3" fmla="*/ 44 w 179585"/>
                <a:gd name="connsiteY3" fmla="*/ 134818 h 187837"/>
              </a:gdLst>
              <a:ahLst/>
              <a:cxnLst>
                <a:cxn ang="0">
                  <a:pos x="connsiteX0" y="connsiteY0"/>
                </a:cxn>
                <a:cxn ang="0">
                  <a:pos x="connsiteX1" y="connsiteY1"/>
                </a:cxn>
                <a:cxn ang="0">
                  <a:pos x="connsiteX2" y="connsiteY2"/>
                </a:cxn>
                <a:cxn ang="0">
                  <a:pos x="connsiteX3" y="connsiteY3"/>
                </a:cxn>
              </a:cxnLst>
              <a:rect l="l" t="t" r="r" b="b"/>
              <a:pathLst>
                <a:path w="179585" h="187837">
                  <a:moveTo>
                    <a:pt x="179586" y="0"/>
                  </a:moveTo>
                  <a:cubicBezTo>
                    <a:pt x="179586" y="0"/>
                    <a:pt x="151850" y="116509"/>
                    <a:pt x="157952" y="135003"/>
                  </a:cubicBezTo>
                  <a:cubicBezTo>
                    <a:pt x="157952" y="135003"/>
                    <a:pt x="47934" y="182901"/>
                    <a:pt x="18534" y="187710"/>
                  </a:cubicBezTo>
                  <a:cubicBezTo>
                    <a:pt x="-1805" y="190853"/>
                    <a:pt x="44" y="134818"/>
                    <a:pt x="44" y="134818"/>
                  </a:cubicBezTo>
                  <a:close/>
                </a:path>
              </a:pathLst>
            </a:custGeom>
            <a:solidFill>
              <a:srgbClr val="EAC2AC"/>
            </a:solidFill>
            <a:ln w="18393" cap="flat">
              <a:noFill/>
              <a:prstDash val="solid"/>
              <a:miter/>
            </a:ln>
          </p:spPr>
          <p:txBody>
            <a:bodyPr rtlCol="0" anchor="ctr"/>
            <a:lstStyle/>
            <a:p>
              <a:endParaRPr lang="en-EG"/>
            </a:p>
          </p:txBody>
        </p:sp>
        <p:sp>
          <p:nvSpPr>
            <p:cNvPr id="219" name="Freeform 218">
              <a:extLst>
                <a:ext uri="{FF2B5EF4-FFF2-40B4-BE49-F238E27FC236}">
                  <a16:creationId xmlns:a16="http://schemas.microsoft.com/office/drawing/2014/main" id="{B2A79074-96BC-E940-A363-87568D4D9666}"/>
                </a:ext>
              </a:extLst>
            </p:cNvPr>
            <p:cNvSpPr/>
            <p:nvPr/>
          </p:nvSpPr>
          <p:spPr>
            <a:xfrm>
              <a:off x="7264181" y="5506502"/>
              <a:ext cx="497392" cy="491003"/>
            </a:xfrm>
            <a:custGeom>
              <a:avLst/>
              <a:gdLst>
                <a:gd name="connsiteX0" fmla="*/ 195074 w 497392"/>
                <a:gd name="connsiteY0" fmla="*/ 10172 h 491003"/>
                <a:gd name="connsiteX1" fmla="*/ 118894 w 497392"/>
                <a:gd name="connsiteY1" fmla="*/ 228210 h 491003"/>
                <a:gd name="connsiteX2" fmla="*/ 63422 w 497392"/>
                <a:gd name="connsiteY2" fmla="*/ 211011 h 491003"/>
                <a:gd name="connsiteX3" fmla="*/ 0 w 497392"/>
                <a:gd name="connsiteY3" fmla="*/ 358960 h 491003"/>
                <a:gd name="connsiteX4" fmla="*/ 71188 w 497392"/>
                <a:gd name="connsiteY4" fmla="*/ 397426 h 491003"/>
                <a:gd name="connsiteX5" fmla="*/ 288451 w 497392"/>
                <a:gd name="connsiteY5" fmla="*/ 491004 h 491003"/>
                <a:gd name="connsiteX6" fmla="*/ 401797 w 497392"/>
                <a:gd name="connsiteY6" fmla="*/ 447174 h 491003"/>
                <a:gd name="connsiteX7" fmla="*/ 497393 w 497392"/>
                <a:gd name="connsiteY7" fmla="*/ 328261 h 491003"/>
                <a:gd name="connsiteX8" fmla="*/ 383307 w 497392"/>
                <a:gd name="connsiteY8" fmla="*/ 147394 h 491003"/>
                <a:gd name="connsiteX9" fmla="*/ 208757 w 497392"/>
                <a:gd name="connsiteY9" fmla="*/ 10172 h 491003"/>
                <a:gd name="connsiteX10" fmla="*/ 182870 w 497392"/>
                <a:gd name="connsiteY10" fmla="*/ 0 h 49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7392" h="491003">
                  <a:moveTo>
                    <a:pt x="195074" y="10172"/>
                  </a:moveTo>
                  <a:cubicBezTo>
                    <a:pt x="272919" y="173470"/>
                    <a:pt x="176584" y="218964"/>
                    <a:pt x="118894" y="228210"/>
                  </a:cubicBezTo>
                  <a:cubicBezTo>
                    <a:pt x="98883" y="229792"/>
                    <a:pt x="79030" y="223635"/>
                    <a:pt x="63422" y="211011"/>
                  </a:cubicBezTo>
                  <a:cubicBezTo>
                    <a:pt x="56766" y="265013"/>
                    <a:pt x="0" y="358960"/>
                    <a:pt x="0" y="358960"/>
                  </a:cubicBezTo>
                  <a:cubicBezTo>
                    <a:pt x="16641" y="386885"/>
                    <a:pt x="71188" y="397426"/>
                    <a:pt x="71188" y="397426"/>
                  </a:cubicBezTo>
                  <a:cubicBezTo>
                    <a:pt x="129080" y="455113"/>
                    <a:pt x="206767" y="488574"/>
                    <a:pt x="288451" y="491004"/>
                  </a:cubicBezTo>
                  <a:cubicBezTo>
                    <a:pt x="329862" y="488502"/>
                    <a:pt x="369472" y="473185"/>
                    <a:pt x="401797" y="447174"/>
                  </a:cubicBezTo>
                  <a:cubicBezTo>
                    <a:pt x="436726" y="410100"/>
                    <a:pt x="468688" y="370339"/>
                    <a:pt x="497393" y="328261"/>
                  </a:cubicBezTo>
                  <a:cubicBezTo>
                    <a:pt x="487593" y="234313"/>
                    <a:pt x="383307" y="147394"/>
                    <a:pt x="383307" y="147394"/>
                  </a:cubicBezTo>
                  <a:cubicBezTo>
                    <a:pt x="383307" y="147394"/>
                    <a:pt x="262934" y="29220"/>
                    <a:pt x="208757" y="10172"/>
                  </a:cubicBezTo>
                  <a:lnTo>
                    <a:pt x="182870" y="0"/>
                  </a:lnTo>
                  <a:close/>
                </a:path>
              </a:pathLst>
            </a:custGeom>
            <a:solidFill>
              <a:schemeClr val="accent3">
                <a:lumMod val="20000"/>
                <a:lumOff val="80000"/>
              </a:schemeClr>
            </a:solidFill>
            <a:ln w="18393" cap="flat">
              <a:noFill/>
              <a:prstDash val="solid"/>
              <a:miter/>
            </a:ln>
          </p:spPr>
          <p:txBody>
            <a:bodyPr rtlCol="0" anchor="ctr"/>
            <a:lstStyle/>
            <a:p>
              <a:endParaRPr lang="en-EG"/>
            </a:p>
          </p:txBody>
        </p:sp>
        <p:sp>
          <p:nvSpPr>
            <p:cNvPr id="220" name="Freeform 219">
              <a:extLst>
                <a:ext uri="{FF2B5EF4-FFF2-40B4-BE49-F238E27FC236}">
                  <a16:creationId xmlns:a16="http://schemas.microsoft.com/office/drawing/2014/main" id="{7B2D8BBD-FF5D-A24D-A8EC-B28C08FB2405}"/>
                </a:ext>
              </a:extLst>
            </p:cNvPr>
            <p:cNvSpPr/>
            <p:nvPr/>
          </p:nvSpPr>
          <p:spPr>
            <a:xfrm>
              <a:off x="7264181" y="5717513"/>
              <a:ext cx="427129" cy="279992"/>
            </a:xfrm>
            <a:custGeom>
              <a:avLst/>
              <a:gdLst>
                <a:gd name="connsiteX0" fmla="*/ 70264 w 427129"/>
                <a:gd name="connsiteY0" fmla="*/ 186415 h 279992"/>
                <a:gd name="connsiteX1" fmla="*/ 287526 w 427129"/>
                <a:gd name="connsiteY1" fmla="*/ 279992 h 279992"/>
                <a:gd name="connsiteX2" fmla="*/ 400873 w 427129"/>
                <a:gd name="connsiteY2" fmla="*/ 236163 h 279992"/>
                <a:gd name="connsiteX3" fmla="*/ 427129 w 427129"/>
                <a:gd name="connsiteY3" fmla="*/ 207498 h 279992"/>
                <a:gd name="connsiteX4" fmla="*/ 293258 w 427129"/>
                <a:gd name="connsiteY4" fmla="*/ 244485 h 279992"/>
                <a:gd name="connsiteX5" fmla="*/ 168263 w 427129"/>
                <a:gd name="connsiteY5" fmla="*/ 105783 h 279992"/>
                <a:gd name="connsiteX6" fmla="*/ 118894 w 427129"/>
                <a:gd name="connsiteY6" fmla="*/ 17199 h 279992"/>
                <a:gd name="connsiteX7" fmla="*/ 97999 w 427129"/>
                <a:gd name="connsiteY7" fmla="*/ 15535 h 279992"/>
                <a:gd name="connsiteX8" fmla="*/ 63422 w 427129"/>
                <a:gd name="connsiteY8" fmla="*/ 0 h 279992"/>
                <a:gd name="connsiteX9" fmla="*/ 0 w 427129"/>
                <a:gd name="connsiteY9" fmla="*/ 147948 h 279992"/>
                <a:gd name="connsiteX10" fmla="*/ 70264 w 427129"/>
                <a:gd name="connsiteY10" fmla="*/ 186415 h 27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7129" h="279992">
                  <a:moveTo>
                    <a:pt x="70264" y="186415"/>
                  </a:moveTo>
                  <a:cubicBezTo>
                    <a:pt x="128155" y="244102"/>
                    <a:pt x="205843" y="277562"/>
                    <a:pt x="287526" y="279992"/>
                  </a:cubicBezTo>
                  <a:cubicBezTo>
                    <a:pt x="328937" y="277490"/>
                    <a:pt x="368548" y="262174"/>
                    <a:pt x="400873" y="236163"/>
                  </a:cubicBezTo>
                  <a:cubicBezTo>
                    <a:pt x="408454" y="228765"/>
                    <a:pt x="417514" y="218779"/>
                    <a:pt x="427129" y="207498"/>
                  </a:cubicBezTo>
                  <a:cubicBezTo>
                    <a:pt x="388854" y="244485"/>
                    <a:pt x="329130" y="258355"/>
                    <a:pt x="293258" y="244485"/>
                  </a:cubicBezTo>
                  <a:cubicBezTo>
                    <a:pt x="237787" y="224142"/>
                    <a:pt x="207648" y="167182"/>
                    <a:pt x="168263" y="105783"/>
                  </a:cubicBezTo>
                  <a:cubicBezTo>
                    <a:pt x="149883" y="77370"/>
                    <a:pt x="133390" y="47778"/>
                    <a:pt x="118894" y="17199"/>
                  </a:cubicBezTo>
                  <a:cubicBezTo>
                    <a:pt x="118894" y="17199"/>
                    <a:pt x="121482" y="19233"/>
                    <a:pt x="97999" y="15535"/>
                  </a:cubicBezTo>
                  <a:cubicBezTo>
                    <a:pt x="85237" y="13726"/>
                    <a:pt x="73250" y="8341"/>
                    <a:pt x="63422" y="0"/>
                  </a:cubicBezTo>
                  <a:cubicBezTo>
                    <a:pt x="53622" y="55481"/>
                    <a:pt x="0" y="147948"/>
                    <a:pt x="0" y="147948"/>
                  </a:cubicBezTo>
                  <a:cubicBezTo>
                    <a:pt x="18121" y="179572"/>
                    <a:pt x="70264" y="186415"/>
                    <a:pt x="70264" y="186415"/>
                  </a:cubicBezTo>
                  <a:close/>
                </a:path>
              </a:pathLst>
            </a:custGeom>
            <a:solidFill>
              <a:schemeClr val="accent3">
                <a:lumMod val="60000"/>
                <a:lumOff val="40000"/>
              </a:schemeClr>
            </a:solidFill>
            <a:ln w="18393" cap="flat">
              <a:noFill/>
              <a:prstDash val="solid"/>
              <a:miter/>
            </a:ln>
          </p:spPr>
          <p:txBody>
            <a:bodyPr rtlCol="0" anchor="ctr"/>
            <a:lstStyle/>
            <a:p>
              <a:endParaRPr lang="en-EG"/>
            </a:p>
          </p:txBody>
        </p:sp>
        <p:sp>
          <p:nvSpPr>
            <p:cNvPr id="221" name="Freeform 220">
              <a:extLst>
                <a:ext uri="{FF2B5EF4-FFF2-40B4-BE49-F238E27FC236}">
                  <a16:creationId xmlns:a16="http://schemas.microsoft.com/office/drawing/2014/main" id="{B688AA92-917C-FA4C-B521-58F904EE62FA}"/>
                </a:ext>
              </a:extLst>
            </p:cNvPr>
            <p:cNvSpPr/>
            <p:nvPr/>
          </p:nvSpPr>
          <p:spPr>
            <a:xfrm>
              <a:off x="6887214" y="6111481"/>
              <a:ext cx="270649" cy="165951"/>
            </a:xfrm>
            <a:custGeom>
              <a:avLst/>
              <a:gdLst>
                <a:gd name="connsiteX0" fmla="*/ 270647 w 270649"/>
                <a:gd name="connsiteY0" fmla="*/ 59680 h 165951"/>
                <a:gd name="connsiteX1" fmla="*/ 268798 w 270649"/>
                <a:gd name="connsiteY1" fmla="*/ 67262 h 165951"/>
                <a:gd name="connsiteX2" fmla="*/ 231817 w 270649"/>
                <a:gd name="connsiteY2" fmla="*/ 87420 h 165951"/>
                <a:gd name="connsiteX3" fmla="*/ 198719 w 270649"/>
                <a:gd name="connsiteY3" fmla="*/ 95372 h 165951"/>
                <a:gd name="connsiteX4" fmla="*/ 164882 w 270649"/>
                <a:gd name="connsiteY4" fmla="*/ 115530 h 165951"/>
                <a:gd name="connsiteX5" fmla="*/ 60965 w 270649"/>
                <a:gd name="connsiteY5" fmla="*/ 165833 h 165951"/>
                <a:gd name="connsiteX6" fmla="*/ 686 w 270649"/>
                <a:gd name="connsiteY6" fmla="*/ 120523 h 165951"/>
                <a:gd name="connsiteX7" fmla="*/ 686 w 270649"/>
                <a:gd name="connsiteY7" fmla="*/ 100735 h 165951"/>
                <a:gd name="connsiteX8" fmla="*/ 96097 w 270649"/>
                <a:gd name="connsiteY8" fmla="*/ 8267 h 165951"/>
                <a:gd name="connsiteX9" fmla="*/ 247534 w 270649"/>
                <a:gd name="connsiteY9" fmla="*/ 36563 h 165951"/>
                <a:gd name="connsiteX10" fmla="*/ 270647 w 270649"/>
                <a:gd name="connsiteY10" fmla="*/ 59680 h 16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649" h="165951">
                  <a:moveTo>
                    <a:pt x="270647" y="59680"/>
                  </a:moveTo>
                  <a:cubicBezTo>
                    <a:pt x="270577" y="62309"/>
                    <a:pt x="269946" y="64895"/>
                    <a:pt x="268798" y="67262"/>
                  </a:cubicBezTo>
                  <a:cubicBezTo>
                    <a:pt x="256999" y="74909"/>
                    <a:pt x="244636" y="81648"/>
                    <a:pt x="231817" y="87420"/>
                  </a:cubicBezTo>
                  <a:cubicBezTo>
                    <a:pt x="221109" y="91276"/>
                    <a:pt x="210009" y="93943"/>
                    <a:pt x="198719" y="95372"/>
                  </a:cubicBezTo>
                  <a:cubicBezTo>
                    <a:pt x="183742" y="99256"/>
                    <a:pt x="184851" y="98516"/>
                    <a:pt x="164882" y="115530"/>
                  </a:cubicBezTo>
                  <a:cubicBezTo>
                    <a:pt x="118471" y="155291"/>
                    <a:pt x="89810" y="167312"/>
                    <a:pt x="60965" y="165833"/>
                  </a:cubicBezTo>
                  <a:cubicBezTo>
                    <a:pt x="45988" y="165833"/>
                    <a:pt x="1426" y="147339"/>
                    <a:pt x="686" y="120523"/>
                  </a:cubicBezTo>
                  <a:cubicBezTo>
                    <a:pt x="-229" y="113960"/>
                    <a:pt x="-229" y="107299"/>
                    <a:pt x="686" y="100735"/>
                  </a:cubicBezTo>
                  <a:cubicBezTo>
                    <a:pt x="11226" y="77064"/>
                    <a:pt x="53014" y="43405"/>
                    <a:pt x="96097" y="8267"/>
                  </a:cubicBezTo>
                  <a:cubicBezTo>
                    <a:pt x="120135" y="-10226"/>
                    <a:pt x="188549" y="3644"/>
                    <a:pt x="247534" y="36563"/>
                  </a:cubicBezTo>
                  <a:cubicBezTo>
                    <a:pt x="260662" y="44330"/>
                    <a:pt x="270832" y="55426"/>
                    <a:pt x="270647" y="59680"/>
                  </a:cubicBezTo>
                  <a:close/>
                </a:path>
              </a:pathLst>
            </a:custGeom>
            <a:solidFill>
              <a:srgbClr val="FFFFFF"/>
            </a:solidFill>
            <a:ln w="18393" cap="flat">
              <a:noFill/>
              <a:prstDash val="solid"/>
              <a:miter/>
            </a:ln>
          </p:spPr>
          <p:txBody>
            <a:bodyPr rtlCol="0" anchor="ctr"/>
            <a:lstStyle/>
            <a:p>
              <a:endParaRPr lang="en-EG"/>
            </a:p>
          </p:txBody>
        </p:sp>
        <p:sp>
          <p:nvSpPr>
            <p:cNvPr id="222" name="Freeform 221">
              <a:extLst>
                <a:ext uri="{FF2B5EF4-FFF2-40B4-BE49-F238E27FC236}">
                  <a16:creationId xmlns:a16="http://schemas.microsoft.com/office/drawing/2014/main" id="{D530CA69-F686-1949-A9F8-EEC29BF47B2C}"/>
                </a:ext>
              </a:extLst>
            </p:cNvPr>
            <p:cNvSpPr/>
            <p:nvPr/>
          </p:nvSpPr>
          <p:spPr>
            <a:xfrm>
              <a:off x="6886734" y="6068645"/>
              <a:ext cx="271828" cy="196951"/>
            </a:xfrm>
            <a:custGeom>
              <a:avLst/>
              <a:gdLst>
                <a:gd name="connsiteX0" fmla="*/ 268908 w 271828"/>
                <a:gd name="connsiteY0" fmla="*/ 42781 h 196951"/>
                <a:gd name="connsiteX1" fmla="*/ 268908 w 271828"/>
                <a:gd name="connsiteY1" fmla="*/ 98262 h 196951"/>
                <a:gd name="connsiteX2" fmla="*/ 231927 w 271828"/>
                <a:gd name="connsiteY2" fmla="*/ 119159 h 196951"/>
                <a:gd name="connsiteX3" fmla="*/ 198090 w 271828"/>
                <a:gd name="connsiteY3" fmla="*/ 126557 h 196951"/>
                <a:gd name="connsiteX4" fmla="*/ 164252 w 271828"/>
                <a:gd name="connsiteY4" fmla="*/ 146530 h 196951"/>
                <a:gd name="connsiteX5" fmla="*/ 60336 w 271828"/>
                <a:gd name="connsiteY5" fmla="*/ 196832 h 196951"/>
                <a:gd name="connsiteX6" fmla="*/ 2276 w 271828"/>
                <a:gd name="connsiteY6" fmla="*/ 141352 h 196951"/>
                <a:gd name="connsiteX7" fmla="*/ 20767 w 271828"/>
                <a:gd name="connsiteY7" fmla="*/ 112871 h 196951"/>
                <a:gd name="connsiteX8" fmla="*/ 98611 w 271828"/>
                <a:gd name="connsiteY8" fmla="*/ 40007 h 196951"/>
                <a:gd name="connsiteX9" fmla="*/ 235810 w 271828"/>
                <a:gd name="connsiteY9" fmla="*/ 5979 h 196951"/>
                <a:gd name="connsiteX10" fmla="*/ 268908 w 271828"/>
                <a:gd name="connsiteY10" fmla="*/ 42781 h 19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828" h="196951">
                  <a:moveTo>
                    <a:pt x="268908" y="42781"/>
                  </a:moveTo>
                  <a:cubicBezTo>
                    <a:pt x="272802" y="61069"/>
                    <a:pt x="272802" y="79973"/>
                    <a:pt x="268908" y="98262"/>
                  </a:cubicBezTo>
                  <a:cubicBezTo>
                    <a:pt x="268908" y="102885"/>
                    <a:pt x="239509" y="115461"/>
                    <a:pt x="231927" y="119159"/>
                  </a:cubicBezTo>
                  <a:cubicBezTo>
                    <a:pt x="220902" y="122667"/>
                    <a:pt x="209574" y="125144"/>
                    <a:pt x="198090" y="126557"/>
                  </a:cubicBezTo>
                  <a:cubicBezTo>
                    <a:pt x="183113" y="130440"/>
                    <a:pt x="184222" y="129516"/>
                    <a:pt x="164252" y="146530"/>
                  </a:cubicBezTo>
                  <a:cubicBezTo>
                    <a:pt x="117841" y="186291"/>
                    <a:pt x="89181" y="198312"/>
                    <a:pt x="60336" y="196832"/>
                  </a:cubicBezTo>
                  <a:cubicBezTo>
                    <a:pt x="43140" y="196832"/>
                    <a:pt x="-11777" y="172421"/>
                    <a:pt x="2276" y="141352"/>
                  </a:cubicBezTo>
                  <a:cubicBezTo>
                    <a:pt x="7198" y="131108"/>
                    <a:pt x="13413" y="121537"/>
                    <a:pt x="20767" y="112871"/>
                  </a:cubicBezTo>
                  <a:cubicBezTo>
                    <a:pt x="20767" y="112871"/>
                    <a:pt x="73464" y="65713"/>
                    <a:pt x="98611" y="40007"/>
                  </a:cubicBezTo>
                  <a:cubicBezTo>
                    <a:pt x="120060" y="18184"/>
                    <a:pt x="179784" y="-13255"/>
                    <a:pt x="235810" y="5979"/>
                  </a:cubicBezTo>
                  <a:cubicBezTo>
                    <a:pt x="251660" y="12862"/>
                    <a:pt x="263738" y="26292"/>
                    <a:pt x="268908" y="42781"/>
                  </a:cubicBezTo>
                  <a:close/>
                </a:path>
              </a:pathLst>
            </a:custGeom>
            <a:solidFill>
              <a:srgbClr val="27AAE1"/>
            </a:solidFill>
            <a:ln w="18393" cap="flat">
              <a:noFill/>
              <a:prstDash val="solid"/>
              <a:miter/>
            </a:ln>
          </p:spPr>
          <p:txBody>
            <a:bodyPr rtlCol="0" anchor="ctr"/>
            <a:lstStyle/>
            <a:p>
              <a:endParaRPr lang="en-EG"/>
            </a:p>
          </p:txBody>
        </p:sp>
        <p:sp>
          <p:nvSpPr>
            <p:cNvPr id="223" name="Freeform 222">
              <a:extLst>
                <a:ext uri="{FF2B5EF4-FFF2-40B4-BE49-F238E27FC236}">
                  <a16:creationId xmlns:a16="http://schemas.microsoft.com/office/drawing/2014/main" id="{73BB1BEE-A486-814F-92C6-EB7AD4635441}"/>
                </a:ext>
              </a:extLst>
            </p:cNvPr>
            <p:cNvSpPr/>
            <p:nvPr/>
          </p:nvSpPr>
          <p:spPr>
            <a:xfrm>
              <a:off x="6973326" y="6067627"/>
              <a:ext cx="178617" cy="75541"/>
            </a:xfrm>
            <a:custGeom>
              <a:avLst/>
              <a:gdLst>
                <a:gd name="connsiteX0" fmla="*/ 67120 w 178617"/>
                <a:gd name="connsiteY0" fmla="*/ 53416 h 75541"/>
                <a:gd name="connsiteX1" fmla="*/ 65271 w 178617"/>
                <a:gd name="connsiteY1" fmla="*/ 73759 h 75541"/>
                <a:gd name="connsiteX2" fmla="*/ 178618 w 178617"/>
                <a:gd name="connsiteY2" fmla="*/ 33813 h 75541"/>
                <a:gd name="connsiteX3" fmla="*/ 150882 w 178617"/>
                <a:gd name="connsiteY3" fmla="*/ 5333 h 75541"/>
                <a:gd name="connsiteX4" fmla="*/ 10909 w 178617"/>
                <a:gd name="connsiteY4" fmla="*/ 40100 h 75541"/>
                <a:gd name="connsiteX5" fmla="*/ 0 w 178617"/>
                <a:gd name="connsiteY5" fmla="*/ 49162 h 75541"/>
                <a:gd name="connsiteX6" fmla="*/ 25702 w 178617"/>
                <a:gd name="connsiteY6" fmla="*/ 42875 h 75541"/>
                <a:gd name="connsiteX7" fmla="*/ 138124 w 178617"/>
                <a:gd name="connsiteY7" fmla="*/ 5887 h 75541"/>
                <a:gd name="connsiteX8" fmla="*/ 67120 w 178617"/>
                <a:gd name="connsiteY8" fmla="*/ 53416 h 75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17" h="75541">
                  <a:moveTo>
                    <a:pt x="67120" y="53416"/>
                  </a:moveTo>
                  <a:cubicBezTo>
                    <a:pt x="65456" y="48792"/>
                    <a:pt x="65271" y="73759"/>
                    <a:pt x="65271" y="73759"/>
                  </a:cubicBezTo>
                  <a:cubicBezTo>
                    <a:pt x="100403" y="80601"/>
                    <a:pt x="161606" y="67841"/>
                    <a:pt x="178618" y="33813"/>
                  </a:cubicBezTo>
                  <a:cubicBezTo>
                    <a:pt x="172921" y="21413"/>
                    <a:pt x="163124" y="11356"/>
                    <a:pt x="150882" y="5333"/>
                  </a:cubicBezTo>
                  <a:cubicBezTo>
                    <a:pt x="95411" y="-13161"/>
                    <a:pt x="34762" y="20867"/>
                    <a:pt x="10909" y="40100"/>
                  </a:cubicBezTo>
                  <a:lnTo>
                    <a:pt x="0" y="49162"/>
                  </a:lnTo>
                  <a:cubicBezTo>
                    <a:pt x="19785" y="51382"/>
                    <a:pt x="20339" y="57299"/>
                    <a:pt x="25702" y="42875"/>
                  </a:cubicBezTo>
                  <a:cubicBezTo>
                    <a:pt x="36981" y="12730"/>
                    <a:pt x="112792" y="-4284"/>
                    <a:pt x="138124" y="5887"/>
                  </a:cubicBezTo>
                  <a:cubicBezTo>
                    <a:pt x="221885" y="39731"/>
                    <a:pt x="71373" y="65067"/>
                    <a:pt x="67120" y="53416"/>
                  </a:cubicBezTo>
                  <a:close/>
                </a:path>
              </a:pathLst>
            </a:custGeom>
            <a:solidFill>
              <a:srgbClr val="FFFFFF"/>
            </a:solidFill>
            <a:ln w="18393" cap="flat">
              <a:noFill/>
              <a:prstDash val="solid"/>
              <a:miter/>
            </a:ln>
          </p:spPr>
          <p:txBody>
            <a:bodyPr rtlCol="0" anchor="ctr"/>
            <a:lstStyle/>
            <a:p>
              <a:endParaRPr lang="en-EG"/>
            </a:p>
          </p:txBody>
        </p:sp>
        <p:sp>
          <p:nvSpPr>
            <p:cNvPr id="224" name="Freeform 223">
              <a:extLst>
                <a:ext uri="{FF2B5EF4-FFF2-40B4-BE49-F238E27FC236}">
                  <a16:creationId xmlns:a16="http://schemas.microsoft.com/office/drawing/2014/main" id="{583F8568-B41E-D546-B6D6-E3DDA54C4BDC}"/>
                </a:ext>
              </a:extLst>
            </p:cNvPr>
            <p:cNvSpPr/>
            <p:nvPr/>
          </p:nvSpPr>
          <p:spPr>
            <a:xfrm>
              <a:off x="7004021" y="6031719"/>
              <a:ext cx="144440" cy="95902"/>
            </a:xfrm>
            <a:custGeom>
              <a:avLst/>
              <a:gdLst>
                <a:gd name="connsiteX0" fmla="*/ 0 w 144440"/>
                <a:gd name="connsiteY0" fmla="*/ 69351 h 95902"/>
                <a:gd name="connsiteX1" fmla="*/ 21449 w 144440"/>
                <a:gd name="connsiteY1" fmla="*/ 32364 h 95902"/>
                <a:gd name="connsiteX2" fmla="*/ 32543 w 144440"/>
                <a:gd name="connsiteY2" fmla="*/ 0 h 95902"/>
                <a:gd name="connsiteX3" fmla="*/ 48815 w 144440"/>
                <a:gd name="connsiteY3" fmla="*/ 23487 h 95902"/>
                <a:gd name="connsiteX4" fmla="*/ 140342 w 144440"/>
                <a:gd name="connsiteY4" fmla="*/ 19603 h 95902"/>
                <a:gd name="connsiteX5" fmla="*/ 132785 w 144440"/>
                <a:gd name="connsiteY5" fmla="*/ 54894 h 95902"/>
                <a:gd name="connsiteX6" fmla="*/ 131837 w 144440"/>
                <a:gd name="connsiteY6" fmla="*/ 55481 h 95902"/>
                <a:gd name="connsiteX7" fmla="*/ 135350 w 144440"/>
                <a:gd name="connsiteY7" fmla="*/ 67686 h 95902"/>
                <a:gd name="connsiteX8" fmla="*/ 0 w 144440"/>
                <a:gd name="connsiteY8" fmla="*/ 69351 h 9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40" h="95902">
                  <a:moveTo>
                    <a:pt x="0" y="69351"/>
                  </a:moveTo>
                  <a:cubicBezTo>
                    <a:pt x="10275" y="59122"/>
                    <a:pt x="17675" y="46363"/>
                    <a:pt x="21449" y="32364"/>
                  </a:cubicBezTo>
                  <a:cubicBezTo>
                    <a:pt x="21449" y="32364"/>
                    <a:pt x="10724" y="8877"/>
                    <a:pt x="32543" y="0"/>
                  </a:cubicBezTo>
                  <a:cubicBezTo>
                    <a:pt x="32543" y="0"/>
                    <a:pt x="27736" y="8877"/>
                    <a:pt x="48815" y="23487"/>
                  </a:cubicBezTo>
                  <a:cubicBezTo>
                    <a:pt x="69894" y="38097"/>
                    <a:pt x="122776" y="33103"/>
                    <a:pt x="140342" y="19603"/>
                  </a:cubicBezTo>
                  <a:cubicBezTo>
                    <a:pt x="147999" y="31435"/>
                    <a:pt x="144617" y="47236"/>
                    <a:pt x="132785" y="54894"/>
                  </a:cubicBezTo>
                  <a:cubicBezTo>
                    <a:pt x="132475" y="55098"/>
                    <a:pt x="132157" y="55292"/>
                    <a:pt x="131837" y="55481"/>
                  </a:cubicBezTo>
                  <a:cubicBezTo>
                    <a:pt x="128139" y="58255"/>
                    <a:pt x="137384" y="62878"/>
                    <a:pt x="135350" y="67686"/>
                  </a:cubicBezTo>
                  <a:cubicBezTo>
                    <a:pt x="126105" y="88954"/>
                    <a:pt x="37905" y="117989"/>
                    <a:pt x="0" y="69351"/>
                  </a:cubicBezTo>
                  <a:close/>
                </a:path>
              </a:pathLst>
            </a:custGeom>
            <a:solidFill>
              <a:srgbClr val="BCCAD8"/>
            </a:solidFill>
            <a:ln w="18393" cap="flat">
              <a:noFill/>
              <a:prstDash val="solid"/>
              <a:miter/>
            </a:ln>
          </p:spPr>
          <p:txBody>
            <a:bodyPr rtlCol="0" anchor="ctr"/>
            <a:lstStyle/>
            <a:p>
              <a:endParaRPr lang="en-EG"/>
            </a:p>
          </p:txBody>
        </p:sp>
        <p:sp>
          <p:nvSpPr>
            <p:cNvPr id="225" name="Freeform 224">
              <a:extLst>
                <a:ext uri="{FF2B5EF4-FFF2-40B4-BE49-F238E27FC236}">
                  <a16:creationId xmlns:a16="http://schemas.microsoft.com/office/drawing/2014/main" id="{C6892D7A-734C-B547-B165-20528C561775}"/>
                </a:ext>
              </a:extLst>
            </p:cNvPr>
            <p:cNvSpPr/>
            <p:nvPr/>
          </p:nvSpPr>
          <p:spPr>
            <a:xfrm>
              <a:off x="6978689" y="6078339"/>
              <a:ext cx="66590" cy="65080"/>
            </a:xfrm>
            <a:custGeom>
              <a:avLst/>
              <a:gdLst>
                <a:gd name="connsiteX0" fmla="*/ 0 w 66590"/>
                <a:gd name="connsiteY0" fmla="*/ 29018 h 65080"/>
                <a:gd name="connsiteX1" fmla="*/ 43822 w 66590"/>
                <a:gd name="connsiteY1" fmla="*/ 3312 h 65080"/>
                <a:gd name="connsiteX2" fmla="*/ 62313 w 66590"/>
                <a:gd name="connsiteY2" fmla="*/ 65081 h 65080"/>
              </a:gdLst>
              <a:ahLst/>
              <a:cxnLst>
                <a:cxn ang="0">
                  <a:pos x="connsiteX0" y="connsiteY0"/>
                </a:cxn>
                <a:cxn ang="0">
                  <a:pos x="connsiteX1" y="connsiteY1"/>
                </a:cxn>
                <a:cxn ang="0">
                  <a:pos x="connsiteX2" y="connsiteY2"/>
                </a:cxn>
              </a:cxnLst>
              <a:rect l="l" t="t" r="r" b="b"/>
              <a:pathLst>
                <a:path w="66590" h="65080">
                  <a:moveTo>
                    <a:pt x="0" y="29018"/>
                  </a:moveTo>
                  <a:cubicBezTo>
                    <a:pt x="0" y="29018"/>
                    <a:pt x="7766" y="-11667"/>
                    <a:pt x="43822" y="3312"/>
                  </a:cubicBezTo>
                  <a:cubicBezTo>
                    <a:pt x="79879" y="18292"/>
                    <a:pt x="62313" y="65081"/>
                    <a:pt x="62313" y="65081"/>
                  </a:cubicBezTo>
                  <a:close/>
                </a:path>
              </a:pathLst>
            </a:custGeom>
            <a:solidFill>
              <a:srgbClr val="FFFFFF"/>
            </a:solidFill>
            <a:ln w="18393" cap="flat">
              <a:noFill/>
              <a:prstDash val="solid"/>
              <a:miter/>
            </a:ln>
          </p:spPr>
          <p:txBody>
            <a:bodyPr rtlCol="0" anchor="ctr"/>
            <a:lstStyle/>
            <a:p>
              <a:endParaRPr lang="en-EG"/>
            </a:p>
          </p:txBody>
        </p:sp>
        <p:sp>
          <p:nvSpPr>
            <p:cNvPr id="226" name="Freeform 225">
              <a:extLst>
                <a:ext uri="{FF2B5EF4-FFF2-40B4-BE49-F238E27FC236}">
                  <a16:creationId xmlns:a16="http://schemas.microsoft.com/office/drawing/2014/main" id="{115E7BA1-912A-554E-B1E6-03217E8D9D25}"/>
                </a:ext>
              </a:extLst>
            </p:cNvPr>
            <p:cNvSpPr/>
            <p:nvPr/>
          </p:nvSpPr>
          <p:spPr>
            <a:xfrm>
              <a:off x="6956870" y="6122522"/>
              <a:ext cx="100587" cy="82666"/>
            </a:xfrm>
            <a:custGeom>
              <a:avLst/>
              <a:gdLst>
                <a:gd name="connsiteX0" fmla="*/ 14238 w 100587"/>
                <a:gd name="connsiteY0" fmla="*/ 82666 h 82666"/>
                <a:gd name="connsiteX1" fmla="*/ 0 w 100587"/>
                <a:gd name="connsiteY1" fmla="*/ 61399 h 82666"/>
                <a:gd name="connsiteX2" fmla="*/ 58984 w 100587"/>
                <a:gd name="connsiteY2" fmla="*/ 0 h 82666"/>
                <a:gd name="connsiteX3" fmla="*/ 100588 w 100587"/>
                <a:gd name="connsiteY3" fmla="*/ 10541 h 82666"/>
                <a:gd name="connsiteX4" fmla="*/ 14238 w 100587"/>
                <a:gd name="connsiteY4" fmla="*/ 82666 h 82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7" h="82666">
                  <a:moveTo>
                    <a:pt x="14238" y="82666"/>
                  </a:moveTo>
                  <a:lnTo>
                    <a:pt x="0" y="61399"/>
                  </a:lnTo>
                  <a:lnTo>
                    <a:pt x="58984" y="0"/>
                  </a:lnTo>
                  <a:lnTo>
                    <a:pt x="100588" y="10541"/>
                  </a:lnTo>
                  <a:lnTo>
                    <a:pt x="14238" y="82666"/>
                  </a:lnTo>
                  <a:close/>
                </a:path>
              </a:pathLst>
            </a:custGeom>
            <a:solidFill>
              <a:srgbClr val="FFFFFF"/>
            </a:solidFill>
            <a:ln w="18393" cap="flat">
              <a:noFill/>
              <a:prstDash val="solid"/>
              <a:miter/>
            </a:ln>
          </p:spPr>
          <p:txBody>
            <a:bodyPr rtlCol="0" anchor="ctr"/>
            <a:lstStyle/>
            <a:p>
              <a:endParaRPr lang="en-EG"/>
            </a:p>
          </p:txBody>
        </p:sp>
        <p:sp>
          <p:nvSpPr>
            <p:cNvPr id="227" name="Freeform 226">
              <a:extLst>
                <a:ext uri="{FF2B5EF4-FFF2-40B4-BE49-F238E27FC236}">
                  <a16:creationId xmlns:a16="http://schemas.microsoft.com/office/drawing/2014/main" id="{4A63E016-96BE-644D-A1A9-98985978CA6E}"/>
                </a:ext>
              </a:extLst>
            </p:cNvPr>
            <p:cNvSpPr/>
            <p:nvPr/>
          </p:nvSpPr>
          <p:spPr>
            <a:xfrm>
              <a:off x="6909719" y="6107727"/>
              <a:ext cx="94301" cy="70460"/>
            </a:xfrm>
            <a:custGeom>
              <a:avLst/>
              <a:gdLst>
                <a:gd name="connsiteX0" fmla="*/ 94301 w 94301"/>
                <a:gd name="connsiteY0" fmla="*/ 6658 h 70460"/>
                <a:gd name="connsiteX1" fmla="*/ 31619 w 94301"/>
                <a:gd name="connsiteY1" fmla="*/ 66947 h 70460"/>
                <a:gd name="connsiteX2" fmla="*/ 0 w 94301"/>
                <a:gd name="connsiteY2" fmla="*/ 70461 h 70460"/>
                <a:gd name="connsiteX3" fmla="*/ 68969 w 94301"/>
                <a:gd name="connsiteY3" fmla="*/ 0 h 70460"/>
              </a:gdLst>
              <a:ahLst/>
              <a:cxnLst>
                <a:cxn ang="0">
                  <a:pos x="connsiteX0" y="connsiteY0"/>
                </a:cxn>
                <a:cxn ang="0">
                  <a:pos x="connsiteX1" y="connsiteY1"/>
                </a:cxn>
                <a:cxn ang="0">
                  <a:pos x="connsiteX2" y="connsiteY2"/>
                </a:cxn>
                <a:cxn ang="0">
                  <a:pos x="connsiteX3" y="connsiteY3"/>
                </a:cxn>
              </a:cxnLst>
              <a:rect l="l" t="t" r="r" b="b"/>
              <a:pathLst>
                <a:path w="94301" h="70460">
                  <a:moveTo>
                    <a:pt x="94301" y="6658"/>
                  </a:moveTo>
                  <a:lnTo>
                    <a:pt x="31619" y="66947"/>
                  </a:lnTo>
                  <a:lnTo>
                    <a:pt x="0" y="70461"/>
                  </a:lnTo>
                  <a:cubicBezTo>
                    <a:pt x="0" y="70461"/>
                    <a:pt x="68969" y="6658"/>
                    <a:pt x="68969" y="0"/>
                  </a:cubicBezTo>
                  <a:close/>
                </a:path>
              </a:pathLst>
            </a:custGeom>
            <a:solidFill>
              <a:srgbClr val="FFFFFF"/>
            </a:solidFill>
            <a:ln w="18393" cap="flat">
              <a:noFill/>
              <a:prstDash val="solid"/>
              <a:miter/>
            </a:ln>
          </p:spPr>
          <p:txBody>
            <a:bodyPr rtlCol="0" anchor="ctr"/>
            <a:lstStyle/>
            <a:p>
              <a:endParaRPr lang="en-EG"/>
            </a:p>
          </p:txBody>
        </p:sp>
        <p:sp>
          <p:nvSpPr>
            <p:cNvPr id="228" name="Freeform 227">
              <a:extLst>
                <a:ext uri="{FF2B5EF4-FFF2-40B4-BE49-F238E27FC236}">
                  <a16:creationId xmlns:a16="http://schemas.microsoft.com/office/drawing/2014/main" id="{DF0E9DDA-DD12-824E-ADC6-9DCAC1933D05}"/>
                </a:ext>
              </a:extLst>
            </p:cNvPr>
            <p:cNvSpPr/>
            <p:nvPr/>
          </p:nvSpPr>
          <p:spPr>
            <a:xfrm>
              <a:off x="6661513" y="6007542"/>
              <a:ext cx="271506" cy="165773"/>
            </a:xfrm>
            <a:custGeom>
              <a:avLst/>
              <a:gdLst>
                <a:gd name="connsiteX0" fmla="*/ 271504 w 271506"/>
                <a:gd name="connsiteY0" fmla="*/ 59500 h 165773"/>
                <a:gd name="connsiteX1" fmla="*/ 269655 w 271506"/>
                <a:gd name="connsiteY1" fmla="*/ 67082 h 165773"/>
                <a:gd name="connsiteX2" fmla="*/ 231750 w 271506"/>
                <a:gd name="connsiteY2" fmla="*/ 87240 h 165773"/>
                <a:gd name="connsiteX3" fmla="*/ 198837 w 271506"/>
                <a:gd name="connsiteY3" fmla="*/ 95377 h 165773"/>
                <a:gd name="connsiteX4" fmla="*/ 164999 w 271506"/>
                <a:gd name="connsiteY4" fmla="*/ 115350 h 165773"/>
                <a:gd name="connsiteX5" fmla="*/ 61083 w 271506"/>
                <a:gd name="connsiteY5" fmla="*/ 165653 h 165773"/>
                <a:gd name="connsiteX6" fmla="*/ 619 w 271506"/>
                <a:gd name="connsiteY6" fmla="*/ 120344 h 165773"/>
                <a:gd name="connsiteX7" fmla="*/ 619 w 271506"/>
                <a:gd name="connsiteY7" fmla="*/ 100740 h 165773"/>
                <a:gd name="connsiteX8" fmla="*/ 96030 w 271506"/>
                <a:gd name="connsiteY8" fmla="*/ 8273 h 165773"/>
                <a:gd name="connsiteX9" fmla="*/ 247467 w 271506"/>
                <a:gd name="connsiteY9" fmla="*/ 36383 h 165773"/>
                <a:gd name="connsiteX10" fmla="*/ 271504 w 271506"/>
                <a:gd name="connsiteY10" fmla="*/ 59500 h 16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506" h="165773">
                  <a:moveTo>
                    <a:pt x="271504" y="59500"/>
                  </a:moveTo>
                  <a:cubicBezTo>
                    <a:pt x="271373" y="62122"/>
                    <a:pt x="270746" y="64695"/>
                    <a:pt x="269655" y="67082"/>
                  </a:cubicBezTo>
                  <a:cubicBezTo>
                    <a:pt x="257594" y="74831"/>
                    <a:pt x="244917" y="81574"/>
                    <a:pt x="231750" y="87240"/>
                  </a:cubicBezTo>
                  <a:cubicBezTo>
                    <a:pt x="221142" y="91253"/>
                    <a:pt x="210092" y="93987"/>
                    <a:pt x="198837" y="95377"/>
                  </a:cubicBezTo>
                  <a:cubicBezTo>
                    <a:pt x="183675" y="99261"/>
                    <a:pt x="184969" y="98336"/>
                    <a:pt x="164999" y="115350"/>
                  </a:cubicBezTo>
                  <a:cubicBezTo>
                    <a:pt x="118588" y="155296"/>
                    <a:pt x="89928" y="167132"/>
                    <a:pt x="61083" y="165653"/>
                  </a:cubicBezTo>
                  <a:cubicBezTo>
                    <a:pt x="45921" y="165653"/>
                    <a:pt x="1544" y="147159"/>
                    <a:pt x="619" y="120344"/>
                  </a:cubicBezTo>
                  <a:cubicBezTo>
                    <a:pt x="-206" y="113836"/>
                    <a:pt x="-206" y="107248"/>
                    <a:pt x="619" y="100740"/>
                  </a:cubicBezTo>
                  <a:cubicBezTo>
                    <a:pt x="10974" y="76884"/>
                    <a:pt x="52947" y="43410"/>
                    <a:pt x="96030" y="8273"/>
                  </a:cubicBezTo>
                  <a:cubicBezTo>
                    <a:pt x="120068" y="-10221"/>
                    <a:pt x="188482" y="3649"/>
                    <a:pt x="247467" y="36383"/>
                  </a:cubicBezTo>
                  <a:cubicBezTo>
                    <a:pt x="261519" y="44335"/>
                    <a:pt x="271689" y="55246"/>
                    <a:pt x="271504" y="59500"/>
                  </a:cubicBezTo>
                  <a:close/>
                </a:path>
              </a:pathLst>
            </a:custGeom>
            <a:solidFill>
              <a:srgbClr val="FFFFFF"/>
            </a:solidFill>
            <a:ln w="18393" cap="flat">
              <a:noFill/>
              <a:prstDash val="solid"/>
              <a:miter/>
            </a:ln>
          </p:spPr>
          <p:txBody>
            <a:bodyPr rtlCol="0" anchor="ctr"/>
            <a:lstStyle/>
            <a:p>
              <a:endParaRPr lang="en-EG"/>
            </a:p>
          </p:txBody>
        </p:sp>
        <p:sp>
          <p:nvSpPr>
            <p:cNvPr id="229" name="Freeform 228">
              <a:extLst>
                <a:ext uri="{FF2B5EF4-FFF2-40B4-BE49-F238E27FC236}">
                  <a16:creationId xmlns:a16="http://schemas.microsoft.com/office/drawing/2014/main" id="{454A1D18-B4F7-8043-8570-B64DBB84C333}"/>
                </a:ext>
              </a:extLst>
            </p:cNvPr>
            <p:cNvSpPr/>
            <p:nvPr/>
          </p:nvSpPr>
          <p:spPr>
            <a:xfrm>
              <a:off x="6662260" y="5963833"/>
              <a:ext cx="271292" cy="197027"/>
            </a:xfrm>
            <a:custGeom>
              <a:avLst/>
              <a:gdLst>
                <a:gd name="connsiteX0" fmla="*/ 268539 w 271292"/>
                <a:gd name="connsiteY0" fmla="*/ 43659 h 197027"/>
                <a:gd name="connsiteX1" fmla="*/ 268539 w 271292"/>
                <a:gd name="connsiteY1" fmla="*/ 98030 h 197027"/>
                <a:gd name="connsiteX2" fmla="*/ 231558 w 271292"/>
                <a:gd name="connsiteY2" fmla="*/ 119113 h 197027"/>
                <a:gd name="connsiteX3" fmla="*/ 197905 w 271292"/>
                <a:gd name="connsiteY3" fmla="*/ 126325 h 197027"/>
                <a:gd name="connsiteX4" fmla="*/ 164068 w 271292"/>
                <a:gd name="connsiteY4" fmla="*/ 146483 h 197027"/>
                <a:gd name="connsiteX5" fmla="*/ 60336 w 271292"/>
                <a:gd name="connsiteY5" fmla="*/ 196786 h 197027"/>
                <a:gd name="connsiteX6" fmla="*/ 2276 w 271292"/>
                <a:gd name="connsiteY6" fmla="*/ 141305 h 197027"/>
                <a:gd name="connsiteX7" fmla="*/ 20767 w 271292"/>
                <a:gd name="connsiteY7" fmla="*/ 113010 h 197027"/>
                <a:gd name="connsiteX8" fmla="*/ 98981 w 271292"/>
                <a:gd name="connsiteY8" fmla="*/ 39221 h 197027"/>
                <a:gd name="connsiteX9" fmla="*/ 236180 w 271292"/>
                <a:gd name="connsiteY9" fmla="*/ 5193 h 197027"/>
                <a:gd name="connsiteX10" fmla="*/ 268539 w 271292"/>
                <a:gd name="connsiteY10" fmla="*/ 43659 h 19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292" h="197027">
                  <a:moveTo>
                    <a:pt x="268539" y="43659"/>
                  </a:moveTo>
                  <a:cubicBezTo>
                    <a:pt x="272211" y="61596"/>
                    <a:pt x="272211" y="80093"/>
                    <a:pt x="268539" y="98030"/>
                  </a:cubicBezTo>
                  <a:cubicBezTo>
                    <a:pt x="267614" y="102654"/>
                    <a:pt x="239139" y="115229"/>
                    <a:pt x="231558" y="119113"/>
                  </a:cubicBezTo>
                  <a:cubicBezTo>
                    <a:pt x="220589" y="122558"/>
                    <a:pt x="209323" y="124974"/>
                    <a:pt x="197905" y="126325"/>
                  </a:cubicBezTo>
                  <a:cubicBezTo>
                    <a:pt x="182743" y="130209"/>
                    <a:pt x="184037" y="129469"/>
                    <a:pt x="164068" y="146483"/>
                  </a:cubicBezTo>
                  <a:cubicBezTo>
                    <a:pt x="117841" y="186244"/>
                    <a:pt x="89181" y="199005"/>
                    <a:pt x="60336" y="196786"/>
                  </a:cubicBezTo>
                  <a:cubicBezTo>
                    <a:pt x="43140" y="196786"/>
                    <a:pt x="-11777" y="172374"/>
                    <a:pt x="2276" y="141305"/>
                  </a:cubicBezTo>
                  <a:cubicBezTo>
                    <a:pt x="7164" y="131099"/>
                    <a:pt x="13381" y="121584"/>
                    <a:pt x="20767" y="113010"/>
                  </a:cubicBezTo>
                  <a:cubicBezTo>
                    <a:pt x="20767" y="113010"/>
                    <a:pt x="73649" y="64742"/>
                    <a:pt x="98981" y="39221"/>
                  </a:cubicBezTo>
                  <a:cubicBezTo>
                    <a:pt x="135641" y="4704"/>
                    <a:pt x="187643" y="-8193"/>
                    <a:pt x="236180" y="5193"/>
                  </a:cubicBezTo>
                  <a:cubicBezTo>
                    <a:pt x="252147" y="12568"/>
                    <a:pt x="264005" y="26665"/>
                    <a:pt x="268539" y="43659"/>
                  </a:cubicBezTo>
                  <a:close/>
                </a:path>
              </a:pathLst>
            </a:custGeom>
            <a:solidFill>
              <a:srgbClr val="27AAE1"/>
            </a:solidFill>
            <a:ln w="18393" cap="flat">
              <a:noFill/>
              <a:prstDash val="solid"/>
              <a:miter/>
            </a:ln>
          </p:spPr>
          <p:txBody>
            <a:bodyPr rtlCol="0" anchor="ctr"/>
            <a:lstStyle/>
            <a:p>
              <a:endParaRPr lang="en-EG"/>
            </a:p>
          </p:txBody>
        </p:sp>
        <p:sp>
          <p:nvSpPr>
            <p:cNvPr id="230" name="Freeform 229">
              <a:extLst>
                <a:ext uri="{FF2B5EF4-FFF2-40B4-BE49-F238E27FC236}">
                  <a16:creationId xmlns:a16="http://schemas.microsoft.com/office/drawing/2014/main" id="{1313EB3D-ED24-254E-89A3-09896E41DD3A}"/>
                </a:ext>
              </a:extLst>
            </p:cNvPr>
            <p:cNvSpPr/>
            <p:nvPr/>
          </p:nvSpPr>
          <p:spPr>
            <a:xfrm>
              <a:off x="6747558" y="5963692"/>
              <a:ext cx="179542" cy="75359"/>
            </a:xfrm>
            <a:custGeom>
              <a:avLst/>
              <a:gdLst>
                <a:gd name="connsiteX0" fmla="*/ 68045 w 179542"/>
                <a:gd name="connsiteY0" fmla="*/ 53233 h 75359"/>
                <a:gd name="connsiteX1" fmla="*/ 66196 w 179542"/>
                <a:gd name="connsiteY1" fmla="*/ 73575 h 75359"/>
                <a:gd name="connsiteX2" fmla="*/ 179542 w 179542"/>
                <a:gd name="connsiteY2" fmla="*/ 33814 h 75359"/>
                <a:gd name="connsiteX3" fmla="*/ 150882 w 179542"/>
                <a:gd name="connsiteY3" fmla="*/ 5334 h 75359"/>
                <a:gd name="connsiteX4" fmla="*/ 10909 w 179542"/>
                <a:gd name="connsiteY4" fmla="*/ 39917 h 75359"/>
                <a:gd name="connsiteX5" fmla="*/ 0 w 179542"/>
                <a:gd name="connsiteY5" fmla="*/ 48979 h 75359"/>
                <a:gd name="connsiteX6" fmla="*/ 25702 w 179542"/>
                <a:gd name="connsiteY6" fmla="*/ 42876 h 75359"/>
                <a:gd name="connsiteX7" fmla="*/ 138124 w 179542"/>
                <a:gd name="connsiteY7" fmla="*/ 5889 h 75359"/>
                <a:gd name="connsiteX8" fmla="*/ 68045 w 179542"/>
                <a:gd name="connsiteY8" fmla="*/ 53233 h 7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542" h="75359">
                  <a:moveTo>
                    <a:pt x="68045" y="53233"/>
                  </a:moveTo>
                  <a:cubicBezTo>
                    <a:pt x="66381" y="48794"/>
                    <a:pt x="66196" y="73575"/>
                    <a:pt x="66196" y="73575"/>
                  </a:cubicBezTo>
                  <a:cubicBezTo>
                    <a:pt x="101328" y="80418"/>
                    <a:pt x="162531" y="67658"/>
                    <a:pt x="179542" y="33814"/>
                  </a:cubicBezTo>
                  <a:cubicBezTo>
                    <a:pt x="173720" y="21185"/>
                    <a:pt x="163546" y="11076"/>
                    <a:pt x="150882" y="5334"/>
                  </a:cubicBezTo>
                  <a:cubicBezTo>
                    <a:pt x="95411" y="-13159"/>
                    <a:pt x="34762" y="20869"/>
                    <a:pt x="10909" y="39917"/>
                  </a:cubicBezTo>
                  <a:lnTo>
                    <a:pt x="0" y="48979"/>
                  </a:lnTo>
                  <a:cubicBezTo>
                    <a:pt x="19785" y="51198"/>
                    <a:pt x="20339" y="57301"/>
                    <a:pt x="25702" y="42876"/>
                  </a:cubicBezTo>
                  <a:cubicBezTo>
                    <a:pt x="36796" y="12547"/>
                    <a:pt x="112607" y="-4282"/>
                    <a:pt x="138124" y="5889"/>
                  </a:cubicBezTo>
                  <a:cubicBezTo>
                    <a:pt x="222810" y="39917"/>
                    <a:pt x="72113" y="64883"/>
                    <a:pt x="68045" y="53233"/>
                  </a:cubicBezTo>
                  <a:close/>
                </a:path>
              </a:pathLst>
            </a:custGeom>
            <a:solidFill>
              <a:srgbClr val="FFFFFF"/>
            </a:solidFill>
            <a:ln w="18393" cap="flat">
              <a:noFill/>
              <a:prstDash val="solid"/>
              <a:miter/>
            </a:ln>
          </p:spPr>
          <p:txBody>
            <a:bodyPr rtlCol="0" anchor="ctr"/>
            <a:lstStyle/>
            <a:p>
              <a:endParaRPr lang="en-EG"/>
            </a:p>
          </p:txBody>
        </p:sp>
        <p:sp>
          <p:nvSpPr>
            <p:cNvPr id="231" name="Freeform 230">
              <a:extLst>
                <a:ext uri="{FF2B5EF4-FFF2-40B4-BE49-F238E27FC236}">
                  <a16:creationId xmlns:a16="http://schemas.microsoft.com/office/drawing/2014/main" id="{2A679D83-E6A1-4146-9558-661FC22DDC18}"/>
                </a:ext>
              </a:extLst>
            </p:cNvPr>
            <p:cNvSpPr/>
            <p:nvPr/>
          </p:nvSpPr>
          <p:spPr>
            <a:xfrm>
              <a:off x="6779177" y="5927045"/>
              <a:ext cx="151097" cy="96302"/>
            </a:xfrm>
            <a:custGeom>
              <a:avLst/>
              <a:gdLst>
                <a:gd name="connsiteX0" fmla="*/ 0 w 151097"/>
                <a:gd name="connsiteY0" fmla="*/ 69351 h 96302"/>
                <a:gd name="connsiteX1" fmla="*/ 27366 w 151097"/>
                <a:gd name="connsiteY1" fmla="*/ 32364 h 96302"/>
                <a:gd name="connsiteX2" fmla="*/ 38460 w 151097"/>
                <a:gd name="connsiteY2" fmla="*/ 0 h 96302"/>
                <a:gd name="connsiteX3" fmla="*/ 54547 w 151097"/>
                <a:gd name="connsiteY3" fmla="*/ 23487 h 96302"/>
                <a:gd name="connsiteX4" fmla="*/ 146999 w 151097"/>
                <a:gd name="connsiteY4" fmla="*/ 19603 h 96302"/>
                <a:gd name="connsiteX5" fmla="*/ 139442 w 151097"/>
                <a:gd name="connsiteY5" fmla="*/ 54894 h 96302"/>
                <a:gd name="connsiteX6" fmla="*/ 138493 w 151097"/>
                <a:gd name="connsiteY6" fmla="*/ 55481 h 96302"/>
                <a:gd name="connsiteX7" fmla="*/ 136275 w 151097"/>
                <a:gd name="connsiteY7" fmla="*/ 67686 h 96302"/>
                <a:gd name="connsiteX8" fmla="*/ 0 w 151097"/>
                <a:gd name="connsiteY8" fmla="*/ 69351 h 96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97" h="96302">
                  <a:moveTo>
                    <a:pt x="0" y="69351"/>
                  </a:moveTo>
                  <a:cubicBezTo>
                    <a:pt x="0" y="69351"/>
                    <a:pt x="25147" y="49748"/>
                    <a:pt x="27366" y="32364"/>
                  </a:cubicBezTo>
                  <a:cubicBezTo>
                    <a:pt x="27366" y="32364"/>
                    <a:pt x="16456" y="8877"/>
                    <a:pt x="38460" y="0"/>
                  </a:cubicBezTo>
                  <a:cubicBezTo>
                    <a:pt x="38460" y="0"/>
                    <a:pt x="33653" y="8877"/>
                    <a:pt x="54547" y="23487"/>
                  </a:cubicBezTo>
                  <a:cubicBezTo>
                    <a:pt x="75441" y="38097"/>
                    <a:pt x="128509" y="33103"/>
                    <a:pt x="146999" y="19603"/>
                  </a:cubicBezTo>
                  <a:cubicBezTo>
                    <a:pt x="154656" y="31435"/>
                    <a:pt x="151274" y="47236"/>
                    <a:pt x="139442" y="54894"/>
                  </a:cubicBezTo>
                  <a:cubicBezTo>
                    <a:pt x="139131" y="55098"/>
                    <a:pt x="138813" y="55292"/>
                    <a:pt x="138493" y="55481"/>
                  </a:cubicBezTo>
                  <a:cubicBezTo>
                    <a:pt x="134980" y="58255"/>
                    <a:pt x="138493" y="62878"/>
                    <a:pt x="136275" y="67686"/>
                  </a:cubicBezTo>
                  <a:cubicBezTo>
                    <a:pt x="126105" y="89509"/>
                    <a:pt x="37720" y="118544"/>
                    <a:pt x="0" y="69351"/>
                  </a:cubicBezTo>
                  <a:close/>
                </a:path>
              </a:pathLst>
            </a:custGeom>
            <a:solidFill>
              <a:srgbClr val="BCCAD8"/>
            </a:solidFill>
            <a:ln w="18393" cap="flat">
              <a:noFill/>
              <a:prstDash val="solid"/>
              <a:miter/>
            </a:ln>
          </p:spPr>
          <p:txBody>
            <a:bodyPr rtlCol="0" anchor="ctr"/>
            <a:lstStyle/>
            <a:p>
              <a:endParaRPr lang="en-EG"/>
            </a:p>
          </p:txBody>
        </p:sp>
        <p:sp>
          <p:nvSpPr>
            <p:cNvPr id="232" name="Freeform 231">
              <a:extLst>
                <a:ext uri="{FF2B5EF4-FFF2-40B4-BE49-F238E27FC236}">
                  <a16:creationId xmlns:a16="http://schemas.microsoft.com/office/drawing/2014/main" id="{591F496D-9E8C-DB44-8081-FC98C7A2D49F}"/>
                </a:ext>
              </a:extLst>
            </p:cNvPr>
            <p:cNvSpPr/>
            <p:nvPr/>
          </p:nvSpPr>
          <p:spPr>
            <a:xfrm>
              <a:off x="6754400" y="5974652"/>
              <a:ext cx="66036" cy="65019"/>
            </a:xfrm>
            <a:custGeom>
              <a:avLst/>
              <a:gdLst>
                <a:gd name="connsiteX0" fmla="*/ 0 w 66036"/>
                <a:gd name="connsiteY0" fmla="*/ 28957 h 65019"/>
                <a:gd name="connsiteX1" fmla="*/ 43268 w 66036"/>
                <a:gd name="connsiteY1" fmla="*/ 3251 h 65019"/>
                <a:gd name="connsiteX2" fmla="*/ 61758 w 66036"/>
                <a:gd name="connsiteY2" fmla="*/ 65019 h 65019"/>
              </a:gdLst>
              <a:ahLst/>
              <a:cxnLst>
                <a:cxn ang="0">
                  <a:pos x="connsiteX0" y="connsiteY0"/>
                </a:cxn>
                <a:cxn ang="0">
                  <a:pos x="connsiteX1" y="connsiteY1"/>
                </a:cxn>
                <a:cxn ang="0">
                  <a:pos x="connsiteX2" y="connsiteY2"/>
                </a:cxn>
              </a:cxnLst>
              <a:rect l="l" t="t" r="r" b="b"/>
              <a:pathLst>
                <a:path w="66036" h="65019">
                  <a:moveTo>
                    <a:pt x="0" y="28957"/>
                  </a:moveTo>
                  <a:cubicBezTo>
                    <a:pt x="0" y="28957"/>
                    <a:pt x="7211" y="-11544"/>
                    <a:pt x="43268" y="3251"/>
                  </a:cubicBezTo>
                  <a:cubicBezTo>
                    <a:pt x="79324" y="18046"/>
                    <a:pt x="61758" y="65019"/>
                    <a:pt x="61758" y="65019"/>
                  </a:cubicBezTo>
                  <a:close/>
                </a:path>
              </a:pathLst>
            </a:custGeom>
            <a:solidFill>
              <a:srgbClr val="FFFFFF"/>
            </a:solidFill>
            <a:ln w="18393" cap="flat">
              <a:noFill/>
              <a:prstDash val="solid"/>
              <a:miter/>
            </a:ln>
          </p:spPr>
          <p:txBody>
            <a:bodyPr rtlCol="0" anchor="ctr"/>
            <a:lstStyle/>
            <a:p>
              <a:endParaRPr lang="en-EG"/>
            </a:p>
          </p:txBody>
        </p:sp>
        <p:sp>
          <p:nvSpPr>
            <p:cNvPr id="233" name="Freeform 232">
              <a:extLst>
                <a:ext uri="{FF2B5EF4-FFF2-40B4-BE49-F238E27FC236}">
                  <a16:creationId xmlns:a16="http://schemas.microsoft.com/office/drawing/2014/main" id="{4C4A14C8-2506-9B47-9104-8D250AFE120E}"/>
                </a:ext>
              </a:extLst>
            </p:cNvPr>
            <p:cNvSpPr/>
            <p:nvPr/>
          </p:nvSpPr>
          <p:spPr>
            <a:xfrm>
              <a:off x="6732026" y="6018588"/>
              <a:ext cx="100587" cy="82666"/>
            </a:xfrm>
            <a:custGeom>
              <a:avLst/>
              <a:gdLst>
                <a:gd name="connsiteX0" fmla="*/ 14053 w 100587"/>
                <a:gd name="connsiteY0" fmla="*/ 82666 h 82666"/>
                <a:gd name="connsiteX1" fmla="*/ 0 w 100587"/>
                <a:gd name="connsiteY1" fmla="*/ 61214 h 82666"/>
                <a:gd name="connsiteX2" fmla="*/ 58984 w 100587"/>
                <a:gd name="connsiteY2" fmla="*/ 0 h 82666"/>
                <a:gd name="connsiteX3" fmla="*/ 100588 w 100587"/>
                <a:gd name="connsiteY3" fmla="*/ 10541 h 82666"/>
                <a:gd name="connsiteX4" fmla="*/ 14053 w 100587"/>
                <a:gd name="connsiteY4" fmla="*/ 82666 h 82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7" h="82666">
                  <a:moveTo>
                    <a:pt x="14053" y="82666"/>
                  </a:moveTo>
                  <a:lnTo>
                    <a:pt x="0" y="61214"/>
                  </a:lnTo>
                  <a:lnTo>
                    <a:pt x="58984" y="0"/>
                  </a:lnTo>
                  <a:lnTo>
                    <a:pt x="100588" y="10541"/>
                  </a:lnTo>
                  <a:lnTo>
                    <a:pt x="14053" y="82666"/>
                  </a:lnTo>
                  <a:close/>
                </a:path>
              </a:pathLst>
            </a:custGeom>
            <a:solidFill>
              <a:srgbClr val="FFFFFF"/>
            </a:solidFill>
            <a:ln w="18393" cap="flat">
              <a:noFill/>
              <a:prstDash val="solid"/>
              <a:miter/>
            </a:ln>
          </p:spPr>
          <p:txBody>
            <a:bodyPr rtlCol="0" anchor="ctr"/>
            <a:lstStyle/>
            <a:p>
              <a:endParaRPr lang="en-EG"/>
            </a:p>
          </p:txBody>
        </p:sp>
        <p:sp>
          <p:nvSpPr>
            <p:cNvPr id="234" name="Freeform 233">
              <a:extLst>
                <a:ext uri="{FF2B5EF4-FFF2-40B4-BE49-F238E27FC236}">
                  <a16:creationId xmlns:a16="http://schemas.microsoft.com/office/drawing/2014/main" id="{6F663C2F-71DD-E64E-9252-695346C69E46}"/>
                </a:ext>
              </a:extLst>
            </p:cNvPr>
            <p:cNvSpPr/>
            <p:nvPr/>
          </p:nvSpPr>
          <p:spPr>
            <a:xfrm>
              <a:off x="6685800" y="6003609"/>
              <a:ext cx="93376" cy="70090"/>
            </a:xfrm>
            <a:custGeom>
              <a:avLst/>
              <a:gdLst>
                <a:gd name="connsiteX0" fmla="*/ 93377 w 93376"/>
                <a:gd name="connsiteY0" fmla="*/ 6843 h 70090"/>
                <a:gd name="connsiteX1" fmla="*/ 31619 w 93376"/>
                <a:gd name="connsiteY1" fmla="*/ 66762 h 70090"/>
                <a:gd name="connsiteX2" fmla="*/ 0 w 93376"/>
                <a:gd name="connsiteY2" fmla="*/ 70091 h 70090"/>
                <a:gd name="connsiteX3" fmla="*/ 68600 w 93376"/>
                <a:gd name="connsiteY3" fmla="*/ 0 h 70090"/>
              </a:gdLst>
              <a:ahLst/>
              <a:cxnLst>
                <a:cxn ang="0">
                  <a:pos x="connsiteX0" y="connsiteY0"/>
                </a:cxn>
                <a:cxn ang="0">
                  <a:pos x="connsiteX1" y="connsiteY1"/>
                </a:cxn>
                <a:cxn ang="0">
                  <a:pos x="connsiteX2" y="connsiteY2"/>
                </a:cxn>
                <a:cxn ang="0">
                  <a:pos x="connsiteX3" y="connsiteY3"/>
                </a:cxn>
              </a:cxnLst>
              <a:rect l="l" t="t" r="r" b="b"/>
              <a:pathLst>
                <a:path w="93376" h="70090">
                  <a:moveTo>
                    <a:pt x="93377" y="6843"/>
                  </a:moveTo>
                  <a:lnTo>
                    <a:pt x="31619" y="66762"/>
                  </a:lnTo>
                  <a:lnTo>
                    <a:pt x="0" y="70091"/>
                  </a:lnTo>
                  <a:cubicBezTo>
                    <a:pt x="0" y="70091"/>
                    <a:pt x="68600" y="6843"/>
                    <a:pt x="68600" y="0"/>
                  </a:cubicBezTo>
                  <a:close/>
                </a:path>
              </a:pathLst>
            </a:custGeom>
            <a:solidFill>
              <a:srgbClr val="FFFFFF"/>
            </a:solidFill>
            <a:ln w="18393" cap="flat">
              <a:noFill/>
              <a:prstDash val="solid"/>
              <a:miter/>
            </a:ln>
          </p:spPr>
          <p:txBody>
            <a:bodyPr rtlCol="0" anchor="ctr"/>
            <a:lstStyle/>
            <a:p>
              <a:endParaRPr lang="en-EG"/>
            </a:p>
          </p:txBody>
        </p:sp>
        <p:sp>
          <p:nvSpPr>
            <p:cNvPr id="235" name="Freeform 234">
              <a:extLst>
                <a:ext uri="{FF2B5EF4-FFF2-40B4-BE49-F238E27FC236}">
                  <a16:creationId xmlns:a16="http://schemas.microsoft.com/office/drawing/2014/main" id="{2717131B-5C53-9042-9792-B075BCA02502}"/>
                </a:ext>
              </a:extLst>
            </p:cNvPr>
            <p:cNvSpPr/>
            <p:nvPr/>
          </p:nvSpPr>
          <p:spPr>
            <a:xfrm>
              <a:off x="7490611" y="4603695"/>
              <a:ext cx="365818" cy="462069"/>
            </a:xfrm>
            <a:custGeom>
              <a:avLst/>
              <a:gdLst>
                <a:gd name="connsiteX0" fmla="*/ 365818 w 365818"/>
                <a:gd name="connsiteY0" fmla="*/ 152523 h 462069"/>
                <a:gd name="connsiteX1" fmla="*/ 365818 w 365818"/>
                <a:gd name="connsiteY1" fmla="*/ 152523 h 462069"/>
                <a:gd name="connsiteX2" fmla="*/ 365818 w 365818"/>
                <a:gd name="connsiteY2" fmla="*/ 152523 h 462069"/>
                <a:gd name="connsiteX3" fmla="*/ 306094 w 365818"/>
                <a:gd name="connsiteY3" fmla="*/ 28062 h 462069"/>
                <a:gd name="connsiteX4" fmla="*/ 61281 w 365818"/>
                <a:gd name="connsiteY4" fmla="*/ 62090 h 462069"/>
                <a:gd name="connsiteX5" fmla="*/ 77 w 365818"/>
                <a:gd name="connsiteY5" fmla="*/ 203936 h 462069"/>
                <a:gd name="connsiteX6" fmla="*/ 1187 w 365818"/>
                <a:gd name="connsiteY6" fmla="*/ 269958 h 462069"/>
                <a:gd name="connsiteX7" fmla="*/ 219929 w 365818"/>
                <a:gd name="connsiteY7" fmla="*/ 436399 h 462069"/>
                <a:gd name="connsiteX8" fmla="*/ 305724 w 365818"/>
                <a:gd name="connsiteY8" fmla="*/ 357062 h 462069"/>
                <a:gd name="connsiteX9" fmla="*/ 365633 w 365818"/>
                <a:gd name="connsiteY9" fmla="*/ 159736 h 462069"/>
                <a:gd name="connsiteX10" fmla="*/ 365818 w 365818"/>
                <a:gd name="connsiteY10" fmla="*/ 152523 h 462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818" h="462069">
                  <a:moveTo>
                    <a:pt x="365818" y="152523"/>
                  </a:moveTo>
                  <a:lnTo>
                    <a:pt x="365818" y="152523"/>
                  </a:lnTo>
                  <a:lnTo>
                    <a:pt x="365818" y="152523"/>
                  </a:lnTo>
                  <a:cubicBezTo>
                    <a:pt x="364709" y="124228"/>
                    <a:pt x="363599" y="66344"/>
                    <a:pt x="306094" y="28062"/>
                  </a:cubicBezTo>
                  <a:cubicBezTo>
                    <a:pt x="233242" y="-20576"/>
                    <a:pt x="144118" y="-3932"/>
                    <a:pt x="61281" y="62090"/>
                  </a:cubicBezTo>
                  <a:cubicBezTo>
                    <a:pt x="9323" y="103516"/>
                    <a:pt x="-1032" y="175086"/>
                    <a:pt x="77" y="203936"/>
                  </a:cubicBezTo>
                  <a:cubicBezTo>
                    <a:pt x="1557" y="264594"/>
                    <a:pt x="-1402" y="232601"/>
                    <a:pt x="1187" y="269958"/>
                  </a:cubicBezTo>
                  <a:cubicBezTo>
                    <a:pt x="11911" y="429927"/>
                    <a:pt x="119895" y="505565"/>
                    <a:pt x="219929" y="436399"/>
                  </a:cubicBezTo>
                  <a:cubicBezTo>
                    <a:pt x="252701" y="414862"/>
                    <a:pt x="281690" y="388054"/>
                    <a:pt x="305724" y="357062"/>
                  </a:cubicBezTo>
                  <a:cubicBezTo>
                    <a:pt x="346403" y="301582"/>
                    <a:pt x="365633" y="254978"/>
                    <a:pt x="365633" y="159736"/>
                  </a:cubicBezTo>
                  <a:cubicBezTo>
                    <a:pt x="365818" y="157147"/>
                    <a:pt x="365818" y="154743"/>
                    <a:pt x="365818" y="152523"/>
                  </a:cubicBezTo>
                  <a:close/>
                </a:path>
              </a:pathLst>
            </a:custGeom>
            <a:solidFill>
              <a:srgbClr val="F9DAC6"/>
            </a:solidFill>
            <a:ln w="18393" cap="flat">
              <a:noFill/>
              <a:prstDash val="solid"/>
              <a:miter/>
            </a:ln>
          </p:spPr>
          <p:txBody>
            <a:bodyPr rtlCol="0" anchor="ctr"/>
            <a:lstStyle/>
            <a:p>
              <a:endParaRPr lang="en-EG"/>
            </a:p>
          </p:txBody>
        </p:sp>
        <p:sp>
          <p:nvSpPr>
            <p:cNvPr id="236" name="Freeform 235">
              <a:extLst>
                <a:ext uri="{FF2B5EF4-FFF2-40B4-BE49-F238E27FC236}">
                  <a16:creationId xmlns:a16="http://schemas.microsoft.com/office/drawing/2014/main" id="{B327A486-313D-4D45-82B8-D2BF54A56D04}"/>
                </a:ext>
              </a:extLst>
            </p:cNvPr>
            <p:cNvSpPr/>
            <p:nvPr/>
          </p:nvSpPr>
          <p:spPr>
            <a:xfrm>
              <a:off x="7476444" y="4635534"/>
              <a:ext cx="492422" cy="364688"/>
            </a:xfrm>
            <a:custGeom>
              <a:avLst/>
              <a:gdLst>
                <a:gd name="connsiteX0" fmla="*/ 91535 w 492422"/>
                <a:gd name="connsiteY0" fmla="*/ 6949 h 364688"/>
                <a:gd name="connsiteX1" fmla="*/ 7 w 492422"/>
                <a:gd name="connsiteY1" fmla="*/ 173391 h 364688"/>
                <a:gd name="connsiteX2" fmla="*/ 179549 w 492422"/>
                <a:gd name="connsiteY2" fmla="*/ 231461 h 364688"/>
                <a:gd name="connsiteX3" fmla="*/ 265160 w 492422"/>
                <a:gd name="connsiteY3" fmla="*/ 173391 h 364688"/>
                <a:gd name="connsiteX4" fmla="*/ 362050 w 492422"/>
                <a:gd name="connsiteY4" fmla="*/ 210378 h 364688"/>
                <a:gd name="connsiteX5" fmla="*/ 302326 w 492422"/>
                <a:gd name="connsiteY5" fmla="*/ 294339 h 364688"/>
                <a:gd name="connsiteX6" fmla="*/ 468740 w 492422"/>
                <a:gd name="connsiteY6" fmla="*/ 324668 h 364688"/>
                <a:gd name="connsiteX7" fmla="*/ 354838 w 492422"/>
                <a:gd name="connsiteY7" fmla="*/ 172466 h 364688"/>
                <a:gd name="connsiteX8" fmla="*/ 91535 w 492422"/>
                <a:gd name="connsiteY8" fmla="*/ 6949 h 3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422" h="364688">
                  <a:moveTo>
                    <a:pt x="91535" y="6949"/>
                  </a:moveTo>
                  <a:cubicBezTo>
                    <a:pt x="91535" y="6949"/>
                    <a:pt x="-918" y="35984"/>
                    <a:pt x="7" y="173391"/>
                  </a:cubicBezTo>
                  <a:cubicBezTo>
                    <a:pt x="7" y="173391"/>
                    <a:pt x="43275" y="229981"/>
                    <a:pt x="179549" y="231461"/>
                  </a:cubicBezTo>
                  <a:cubicBezTo>
                    <a:pt x="179549" y="231461"/>
                    <a:pt x="226885" y="136034"/>
                    <a:pt x="265160" y="173391"/>
                  </a:cubicBezTo>
                  <a:lnTo>
                    <a:pt x="362050" y="210378"/>
                  </a:lnTo>
                  <a:lnTo>
                    <a:pt x="302326" y="294339"/>
                  </a:lnTo>
                  <a:cubicBezTo>
                    <a:pt x="302326" y="294339"/>
                    <a:pt x="394778" y="429897"/>
                    <a:pt x="468740" y="324668"/>
                  </a:cubicBezTo>
                  <a:cubicBezTo>
                    <a:pt x="542701" y="219440"/>
                    <a:pt x="426211" y="111623"/>
                    <a:pt x="354838" y="172466"/>
                  </a:cubicBezTo>
                  <a:cubicBezTo>
                    <a:pt x="283465" y="233310"/>
                    <a:pt x="214866" y="-47052"/>
                    <a:pt x="91535" y="6949"/>
                  </a:cubicBezTo>
                  <a:close/>
                </a:path>
              </a:pathLst>
            </a:custGeom>
            <a:solidFill>
              <a:srgbClr val="704C4E"/>
            </a:solidFill>
            <a:ln w="18393" cap="flat">
              <a:noFill/>
              <a:prstDash val="solid"/>
              <a:miter/>
            </a:ln>
          </p:spPr>
          <p:txBody>
            <a:bodyPr rtlCol="0" anchor="ctr"/>
            <a:lstStyle/>
            <a:p>
              <a:endParaRPr lang="en-EG"/>
            </a:p>
          </p:txBody>
        </p:sp>
        <p:sp>
          <p:nvSpPr>
            <p:cNvPr id="237" name="Freeform 236">
              <a:extLst>
                <a:ext uri="{FF2B5EF4-FFF2-40B4-BE49-F238E27FC236}">
                  <a16:creationId xmlns:a16="http://schemas.microsoft.com/office/drawing/2014/main" id="{B70315D2-0C7D-594A-B285-8644E3BDAC46}"/>
                </a:ext>
              </a:extLst>
            </p:cNvPr>
            <p:cNvSpPr/>
            <p:nvPr/>
          </p:nvSpPr>
          <p:spPr>
            <a:xfrm>
              <a:off x="7796244" y="4780791"/>
              <a:ext cx="95435" cy="192167"/>
            </a:xfrm>
            <a:custGeom>
              <a:avLst/>
              <a:gdLst>
                <a:gd name="connsiteX0" fmla="*/ 91619 w 95435"/>
                <a:gd name="connsiteY0" fmla="*/ 10380 h 192167"/>
                <a:gd name="connsiteX1" fmla="*/ 54638 w 95435"/>
                <a:gd name="connsiteY1" fmla="*/ 15189 h 192167"/>
                <a:gd name="connsiteX2" fmla="*/ 831 w 95435"/>
                <a:gd name="connsiteY2" fmla="*/ 170719 h 192167"/>
                <a:gd name="connsiteX3" fmla="*/ 19322 w 95435"/>
                <a:gd name="connsiteY3" fmla="*/ 189213 h 192167"/>
                <a:gd name="connsiteX4" fmla="*/ 91619 w 95435"/>
                <a:gd name="connsiteY4" fmla="*/ 10380 h 192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35" h="192167">
                  <a:moveTo>
                    <a:pt x="91619" y="10380"/>
                  </a:moveTo>
                  <a:cubicBezTo>
                    <a:pt x="73129" y="-15511"/>
                    <a:pt x="54638" y="15189"/>
                    <a:pt x="54638" y="15189"/>
                  </a:cubicBezTo>
                  <a:lnTo>
                    <a:pt x="831" y="170719"/>
                  </a:lnTo>
                  <a:cubicBezTo>
                    <a:pt x="-4716" y="203083"/>
                    <a:pt x="19322" y="189213"/>
                    <a:pt x="19322" y="189213"/>
                  </a:cubicBezTo>
                  <a:cubicBezTo>
                    <a:pt x="59631" y="157219"/>
                    <a:pt x="109740" y="36271"/>
                    <a:pt x="91619" y="10380"/>
                  </a:cubicBezTo>
                  <a:close/>
                </a:path>
              </a:pathLst>
            </a:custGeom>
            <a:solidFill>
              <a:srgbClr val="DD4919"/>
            </a:solidFill>
            <a:ln w="18393" cap="flat">
              <a:noFill/>
              <a:prstDash val="solid"/>
              <a:miter/>
            </a:ln>
          </p:spPr>
          <p:txBody>
            <a:bodyPr rtlCol="0" anchor="ctr"/>
            <a:lstStyle/>
            <a:p>
              <a:endParaRPr lang="en-EG"/>
            </a:p>
          </p:txBody>
        </p:sp>
        <p:sp>
          <p:nvSpPr>
            <p:cNvPr id="238" name="Freeform 237">
              <a:extLst>
                <a:ext uri="{FF2B5EF4-FFF2-40B4-BE49-F238E27FC236}">
                  <a16:creationId xmlns:a16="http://schemas.microsoft.com/office/drawing/2014/main" id="{805EB99A-0DA3-3741-91DE-F733D2DF888E}"/>
                </a:ext>
              </a:extLst>
            </p:cNvPr>
            <p:cNvSpPr/>
            <p:nvPr/>
          </p:nvSpPr>
          <p:spPr>
            <a:xfrm>
              <a:off x="7504927" y="4590895"/>
              <a:ext cx="362928" cy="364129"/>
            </a:xfrm>
            <a:custGeom>
              <a:avLst/>
              <a:gdLst>
                <a:gd name="connsiteX0" fmla="*/ 295477 w 362928"/>
                <a:gd name="connsiteY0" fmla="*/ 364129 h 364129"/>
                <a:gd name="connsiteX1" fmla="*/ 274583 w 362928"/>
                <a:gd name="connsiteY1" fmla="*/ 338978 h 364129"/>
                <a:gd name="connsiteX2" fmla="*/ 275692 w 362928"/>
                <a:gd name="connsiteY2" fmla="*/ 254647 h 364129"/>
                <a:gd name="connsiteX3" fmla="*/ 225214 w 362928"/>
                <a:gd name="connsiteY3" fmla="*/ 307169 h 364129"/>
                <a:gd name="connsiteX4" fmla="*/ 207833 w 362928"/>
                <a:gd name="connsiteY4" fmla="*/ 210448 h 364129"/>
                <a:gd name="connsiteX5" fmla="*/ 78399 w 362928"/>
                <a:gd name="connsiteY5" fmla="*/ 168467 h 364129"/>
                <a:gd name="connsiteX6" fmla="*/ 0 w 362928"/>
                <a:gd name="connsiteY6" fmla="*/ 139248 h 364129"/>
                <a:gd name="connsiteX7" fmla="*/ 244813 w 362928"/>
                <a:gd name="connsiteY7" fmla="*/ 2025 h 364129"/>
                <a:gd name="connsiteX8" fmla="*/ 295477 w 362928"/>
                <a:gd name="connsiteY8" fmla="*/ 364129 h 364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928" h="364129">
                  <a:moveTo>
                    <a:pt x="295477" y="364129"/>
                  </a:moveTo>
                  <a:cubicBezTo>
                    <a:pt x="287214" y="356917"/>
                    <a:pt x="280160" y="348424"/>
                    <a:pt x="274583" y="338978"/>
                  </a:cubicBezTo>
                  <a:cubicBezTo>
                    <a:pt x="269221" y="318635"/>
                    <a:pt x="306756" y="265004"/>
                    <a:pt x="275692" y="254647"/>
                  </a:cubicBezTo>
                  <a:cubicBezTo>
                    <a:pt x="244628" y="244291"/>
                    <a:pt x="225214" y="307169"/>
                    <a:pt x="225214" y="307169"/>
                  </a:cubicBezTo>
                  <a:cubicBezTo>
                    <a:pt x="225214" y="307169"/>
                    <a:pt x="255723" y="211003"/>
                    <a:pt x="207833" y="210448"/>
                  </a:cubicBezTo>
                  <a:cubicBezTo>
                    <a:pt x="178802" y="210448"/>
                    <a:pt x="136090" y="160145"/>
                    <a:pt x="78399" y="168467"/>
                  </a:cubicBezTo>
                  <a:cubicBezTo>
                    <a:pt x="4438" y="179194"/>
                    <a:pt x="22928" y="132590"/>
                    <a:pt x="0" y="139248"/>
                  </a:cubicBezTo>
                  <a:cubicBezTo>
                    <a:pt x="0" y="139248"/>
                    <a:pt x="55471" y="-19612"/>
                    <a:pt x="244813" y="2025"/>
                  </a:cubicBezTo>
                  <a:cubicBezTo>
                    <a:pt x="434155" y="23663"/>
                    <a:pt x="352613" y="304025"/>
                    <a:pt x="295477" y="364129"/>
                  </a:cubicBezTo>
                  <a:close/>
                </a:path>
              </a:pathLst>
            </a:custGeom>
            <a:solidFill>
              <a:srgbClr val="704C4E"/>
            </a:solidFill>
            <a:ln w="18393" cap="flat">
              <a:noFill/>
              <a:prstDash val="solid"/>
              <a:miter/>
            </a:ln>
          </p:spPr>
          <p:txBody>
            <a:bodyPr rtlCol="0" anchor="ctr"/>
            <a:lstStyle/>
            <a:p>
              <a:endParaRPr lang="en-EG"/>
            </a:p>
          </p:txBody>
        </p:sp>
        <p:sp>
          <p:nvSpPr>
            <p:cNvPr id="239" name="Freeform 238">
              <a:extLst>
                <a:ext uri="{FF2B5EF4-FFF2-40B4-BE49-F238E27FC236}">
                  <a16:creationId xmlns:a16="http://schemas.microsoft.com/office/drawing/2014/main" id="{478B4C25-8C91-F44B-A704-17C9211B0F13}"/>
                </a:ext>
              </a:extLst>
            </p:cNvPr>
            <p:cNvSpPr/>
            <p:nvPr/>
          </p:nvSpPr>
          <p:spPr>
            <a:xfrm>
              <a:off x="7789555" y="4866255"/>
              <a:ext cx="480363" cy="453582"/>
            </a:xfrm>
            <a:custGeom>
              <a:avLst/>
              <a:gdLst>
                <a:gd name="connsiteX0" fmla="*/ 173195 w 480363"/>
                <a:gd name="connsiteY0" fmla="*/ 411297 h 453582"/>
                <a:gd name="connsiteX1" fmla="*/ 2528 w 480363"/>
                <a:gd name="connsiteY1" fmla="*/ 321233 h 453582"/>
                <a:gd name="connsiteX2" fmla="*/ 22313 w 480363"/>
                <a:gd name="connsiteY2" fmla="*/ 242635 h 453582"/>
                <a:gd name="connsiteX3" fmla="*/ 99418 w 480363"/>
                <a:gd name="connsiteY3" fmla="*/ 220998 h 453582"/>
                <a:gd name="connsiteX4" fmla="*/ 239390 w 480363"/>
                <a:gd name="connsiteY4" fmla="*/ 296452 h 453582"/>
                <a:gd name="connsiteX5" fmla="*/ 294862 w 480363"/>
                <a:gd name="connsiteY5" fmla="*/ 328076 h 453582"/>
                <a:gd name="connsiteX6" fmla="*/ 151931 w 480363"/>
                <a:gd name="connsiteY6" fmla="*/ 157565 h 453582"/>
                <a:gd name="connsiteX7" fmla="*/ 74271 w 480363"/>
                <a:gd name="connsiteY7" fmla="*/ 135188 h 453582"/>
                <a:gd name="connsiteX8" fmla="*/ 48754 w 480363"/>
                <a:gd name="connsiteY8" fmla="*/ 76008 h 453582"/>
                <a:gd name="connsiteX9" fmla="*/ 89063 w 480363"/>
                <a:gd name="connsiteY9" fmla="*/ 14980 h 453582"/>
                <a:gd name="connsiteX10" fmla="*/ 143425 w 480363"/>
                <a:gd name="connsiteY10" fmla="*/ 0 h 453582"/>
                <a:gd name="connsiteX11" fmla="*/ 190021 w 480363"/>
                <a:gd name="connsiteY11" fmla="*/ 27001 h 453582"/>
                <a:gd name="connsiteX12" fmla="*/ 236802 w 480363"/>
                <a:gd name="connsiteY12" fmla="*/ 90249 h 453582"/>
                <a:gd name="connsiteX13" fmla="*/ 444080 w 480363"/>
                <a:gd name="connsiteY13" fmla="*/ 303294 h 453582"/>
                <a:gd name="connsiteX14" fmla="*/ 479766 w 480363"/>
                <a:gd name="connsiteY14" fmla="*/ 385221 h 453582"/>
                <a:gd name="connsiteX15" fmla="*/ 472000 w 480363"/>
                <a:gd name="connsiteY15" fmla="*/ 440701 h 453582"/>
                <a:gd name="connsiteX16" fmla="*/ 173195 w 480363"/>
                <a:gd name="connsiteY16" fmla="*/ 411297 h 4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0363" h="453582">
                  <a:moveTo>
                    <a:pt x="173195" y="411297"/>
                  </a:moveTo>
                  <a:cubicBezTo>
                    <a:pt x="111621" y="390769"/>
                    <a:pt x="9739" y="374309"/>
                    <a:pt x="2528" y="321233"/>
                  </a:cubicBezTo>
                  <a:cubicBezTo>
                    <a:pt x="-5793" y="299411"/>
                    <a:pt x="7890" y="258355"/>
                    <a:pt x="22313" y="242635"/>
                  </a:cubicBezTo>
                  <a:cubicBezTo>
                    <a:pt x="43101" y="223550"/>
                    <a:pt x="71738" y="215513"/>
                    <a:pt x="99418" y="220998"/>
                  </a:cubicBezTo>
                  <a:cubicBezTo>
                    <a:pt x="136399" y="232834"/>
                    <a:pt x="239390" y="296452"/>
                    <a:pt x="239390" y="296452"/>
                  </a:cubicBezTo>
                  <a:lnTo>
                    <a:pt x="294862" y="328076"/>
                  </a:lnTo>
                  <a:lnTo>
                    <a:pt x="151931" y="157565"/>
                  </a:lnTo>
                  <a:cubicBezTo>
                    <a:pt x="151931" y="157565"/>
                    <a:pt x="88693" y="147209"/>
                    <a:pt x="74271" y="135188"/>
                  </a:cubicBezTo>
                  <a:cubicBezTo>
                    <a:pt x="57777" y="119960"/>
                    <a:pt x="48504" y="98458"/>
                    <a:pt x="48754" y="76008"/>
                  </a:cubicBezTo>
                  <a:cubicBezTo>
                    <a:pt x="53395" y="51055"/>
                    <a:pt x="67936" y="29040"/>
                    <a:pt x="89063" y="14980"/>
                  </a:cubicBezTo>
                  <a:cubicBezTo>
                    <a:pt x="105777" y="5837"/>
                    <a:pt x="124387" y="708"/>
                    <a:pt x="143425" y="0"/>
                  </a:cubicBezTo>
                  <a:cubicBezTo>
                    <a:pt x="156923" y="0"/>
                    <a:pt x="180406" y="18494"/>
                    <a:pt x="190021" y="27001"/>
                  </a:cubicBezTo>
                  <a:cubicBezTo>
                    <a:pt x="212209" y="45494"/>
                    <a:pt x="218126" y="68611"/>
                    <a:pt x="236802" y="90249"/>
                  </a:cubicBezTo>
                  <a:cubicBezTo>
                    <a:pt x="282103" y="142585"/>
                    <a:pt x="409318" y="242450"/>
                    <a:pt x="444080" y="303294"/>
                  </a:cubicBezTo>
                  <a:cubicBezTo>
                    <a:pt x="457208" y="326596"/>
                    <a:pt x="484758" y="358775"/>
                    <a:pt x="479766" y="385221"/>
                  </a:cubicBezTo>
                  <a:cubicBezTo>
                    <a:pt x="476623" y="401310"/>
                    <a:pt x="486053" y="431455"/>
                    <a:pt x="472000" y="440701"/>
                  </a:cubicBezTo>
                  <a:cubicBezTo>
                    <a:pt x="402476" y="481017"/>
                    <a:pt x="192425" y="414071"/>
                    <a:pt x="173195" y="411297"/>
                  </a:cubicBezTo>
                  <a:close/>
                </a:path>
              </a:pathLst>
            </a:custGeom>
            <a:solidFill>
              <a:srgbClr val="F9DAC6"/>
            </a:solidFill>
            <a:ln w="18393" cap="flat">
              <a:noFill/>
              <a:prstDash val="solid"/>
              <a:miter/>
            </a:ln>
          </p:spPr>
          <p:txBody>
            <a:bodyPr rtlCol="0" anchor="ctr"/>
            <a:lstStyle/>
            <a:p>
              <a:endParaRPr lang="en-EG"/>
            </a:p>
          </p:txBody>
        </p:sp>
      </p:grpSp>
      <p:grpSp>
        <p:nvGrpSpPr>
          <p:cNvPr id="240" name="Graphic 19">
            <a:extLst>
              <a:ext uri="{FF2B5EF4-FFF2-40B4-BE49-F238E27FC236}">
                <a16:creationId xmlns:a16="http://schemas.microsoft.com/office/drawing/2014/main" id="{DEC96DB4-2ECC-7748-BBD4-B12F9C95269B}"/>
              </a:ext>
            </a:extLst>
          </p:cNvPr>
          <p:cNvGrpSpPr/>
          <p:nvPr/>
        </p:nvGrpSpPr>
        <p:grpSpPr>
          <a:xfrm>
            <a:off x="9538384" y="3823746"/>
            <a:ext cx="1331939" cy="2441073"/>
            <a:chOff x="9538384" y="3823746"/>
            <a:chExt cx="1331939" cy="2441073"/>
          </a:xfrm>
        </p:grpSpPr>
        <p:sp>
          <p:nvSpPr>
            <p:cNvPr id="241" name="Freeform 240">
              <a:extLst>
                <a:ext uri="{FF2B5EF4-FFF2-40B4-BE49-F238E27FC236}">
                  <a16:creationId xmlns:a16="http://schemas.microsoft.com/office/drawing/2014/main" id="{2FBA641D-51B4-2946-8AA8-83E90C78019F}"/>
                </a:ext>
              </a:extLst>
            </p:cNvPr>
            <p:cNvSpPr/>
            <p:nvPr/>
          </p:nvSpPr>
          <p:spPr>
            <a:xfrm>
              <a:off x="9940661" y="4006261"/>
              <a:ext cx="339966" cy="325679"/>
            </a:xfrm>
            <a:custGeom>
              <a:avLst/>
              <a:gdLst>
                <a:gd name="connsiteX0" fmla="*/ 303352 w 339966"/>
                <a:gd name="connsiteY0" fmla="*/ 8269 h 325679"/>
                <a:gd name="connsiteX1" fmla="*/ 339966 w 339966"/>
                <a:gd name="connsiteY1" fmla="*/ 325680 h 325679"/>
                <a:gd name="connsiteX2" fmla="*/ 0 w 339966"/>
                <a:gd name="connsiteY2" fmla="*/ 157671 h 325679"/>
                <a:gd name="connsiteX3" fmla="*/ 303352 w 339966"/>
                <a:gd name="connsiteY3" fmla="*/ 8269 h 325679"/>
              </a:gdLst>
              <a:ahLst/>
              <a:cxnLst>
                <a:cxn ang="0">
                  <a:pos x="connsiteX0" y="connsiteY0"/>
                </a:cxn>
                <a:cxn ang="0">
                  <a:pos x="connsiteX1" y="connsiteY1"/>
                </a:cxn>
                <a:cxn ang="0">
                  <a:pos x="connsiteX2" y="connsiteY2"/>
                </a:cxn>
                <a:cxn ang="0">
                  <a:pos x="connsiteX3" y="connsiteY3"/>
                </a:cxn>
              </a:cxnLst>
              <a:rect l="l" t="t" r="r" b="b"/>
              <a:pathLst>
                <a:path w="339966" h="325679">
                  <a:moveTo>
                    <a:pt x="303352" y="8269"/>
                  </a:moveTo>
                  <a:cubicBezTo>
                    <a:pt x="303352" y="8269"/>
                    <a:pt x="287424" y="288467"/>
                    <a:pt x="339966" y="325680"/>
                  </a:cubicBezTo>
                  <a:cubicBezTo>
                    <a:pt x="339966" y="325680"/>
                    <a:pt x="63343" y="305415"/>
                    <a:pt x="0" y="157671"/>
                  </a:cubicBezTo>
                  <a:cubicBezTo>
                    <a:pt x="732" y="157671"/>
                    <a:pt x="64808" y="-42576"/>
                    <a:pt x="303352" y="8269"/>
                  </a:cubicBezTo>
                  <a:close/>
                </a:path>
              </a:pathLst>
            </a:custGeom>
            <a:solidFill>
              <a:srgbClr val="704C4E"/>
            </a:solidFill>
            <a:ln w="18267" cap="flat">
              <a:noFill/>
              <a:prstDash val="solid"/>
              <a:miter/>
            </a:ln>
          </p:spPr>
          <p:txBody>
            <a:bodyPr rtlCol="0" anchor="ctr"/>
            <a:lstStyle/>
            <a:p>
              <a:endParaRPr lang="en-EG"/>
            </a:p>
          </p:txBody>
        </p:sp>
        <p:sp>
          <p:nvSpPr>
            <p:cNvPr id="242" name="Freeform 241">
              <a:extLst>
                <a:ext uri="{FF2B5EF4-FFF2-40B4-BE49-F238E27FC236}">
                  <a16:creationId xmlns:a16="http://schemas.microsoft.com/office/drawing/2014/main" id="{9F4377BC-E786-C94B-B2BC-F4AF2EA0B2DF}"/>
                </a:ext>
              </a:extLst>
            </p:cNvPr>
            <p:cNvSpPr/>
            <p:nvPr/>
          </p:nvSpPr>
          <p:spPr>
            <a:xfrm>
              <a:off x="10322002" y="5849171"/>
              <a:ext cx="128314" cy="287378"/>
            </a:xfrm>
            <a:custGeom>
              <a:avLst/>
              <a:gdLst>
                <a:gd name="connsiteX0" fmla="*/ 0 w 128314"/>
                <a:gd name="connsiteY0" fmla="*/ 94691 h 287378"/>
                <a:gd name="connsiteX1" fmla="*/ 2563 w 128314"/>
                <a:gd name="connsiteY1" fmla="*/ 129693 h 287378"/>
                <a:gd name="connsiteX2" fmla="*/ 11900 w 128314"/>
                <a:gd name="connsiteY2" fmla="*/ 217566 h 287378"/>
                <a:gd name="connsiteX3" fmla="*/ 58949 w 128314"/>
                <a:gd name="connsiteY3" fmla="*/ 285727 h 287378"/>
                <a:gd name="connsiteX4" fmla="*/ 101422 w 128314"/>
                <a:gd name="connsiteY4" fmla="*/ 250541 h 287378"/>
                <a:gd name="connsiteX5" fmla="*/ 125405 w 128314"/>
                <a:gd name="connsiteY5" fmla="*/ 103166 h 287378"/>
                <a:gd name="connsiteX6" fmla="*/ 73046 w 128314"/>
                <a:gd name="connsiteY6" fmla="*/ 2 h 287378"/>
                <a:gd name="connsiteX7" fmla="*/ 0 w 128314"/>
                <a:gd name="connsiteY7" fmla="*/ 94691 h 28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14" h="287378">
                  <a:moveTo>
                    <a:pt x="0" y="94691"/>
                  </a:moveTo>
                  <a:lnTo>
                    <a:pt x="2563" y="129693"/>
                  </a:lnTo>
                  <a:cubicBezTo>
                    <a:pt x="10096" y="158339"/>
                    <a:pt x="13245" y="187962"/>
                    <a:pt x="11900" y="217566"/>
                  </a:cubicBezTo>
                  <a:cubicBezTo>
                    <a:pt x="10316" y="248423"/>
                    <a:pt x="29663" y="276442"/>
                    <a:pt x="58949" y="285727"/>
                  </a:cubicBezTo>
                  <a:cubicBezTo>
                    <a:pt x="73046" y="290148"/>
                    <a:pt x="101422" y="287938"/>
                    <a:pt x="101422" y="250541"/>
                  </a:cubicBezTo>
                  <a:cubicBezTo>
                    <a:pt x="101422" y="213145"/>
                    <a:pt x="119730" y="140009"/>
                    <a:pt x="125405" y="103166"/>
                  </a:cubicBezTo>
                  <a:cubicBezTo>
                    <a:pt x="130165" y="74611"/>
                    <a:pt x="137121" y="739"/>
                    <a:pt x="73046" y="2"/>
                  </a:cubicBezTo>
                  <a:cubicBezTo>
                    <a:pt x="16293" y="-550"/>
                    <a:pt x="0" y="94691"/>
                    <a:pt x="0" y="94691"/>
                  </a:cubicBezTo>
                  <a:close/>
                </a:path>
              </a:pathLst>
            </a:custGeom>
            <a:solidFill>
              <a:srgbClr val="FFFFFF"/>
            </a:solidFill>
            <a:ln w="18267" cap="flat">
              <a:noFill/>
              <a:prstDash val="solid"/>
              <a:miter/>
            </a:ln>
          </p:spPr>
          <p:txBody>
            <a:bodyPr rtlCol="0" anchor="ctr"/>
            <a:lstStyle/>
            <a:p>
              <a:endParaRPr lang="en-EG"/>
            </a:p>
          </p:txBody>
        </p:sp>
        <p:sp>
          <p:nvSpPr>
            <p:cNvPr id="243" name="Freeform 242">
              <a:extLst>
                <a:ext uri="{FF2B5EF4-FFF2-40B4-BE49-F238E27FC236}">
                  <a16:creationId xmlns:a16="http://schemas.microsoft.com/office/drawing/2014/main" id="{581E7501-37EA-574B-9F36-6106CF2B0E89}"/>
                </a:ext>
              </a:extLst>
            </p:cNvPr>
            <p:cNvSpPr/>
            <p:nvPr/>
          </p:nvSpPr>
          <p:spPr>
            <a:xfrm>
              <a:off x="10310102" y="5849171"/>
              <a:ext cx="128465" cy="287378"/>
            </a:xfrm>
            <a:custGeom>
              <a:avLst/>
              <a:gdLst>
                <a:gd name="connsiteX0" fmla="*/ 0 w 128465"/>
                <a:gd name="connsiteY0" fmla="*/ 94691 h 287378"/>
                <a:gd name="connsiteX1" fmla="*/ 2563 w 128465"/>
                <a:gd name="connsiteY1" fmla="*/ 129693 h 287378"/>
                <a:gd name="connsiteX2" fmla="*/ 12083 w 128465"/>
                <a:gd name="connsiteY2" fmla="*/ 217566 h 287378"/>
                <a:gd name="connsiteX3" fmla="*/ 58949 w 128465"/>
                <a:gd name="connsiteY3" fmla="*/ 285727 h 287378"/>
                <a:gd name="connsiteX4" fmla="*/ 101605 w 128465"/>
                <a:gd name="connsiteY4" fmla="*/ 250541 h 287378"/>
                <a:gd name="connsiteX5" fmla="*/ 125588 w 128465"/>
                <a:gd name="connsiteY5" fmla="*/ 103166 h 287378"/>
                <a:gd name="connsiteX6" fmla="*/ 73229 w 128465"/>
                <a:gd name="connsiteY6" fmla="*/ 2 h 287378"/>
                <a:gd name="connsiteX7" fmla="*/ 0 w 128465"/>
                <a:gd name="connsiteY7" fmla="*/ 94691 h 28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465" h="287378">
                  <a:moveTo>
                    <a:pt x="0" y="94691"/>
                  </a:moveTo>
                  <a:lnTo>
                    <a:pt x="2563" y="129693"/>
                  </a:lnTo>
                  <a:cubicBezTo>
                    <a:pt x="10203" y="158321"/>
                    <a:pt x="13414" y="187962"/>
                    <a:pt x="12083" y="217566"/>
                  </a:cubicBezTo>
                  <a:cubicBezTo>
                    <a:pt x="10541" y="248349"/>
                    <a:pt x="29777" y="276332"/>
                    <a:pt x="58949" y="285727"/>
                  </a:cubicBezTo>
                  <a:cubicBezTo>
                    <a:pt x="73229" y="290148"/>
                    <a:pt x="101605" y="287938"/>
                    <a:pt x="101605" y="250541"/>
                  </a:cubicBezTo>
                  <a:cubicBezTo>
                    <a:pt x="101605" y="213145"/>
                    <a:pt x="119913" y="140009"/>
                    <a:pt x="125588" y="103166"/>
                  </a:cubicBezTo>
                  <a:cubicBezTo>
                    <a:pt x="130348" y="74611"/>
                    <a:pt x="137122" y="739"/>
                    <a:pt x="73229" y="2"/>
                  </a:cubicBezTo>
                  <a:cubicBezTo>
                    <a:pt x="15744" y="-550"/>
                    <a:pt x="0" y="94691"/>
                    <a:pt x="0" y="94691"/>
                  </a:cubicBezTo>
                  <a:close/>
                </a:path>
              </a:pathLst>
            </a:custGeom>
            <a:solidFill>
              <a:srgbClr val="779EC6"/>
            </a:solidFill>
            <a:ln w="18267" cap="flat">
              <a:noFill/>
              <a:prstDash val="solid"/>
              <a:miter/>
            </a:ln>
          </p:spPr>
          <p:txBody>
            <a:bodyPr rtlCol="0" anchor="ctr"/>
            <a:lstStyle/>
            <a:p>
              <a:endParaRPr lang="en-EG"/>
            </a:p>
          </p:txBody>
        </p:sp>
        <p:sp>
          <p:nvSpPr>
            <p:cNvPr id="244" name="Freeform 243">
              <a:extLst>
                <a:ext uri="{FF2B5EF4-FFF2-40B4-BE49-F238E27FC236}">
                  <a16:creationId xmlns:a16="http://schemas.microsoft.com/office/drawing/2014/main" id="{4333483D-CEB9-294B-87A6-D647A2839D79}"/>
                </a:ext>
              </a:extLst>
            </p:cNvPr>
            <p:cNvSpPr/>
            <p:nvPr/>
          </p:nvSpPr>
          <p:spPr>
            <a:xfrm>
              <a:off x="9538384" y="4218341"/>
              <a:ext cx="432484" cy="397619"/>
            </a:xfrm>
            <a:custGeom>
              <a:avLst/>
              <a:gdLst>
                <a:gd name="connsiteX0" fmla="*/ 432484 w 432484"/>
                <a:gd name="connsiteY0" fmla="*/ 8963 h 397619"/>
                <a:gd name="connsiteX1" fmla="*/ 297193 w 432484"/>
                <a:gd name="connsiteY1" fmla="*/ 47833 h 397619"/>
                <a:gd name="connsiteX2" fmla="*/ 145060 w 432484"/>
                <a:gd name="connsiteY2" fmla="*/ 291740 h 397619"/>
                <a:gd name="connsiteX3" fmla="*/ 6657 w 432484"/>
                <a:gd name="connsiteY3" fmla="*/ 291740 h 397619"/>
                <a:gd name="connsiteX4" fmla="*/ 75858 w 432484"/>
                <a:gd name="connsiteY4" fmla="*/ 390666 h 397619"/>
                <a:gd name="connsiteX5" fmla="*/ 185702 w 432484"/>
                <a:gd name="connsiteY5" fmla="*/ 349769 h 397619"/>
                <a:gd name="connsiteX6" fmla="*/ 384702 w 432484"/>
                <a:gd name="connsiteY6" fmla="*/ 140680 h 397619"/>
                <a:gd name="connsiteX7" fmla="*/ 432484 w 432484"/>
                <a:gd name="connsiteY7" fmla="*/ 8963 h 39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484" h="397619">
                  <a:moveTo>
                    <a:pt x="432484" y="8963"/>
                  </a:moveTo>
                  <a:cubicBezTo>
                    <a:pt x="432484" y="8963"/>
                    <a:pt x="336554" y="-27881"/>
                    <a:pt x="297193" y="47833"/>
                  </a:cubicBezTo>
                  <a:cubicBezTo>
                    <a:pt x="257833" y="123547"/>
                    <a:pt x="145060" y="291740"/>
                    <a:pt x="145060" y="291740"/>
                  </a:cubicBezTo>
                  <a:cubicBezTo>
                    <a:pt x="145060" y="291740"/>
                    <a:pt x="50594" y="230947"/>
                    <a:pt x="6657" y="291740"/>
                  </a:cubicBezTo>
                  <a:cubicBezTo>
                    <a:pt x="-11650" y="316057"/>
                    <a:pt x="6657" y="361928"/>
                    <a:pt x="75858" y="390666"/>
                  </a:cubicBezTo>
                  <a:cubicBezTo>
                    <a:pt x="145060" y="419404"/>
                    <a:pt x="185702" y="349769"/>
                    <a:pt x="185702" y="349769"/>
                  </a:cubicBezTo>
                  <a:cubicBezTo>
                    <a:pt x="185702" y="349769"/>
                    <a:pt x="352848" y="219157"/>
                    <a:pt x="384702" y="140680"/>
                  </a:cubicBezTo>
                  <a:cubicBezTo>
                    <a:pt x="416557" y="62202"/>
                    <a:pt x="432484" y="8963"/>
                    <a:pt x="432484" y="8963"/>
                  </a:cubicBezTo>
                  <a:close/>
                </a:path>
              </a:pathLst>
            </a:custGeom>
            <a:solidFill>
              <a:srgbClr val="EAC2AC"/>
            </a:solidFill>
            <a:ln w="18267" cap="flat">
              <a:noFill/>
              <a:prstDash val="solid"/>
              <a:miter/>
            </a:ln>
          </p:spPr>
          <p:txBody>
            <a:bodyPr rtlCol="0" anchor="ctr"/>
            <a:lstStyle/>
            <a:p>
              <a:endParaRPr lang="en-EG"/>
            </a:p>
          </p:txBody>
        </p:sp>
        <p:sp>
          <p:nvSpPr>
            <p:cNvPr id="245" name="Freeform 244">
              <a:extLst>
                <a:ext uri="{FF2B5EF4-FFF2-40B4-BE49-F238E27FC236}">
                  <a16:creationId xmlns:a16="http://schemas.microsoft.com/office/drawing/2014/main" id="{C28A9A4F-ABE0-9349-B2A5-E46C3AA2004D}"/>
                </a:ext>
              </a:extLst>
            </p:cNvPr>
            <p:cNvSpPr/>
            <p:nvPr/>
          </p:nvSpPr>
          <p:spPr>
            <a:xfrm>
              <a:off x="10114946" y="5686507"/>
              <a:ext cx="128497" cy="287560"/>
            </a:xfrm>
            <a:custGeom>
              <a:avLst/>
              <a:gdLst>
                <a:gd name="connsiteX0" fmla="*/ 0 w 128497"/>
                <a:gd name="connsiteY0" fmla="*/ 94873 h 287560"/>
                <a:gd name="connsiteX1" fmla="*/ 2746 w 128497"/>
                <a:gd name="connsiteY1" fmla="*/ 130059 h 287560"/>
                <a:gd name="connsiteX2" fmla="*/ 12083 w 128497"/>
                <a:gd name="connsiteY2" fmla="*/ 217932 h 287560"/>
                <a:gd name="connsiteX3" fmla="*/ 58949 w 128497"/>
                <a:gd name="connsiteY3" fmla="*/ 285909 h 287560"/>
                <a:gd name="connsiteX4" fmla="*/ 101605 w 128497"/>
                <a:gd name="connsiteY4" fmla="*/ 250723 h 287560"/>
                <a:gd name="connsiteX5" fmla="*/ 125588 w 128497"/>
                <a:gd name="connsiteY5" fmla="*/ 103347 h 287560"/>
                <a:gd name="connsiteX6" fmla="*/ 73229 w 128497"/>
                <a:gd name="connsiteY6" fmla="*/ 0 h 287560"/>
                <a:gd name="connsiteX7" fmla="*/ 0 w 128497"/>
                <a:gd name="connsiteY7" fmla="*/ 94873 h 28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497" h="287560">
                  <a:moveTo>
                    <a:pt x="0" y="94873"/>
                  </a:moveTo>
                  <a:lnTo>
                    <a:pt x="2746" y="130059"/>
                  </a:lnTo>
                  <a:cubicBezTo>
                    <a:pt x="10296" y="158705"/>
                    <a:pt x="13445" y="188328"/>
                    <a:pt x="12083" y="217932"/>
                  </a:cubicBezTo>
                  <a:cubicBezTo>
                    <a:pt x="10561" y="248660"/>
                    <a:pt x="29804" y="276588"/>
                    <a:pt x="58949" y="285909"/>
                  </a:cubicBezTo>
                  <a:cubicBezTo>
                    <a:pt x="73229" y="290330"/>
                    <a:pt x="101605" y="288120"/>
                    <a:pt x="101605" y="250723"/>
                  </a:cubicBezTo>
                  <a:cubicBezTo>
                    <a:pt x="101605" y="213326"/>
                    <a:pt x="119913" y="140191"/>
                    <a:pt x="125588" y="103347"/>
                  </a:cubicBezTo>
                  <a:cubicBezTo>
                    <a:pt x="130348" y="74793"/>
                    <a:pt x="137305" y="737"/>
                    <a:pt x="73229" y="0"/>
                  </a:cubicBezTo>
                  <a:cubicBezTo>
                    <a:pt x="16477" y="-184"/>
                    <a:pt x="0" y="94873"/>
                    <a:pt x="0" y="94873"/>
                  </a:cubicBezTo>
                  <a:close/>
                </a:path>
              </a:pathLst>
            </a:custGeom>
            <a:solidFill>
              <a:srgbClr val="FFFFFF"/>
            </a:solidFill>
            <a:ln w="18267" cap="flat">
              <a:noFill/>
              <a:prstDash val="solid"/>
              <a:miter/>
            </a:ln>
          </p:spPr>
          <p:txBody>
            <a:bodyPr rtlCol="0" anchor="ctr"/>
            <a:lstStyle/>
            <a:p>
              <a:endParaRPr lang="en-EG"/>
            </a:p>
          </p:txBody>
        </p:sp>
        <p:sp>
          <p:nvSpPr>
            <p:cNvPr id="246" name="Freeform 245">
              <a:extLst>
                <a:ext uri="{FF2B5EF4-FFF2-40B4-BE49-F238E27FC236}">
                  <a16:creationId xmlns:a16="http://schemas.microsoft.com/office/drawing/2014/main" id="{855C130C-2348-7F46-8FBA-F853CD2B28B3}"/>
                </a:ext>
              </a:extLst>
            </p:cNvPr>
            <p:cNvSpPr/>
            <p:nvPr/>
          </p:nvSpPr>
          <p:spPr>
            <a:xfrm>
              <a:off x="10103230" y="5687419"/>
              <a:ext cx="128465" cy="287570"/>
            </a:xfrm>
            <a:custGeom>
              <a:avLst/>
              <a:gdLst>
                <a:gd name="connsiteX0" fmla="*/ 0 w 128465"/>
                <a:gd name="connsiteY0" fmla="*/ 93962 h 287570"/>
                <a:gd name="connsiteX1" fmla="*/ 2563 w 128465"/>
                <a:gd name="connsiteY1" fmla="*/ 129148 h 287570"/>
                <a:gd name="connsiteX2" fmla="*/ 12083 w 128465"/>
                <a:gd name="connsiteY2" fmla="*/ 217941 h 287570"/>
                <a:gd name="connsiteX3" fmla="*/ 58949 w 128465"/>
                <a:gd name="connsiteY3" fmla="*/ 285919 h 287570"/>
                <a:gd name="connsiteX4" fmla="*/ 101422 w 128465"/>
                <a:gd name="connsiteY4" fmla="*/ 250732 h 287570"/>
                <a:gd name="connsiteX5" fmla="*/ 125588 w 128465"/>
                <a:gd name="connsiteY5" fmla="*/ 103357 h 287570"/>
                <a:gd name="connsiteX6" fmla="*/ 73229 w 128465"/>
                <a:gd name="connsiteY6" fmla="*/ 10 h 287570"/>
                <a:gd name="connsiteX7" fmla="*/ 0 w 128465"/>
                <a:gd name="connsiteY7" fmla="*/ 93962 h 28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465" h="287570">
                  <a:moveTo>
                    <a:pt x="0" y="93962"/>
                  </a:moveTo>
                  <a:lnTo>
                    <a:pt x="2563" y="129148"/>
                  </a:lnTo>
                  <a:cubicBezTo>
                    <a:pt x="10314" y="158070"/>
                    <a:pt x="13527" y="188024"/>
                    <a:pt x="12083" y="217941"/>
                  </a:cubicBezTo>
                  <a:cubicBezTo>
                    <a:pt x="10561" y="248669"/>
                    <a:pt x="29804" y="276597"/>
                    <a:pt x="58949" y="285919"/>
                  </a:cubicBezTo>
                  <a:cubicBezTo>
                    <a:pt x="73229" y="290340"/>
                    <a:pt x="101422" y="288129"/>
                    <a:pt x="101422" y="250732"/>
                  </a:cubicBezTo>
                  <a:cubicBezTo>
                    <a:pt x="101422" y="213336"/>
                    <a:pt x="119730" y="140201"/>
                    <a:pt x="125588" y="103357"/>
                  </a:cubicBezTo>
                  <a:cubicBezTo>
                    <a:pt x="130348" y="74803"/>
                    <a:pt x="137122" y="746"/>
                    <a:pt x="73229" y="10"/>
                  </a:cubicBezTo>
                  <a:cubicBezTo>
                    <a:pt x="16477" y="-1096"/>
                    <a:pt x="0" y="93962"/>
                    <a:pt x="0" y="93962"/>
                  </a:cubicBezTo>
                  <a:close/>
                </a:path>
              </a:pathLst>
            </a:custGeom>
            <a:solidFill>
              <a:srgbClr val="779EC6"/>
            </a:solidFill>
            <a:ln w="18267" cap="flat">
              <a:noFill/>
              <a:prstDash val="solid"/>
              <a:miter/>
            </a:ln>
          </p:spPr>
          <p:txBody>
            <a:bodyPr rtlCol="0" anchor="ctr"/>
            <a:lstStyle/>
            <a:p>
              <a:endParaRPr lang="en-EG"/>
            </a:p>
          </p:txBody>
        </p:sp>
        <p:sp>
          <p:nvSpPr>
            <p:cNvPr id="247" name="Freeform 246">
              <a:extLst>
                <a:ext uri="{FF2B5EF4-FFF2-40B4-BE49-F238E27FC236}">
                  <a16:creationId xmlns:a16="http://schemas.microsoft.com/office/drawing/2014/main" id="{E637BC59-4205-E54B-8546-3B1D9D088C12}"/>
                </a:ext>
              </a:extLst>
            </p:cNvPr>
            <p:cNvSpPr/>
            <p:nvPr/>
          </p:nvSpPr>
          <p:spPr>
            <a:xfrm>
              <a:off x="9779910" y="4977814"/>
              <a:ext cx="360046" cy="830291"/>
            </a:xfrm>
            <a:custGeom>
              <a:avLst/>
              <a:gdLst>
                <a:gd name="connsiteX0" fmla="*/ 348950 w 360046"/>
                <a:gd name="connsiteY0" fmla="*/ 743326 h 830291"/>
                <a:gd name="connsiteX1" fmla="*/ 158921 w 360046"/>
                <a:gd name="connsiteY1" fmla="*/ 515815 h 830291"/>
                <a:gd name="connsiteX2" fmla="*/ 323686 w 360046"/>
                <a:gd name="connsiteY2" fmla="*/ 36844 h 830291"/>
                <a:gd name="connsiteX3" fmla="*/ 82030 w 360046"/>
                <a:gd name="connsiteY3" fmla="*/ 0 h 830291"/>
                <a:gd name="connsiteX4" fmla="*/ 51640 w 360046"/>
                <a:gd name="connsiteY4" fmla="*/ 103531 h 830291"/>
                <a:gd name="connsiteX5" fmla="*/ 8984 w 360046"/>
                <a:gd name="connsiteY5" fmla="*/ 574213 h 830291"/>
                <a:gd name="connsiteX6" fmla="*/ 323869 w 360046"/>
                <a:gd name="connsiteY6" fmla="*/ 830278 h 830291"/>
                <a:gd name="connsiteX7" fmla="*/ 348950 w 360046"/>
                <a:gd name="connsiteY7" fmla="*/ 743326 h 83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046" h="830291">
                  <a:moveTo>
                    <a:pt x="348950" y="743326"/>
                  </a:moveTo>
                  <a:cubicBezTo>
                    <a:pt x="313617" y="651216"/>
                    <a:pt x="271327" y="528710"/>
                    <a:pt x="158921" y="515815"/>
                  </a:cubicBezTo>
                  <a:cubicBezTo>
                    <a:pt x="158921" y="515815"/>
                    <a:pt x="326066" y="190299"/>
                    <a:pt x="323686" y="36844"/>
                  </a:cubicBezTo>
                  <a:lnTo>
                    <a:pt x="82030" y="0"/>
                  </a:lnTo>
                  <a:lnTo>
                    <a:pt x="51640" y="103531"/>
                  </a:lnTo>
                  <a:cubicBezTo>
                    <a:pt x="51640" y="103531"/>
                    <a:pt x="-25800" y="519131"/>
                    <a:pt x="8984" y="574213"/>
                  </a:cubicBezTo>
                  <a:cubicBezTo>
                    <a:pt x="43768" y="629294"/>
                    <a:pt x="210364" y="703166"/>
                    <a:pt x="323869" y="830278"/>
                  </a:cubicBezTo>
                  <a:cubicBezTo>
                    <a:pt x="323320" y="830278"/>
                    <a:pt x="384466" y="833410"/>
                    <a:pt x="348950" y="743326"/>
                  </a:cubicBezTo>
                  <a:close/>
                </a:path>
              </a:pathLst>
            </a:custGeom>
            <a:solidFill>
              <a:srgbClr val="EAC2AC"/>
            </a:solidFill>
            <a:ln w="18267" cap="flat">
              <a:noFill/>
              <a:prstDash val="solid"/>
              <a:miter/>
            </a:ln>
          </p:spPr>
          <p:txBody>
            <a:bodyPr rtlCol="0" anchor="ctr"/>
            <a:lstStyle/>
            <a:p>
              <a:endParaRPr lang="en-EG"/>
            </a:p>
          </p:txBody>
        </p:sp>
        <p:sp>
          <p:nvSpPr>
            <p:cNvPr id="248" name="Freeform 247">
              <a:extLst>
                <a:ext uri="{FF2B5EF4-FFF2-40B4-BE49-F238E27FC236}">
                  <a16:creationId xmlns:a16="http://schemas.microsoft.com/office/drawing/2014/main" id="{C3013BFF-1FE4-EE41-B053-21C320E6E68A}"/>
                </a:ext>
              </a:extLst>
            </p:cNvPr>
            <p:cNvSpPr/>
            <p:nvPr/>
          </p:nvSpPr>
          <p:spPr>
            <a:xfrm>
              <a:off x="9980779" y="5142691"/>
              <a:ext cx="368766" cy="836224"/>
            </a:xfrm>
            <a:custGeom>
              <a:avLst/>
              <a:gdLst>
                <a:gd name="connsiteX0" fmla="*/ 357699 w 368766"/>
                <a:gd name="connsiteY0" fmla="*/ 748669 h 836224"/>
                <a:gd name="connsiteX1" fmla="*/ 167670 w 368766"/>
                <a:gd name="connsiteY1" fmla="*/ 521894 h 836224"/>
                <a:gd name="connsiteX2" fmla="*/ 283555 w 368766"/>
                <a:gd name="connsiteY2" fmla="*/ 42923 h 836224"/>
                <a:gd name="connsiteX3" fmla="*/ 22676 w 368766"/>
                <a:gd name="connsiteY3" fmla="*/ 0 h 836224"/>
                <a:gd name="connsiteX4" fmla="*/ 11326 w 368766"/>
                <a:gd name="connsiteY4" fmla="*/ 104637 h 836224"/>
                <a:gd name="connsiteX5" fmla="*/ 17001 w 368766"/>
                <a:gd name="connsiteY5" fmla="*/ 580108 h 836224"/>
                <a:gd name="connsiteX6" fmla="*/ 331886 w 368766"/>
                <a:gd name="connsiteY6" fmla="*/ 836173 h 836224"/>
                <a:gd name="connsiteX7" fmla="*/ 357699 w 368766"/>
                <a:gd name="connsiteY7" fmla="*/ 748669 h 83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66" h="836224">
                  <a:moveTo>
                    <a:pt x="357699" y="748669"/>
                  </a:moveTo>
                  <a:cubicBezTo>
                    <a:pt x="322366" y="658033"/>
                    <a:pt x="280443" y="534790"/>
                    <a:pt x="167670" y="521894"/>
                  </a:cubicBezTo>
                  <a:cubicBezTo>
                    <a:pt x="167670" y="521894"/>
                    <a:pt x="286484" y="196378"/>
                    <a:pt x="283555" y="42923"/>
                  </a:cubicBezTo>
                  <a:lnTo>
                    <a:pt x="22676" y="0"/>
                  </a:lnTo>
                  <a:lnTo>
                    <a:pt x="11326" y="104637"/>
                  </a:lnTo>
                  <a:cubicBezTo>
                    <a:pt x="11326" y="104637"/>
                    <a:pt x="-17600" y="525026"/>
                    <a:pt x="17001" y="580108"/>
                  </a:cubicBezTo>
                  <a:cubicBezTo>
                    <a:pt x="51602" y="635189"/>
                    <a:pt x="219297" y="709061"/>
                    <a:pt x="331886" y="836173"/>
                  </a:cubicBezTo>
                  <a:cubicBezTo>
                    <a:pt x="331886" y="836357"/>
                    <a:pt x="393216" y="839489"/>
                    <a:pt x="357699" y="748669"/>
                  </a:cubicBezTo>
                  <a:close/>
                </a:path>
              </a:pathLst>
            </a:custGeom>
            <a:solidFill>
              <a:srgbClr val="F9DAC6"/>
            </a:solidFill>
            <a:ln w="18267" cap="flat">
              <a:noFill/>
              <a:prstDash val="solid"/>
              <a:miter/>
            </a:ln>
          </p:spPr>
          <p:txBody>
            <a:bodyPr rtlCol="0" anchor="ctr"/>
            <a:lstStyle/>
            <a:p>
              <a:endParaRPr lang="en-EG"/>
            </a:p>
          </p:txBody>
        </p:sp>
        <p:sp>
          <p:nvSpPr>
            <p:cNvPr id="249" name="Freeform 248">
              <a:extLst>
                <a:ext uri="{FF2B5EF4-FFF2-40B4-BE49-F238E27FC236}">
                  <a16:creationId xmlns:a16="http://schemas.microsoft.com/office/drawing/2014/main" id="{790354B8-4B9D-264E-9776-494D62FBEBAE}"/>
                </a:ext>
              </a:extLst>
            </p:cNvPr>
            <p:cNvSpPr/>
            <p:nvPr/>
          </p:nvSpPr>
          <p:spPr>
            <a:xfrm>
              <a:off x="9822840" y="4846097"/>
              <a:ext cx="467668" cy="465730"/>
            </a:xfrm>
            <a:custGeom>
              <a:avLst/>
              <a:gdLst>
                <a:gd name="connsiteX0" fmla="*/ 4133 w 467668"/>
                <a:gd name="connsiteY0" fmla="*/ 237828 h 465730"/>
                <a:gd name="connsiteX1" fmla="*/ 168898 w 467668"/>
                <a:gd name="connsiteY1" fmla="*/ 348359 h 465730"/>
                <a:gd name="connsiteX2" fmla="*/ 168898 w 467668"/>
                <a:gd name="connsiteY2" fmla="*/ 400678 h 465730"/>
                <a:gd name="connsiteX3" fmla="*/ 445887 w 467668"/>
                <a:gd name="connsiteY3" fmla="*/ 389072 h 465730"/>
                <a:gd name="connsiteX4" fmla="*/ 399753 w 467668"/>
                <a:gd name="connsiteY4" fmla="*/ 121953 h 465730"/>
                <a:gd name="connsiteX5" fmla="*/ 148760 w 467668"/>
                <a:gd name="connsiteY5" fmla="*/ 90083 h 465730"/>
                <a:gd name="connsiteX6" fmla="*/ 62167 w 467668"/>
                <a:gd name="connsiteY6" fmla="*/ 0 h 465730"/>
                <a:gd name="connsiteX7" fmla="*/ 4133 w 467668"/>
                <a:gd name="connsiteY7" fmla="*/ 237828 h 46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668" h="465730">
                  <a:moveTo>
                    <a:pt x="4133" y="237828"/>
                  </a:moveTo>
                  <a:cubicBezTo>
                    <a:pt x="4133" y="237828"/>
                    <a:pt x="-41269" y="366781"/>
                    <a:pt x="168898" y="348359"/>
                  </a:cubicBezTo>
                  <a:lnTo>
                    <a:pt x="168898" y="400678"/>
                  </a:lnTo>
                  <a:cubicBezTo>
                    <a:pt x="168898" y="400678"/>
                    <a:pt x="284417" y="554501"/>
                    <a:pt x="445887" y="389072"/>
                  </a:cubicBezTo>
                  <a:cubicBezTo>
                    <a:pt x="445887" y="389072"/>
                    <a:pt x="518018" y="278540"/>
                    <a:pt x="399753" y="121953"/>
                  </a:cubicBezTo>
                  <a:cubicBezTo>
                    <a:pt x="399753" y="121953"/>
                    <a:pt x="275630" y="206142"/>
                    <a:pt x="148760" y="90083"/>
                  </a:cubicBezTo>
                  <a:cubicBezTo>
                    <a:pt x="148760" y="90083"/>
                    <a:pt x="50633" y="58213"/>
                    <a:pt x="62167" y="0"/>
                  </a:cubicBezTo>
                  <a:cubicBezTo>
                    <a:pt x="62533" y="553"/>
                    <a:pt x="-4472" y="133191"/>
                    <a:pt x="4133" y="237828"/>
                  </a:cubicBezTo>
                  <a:close/>
                </a:path>
              </a:pathLst>
            </a:custGeom>
            <a:solidFill>
              <a:srgbClr val="F5F0EF"/>
            </a:solidFill>
            <a:ln w="18267" cap="flat">
              <a:noFill/>
              <a:prstDash val="solid"/>
              <a:miter/>
            </a:ln>
          </p:spPr>
          <p:txBody>
            <a:bodyPr rtlCol="0" anchor="ctr"/>
            <a:lstStyle/>
            <a:p>
              <a:endParaRPr lang="en-EG"/>
            </a:p>
          </p:txBody>
        </p:sp>
        <p:sp>
          <p:nvSpPr>
            <p:cNvPr id="250" name="Freeform 249">
              <a:extLst>
                <a:ext uri="{FF2B5EF4-FFF2-40B4-BE49-F238E27FC236}">
                  <a16:creationId xmlns:a16="http://schemas.microsoft.com/office/drawing/2014/main" id="{DADDD238-8C8F-684B-BF54-C3EC82884E9E}"/>
                </a:ext>
              </a:extLst>
            </p:cNvPr>
            <p:cNvSpPr/>
            <p:nvPr/>
          </p:nvSpPr>
          <p:spPr>
            <a:xfrm>
              <a:off x="9835408" y="4210540"/>
              <a:ext cx="444995" cy="796404"/>
            </a:xfrm>
            <a:custGeom>
              <a:avLst/>
              <a:gdLst>
                <a:gd name="connsiteX0" fmla="*/ 153951 w 444995"/>
                <a:gd name="connsiteY0" fmla="*/ 0 h 796404"/>
                <a:gd name="connsiteX1" fmla="*/ 26899 w 444995"/>
                <a:gd name="connsiteY1" fmla="*/ 380782 h 796404"/>
                <a:gd name="connsiteX2" fmla="*/ 37700 w 444995"/>
                <a:gd name="connsiteY2" fmla="*/ 653059 h 796404"/>
                <a:gd name="connsiteX3" fmla="*/ 387552 w 444995"/>
                <a:gd name="connsiteY3" fmla="*/ 758064 h 796404"/>
                <a:gd name="connsiteX4" fmla="*/ 428011 w 444995"/>
                <a:gd name="connsiteY4" fmla="*/ 398467 h 796404"/>
                <a:gd name="connsiteX5" fmla="*/ 318167 w 444995"/>
                <a:gd name="connsiteY5" fmla="*/ 64293 h 79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995" h="796404">
                  <a:moveTo>
                    <a:pt x="153951" y="0"/>
                  </a:moveTo>
                  <a:cubicBezTo>
                    <a:pt x="153951" y="0"/>
                    <a:pt x="-77087" y="186246"/>
                    <a:pt x="26899" y="380782"/>
                  </a:cubicBezTo>
                  <a:cubicBezTo>
                    <a:pt x="26899" y="380782"/>
                    <a:pt x="72118" y="597793"/>
                    <a:pt x="37700" y="653059"/>
                  </a:cubicBezTo>
                  <a:cubicBezTo>
                    <a:pt x="37700" y="653059"/>
                    <a:pt x="142418" y="885912"/>
                    <a:pt x="387552" y="758064"/>
                  </a:cubicBezTo>
                  <a:cubicBezTo>
                    <a:pt x="387552" y="758064"/>
                    <a:pt x="352951" y="482840"/>
                    <a:pt x="428011" y="398467"/>
                  </a:cubicBezTo>
                  <a:cubicBezTo>
                    <a:pt x="428011" y="398467"/>
                    <a:pt x="508746" y="186246"/>
                    <a:pt x="318167" y="64293"/>
                  </a:cubicBezTo>
                  <a:close/>
                </a:path>
              </a:pathLst>
            </a:custGeom>
            <a:solidFill>
              <a:schemeClr val="accent4"/>
            </a:solidFill>
            <a:ln w="18267" cap="flat">
              <a:noFill/>
              <a:prstDash val="solid"/>
              <a:miter/>
            </a:ln>
          </p:spPr>
          <p:txBody>
            <a:bodyPr rtlCol="0" anchor="ctr"/>
            <a:lstStyle/>
            <a:p>
              <a:endParaRPr lang="en-EG"/>
            </a:p>
          </p:txBody>
        </p:sp>
        <p:sp>
          <p:nvSpPr>
            <p:cNvPr id="251" name="Freeform 250">
              <a:extLst>
                <a:ext uri="{FF2B5EF4-FFF2-40B4-BE49-F238E27FC236}">
                  <a16:creationId xmlns:a16="http://schemas.microsoft.com/office/drawing/2014/main" id="{87384E36-1011-F14C-8024-A8AD6EDB093B}"/>
                </a:ext>
              </a:extLst>
            </p:cNvPr>
            <p:cNvSpPr/>
            <p:nvPr/>
          </p:nvSpPr>
          <p:spPr>
            <a:xfrm>
              <a:off x="10173374" y="4427518"/>
              <a:ext cx="696949" cy="898573"/>
            </a:xfrm>
            <a:custGeom>
              <a:avLst/>
              <a:gdLst>
                <a:gd name="connsiteX0" fmla="*/ 40981 w 696949"/>
                <a:gd name="connsiteY0" fmla="*/ 9980 h 898573"/>
                <a:gd name="connsiteX1" fmla="*/ 159246 w 696949"/>
                <a:gd name="connsiteY1" fmla="*/ 70957 h 898573"/>
                <a:gd name="connsiteX2" fmla="*/ 591847 w 696949"/>
                <a:gd name="connsiteY2" fmla="*/ 773386 h 898573"/>
                <a:gd name="connsiteX3" fmla="*/ 683384 w 696949"/>
                <a:gd name="connsiteY3" fmla="*/ 865496 h 898573"/>
                <a:gd name="connsiteX4" fmla="*/ 536925 w 696949"/>
                <a:gd name="connsiteY4" fmla="*/ 848180 h 898573"/>
                <a:gd name="connsiteX5" fmla="*/ 69724 w 696949"/>
                <a:gd name="connsiteY5" fmla="*/ 160856 h 898573"/>
                <a:gd name="connsiteX6" fmla="*/ 40981 w 696949"/>
                <a:gd name="connsiteY6" fmla="*/ 9980 h 89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949" h="898573">
                  <a:moveTo>
                    <a:pt x="40981" y="9980"/>
                  </a:moveTo>
                  <a:cubicBezTo>
                    <a:pt x="40981" y="9980"/>
                    <a:pt x="95903" y="-36443"/>
                    <a:pt x="159246" y="70957"/>
                  </a:cubicBezTo>
                  <a:cubicBezTo>
                    <a:pt x="222589" y="178357"/>
                    <a:pt x="424519" y="390946"/>
                    <a:pt x="591847" y="773386"/>
                  </a:cubicBezTo>
                  <a:cubicBezTo>
                    <a:pt x="591847" y="773386"/>
                    <a:pt x="741967" y="782045"/>
                    <a:pt x="683384" y="865496"/>
                  </a:cubicBezTo>
                  <a:cubicBezTo>
                    <a:pt x="624800" y="948948"/>
                    <a:pt x="536925" y="848180"/>
                    <a:pt x="536925" y="848180"/>
                  </a:cubicBezTo>
                  <a:cubicBezTo>
                    <a:pt x="536925" y="848180"/>
                    <a:pt x="213985" y="282809"/>
                    <a:pt x="69724" y="160856"/>
                  </a:cubicBezTo>
                  <a:cubicBezTo>
                    <a:pt x="69724" y="160856"/>
                    <a:pt x="-65750" y="97116"/>
                    <a:pt x="40981" y="9980"/>
                  </a:cubicBezTo>
                  <a:close/>
                </a:path>
              </a:pathLst>
            </a:custGeom>
            <a:solidFill>
              <a:srgbClr val="F9DAC6"/>
            </a:solidFill>
            <a:ln w="18267" cap="flat">
              <a:noFill/>
              <a:prstDash val="solid"/>
              <a:miter/>
            </a:ln>
          </p:spPr>
          <p:txBody>
            <a:bodyPr rtlCol="0" anchor="ctr"/>
            <a:lstStyle/>
            <a:p>
              <a:endParaRPr lang="en-EG"/>
            </a:p>
          </p:txBody>
        </p:sp>
        <p:sp>
          <p:nvSpPr>
            <p:cNvPr id="252" name="Freeform 251">
              <a:extLst>
                <a:ext uri="{FF2B5EF4-FFF2-40B4-BE49-F238E27FC236}">
                  <a16:creationId xmlns:a16="http://schemas.microsoft.com/office/drawing/2014/main" id="{ECFC23BE-839A-9F45-A318-AB2E035A018E}"/>
                </a:ext>
              </a:extLst>
            </p:cNvPr>
            <p:cNvSpPr/>
            <p:nvPr/>
          </p:nvSpPr>
          <p:spPr>
            <a:xfrm>
              <a:off x="9996298" y="4145361"/>
              <a:ext cx="180668" cy="199015"/>
            </a:xfrm>
            <a:custGeom>
              <a:avLst/>
              <a:gdLst>
                <a:gd name="connsiteX0" fmla="*/ 178696 w 180668"/>
                <a:gd name="connsiteY0" fmla="*/ 8808 h 199015"/>
                <a:gd name="connsiteX1" fmla="*/ 157277 w 180668"/>
                <a:gd name="connsiteY1" fmla="*/ 144209 h 199015"/>
                <a:gd name="connsiteX2" fmla="*/ 18324 w 180668"/>
                <a:gd name="connsiteY2" fmla="*/ 196896 h 199015"/>
                <a:gd name="connsiteX3" fmla="*/ 17 w 180668"/>
                <a:gd name="connsiteY3" fmla="*/ 143841 h 199015"/>
                <a:gd name="connsiteX4" fmla="*/ 178696 w 180668"/>
                <a:gd name="connsiteY4" fmla="*/ 8808 h 199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68" h="199015">
                  <a:moveTo>
                    <a:pt x="178696" y="8808"/>
                  </a:moveTo>
                  <a:cubicBezTo>
                    <a:pt x="143180" y="83601"/>
                    <a:pt x="164783" y="126340"/>
                    <a:pt x="157277" y="144209"/>
                  </a:cubicBezTo>
                  <a:cubicBezTo>
                    <a:pt x="142082" y="178290"/>
                    <a:pt x="49813" y="207212"/>
                    <a:pt x="18324" y="196896"/>
                  </a:cubicBezTo>
                  <a:cubicBezTo>
                    <a:pt x="-1264" y="190449"/>
                    <a:pt x="17" y="143841"/>
                    <a:pt x="17" y="143841"/>
                  </a:cubicBezTo>
                  <a:cubicBezTo>
                    <a:pt x="17" y="143841"/>
                    <a:pt x="202679" y="-42037"/>
                    <a:pt x="178696" y="8808"/>
                  </a:cubicBezTo>
                  <a:close/>
                </a:path>
              </a:pathLst>
            </a:custGeom>
            <a:solidFill>
              <a:srgbClr val="EAC2AC"/>
            </a:solidFill>
            <a:ln w="18267" cap="flat">
              <a:noFill/>
              <a:prstDash val="solid"/>
              <a:miter/>
            </a:ln>
          </p:spPr>
          <p:txBody>
            <a:bodyPr rtlCol="0" anchor="ctr"/>
            <a:lstStyle/>
            <a:p>
              <a:endParaRPr lang="en-EG"/>
            </a:p>
          </p:txBody>
        </p:sp>
        <p:sp>
          <p:nvSpPr>
            <p:cNvPr id="253" name="Freeform 252">
              <a:extLst>
                <a:ext uri="{FF2B5EF4-FFF2-40B4-BE49-F238E27FC236}">
                  <a16:creationId xmlns:a16="http://schemas.microsoft.com/office/drawing/2014/main" id="{17EA6191-627C-B44A-93C8-0488DBD34359}"/>
                </a:ext>
              </a:extLst>
            </p:cNvPr>
            <p:cNvSpPr/>
            <p:nvPr/>
          </p:nvSpPr>
          <p:spPr>
            <a:xfrm>
              <a:off x="9863877" y="3832083"/>
              <a:ext cx="364251" cy="462366"/>
            </a:xfrm>
            <a:custGeom>
              <a:avLst/>
              <a:gdLst>
                <a:gd name="connsiteX0" fmla="*/ 364208 w 364251"/>
                <a:gd name="connsiteY0" fmla="*/ 152604 h 462366"/>
                <a:gd name="connsiteX1" fmla="*/ 364208 w 364251"/>
                <a:gd name="connsiteY1" fmla="*/ 152604 h 462366"/>
                <a:gd name="connsiteX2" fmla="*/ 304710 w 364251"/>
                <a:gd name="connsiteY2" fmla="*/ 28439 h 462366"/>
                <a:gd name="connsiteX3" fmla="*/ 61040 w 364251"/>
                <a:gd name="connsiteY3" fmla="*/ 62152 h 462366"/>
                <a:gd name="connsiteX4" fmla="*/ 77 w 364251"/>
                <a:gd name="connsiteY4" fmla="*/ 204185 h 462366"/>
                <a:gd name="connsiteX5" fmla="*/ 1175 w 364251"/>
                <a:gd name="connsiteY5" fmla="*/ 270320 h 462366"/>
                <a:gd name="connsiteX6" fmla="*/ 219032 w 364251"/>
                <a:gd name="connsiteY6" fmla="*/ 436118 h 462366"/>
                <a:gd name="connsiteX7" fmla="*/ 304527 w 364251"/>
                <a:gd name="connsiteY7" fmla="*/ 356719 h 462366"/>
                <a:gd name="connsiteX8" fmla="*/ 364025 w 364251"/>
                <a:gd name="connsiteY8" fmla="*/ 159051 h 462366"/>
                <a:gd name="connsiteX9" fmla="*/ 364208 w 364251"/>
                <a:gd name="connsiteY9" fmla="*/ 152604 h 462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251" h="462366">
                  <a:moveTo>
                    <a:pt x="364208" y="152604"/>
                  </a:moveTo>
                  <a:lnTo>
                    <a:pt x="364208" y="152604"/>
                  </a:lnTo>
                  <a:cubicBezTo>
                    <a:pt x="363110" y="124049"/>
                    <a:pt x="362011" y="65283"/>
                    <a:pt x="304710" y="28439"/>
                  </a:cubicBezTo>
                  <a:cubicBezTo>
                    <a:pt x="232396" y="-20747"/>
                    <a:pt x="143423" y="-3983"/>
                    <a:pt x="61040" y="62152"/>
                  </a:cubicBezTo>
                  <a:cubicBezTo>
                    <a:pt x="9230" y="103601"/>
                    <a:pt x="-1022" y="175263"/>
                    <a:pt x="77" y="204185"/>
                  </a:cubicBezTo>
                  <a:cubicBezTo>
                    <a:pt x="1541" y="264978"/>
                    <a:pt x="-1388" y="232923"/>
                    <a:pt x="1175" y="270320"/>
                  </a:cubicBezTo>
                  <a:cubicBezTo>
                    <a:pt x="11793" y="430591"/>
                    <a:pt x="119440" y="506305"/>
                    <a:pt x="219032" y="436118"/>
                  </a:cubicBezTo>
                  <a:cubicBezTo>
                    <a:pt x="251692" y="414584"/>
                    <a:pt x="280581" y="387754"/>
                    <a:pt x="304527" y="356719"/>
                  </a:cubicBezTo>
                  <a:cubicBezTo>
                    <a:pt x="344986" y="301453"/>
                    <a:pt x="364025" y="254293"/>
                    <a:pt x="364025" y="159051"/>
                  </a:cubicBezTo>
                  <a:cubicBezTo>
                    <a:pt x="364241" y="156909"/>
                    <a:pt x="364303" y="154754"/>
                    <a:pt x="364208" y="152604"/>
                  </a:cubicBezTo>
                  <a:close/>
                </a:path>
              </a:pathLst>
            </a:custGeom>
            <a:solidFill>
              <a:srgbClr val="F9DAC6"/>
            </a:solidFill>
            <a:ln w="18267" cap="flat">
              <a:noFill/>
              <a:prstDash val="solid"/>
              <a:miter/>
            </a:ln>
          </p:spPr>
          <p:txBody>
            <a:bodyPr rtlCol="0" anchor="ctr"/>
            <a:lstStyle/>
            <a:p>
              <a:endParaRPr lang="en-EG"/>
            </a:p>
          </p:txBody>
        </p:sp>
        <p:sp>
          <p:nvSpPr>
            <p:cNvPr id="254" name="Freeform 253">
              <a:extLst>
                <a:ext uri="{FF2B5EF4-FFF2-40B4-BE49-F238E27FC236}">
                  <a16:creationId xmlns:a16="http://schemas.microsoft.com/office/drawing/2014/main" id="{4E80CEBF-B690-8A40-BF70-1D7F5D3AFD55}"/>
                </a:ext>
              </a:extLst>
            </p:cNvPr>
            <p:cNvSpPr/>
            <p:nvPr/>
          </p:nvSpPr>
          <p:spPr>
            <a:xfrm>
              <a:off x="9559684" y="4576953"/>
              <a:ext cx="1288119" cy="1687866"/>
            </a:xfrm>
            <a:custGeom>
              <a:avLst/>
              <a:gdLst>
                <a:gd name="connsiteX0" fmla="*/ 1279682 w 1288119"/>
                <a:gd name="connsiteY0" fmla="*/ 723431 h 1687866"/>
                <a:gd name="connsiteX1" fmla="*/ 1270894 w 1288119"/>
                <a:gd name="connsiteY1" fmla="*/ 733010 h 1687866"/>
                <a:gd name="connsiteX2" fmla="*/ 1268331 w 1288119"/>
                <a:gd name="connsiteY2" fmla="*/ 1219718 h 1687866"/>
                <a:gd name="connsiteX3" fmla="*/ 640758 w 1288119"/>
                <a:gd name="connsiteY3" fmla="*/ 1579499 h 1687866"/>
                <a:gd name="connsiteX4" fmla="*/ 17212 w 1288119"/>
                <a:gd name="connsiteY4" fmla="*/ 492788 h 1687866"/>
                <a:gd name="connsiteX5" fmla="*/ 19775 w 1288119"/>
                <a:gd name="connsiteY5" fmla="*/ 13816 h 1687866"/>
                <a:gd name="connsiteX6" fmla="*/ 2566 w 1288119"/>
                <a:gd name="connsiteY6" fmla="*/ 0 h 1687866"/>
                <a:gd name="connsiteX7" fmla="*/ 3 w 1288119"/>
                <a:gd name="connsiteY7" fmla="*/ 482840 h 1687866"/>
                <a:gd name="connsiteX8" fmla="*/ 640758 w 1288119"/>
                <a:gd name="connsiteY8" fmla="*/ 1599395 h 1687866"/>
                <a:gd name="connsiteX9" fmla="*/ 1285540 w 1288119"/>
                <a:gd name="connsiteY9" fmla="*/ 1229666 h 1687866"/>
                <a:gd name="connsiteX10" fmla="*/ 1288103 w 1288119"/>
                <a:gd name="connsiteY10" fmla="*/ 742958 h 1687866"/>
                <a:gd name="connsiteX11" fmla="*/ 1279682 w 1288119"/>
                <a:gd name="connsiteY11" fmla="*/ 723431 h 168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8119" h="1687866">
                  <a:moveTo>
                    <a:pt x="1279682" y="723431"/>
                  </a:moveTo>
                  <a:cubicBezTo>
                    <a:pt x="1274922" y="720667"/>
                    <a:pt x="1271077" y="724904"/>
                    <a:pt x="1270894" y="733010"/>
                  </a:cubicBezTo>
                  <a:lnTo>
                    <a:pt x="1268331" y="1219718"/>
                  </a:lnTo>
                  <a:cubicBezTo>
                    <a:pt x="1267233" y="1618554"/>
                    <a:pt x="985667" y="1779930"/>
                    <a:pt x="640758" y="1579499"/>
                  </a:cubicBezTo>
                  <a:cubicBezTo>
                    <a:pt x="295849" y="1379068"/>
                    <a:pt x="15564" y="891623"/>
                    <a:pt x="17212" y="492788"/>
                  </a:cubicBezTo>
                  <a:lnTo>
                    <a:pt x="19775" y="13816"/>
                  </a:lnTo>
                  <a:cubicBezTo>
                    <a:pt x="13640" y="9738"/>
                    <a:pt x="7881" y="5114"/>
                    <a:pt x="2566" y="0"/>
                  </a:cubicBezTo>
                  <a:lnTo>
                    <a:pt x="3" y="482840"/>
                  </a:lnTo>
                  <a:cubicBezTo>
                    <a:pt x="-1095" y="892544"/>
                    <a:pt x="286329" y="1393437"/>
                    <a:pt x="640758" y="1599395"/>
                  </a:cubicBezTo>
                  <a:cubicBezTo>
                    <a:pt x="995187" y="1805352"/>
                    <a:pt x="1284441" y="1639371"/>
                    <a:pt x="1285540" y="1229666"/>
                  </a:cubicBezTo>
                  <a:lnTo>
                    <a:pt x="1288103" y="742958"/>
                  </a:lnTo>
                  <a:cubicBezTo>
                    <a:pt x="1288372" y="735502"/>
                    <a:pt x="1285276" y="728325"/>
                    <a:pt x="1279682" y="723431"/>
                  </a:cubicBezTo>
                  <a:close/>
                </a:path>
              </a:pathLst>
            </a:custGeom>
            <a:solidFill>
              <a:schemeClr val="accent4">
                <a:lumMod val="75000"/>
              </a:schemeClr>
            </a:solidFill>
            <a:ln w="18267" cap="flat">
              <a:noFill/>
              <a:prstDash val="solid"/>
              <a:miter/>
            </a:ln>
          </p:spPr>
          <p:txBody>
            <a:bodyPr rtlCol="0" anchor="ctr"/>
            <a:lstStyle/>
            <a:p>
              <a:endParaRPr lang="en-EG"/>
            </a:p>
          </p:txBody>
        </p:sp>
        <p:sp>
          <p:nvSpPr>
            <p:cNvPr id="255" name="Freeform 254">
              <a:extLst>
                <a:ext uri="{FF2B5EF4-FFF2-40B4-BE49-F238E27FC236}">
                  <a16:creationId xmlns:a16="http://schemas.microsoft.com/office/drawing/2014/main" id="{11447DB5-C39B-A94E-8042-0B678A1A2AE4}"/>
                </a:ext>
              </a:extLst>
            </p:cNvPr>
            <p:cNvSpPr/>
            <p:nvPr/>
          </p:nvSpPr>
          <p:spPr>
            <a:xfrm>
              <a:off x="9849857" y="3823746"/>
              <a:ext cx="394249" cy="409452"/>
            </a:xfrm>
            <a:custGeom>
              <a:avLst/>
              <a:gdLst>
                <a:gd name="connsiteX0" fmla="*/ 258133 w 394249"/>
                <a:gd name="connsiteY0" fmla="*/ 2328 h 409452"/>
                <a:gd name="connsiteX1" fmla="*/ 91536 w 394249"/>
                <a:gd name="connsiteY1" fmla="*/ 47093 h 409452"/>
                <a:gd name="connsiteX2" fmla="*/ 91536 w 394249"/>
                <a:gd name="connsiteY2" fmla="*/ 47093 h 409452"/>
                <a:gd name="connsiteX3" fmla="*/ 0 w 394249"/>
                <a:gd name="connsiteY3" fmla="*/ 212891 h 409452"/>
                <a:gd name="connsiteX4" fmla="*/ 178679 w 394249"/>
                <a:gd name="connsiteY4" fmla="*/ 271104 h 409452"/>
                <a:gd name="connsiteX5" fmla="*/ 234516 w 394249"/>
                <a:gd name="connsiteY5" fmla="*/ 206259 h 409452"/>
                <a:gd name="connsiteX6" fmla="*/ 246233 w 394249"/>
                <a:gd name="connsiteY6" fmla="*/ 208838 h 409452"/>
                <a:gd name="connsiteX7" fmla="*/ 220053 w 394249"/>
                <a:gd name="connsiteY7" fmla="*/ 389926 h 409452"/>
                <a:gd name="connsiteX8" fmla="*/ 245317 w 394249"/>
                <a:gd name="connsiteY8" fmla="*/ 394715 h 409452"/>
                <a:gd name="connsiteX9" fmla="*/ 267652 w 394249"/>
                <a:gd name="connsiteY9" fmla="*/ 269630 h 409452"/>
                <a:gd name="connsiteX10" fmla="*/ 302070 w 394249"/>
                <a:gd name="connsiteY10" fmla="*/ 251208 h 409452"/>
                <a:gd name="connsiteX11" fmla="*/ 300972 w 394249"/>
                <a:gd name="connsiteY11" fmla="*/ 335765 h 409452"/>
                <a:gd name="connsiteX12" fmla="*/ 307196 w 394249"/>
                <a:gd name="connsiteY12" fmla="*/ 409453 h 409452"/>
                <a:gd name="connsiteX13" fmla="*/ 258133 w 394249"/>
                <a:gd name="connsiteY13" fmla="*/ 2328 h 40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4249" h="409452">
                  <a:moveTo>
                    <a:pt x="258133" y="2328"/>
                  </a:moveTo>
                  <a:cubicBezTo>
                    <a:pt x="173004" y="-7436"/>
                    <a:pt x="129616" y="14670"/>
                    <a:pt x="91536" y="47093"/>
                  </a:cubicBezTo>
                  <a:lnTo>
                    <a:pt x="91536" y="47093"/>
                  </a:lnTo>
                  <a:cubicBezTo>
                    <a:pt x="91536" y="47093"/>
                    <a:pt x="0" y="76015"/>
                    <a:pt x="0" y="212891"/>
                  </a:cubicBezTo>
                  <a:cubicBezTo>
                    <a:pt x="0" y="212891"/>
                    <a:pt x="43022" y="269630"/>
                    <a:pt x="178679" y="271104"/>
                  </a:cubicBezTo>
                  <a:cubicBezTo>
                    <a:pt x="178679" y="271104"/>
                    <a:pt x="205225" y="217312"/>
                    <a:pt x="234516" y="206259"/>
                  </a:cubicBezTo>
                  <a:cubicBezTo>
                    <a:pt x="239276" y="206259"/>
                    <a:pt x="244219" y="206259"/>
                    <a:pt x="246233" y="208838"/>
                  </a:cubicBezTo>
                  <a:cubicBezTo>
                    <a:pt x="264540" y="238129"/>
                    <a:pt x="246233" y="333186"/>
                    <a:pt x="220053" y="389926"/>
                  </a:cubicBezTo>
                  <a:lnTo>
                    <a:pt x="245317" y="394715"/>
                  </a:lnTo>
                  <a:cubicBezTo>
                    <a:pt x="245317" y="394715"/>
                    <a:pt x="248613" y="308869"/>
                    <a:pt x="267652" y="269630"/>
                  </a:cubicBezTo>
                  <a:cubicBezTo>
                    <a:pt x="276074" y="256735"/>
                    <a:pt x="287790" y="246050"/>
                    <a:pt x="302070" y="251208"/>
                  </a:cubicBezTo>
                  <a:cubicBezTo>
                    <a:pt x="333192" y="260788"/>
                    <a:pt x="295663" y="315317"/>
                    <a:pt x="300972" y="335765"/>
                  </a:cubicBezTo>
                  <a:cubicBezTo>
                    <a:pt x="302985" y="343502"/>
                    <a:pt x="307196" y="409453"/>
                    <a:pt x="307196" y="409453"/>
                  </a:cubicBezTo>
                  <a:cubicBezTo>
                    <a:pt x="415392" y="349950"/>
                    <a:pt x="447247" y="23881"/>
                    <a:pt x="258133" y="2328"/>
                  </a:cubicBezTo>
                  <a:close/>
                </a:path>
              </a:pathLst>
            </a:custGeom>
            <a:solidFill>
              <a:srgbClr val="704C4E"/>
            </a:solidFill>
            <a:ln w="18267" cap="flat">
              <a:noFill/>
              <a:prstDash val="solid"/>
              <a:miter/>
            </a:ln>
          </p:spPr>
          <p:txBody>
            <a:bodyPr rtlCol="0" anchor="ctr"/>
            <a:lstStyle/>
            <a:p>
              <a:endParaRPr lang="en-EG"/>
            </a:p>
          </p:txBody>
        </p:sp>
      </p:grpSp>
      <p:sp>
        <p:nvSpPr>
          <p:cNvPr id="257" name="TextBox 256">
            <a:extLst>
              <a:ext uri="{FF2B5EF4-FFF2-40B4-BE49-F238E27FC236}">
                <a16:creationId xmlns:a16="http://schemas.microsoft.com/office/drawing/2014/main" id="{9A258D26-BAF3-9D45-B6B5-1C9A38F75EFD}"/>
              </a:ext>
            </a:extLst>
          </p:cNvPr>
          <p:cNvSpPr txBox="1"/>
          <p:nvPr/>
        </p:nvSpPr>
        <p:spPr>
          <a:xfrm>
            <a:off x="3886092" y="1017899"/>
            <a:ext cx="4419816" cy="492443"/>
          </a:xfrm>
          <a:prstGeom prst="rect">
            <a:avLst/>
          </a:prstGeom>
          <a:noFill/>
        </p:spPr>
        <p:txBody>
          <a:bodyPr wrap="square" lIns="0" tIns="0" rIns="0" bIns="0" rtlCol="0">
            <a:spAutoFit/>
          </a:bodyPr>
          <a:lstStyle/>
          <a:p>
            <a:pPr algn="ctr"/>
            <a:r>
              <a:rPr lang="en-US" sz="3200" b="1" dirty="0">
                <a:solidFill>
                  <a:schemeClr val="tx2"/>
                </a:solidFill>
                <a:latin typeface="Roboto" panose="02000000000000000000" pitchFamily="2" charset="0"/>
                <a:ea typeface="Roboto" panose="02000000000000000000" pitchFamily="2" charset="0"/>
                <a:cs typeface="Gill Sans" panose="020B0502020104020203" pitchFamily="34" charset="-79"/>
              </a:rPr>
              <a:t>Our Best </a:t>
            </a:r>
            <a:r>
              <a:rPr lang="en-US" sz="3200" b="1" dirty="0">
                <a:solidFill>
                  <a:schemeClr val="accent1"/>
                </a:solidFill>
                <a:latin typeface="Roboto" panose="02000000000000000000" pitchFamily="2" charset="0"/>
                <a:ea typeface="Roboto" panose="02000000000000000000" pitchFamily="2" charset="0"/>
                <a:cs typeface="Gill Sans" panose="020B0502020104020203" pitchFamily="34" charset="-79"/>
              </a:rPr>
              <a:t>Sport Vector</a:t>
            </a:r>
            <a:endPar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endParaRPr>
          </a:p>
        </p:txBody>
      </p:sp>
    </p:spTree>
    <p:extLst>
      <p:ext uri="{BB962C8B-B14F-4D97-AF65-F5344CB8AC3E}">
        <p14:creationId xmlns:p14="http://schemas.microsoft.com/office/powerpoint/2010/main" val="100850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arallelogram 214">
            <a:extLst>
              <a:ext uri="{FF2B5EF4-FFF2-40B4-BE49-F238E27FC236}">
                <a16:creationId xmlns:a16="http://schemas.microsoft.com/office/drawing/2014/main" id="{A7BFD508-C1EC-8149-AF17-24145E4EFE9B}"/>
              </a:ext>
            </a:extLst>
          </p:cNvPr>
          <p:cNvSpPr/>
          <p:nvPr/>
        </p:nvSpPr>
        <p:spPr>
          <a:xfrm>
            <a:off x="3724969" y="1589030"/>
            <a:ext cx="4742063" cy="4684770"/>
          </a:xfrm>
          <a:prstGeom prst="parallelogram">
            <a:avLst>
              <a:gd name="adj" fmla="val 43850"/>
            </a:avLst>
          </a:prstGeom>
          <a:solidFill>
            <a:schemeClr val="bg1"/>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86904E31-C033-9A4B-9830-8C5DA571CABE}"/>
              </a:ext>
            </a:extLst>
          </p:cNvPr>
          <p:cNvSpPr/>
          <p:nvPr/>
        </p:nvSpPr>
        <p:spPr>
          <a:xfrm flipH="1" flipV="1">
            <a:off x="4554683" y="642443"/>
            <a:ext cx="3082635"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0" name="Group 169">
            <a:extLst>
              <a:ext uri="{FF2B5EF4-FFF2-40B4-BE49-F238E27FC236}">
                <a16:creationId xmlns:a16="http://schemas.microsoft.com/office/drawing/2014/main" id="{C4F39D1D-80FF-DF4C-AB60-1DEB2006FBF7}"/>
              </a:ext>
            </a:extLst>
          </p:cNvPr>
          <p:cNvGrpSpPr/>
          <p:nvPr/>
        </p:nvGrpSpPr>
        <p:grpSpPr>
          <a:xfrm>
            <a:off x="4998151" y="698494"/>
            <a:ext cx="1742049" cy="184666"/>
            <a:chOff x="5224611" y="698494"/>
            <a:chExt cx="1742049" cy="184666"/>
          </a:xfrm>
        </p:grpSpPr>
        <p:grpSp>
          <p:nvGrpSpPr>
            <p:cNvPr id="171" name="Group 170">
              <a:extLst>
                <a:ext uri="{FF2B5EF4-FFF2-40B4-BE49-F238E27FC236}">
                  <a16:creationId xmlns:a16="http://schemas.microsoft.com/office/drawing/2014/main" id="{07F32073-B38D-2243-B48F-29A4F696F5DB}"/>
                </a:ext>
              </a:extLst>
            </p:cNvPr>
            <p:cNvGrpSpPr/>
            <p:nvPr/>
          </p:nvGrpSpPr>
          <p:grpSpPr>
            <a:xfrm flipH="1" flipV="1">
              <a:off x="5224611" y="728067"/>
              <a:ext cx="740840" cy="125521"/>
              <a:chOff x="5842767" y="2436565"/>
              <a:chExt cx="740840" cy="125521"/>
            </a:xfrm>
            <a:solidFill>
              <a:srgbClr val="FFFFFF"/>
            </a:solidFill>
          </p:grpSpPr>
          <p:sp>
            <p:nvSpPr>
              <p:cNvPr id="173" name="Parallelogram 172">
                <a:extLst>
                  <a:ext uri="{FF2B5EF4-FFF2-40B4-BE49-F238E27FC236}">
                    <a16:creationId xmlns:a16="http://schemas.microsoft.com/office/drawing/2014/main" id="{0A78539D-2BC2-084D-A871-AA75631FDBB3}"/>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74" name="Parallelogram 173">
                <a:extLst>
                  <a:ext uri="{FF2B5EF4-FFF2-40B4-BE49-F238E27FC236}">
                    <a16:creationId xmlns:a16="http://schemas.microsoft.com/office/drawing/2014/main" id="{5EC4E103-0ED2-614D-A507-EC42C7E42956}"/>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75" name="Parallelogram 174">
                <a:extLst>
                  <a:ext uri="{FF2B5EF4-FFF2-40B4-BE49-F238E27FC236}">
                    <a16:creationId xmlns:a16="http://schemas.microsoft.com/office/drawing/2014/main" id="{8AD1B7E6-3195-D84E-A5C5-59B0B7B7EED4}"/>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76" name="Parallelogram 175">
                <a:extLst>
                  <a:ext uri="{FF2B5EF4-FFF2-40B4-BE49-F238E27FC236}">
                    <a16:creationId xmlns:a16="http://schemas.microsoft.com/office/drawing/2014/main" id="{8FF3AA4D-5E56-584F-9BFD-D79B495DC3A2}"/>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77" name="Parallelogram 176">
                <a:extLst>
                  <a:ext uri="{FF2B5EF4-FFF2-40B4-BE49-F238E27FC236}">
                    <a16:creationId xmlns:a16="http://schemas.microsoft.com/office/drawing/2014/main" id="{F431A574-D617-204E-9C01-03EFACD9F45F}"/>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78" name="Parallelogram 177">
                <a:extLst>
                  <a:ext uri="{FF2B5EF4-FFF2-40B4-BE49-F238E27FC236}">
                    <a16:creationId xmlns:a16="http://schemas.microsoft.com/office/drawing/2014/main" id="{8505E12C-212A-D241-B816-6852B05440AE}"/>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172" name="TextBox 171">
              <a:extLst>
                <a:ext uri="{FF2B5EF4-FFF2-40B4-BE49-F238E27FC236}">
                  <a16:creationId xmlns:a16="http://schemas.microsoft.com/office/drawing/2014/main" id="{3250D110-CE6A-FE45-8145-3E73C2194506}"/>
                </a:ext>
              </a:extLst>
            </p:cNvPr>
            <p:cNvSpPr txBox="1"/>
            <p:nvPr/>
          </p:nvSpPr>
          <p:spPr>
            <a:xfrm>
              <a:off x="6113862" y="698494"/>
              <a:ext cx="852798"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Victor</a:t>
              </a:r>
            </a:p>
          </p:txBody>
        </p:sp>
      </p:grpSp>
      <p:grpSp>
        <p:nvGrpSpPr>
          <p:cNvPr id="4" name="Graphic 2">
            <a:extLst>
              <a:ext uri="{FF2B5EF4-FFF2-40B4-BE49-F238E27FC236}">
                <a16:creationId xmlns:a16="http://schemas.microsoft.com/office/drawing/2014/main" id="{95DD939D-7D0D-5747-9B09-2E4F530BC1D3}"/>
              </a:ext>
            </a:extLst>
          </p:cNvPr>
          <p:cNvGrpSpPr>
            <a:grpSpLocks noChangeAspect="1"/>
          </p:cNvGrpSpPr>
          <p:nvPr/>
        </p:nvGrpSpPr>
        <p:grpSpPr>
          <a:xfrm>
            <a:off x="4460730" y="1801710"/>
            <a:ext cx="3270553" cy="4259394"/>
            <a:chOff x="3462168" y="-18"/>
            <a:chExt cx="5267248" cy="6859826"/>
          </a:xfrm>
        </p:grpSpPr>
        <p:sp>
          <p:nvSpPr>
            <p:cNvPr id="5" name="Freeform 4">
              <a:extLst>
                <a:ext uri="{FF2B5EF4-FFF2-40B4-BE49-F238E27FC236}">
                  <a16:creationId xmlns:a16="http://schemas.microsoft.com/office/drawing/2014/main" id="{B8936036-4717-6A40-8CDD-EAEA86E6C945}"/>
                </a:ext>
              </a:extLst>
            </p:cNvPr>
            <p:cNvSpPr/>
            <p:nvPr/>
          </p:nvSpPr>
          <p:spPr>
            <a:xfrm>
              <a:off x="6135978" y="1129725"/>
              <a:ext cx="134940" cy="91204"/>
            </a:xfrm>
            <a:custGeom>
              <a:avLst/>
              <a:gdLst>
                <a:gd name="connsiteX0" fmla="*/ 5291 w 134940"/>
                <a:gd name="connsiteY0" fmla="*/ 14067 h 91204"/>
                <a:gd name="connsiteX1" fmla="*/ 59829 w 134940"/>
                <a:gd name="connsiteY1" fmla="*/ 91204 h 91204"/>
                <a:gd name="connsiteX2" fmla="*/ 128626 w 134940"/>
                <a:gd name="connsiteY2" fmla="*/ 68067 h 91204"/>
                <a:gd name="connsiteX3" fmla="*/ 131675 w 134940"/>
                <a:gd name="connsiteY3" fmla="*/ 44494 h 91204"/>
                <a:gd name="connsiteX4" fmla="*/ 5291 w 134940"/>
                <a:gd name="connsiteY4" fmla="*/ 14067 h 91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40" h="91204">
                  <a:moveTo>
                    <a:pt x="5291" y="14067"/>
                  </a:moveTo>
                  <a:cubicBezTo>
                    <a:pt x="-20810" y="55587"/>
                    <a:pt x="58047" y="90610"/>
                    <a:pt x="59829" y="91204"/>
                  </a:cubicBezTo>
                  <a:lnTo>
                    <a:pt x="128626" y="68067"/>
                  </a:lnTo>
                  <a:cubicBezTo>
                    <a:pt x="128626" y="68067"/>
                    <a:pt x="140508" y="53725"/>
                    <a:pt x="131675" y="44494"/>
                  </a:cubicBezTo>
                  <a:cubicBezTo>
                    <a:pt x="122843" y="35263"/>
                    <a:pt x="31312" y="-27454"/>
                    <a:pt x="5291" y="14067"/>
                  </a:cubicBezTo>
                  <a:close/>
                </a:path>
              </a:pathLst>
            </a:custGeom>
            <a:solidFill>
              <a:srgbClr val="F28F6D"/>
            </a:solidFill>
            <a:ln w="3960" cap="flat">
              <a:noFill/>
              <a:prstDash val="solid"/>
              <a:miter/>
            </a:ln>
          </p:spPr>
          <p:txBody>
            <a:bodyPr rtlCol="0" anchor="ctr"/>
            <a:lstStyle/>
            <a:p>
              <a:endParaRPr lang="en-EG"/>
            </a:p>
          </p:txBody>
        </p:sp>
        <p:sp>
          <p:nvSpPr>
            <p:cNvPr id="6" name="Freeform 5">
              <a:extLst>
                <a:ext uri="{FF2B5EF4-FFF2-40B4-BE49-F238E27FC236}">
                  <a16:creationId xmlns:a16="http://schemas.microsoft.com/office/drawing/2014/main" id="{EF58F7A1-5551-BD40-93DD-C8F44E7C183A}"/>
                </a:ext>
              </a:extLst>
            </p:cNvPr>
            <p:cNvSpPr/>
            <p:nvPr/>
          </p:nvSpPr>
          <p:spPr>
            <a:xfrm>
              <a:off x="5683656" y="1183886"/>
              <a:ext cx="735928" cy="1270422"/>
            </a:xfrm>
            <a:custGeom>
              <a:avLst/>
              <a:gdLst>
                <a:gd name="connsiteX0" fmla="*/ 367984 w 735928"/>
                <a:gd name="connsiteY0" fmla="*/ 862658 h 1270422"/>
                <a:gd name="connsiteX1" fmla="*/ 207419 w 735928"/>
                <a:gd name="connsiteY1" fmla="*/ 178997 h 1270422"/>
                <a:gd name="connsiteX2" fmla="*/ 0 w 735928"/>
                <a:gd name="connsiteY2" fmla="*/ 415323 h 1270422"/>
                <a:gd name="connsiteX3" fmla="*/ 385846 w 735928"/>
                <a:gd name="connsiteY3" fmla="*/ 1270414 h 1270422"/>
                <a:gd name="connsiteX4" fmla="*/ 735928 w 735928"/>
                <a:gd name="connsiteY4" fmla="*/ 0 h 1270422"/>
                <a:gd name="connsiteX5" fmla="*/ 519281 w 735928"/>
                <a:gd name="connsiteY5" fmla="*/ 19373 h 1270422"/>
                <a:gd name="connsiteX6" fmla="*/ 367984 w 735928"/>
                <a:gd name="connsiteY6" fmla="*/ 862658 h 127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928" h="1270422">
                  <a:moveTo>
                    <a:pt x="367984" y="862658"/>
                  </a:moveTo>
                  <a:cubicBezTo>
                    <a:pt x="337091" y="842017"/>
                    <a:pt x="207419" y="178997"/>
                    <a:pt x="207419" y="178997"/>
                  </a:cubicBezTo>
                  <a:lnTo>
                    <a:pt x="0" y="415323"/>
                  </a:lnTo>
                  <a:cubicBezTo>
                    <a:pt x="0" y="415323"/>
                    <a:pt x="157554" y="1266492"/>
                    <a:pt x="385846" y="1270414"/>
                  </a:cubicBezTo>
                  <a:cubicBezTo>
                    <a:pt x="614138" y="1274336"/>
                    <a:pt x="735928" y="0"/>
                    <a:pt x="735928" y="0"/>
                  </a:cubicBezTo>
                  <a:lnTo>
                    <a:pt x="519281" y="19373"/>
                  </a:lnTo>
                  <a:cubicBezTo>
                    <a:pt x="519281" y="19373"/>
                    <a:pt x="398798" y="883339"/>
                    <a:pt x="367984" y="862658"/>
                  </a:cubicBezTo>
                  <a:close/>
                </a:path>
              </a:pathLst>
            </a:custGeom>
            <a:solidFill>
              <a:srgbClr val="F28F6D"/>
            </a:solidFill>
            <a:ln w="3960" cap="flat">
              <a:noFill/>
              <a:prstDash val="solid"/>
              <a:miter/>
            </a:ln>
          </p:spPr>
          <p:txBody>
            <a:bodyPr rtlCol="0" anchor="ctr"/>
            <a:lstStyle/>
            <a:p>
              <a:endParaRPr lang="en-EG"/>
            </a:p>
          </p:txBody>
        </p:sp>
        <p:sp>
          <p:nvSpPr>
            <p:cNvPr id="7" name="Freeform 6">
              <a:extLst>
                <a:ext uri="{FF2B5EF4-FFF2-40B4-BE49-F238E27FC236}">
                  <a16:creationId xmlns:a16="http://schemas.microsoft.com/office/drawing/2014/main" id="{7555562E-3CFD-9645-9E2D-9AA62EB056C7}"/>
                </a:ext>
              </a:extLst>
            </p:cNvPr>
            <p:cNvSpPr/>
            <p:nvPr/>
          </p:nvSpPr>
          <p:spPr>
            <a:xfrm>
              <a:off x="4623725" y="137324"/>
              <a:ext cx="985874" cy="1576541"/>
            </a:xfrm>
            <a:custGeom>
              <a:avLst/>
              <a:gdLst>
                <a:gd name="connsiteX0" fmla="*/ 819321 w 985874"/>
                <a:gd name="connsiteY0" fmla="*/ 137074 h 1576541"/>
                <a:gd name="connsiteX1" fmla="*/ 586237 w 985874"/>
                <a:gd name="connsiteY1" fmla="*/ 192 h 1576541"/>
                <a:gd name="connsiteX2" fmla="*/ 131396 w 985874"/>
                <a:gd name="connsiteY2" fmla="*/ 369280 h 1576541"/>
                <a:gd name="connsiteX3" fmla="*/ 83076 w 985874"/>
                <a:gd name="connsiteY3" fmla="*/ 849894 h 1576541"/>
                <a:gd name="connsiteX4" fmla="*/ 34083 w 985874"/>
                <a:gd name="connsiteY4" fmla="*/ 1395325 h 1576541"/>
                <a:gd name="connsiteX5" fmla="*/ 387452 w 985874"/>
                <a:gd name="connsiteY5" fmla="*/ 1576541 h 1576541"/>
                <a:gd name="connsiteX6" fmla="*/ 696898 w 985874"/>
                <a:gd name="connsiteY6" fmla="*/ 917444 h 1576541"/>
                <a:gd name="connsiteX7" fmla="*/ 972955 w 985874"/>
                <a:gd name="connsiteY7" fmla="*/ 662973 h 1576541"/>
                <a:gd name="connsiteX8" fmla="*/ 819321 w 985874"/>
                <a:gd name="connsiteY8" fmla="*/ 137074 h 157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74" h="1576541">
                  <a:moveTo>
                    <a:pt x="819321" y="137074"/>
                  </a:moveTo>
                  <a:cubicBezTo>
                    <a:pt x="819321" y="137074"/>
                    <a:pt x="785933" y="7046"/>
                    <a:pt x="586237" y="192"/>
                  </a:cubicBezTo>
                  <a:cubicBezTo>
                    <a:pt x="386541" y="-6662"/>
                    <a:pt x="209975" y="171226"/>
                    <a:pt x="131396" y="369280"/>
                  </a:cubicBezTo>
                  <a:cubicBezTo>
                    <a:pt x="52817" y="567334"/>
                    <a:pt x="120623" y="737219"/>
                    <a:pt x="83076" y="849894"/>
                  </a:cubicBezTo>
                  <a:cubicBezTo>
                    <a:pt x="45529" y="962570"/>
                    <a:pt x="-51031" y="1067322"/>
                    <a:pt x="34083" y="1395325"/>
                  </a:cubicBezTo>
                  <a:cubicBezTo>
                    <a:pt x="55114" y="1476385"/>
                    <a:pt x="387452" y="1576541"/>
                    <a:pt x="387452" y="1576541"/>
                  </a:cubicBezTo>
                  <a:lnTo>
                    <a:pt x="696898" y="917444"/>
                  </a:lnTo>
                  <a:cubicBezTo>
                    <a:pt x="696898" y="917444"/>
                    <a:pt x="918338" y="804729"/>
                    <a:pt x="972955" y="662973"/>
                  </a:cubicBezTo>
                  <a:cubicBezTo>
                    <a:pt x="1027572" y="521218"/>
                    <a:pt x="896118" y="142185"/>
                    <a:pt x="819321" y="137074"/>
                  </a:cubicBezTo>
                  <a:close/>
                </a:path>
              </a:pathLst>
            </a:custGeom>
            <a:solidFill>
              <a:srgbClr val="F85453"/>
            </a:solidFill>
            <a:ln w="3960" cap="flat">
              <a:noFill/>
              <a:prstDash val="solid"/>
              <a:miter/>
            </a:ln>
          </p:spPr>
          <p:txBody>
            <a:bodyPr rtlCol="0" anchor="ctr"/>
            <a:lstStyle/>
            <a:p>
              <a:endParaRPr lang="en-EG"/>
            </a:p>
          </p:txBody>
        </p:sp>
        <p:sp>
          <p:nvSpPr>
            <p:cNvPr id="8" name="Freeform 7">
              <a:extLst>
                <a:ext uri="{FF2B5EF4-FFF2-40B4-BE49-F238E27FC236}">
                  <a16:creationId xmlns:a16="http://schemas.microsoft.com/office/drawing/2014/main" id="{B2527360-19E6-9048-A821-3E92BE04CF5B}"/>
                </a:ext>
              </a:extLst>
            </p:cNvPr>
            <p:cNvSpPr/>
            <p:nvPr/>
          </p:nvSpPr>
          <p:spPr>
            <a:xfrm>
              <a:off x="3565454" y="6201518"/>
              <a:ext cx="478650" cy="507594"/>
            </a:xfrm>
            <a:custGeom>
              <a:avLst/>
              <a:gdLst>
                <a:gd name="connsiteX0" fmla="*/ 441223 w 478650"/>
                <a:gd name="connsiteY0" fmla="*/ 152809 h 507594"/>
                <a:gd name="connsiteX1" fmla="*/ 465977 w 478650"/>
                <a:gd name="connsiteY1" fmla="*/ 0 h 507594"/>
                <a:gd name="connsiteX2" fmla="*/ 256815 w 478650"/>
                <a:gd name="connsiteY2" fmla="*/ 3684 h 507594"/>
                <a:gd name="connsiteX3" fmla="*/ 196930 w 478650"/>
                <a:gd name="connsiteY3" fmla="*/ 246389 h 507594"/>
                <a:gd name="connsiteX4" fmla="*/ 106033 w 478650"/>
                <a:gd name="connsiteY4" fmla="*/ 348962 h 507594"/>
                <a:gd name="connsiteX5" fmla="*/ 7 w 478650"/>
                <a:gd name="connsiteY5" fmla="*/ 494759 h 507594"/>
                <a:gd name="connsiteX6" fmla="*/ 471007 w 478650"/>
                <a:gd name="connsiteY6" fmla="*/ 507595 h 507594"/>
                <a:gd name="connsiteX7" fmla="*/ 475998 w 478650"/>
                <a:gd name="connsiteY7" fmla="*/ 355934 h 507594"/>
                <a:gd name="connsiteX8" fmla="*/ 441223 w 478650"/>
                <a:gd name="connsiteY8" fmla="*/ 152809 h 50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650" h="507594">
                  <a:moveTo>
                    <a:pt x="441223" y="152809"/>
                  </a:moveTo>
                  <a:lnTo>
                    <a:pt x="465977" y="0"/>
                  </a:lnTo>
                  <a:lnTo>
                    <a:pt x="256815" y="3684"/>
                  </a:lnTo>
                  <a:cubicBezTo>
                    <a:pt x="256815" y="3684"/>
                    <a:pt x="206079" y="228323"/>
                    <a:pt x="196930" y="246389"/>
                  </a:cubicBezTo>
                  <a:cubicBezTo>
                    <a:pt x="187781" y="264455"/>
                    <a:pt x="121084" y="338423"/>
                    <a:pt x="106033" y="348962"/>
                  </a:cubicBezTo>
                  <a:cubicBezTo>
                    <a:pt x="90983" y="359500"/>
                    <a:pt x="-904" y="483665"/>
                    <a:pt x="7" y="494759"/>
                  </a:cubicBezTo>
                  <a:cubicBezTo>
                    <a:pt x="918" y="505852"/>
                    <a:pt x="471007" y="507595"/>
                    <a:pt x="471007" y="507595"/>
                  </a:cubicBezTo>
                  <a:cubicBezTo>
                    <a:pt x="471007" y="507595"/>
                    <a:pt x="484117" y="369682"/>
                    <a:pt x="475998" y="355934"/>
                  </a:cubicBezTo>
                  <a:cubicBezTo>
                    <a:pt x="471680" y="348526"/>
                    <a:pt x="441223" y="152809"/>
                    <a:pt x="441223" y="152809"/>
                  </a:cubicBezTo>
                  <a:close/>
                </a:path>
              </a:pathLst>
            </a:custGeom>
            <a:solidFill>
              <a:srgbClr val="F28F6D"/>
            </a:solidFill>
            <a:ln w="3960" cap="flat">
              <a:noFill/>
              <a:prstDash val="solid"/>
              <a:miter/>
            </a:ln>
          </p:spPr>
          <p:txBody>
            <a:bodyPr rtlCol="0" anchor="ctr"/>
            <a:lstStyle/>
            <a:p>
              <a:endParaRPr lang="en-EG"/>
            </a:p>
          </p:txBody>
        </p:sp>
        <p:sp>
          <p:nvSpPr>
            <p:cNvPr id="9" name="Freeform 8">
              <a:extLst>
                <a:ext uri="{FF2B5EF4-FFF2-40B4-BE49-F238E27FC236}">
                  <a16:creationId xmlns:a16="http://schemas.microsoft.com/office/drawing/2014/main" id="{E9AA8508-3009-BB4A-B76C-8C0BBF28718B}"/>
                </a:ext>
              </a:extLst>
            </p:cNvPr>
            <p:cNvSpPr/>
            <p:nvPr/>
          </p:nvSpPr>
          <p:spPr>
            <a:xfrm>
              <a:off x="5302650" y="6237491"/>
              <a:ext cx="475204" cy="468201"/>
            </a:xfrm>
            <a:custGeom>
              <a:avLst/>
              <a:gdLst>
                <a:gd name="connsiteX0" fmla="*/ 373916 w 475204"/>
                <a:gd name="connsiteY0" fmla="*/ 314731 h 468201"/>
                <a:gd name="connsiteX1" fmla="*/ 286425 w 475204"/>
                <a:gd name="connsiteY1" fmla="*/ 209266 h 468201"/>
                <a:gd name="connsiteX2" fmla="*/ 276642 w 475204"/>
                <a:gd name="connsiteY2" fmla="*/ 14698 h 468201"/>
                <a:gd name="connsiteX3" fmla="*/ 60114 w 475204"/>
                <a:gd name="connsiteY3" fmla="*/ 0 h 468201"/>
                <a:gd name="connsiteX4" fmla="*/ 3873 w 475204"/>
                <a:gd name="connsiteY4" fmla="*/ 309581 h 468201"/>
                <a:gd name="connsiteX5" fmla="*/ 3873 w 475204"/>
                <a:gd name="connsiteY5" fmla="*/ 461320 h 468201"/>
                <a:gd name="connsiteX6" fmla="*/ 475190 w 475204"/>
                <a:gd name="connsiteY6" fmla="*/ 463895 h 468201"/>
                <a:gd name="connsiteX7" fmla="*/ 373916 w 475204"/>
                <a:gd name="connsiteY7" fmla="*/ 314731 h 46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204" h="468201">
                  <a:moveTo>
                    <a:pt x="373916" y="314731"/>
                  </a:moveTo>
                  <a:cubicBezTo>
                    <a:pt x="359222" y="303717"/>
                    <a:pt x="294980" y="227570"/>
                    <a:pt x="286425" y="209266"/>
                  </a:cubicBezTo>
                  <a:cubicBezTo>
                    <a:pt x="277870" y="190962"/>
                    <a:pt x="276642" y="14698"/>
                    <a:pt x="276642" y="14698"/>
                  </a:cubicBezTo>
                  <a:lnTo>
                    <a:pt x="60114" y="0"/>
                  </a:lnTo>
                  <a:cubicBezTo>
                    <a:pt x="60114" y="0"/>
                    <a:pt x="12586" y="296110"/>
                    <a:pt x="3873" y="309581"/>
                  </a:cubicBezTo>
                  <a:cubicBezTo>
                    <a:pt x="-4841" y="323051"/>
                    <a:pt x="3873" y="461320"/>
                    <a:pt x="3873" y="461320"/>
                  </a:cubicBezTo>
                  <a:cubicBezTo>
                    <a:pt x="3873" y="461320"/>
                    <a:pt x="473883" y="474910"/>
                    <a:pt x="475190" y="463895"/>
                  </a:cubicBezTo>
                  <a:cubicBezTo>
                    <a:pt x="476497" y="452881"/>
                    <a:pt x="388570" y="325745"/>
                    <a:pt x="373916" y="314731"/>
                  </a:cubicBezTo>
                  <a:close/>
                </a:path>
              </a:pathLst>
            </a:custGeom>
            <a:solidFill>
              <a:srgbClr val="F28F6D"/>
            </a:solidFill>
            <a:ln w="3960" cap="flat">
              <a:noFill/>
              <a:prstDash val="solid"/>
              <a:miter/>
            </a:ln>
          </p:spPr>
          <p:txBody>
            <a:bodyPr rtlCol="0" anchor="ctr"/>
            <a:lstStyle/>
            <a:p>
              <a:endParaRPr lang="en-EG"/>
            </a:p>
          </p:txBody>
        </p:sp>
        <p:sp>
          <p:nvSpPr>
            <p:cNvPr id="10" name="Freeform 9">
              <a:extLst>
                <a:ext uri="{FF2B5EF4-FFF2-40B4-BE49-F238E27FC236}">
                  <a16:creationId xmlns:a16="http://schemas.microsoft.com/office/drawing/2014/main" id="{4490C480-7B96-E348-8F3E-336852EECE36}"/>
                </a:ext>
              </a:extLst>
            </p:cNvPr>
            <p:cNvSpPr/>
            <p:nvPr/>
          </p:nvSpPr>
          <p:spPr>
            <a:xfrm>
              <a:off x="4255933" y="1156260"/>
              <a:ext cx="1667425" cy="1759915"/>
            </a:xfrm>
            <a:custGeom>
              <a:avLst/>
              <a:gdLst>
                <a:gd name="connsiteX0" fmla="*/ 1259831 w 1667425"/>
                <a:gd name="connsiteY0" fmla="*/ 23031 h 1759915"/>
                <a:gd name="connsiteX1" fmla="*/ 800395 w 1667425"/>
                <a:gd name="connsiteY1" fmla="*/ 30004 h 1759915"/>
                <a:gd name="connsiteX2" fmla="*/ 162731 w 1667425"/>
                <a:gd name="connsiteY2" fmla="*/ 125802 h 1759915"/>
                <a:gd name="connsiteX3" fmla="*/ 740 w 1667425"/>
                <a:gd name="connsiteY3" fmla="*/ 357373 h 1759915"/>
                <a:gd name="connsiteX4" fmla="*/ 329870 w 1667425"/>
                <a:gd name="connsiteY4" fmla="*/ 444296 h 1759915"/>
                <a:gd name="connsiteX5" fmla="*/ 424015 w 1667425"/>
                <a:gd name="connsiteY5" fmla="*/ 1147014 h 1759915"/>
                <a:gd name="connsiteX6" fmla="*/ 293551 w 1667425"/>
                <a:gd name="connsiteY6" fmla="*/ 1759915 h 1759915"/>
                <a:gd name="connsiteX7" fmla="*/ 1466933 w 1667425"/>
                <a:gd name="connsiteY7" fmla="*/ 1741928 h 1759915"/>
                <a:gd name="connsiteX8" fmla="*/ 1274564 w 1667425"/>
                <a:gd name="connsiteY8" fmla="*/ 1142220 h 1759915"/>
                <a:gd name="connsiteX9" fmla="*/ 1427604 w 1667425"/>
                <a:gd name="connsiteY9" fmla="*/ 442949 h 1759915"/>
                <a:gd name="connsiteX10" fmla="*/ 1663896 w 1667425"/>
                <a:gd name="connsiteY10" fmla="*/ 399369 h 1759915"/>
                <a:gd name="connsiteX11" fmla="*/ 1568524 w 1667425"/>
                <a:gd name="connsiteY11" fmla="*/ 5361 h 1759915"/>
                <a:gd name="connsiteX12" fmla="*/ 1259831 w 1667425"/>
                <a:gd name="connsiteY12" fmla="*/ 23031 h 175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7425" h="1759915">
                  <a:moveTo>
                    <a:pt x="1259831" y="23031"/>
                  </a:moveTo>
                  <a:cubicBezTo>
                    <a:pt x="1259831" y="23031"/>
                    <a:pt x="906382" y="32222"/>
                    <a:pt x="800395" y="30004"/>
                  </a:cubicBezTo>
                  <a:cubicBezTo>
                    <a:pt x="588580" y="25606"/>
                    <a:pt x="296126" y="35194"/>
                    <a:pt x="162731" y="125802"/>
                  </a:cubicBezTo>
                  <a:cubicBezTo>
                    <a:pt x="104272" y="165420"/>
                    <a:pt x="40188" y="301669"/>
                    <a:pt x="740" y="357373"/>
                  </a:cubicBezTo>
                  <a:cubicBezTo>
                    <a:pt x="-17637" y="383284"/>
                    <a:pt x="312047" y="439503"/>
                    <a:pt x="329870" y="444296"/>
                  </a:cubicBezTo>
                  <a:cubicBezTo>
                    <a:pt x="347693" y="449090"/>
                    <a:pt x="411420" y="1070272"/>
                    <a:pt x="424015" y="1147014"/>
                  </a:cubicBezTo>
                  <a:cubicBezTo>
                    <a:pt x="436610" y="1223755"/>
                    <a:pt x="293551" y="1759915"/>
                    <a:pt x="293551" y="1759915"/>
                  </a:cubicBezTo>
                  <a:cubicBezTo>
                    <a:pt x="293551" y="1759915"/>
                    <a:pt x="1475013" y="1756389"/>
                    <a:pt x="1466933" y="1741928"/>
                  </a:cubicBezTo>
                  <a:cubicBezTo>
                    <a:pt x="1397265" y="1617130"/>
                    <a:pt x="1274564" y="1196814"/>
                    <a:pt x="1274564" y="1142220"/>
                  </a:cubicBezTo>
                  <a:cubicBezTo>
                    <a:pt x="1274564" y="1087625"/>
                    <a:pt x="1427604" y="442949"/>
                    <a:pt x="1427604" y="442949"/>
                  </a:cubicBezTo>
                  <a:cubicBezTo>
                    <a:pt x="1427604" y="442949"/>
                    <a:pt x="1642152" y="409274"/>
                    <a:pt x="1663896" y="399369"/>
                  </a:cubicBezTo>
                  <a:cubicBezTo>
                    <a:pt x="1685640" y="389464"/>
                    <a:pt x="1601120" y="42800"/>
                    <a:pt x="1568524" y="5361"/>
                  </a:cubicBezTo>
                  <a:cubicBezTo>
                    <a:pt x="1552364" y="-13379"/>
                    <a:pt x="1259831" y="23031"/>
                    <a:pt x="1259831" y="23031"/>
                  </a:cubicBezTo>
                  <a:close/>
                </a:path>
              </a:pathLst>
            </a:custGeom>
            <a:solidFill>
              <a:srgbClr val="F28F6D"/>
            </a:solidFill>
            <a:ln w="3960" cap="flat">
              <a:noFill/>
              <a:prstDash val="solid"/>
              <a:miter/>
            </a:ln>
          </p:spPr>
          <p:txBody>
            <a:bodyPr rtlCol="0" anchor="ctr"/>
            <a:lstStyle/>
            <a:p>
              <a:endParaRPr lang="en-EG"/>
            </a:p>
          </p:txBody>
        </p:sp>
        <p:sp>
          <p:nvSpPr>
            <p:cNvPr id="11" name="Freeform 10">
              <a:extLst>
                <a:ext uri="{FF2B5EF4-FFF2-40B4-BE49-F238E27FC236}">
                  <a16:creationId xmlns:a16="http://schemas.microsoft.com/office/drawing/2014/main" id="{4F3B3FD6-A3C8-9240-86E5-42A8B495D9C5}"/>
                </a:ext>
              </a:extLst>
            </p:cNvPr>
            <p:cNvSpPr/>
            <p:nvPr/>
          </p:nvSpPr>
          <p:spPr>
            <a:xfrm>
              <a:off x="4587547" y="1175804"/>
              <a:ext cx="1075831" cy="1128301"/>
            </a:xfrm>
            <a:custGeom>
              <a:avLst/>
              <a:gdLst>
                <a:gd name="connsiteX0" fmla="*/ 921524 w 1075831"/>
                <a:gd name="connsiteY0" fmla="*/ 303955 h 1128301"/>
                <a:gd name="connsiteX1" fmla="*/ 924574 w 1075831"/>
                <a:gd name="connsiteY1" fmla="*/ 0 h 1128301"/>
                <a:gd name="connsiteX2" fmla="*/ 817636 w 1075831"/>
                <a:gd name="connsiteY2" fmla="*/ 2575 h 1128301"/>
                <a:gd name="connsiteX3" fmla="*/ 520310 w 1075831"/>
                <a:gd name="connsiteY3" fmla="*/ 427724 h 1128301"/>
                <a:gd name="connsiteX4" fmla="*/ 225757 w 1075831"/>
                <a:gd name="connsiteY4" fmla="*/ 9588 h 1128301"/>
                <a:gd name="connsiteX5" fmla="*/ 119968 w 1075831"/>
                <a:gd name="connsiteY5" fmla="*/ 22820 h 1128301"/>
                <a:gd name="connsiteX6" fmla="*/ 0 w 1075831"/>
                <a:gd name="connsiteY6" fmla="*/ 488182 h 1128301"/>
                <a:gd name="connsiteX7" fmla="*/ 87332 w 1075831"/>
                <a:gd name="connsiteY7" fmla="*/ 1128302 h 1128301"/>
                <a:gd name="connsiteX8" fmla="*/ 503953 w 1075831"/>
                <a:gd name="connsiteY8" fmla="*/ 1097795 h 1128301"/>
                <a:gd name="connsiteX9" fmla="*/ 949645 w 1075831"/>
                <a:gd name="connsiteY9" fmla="*/ 1128302 h 1128301"/>
                <a:gd name="connsiteX10" fmla="*/ 1075831 w 1075831"/>
                <a:gd name="connsiteY10" fmla="*/ 550859 h 1128301"/>
                <a:gd name="connsiteX11" fmla="*/ 921524 w 1075831"/>
                <a:gd name="connsiteY11" fmla="*/ 303955 h 112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5831" h="1128301">
                  <a:moveTo>
                    <a:pt x="921524" y="303955"/>
                  </a:moveTo>
                  <a:cubicBezTo>
                    <a:pt x="874709" y="143420"/>
                    <a:pt x="924574" y="0"/>
                    <a:pt x="924574" y="0"/>
                  </a:cubicBezTo>
                  <a:lnTo>
                    <a:pt x="817636" y="2575"/>
                  </a:lnTo>
                  <a:cubicBezTo>
                    <a:pt x="817636" y="2575"/>
                    <a:pt x="824528" y="421028"/>
                    <a:pt x="520310" y="427724"/>
                  </a:cubicBezTo>
                  <a:cubicBezTo>
                    <a:pt x="216093" y="434419"/>
                    <a:pt x="225757" y="9588"/>
                    <a:pt x="225757" y="9588"/>
                  </a:cubicBezTo>
                  <a:lnTo>
                    <a:pt x="119968" y="22820"/>
                  </a:lnTo>
                  <a:cubicBezTo>
                    <a:pt x="119968" y="22820"/>
                    <a:pt x="181992" y="339097"/>
                    <a:pt x="0" y="488182"/>
                  </a:cubicBezTo>
                  <a:lnTo>
                    <a:pt x="87332" y="1128302"/>
                  </a:lnTo>
                  <a:cubicBezTo>
                    <a:pt x="225401" y="1109143"/>
                    <a:pt x="364566" y="1098952"/>
                    <a:pt x="503953" y="1097795"/>
                  </a:cubicBezTo>
                  <a:cubicBezTo>
                    <a:pt x="737988" y="1095576"/>
                    <a:pt x="949645" y="1128302"/>
                    <a:pt x="949645" y="1128302"/>
                  </a:cubicBezTo>
                  <a:lnTo>
                    <a:pt x="1075831" y="550859"/>
                  </a:lnTo>
                  <a:cubicBezTo>
                    <a:pt x="1075831" y="550859"/>
                    <a:pt x="968339" y="464411"/>
                    <a:pt x="921524" y="303955"/>
                  </a:cubicBezTo>
                  <a:close/>
                </a:path>
              </a:pathLst>
            </a:custGeom>
            <a:solidFill>
              <a:schemeClr val="accent3"/>
            </a:solidFill>
            <a:ln w="3960" cap="flat">
              <a:noFill/>
              <a:prstDash val="solid"/>
              <a:miter/>
            </a:ln>
          </p:spPr>
          <p:txBody>
            <a:bodyPr rtlCol="0" anchor="ctr"/>
            <a:lstStyle/>
            <a:p>
              <a:endParaRPr lang="en-EG"/>
            </a:p>
          </p:txBody>
        </p:sp>
        <p:sp>
          <p:nvSpPr>
            <p:cNvPr id="12" name="Freeform 11">
              <a:extLst>
                <a:ext uri="{FF2B5EF4-FFF2-40B4-BE49-F238E27FC236}">
                  <a16:creationId xmlns:a16="http://schemas.microsoft.com/office/drawing/2014/main" id="{D5843040-809D-B945-AABD-D19B938C01FA}"/>
                </a:ext>
              </a:extLst>
            </p:cNvPr>
            <p:cNvSpPr/>
            <p:nvPr/>
          </p:nvSpPr>
          <p:spPr>
            <a:xfrm>
              <a:off x="4899862" y="931039"/>
              <a:ext cx="497637" cy="380220"/>
            </a:xfrm>
            <a:custGeom>
              <a:avLst/>
              <a:gdLst>
                <a:gd name="connsiteX0" fmla="*/ 416602 w 497637"/>
                <a:gd name="connsiteY0" fmla="*/ 198965 h 380220"/>
                <a:gd name="connsiteX1" fmla="*/ 435693 w 497637"/>
                <a:gd name="connsiteY1" fmla="*/ 0 h 380220"/>
                <a:gd name="connsiteX2" fmla="*/ 69689 w 497637"/>
                <a:gd name="connsiteY2" fmla="*/ 0 h 380220"/>
                <a:gd name="connsiteX3" fmla="*/ 4734 w 497637"/>
                <a:gd name="connsiteY3" fmla="*/ 254867 h 380220"/>
                <a:gd name="connsiteX4" fmla="*/ 228313 w 497637"/>
                <a:gd name="connsiteY4" fmla="*/ 380221 h 380220"/>
                <a:gd name="connsiteX5" fmla="*/ 497637 w 497637"/>
                <a:gd name="connsiteY5" fmla="*/ 277806 h 380220"/>
                <a:gd name="connsiteX6" fmla="*/ 416602 w 497637"/>
                <a:gd name="connsiteY6" fmla="*/ 198965 h 38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637" h="380220">
                  <a:moveTo>
                    <a:pt x="416602" y="198965"/>
                  </a:moveTo>
                  <a:cubicBezTo>
                    <a:pt x="411533" y="176977"/>
                    <a:pt x="435693" y="0"/>
                    <a:pt x="435693" y="0"/>
                  </a:cubicBezTo>
                  <a:lnTo>
                    <a:pt x="69689" y="0"/>
                  </a:lnTo>
                  <a:cubicBezTo>
                    <a:pt x="69689" y="0"/>
                    <a:pt x="102127" y="240644"/>
                    <a:pt x="4734" y="254867"/>
                  </a:cubicBezTo>
                  <a:cubicBezTo>
                    <a:pt x="-38476" y="261206"/>
                    <a:pt x="228313" y="380221"/>
                    <a:pt x="228313" y="380221"/>
                  </a:cubicBezTo>
                  <a:lnTo>
                    <a:pt x="497637" y="277806"/>
                  </a:lnTo>
                  <a:cubicBezTo>
                    <a:pt x="497637" y="277806"/>
                    <a:pt x="421672" y="220914"/>
                    <a:pt x="416602" y="198965"/>
                  </a:cubicBezTo>
                  <a:close/>
                </a:path>
              </a:pathLst>
            </a:custGeom>
            <a:solidFill>
              <a:srgbClr val="F28F6D"/>
            </a:solidFill>
            <a:ln w="3960" cap="flat">
              <a:noFill/>
              <a:prstDash val="solid"/>
              <a:miter/>
            </a:ln>
          </p:spPr>
          <p:txBody>
            <a:bodyPr rtlCol="0" anchor="ctr"/>
            <a:lstStyle/>
            <a:p>
              <a:endParaRPr lang="en-EG"/>
            </a:p>
          </p:txBody>
        </p:sp>
        <p:sp>
          <p:nvSpPr>
            <p:cNvPr id="13" name="Freeform 12">
              <a:extLst>
                <a:ext uri="{FF2B5EF4-FFF2-40B4-BE49-F238E27FC236}">
                  <a16:creationId xmlns:a16="http://schemas.microsoft.com/office/drawing/2014/main" id="{B80AD31B-7652-AF45-95C0-DDCC677B95AC}"/>
                </a:ext>
              </a:extLst>
            </p:cNvPr>
            <p:cNvSpPr/>
            <p:nvPr/>
          </p:nvSpPr>
          <p:spPr>
            <a:xfrm>
              <a:off x="3766588" y="1340974"/>
              <a:ext cx="856049" cy="1591642"/>
            </a:xfrm>
            <a:custGeom>
              <a:avLst/>
              <a:gdLst>
                <a:gd name="connsiteX0" fmla="*/ 597538 w 856049"/>
                <a:gd name="connsiteY0" fmla="*/ 0 h 1591642"/>
                <a:gd name="connsiteX1" fmla="*/ 15402 w 856049"/>
                <a:gd name="connsiteY1" fmla="*/ 934289 h 1591642"/>
                <a:gd name="connsiteX2" fmla="*/ 2253 w 856049"/>
                <a:gd name="connsiteY2" fmla="*/ 1010674 h 1591642"/>
                <a:gd name="connsiteX3" fmla="*/ 728240 w 856049"/>
                <a:gd name="connsiteY3" fmla="*/ 1591643 h 1591642"/>
                <a:gd name="connsiteX4" fmla="*/ 781154 w 856049"/>
                <a:gd name="connsiteY4" fmla="*/ 1429443 h 1591642"/>
                <a:gd name="connsiteX5" fmla="*/ 255734 w 856049"/>
                <a:gd name="connsiteY5" fmla="*/ 975017 h 1591642"/>
                <a:gd name="connsiteX6" fmla="*/ 856050 w 856049"/>
                <a:gd name="connsiteY6" fmla="*/ 187912 h 159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6049" h="1591642">
                  <a:moveTo>
                    <a:pt x="597538" y="0"/>
                  </a:moveTo>
                  <a:cubicBezTo>
                    <a:pt x="597538" y="0"/>
                    <a:pt x="157550" y="699389"/>
                    <a:pt x="15402" y="934289"/>
                  </a:cubicBezTo>
                  <a:cubicBezTo>
                    <a:pt x="1440" y="957141"/>
                    <a:pt x="-3264" y="984466"/>
                    <a:pt x="2253" y="1010674"/>
                  </a:cubicBezTo>
                  <a:cubicBezTo>
                    <a:pt x="19680" y="1076758"/>
                    <a:pt x="728240" y="1591643"/>
                    <a:pt x="728240" y="1591643"/>
                  </a:cubicBezTo>
                  <a:lnTo>
                    <a:pt x="781154" y="1429443"/>
                  </a:lnTo>
                  <a:cubicBezTo>
                    <a:pt x="781154" y="1429443"/>
                    <a:pt x="294628" y="1035118"/>
                    <a:pt x="255734" y="975017"/>
                  </a:cubicBezTo>
                  <a:cubicBezTo>
                    <a:pt x="216841" y="914915"/>
                    <a:pt x="856050" y="187912"/>
                    <a:pt x="856050" y="187912"/>
                  </a:cubicBezTo>
                  <a:close/>
                </a:path>
              </a:pathLst>
            </a:custGeom>
            <a:solidFill>
              <a:srgbClr val="F28F6D"/>
            </a:solidFill>
            <a:ln w="3960"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732E6333-9D8A-FE4F-868C-767EF23E7B4B}"/>
                </a:ext>
              </a:extLst>
            </p:cNvPr>
            <p:cNvSpPr/>
            <p:nvPr/>
          </p:nvSpPr>
          <p:spPr>
            <a:xfrm>
              <a:off x="4853027" y="261460"/>
              <a:ext cx="601780" cy="782574"/>
            </a:xfrm>
            <a:custGeom>
              <a:avLst/>
              <a:gdLst>
                <a:gd name="connsiteX0" fmla="*/ 62698 w 601780"/>
                <a:gd name="connsiteY0" fmla="*/ 81955 h 782574"/>
                <a:gd name="connsiteX1" fmla="*/ 80 w 601780"/>
                <a:gd name="connsiteY1" fmla="*/ 567244 h 782574"/>
                <a:gd name="connsiteX2" fmla="*/ 306041 w 601780"/>
                <a:gd name="connsiteY2" fmla="*/ 781185 h 782574"/>
                <a:gd name="connsiteX3" fmla="*/ 551244 w 601780"/>
                <a:gd name="connsiteY3" fmla="*/ 637805 h 782574"/>
                <a:gd name="connsiteX4" fmla="*/ 575563 w 601780"/>
                <a:gd name="connsiteY4" fmla="*/ 62581 h 782574"/>
                <a:gd name="connsiteX5" fmla="*/ 62698 w 601780"/>
                <a:gd name="connsiteY5" fmla="*/ 81955 h 78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780" h="782574">
                  <a:moveTo>
                    <a:pt x="62698" y="81955"/>
                  </a:moveTo>
                  <a:cubicBezTo>
                    <a:pt x="11210" y="191857"/>
                    <a:pt x="5309" y="460274"/>
                    <a:pt x="80" y="567244"/>
                  </a:cubicBezTo>
                  <a:cubicBezTo>
                    <a:pt x="-5148" y="674215"/>
                    <a:pt x="246037" y="797033"/>
                    <a:pt x="306041" y="781185"/>
                  </a:cubicBezTo>
                  <a:cubicBezTo>
                    <a:pt x="366044" y="765338"/>
                    <a:pt x="497102" y="726512"/>
                    <a:pt x="551244" y="637805"/>
                  </a:cubicBezTo>
                  <a:cubicBezTo>
                    <a:pt x="592752" y="569740"/>
                    <a:pt x="627724" y="138253"/>
                    <a:pt x="575563" y="62581"/>
                  </a:cubicBezTo>
                  <a:cubicBezTo>
                    <a:pt x="523401" y="-13091"/>
                    <a:pt x="117236" y="-35079"/>
                    <a:pt x="62698" y="81955"/>
                  </a:cubicBezTo>
                  <a:close/>
                </a:path>
              </a:pathLst>
            </a:custGeom>
            <a:solidFill>
              <a:srgbClr val="F28F6D"/>
            </a:solidFill>
            <a:ln w="3960" cap="flat">
              <a:noFill/>
              <a:prstDash val="solid"/>
              <a:miter/>
            </a:ln>
          </p:spPr>
          <p:txBody>
            <a:bodyPr rtlCol="0" anchor="ctr"/>
            <a:lstStyle/>
            <a:p>
              <a:endParaRPr lang="en-EG"/>
            </a:p>
          </p:txBody>
        </p:sp>
        <p:sp>
          <p:nvSpPr>
            <p:cNvPr id="15" name="Freeform 14">
              <a:extLst>
                <a:ext uri="{FF2B5EF4-FFF2-40B4-BE49-F238E27FC236}">
                  <a16:creationId xmlns:a16="http://schemas.microsoft.com/office/drawing/2014/main" id="{8E9B7EC5-E2C3-6248-A504-B00E25A7709C}"/>
                </a:ext>
              </a:extLst>
            </p:cNvPr>
            <p:cNvSpPr/>
            <p:nvPr/>
          </p:nvSpPr>
          <p:spPr>
            <a:xfrm>
              <a:off x="4973551" y="973431"/>
              <a:ext cx="356696" cy="83001"/>
            </a:xfrm>
            <a:custGeom>
              <a:avLst/>
              <a:gdLst>
                <a:gd name="connsiteX0" fmla="*/ 0 w 356696"/>
                <a:gd name="connsiteY0" fmla="*/ 3328 h 83001"/>
                <a:gd name="connsiteX1" fmla="*/ 911 w 356696"/>
                <a:gd name="connsiteY1" fmla="*/ 25039 h 83001"/>
                <a:gd name="connsiteX2" fmla="*/ 171219 w 356696"/>
                <a:gd name="connsiteY2" fmla="*/ 83001 h 83001"/>
                <a:gd name="connsiteX3" fmla="*/ 175179 w 356696"/>
                <a:gd name="connsiteY3" fmla="*/ 83001 h 83001"/>
                <a:gd name="connsiteX4" fmla="*/ 352933 w 356696"/>
                <a:gd name="connsiteY4" fmla="*/ 30388 h 83001"/>
                <a:gd name="connsiteX5" fmla="*/ 356696 w 356696"/>
                <a:gd name="connsiteY5" fmla="*/ 0 h 83001"/>
                <a:gd name="connsiteX6" fmla="*/ 171734 w 356696"/>
                <a:gd name="connsiteY6" fmla="*/ 68105 h 83001"/>
                <a:gd name="connsiteX7" fmla="*/ 0 w 356696"/>
                <a:gd name="connsiteY7" fmla="*/ 3328 h 8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696" h="83001">
                  <a:moveTo>
                    <a:pt x="0" y="3328"/>
                  </a:moveTo>
                  <a:cubicBezTo>
                    <a:pt x="317" y="8954"/>
                    <a:pt x="753" y="18859"/>
                    <a:pt x="911" y="25039"/>
                  </a:cubicBezTo>
                  <a:cubicBezTo>
                    <a:pt x="38260" y="46394"/>
                    <a:pt x="108759" y="81496"/>
                    <a:pt x="171219" y="83001"/>
                  </a:cubicBezTo>
                  <a:lnTo>
                    <a:pt x="175179" y="83001"/>
                  </a:lnTo>
                  <a:cubicBezTo>
                    <a:pt x="233163" y="83001"/>
                    <a:pt x="307505" y="52218"/>
                    <a:pt x="352933" y="30388"/>
                  </a:cubicBezTo>
                  <a:cubicBezTo>
                    <a:pt x="354240" y="19611"/>
                    <a:pt x="355508" y="9310"/>
                    <a:pt x="356696" y="0"/>
                  </a:cubicBezTo>
                  <a:cubicBezTo>
                    <a:pt x="317090" y="24088"/>
                    <a:pt x="233916" y="69491"/>
                    <a:pt x="171734" y="68105"/>
                  </a:cubicBezTo>
                  <a:cubicBezTo>
                    <a:pt x="108244" y="66599"/>
                    <a:pt x="33269" y="22939"/>
                    <a:pt x="0" y="3328"/>
                  </a:cubicBezTo>
                  <a:close/>
                </a:path>
              </a:pathLst>
            </a:custGeom>
            <a:solidFill>
              <a:srgbClr val="EE685D"/>
            </a:solidFill>
            <a:ln w="3960" cap="flat">
              <a:noFill/>
              <a:prstDash val="solid"/>
              <a:miter/>
            </a:ln>
          </p:spPr>
          <p:txBody>
            <a:bodyPr rtlCol="0" anchor="ctr"/>
            <a:lstStyle/>
            <a:p>
              <a:endParaRPr lang="en-EG"/>
            </a:p>
          </p:txBody>
        </p:sp>
        <p:sp>
          <p:nvSpPr>
            <p:cNvPr id="16" name="Freeform 15">
              <a:extLst>
                <a:ext uri="{FF2B5EF4-FFF2-40B4-BE49-F238E27FC236}">
                  <a16:creationId xmlns:a16="http://schemas.microsoft.com/office/drawing/2014/main" id="{A14D0560-2A56-1740-82F2-F2EEBF22893B}"/>
                </a:ext>
              </a:extLst>
            </p:cNvPr>
            <p:cNvSpPr/>
            <p:nvPr/>
          </p:nvSpPr>
          <p:spPr>
            <a:xfrm>
              <a:off x="5425639" y="591806"/>
              <a:ext cx="149361" cy="168017"/>
            </a:xfrm>
            <a:custGeom>
              <a:avLst/>
              <a:gdLst>
                <a:gd name="connsiteX0" fmla="*/ 81649 w 149361"/>
                <a:gd name="connsiteY0" fmla="*/ 18 h 168017"/>
                <a:gd name="connsiteX1" fmla="*/ 337 w 149361"/>
                <a:gd name="connsiteY1" fmla="*/ 85713 h 168017"/>
                <a:gd name="connsiteX2" fmla="*/ 67668 w 149361"/>
                <a:gd name="connsiteY2" fmla="*/ 168001 h 168017"/>
                <a:gd name="connsiteX3" fmla="*/ 149020 w 149361"/>
                <a:gd name="connsiteY3" fmla="*/ 82306 h 168017"/>
                <a:gd name="connsiteX4" fmla="*/ 81649 w 149361"/>
                <a:gd name="connsiteY4" fmla="*/ 18 h 168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61" h="168017">
                  <a:moveTo>
                    <a:pt x="81649" y="18"/>
                  </a:moveTo>
                  <a:cubicBezTo>
                    <a:pt x="40657" y="929"/>
                    <a:pt x="4219" y="39320"/>
                    <a:pt x="337" y="85713"/>
                  </a:cubicBezTo>
                  <a:cubicBezTo>
                    <a:pt x="-3544" y="132107"/>
                    <a:pt x="26517" y="168913"/>
                    <a:pt x="67668" y="168001"/>
                  </a:cubicBezTo>
                  <a:cubicBezTo>
                    <a:pt x="108819" y="167090"/>
                    <a:pt x="145099" y="128700"/>
                    <a:pt x="149020" y="82306"/>
                  </a:cubicBezTo>
                  <a:cubicBezTo>
                    <a:pt x="152941" y="35913"/>
                    <a:pt x="122682" y="-933"/>
                    <a:pt x="81649" y="18"/>
                  </a:cubicBezTo>
                  <a:close/>
                </a:path>
              </a:pathLst>
            </a:custGeom>
            <a:solidFill>
              <a:srgbClr val="F28F6D"/>
            </a:solidFill>
            <a:ln w="3960" cap="flat">
              <a:noFill/>
              <a:prstDash val="solid"/>
              <a:miter/>
            </a:ln>
          </p:spPr>
          <p:txBody>
            <a:bodyPr rtlCol="0" anchor="ctr"/>
            <a:lstStyle/>
            <a:p>
              <a:endParaRPr lang="en-EG"/>
            </a:p>
          </p:txBody>
        </p:sp>
        <p:sp>
          <p:nvSpPr>
            <p:cNvPr id="17" name="Freeform 16">
              <a:extLst>
                <a:ext uri="{FF2B5EF4-FFF2-40B4-BE49-F238E27FC236}">
                  <a16:creationId xmlns:a16="http://schemas.microsoft.com/office/drawing/2014/main" id="{805E40B6-A5BC-9447-8794-929BD06FB5B9}"/>
                </a:ext>
              </a:extLst>
            </p:cNvPr>
            <p:cNvSpPr/>
            <p:nvPr/>
          </p:nvSpPr>
          <p:spPr>
            <a:xfrm>
              <a:off x="4839343" y="223934"/>
              <a:ext cx="651820" cy="718119"/>
            </a:xfrm>
            <a:custGeom>
              <a:avLst/>
              <a:gdLst>
                <a:gd name="connsiteX0" fmla="*/ 310457 w 651820"/>
                <a:gd name="connsiteY0" fmla="*/ 30 h 718119"/>
                <a:gd name="connsiteX1" fmla="*/ 40578 w 651820"/>
                <a:gd name="connsiteY1" fmla="*/ 103039 h 718119"/>
                <a:gd name="connsiteX2" fmla="*/ 180 w 651820"/>
                <a:gd name="connsiteY2" fmla="*/ 603819 h 718119"/>
                <a:gd name="connsiteX3" fmla="*/ 48024 w 651820"/>
                <a:gd name="connsiteY3" fmla="*/ 718119 h 718119"/>
                <a:gd name="connsiteX4" fmla="*/ 52658 w 651820"/>
                <a:gd name="connsiteY4" fmla="*/ 401526 h 718119"/>
                <a:gd name="connsiteX5" fmla="*/ 180785 w 651820"/>
                <a:gd name="connsiteY5" fmla="*/ 91113 h 718119"/>
                <a:gd name="connsiteX6" fmla="*/ 361431 w 651820"/>
                <a:gd name="connsiteY6" fmla="*/ 60250 h 718119"/>
                <a:gd name="connsiteX7" fmla="*/ 543620 w 651820"/>
                <a:gd name="connsiteY7" fmla="*/ 120471 h 718119"/>
                <a:gd name="connsiteX8" fmla="*/ 576058 w 651820"/>
                <a:gd name="connsiteY8" fmla="*/ 291901 h 718119"/>
                <a:gd name="connsiteX9" fmla="*/ 602594 w 651820"/>
                <a:gd name="connsiteY9" fmla="*/ 449504 h 718119"/>
                <a:gd name="connsiteX10" fmla="*/ 648617 w 651820"/>
                <a:gd name="connsiteY10" fmla="*/ 352399 h 718119"/>
                <a:gd name="connsiteX11" fmla="*/ 625685 w 651820"/>
                <a:gd name="connsiteY11" fmla="*/ 92659 h 718119"/>
                <a:gd name="connsiteX12" fmla="*/ 310457 w 651820"/>
                <a:gd name="connsiteY12" fmla="*/ 30 h 71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820" h="718119">
                  <a:moveTo>
                    <a:pt x="310457" y="30"/>
                  </a:moveTo>
                  <a:cubicBezTo>
                    <a:pt x="255008" y="1575"/>
                    <a:pt x="48302" y="82833"/>
                    <a:pt x="40578" y="103039"/>
                  </a:cubicBezTo>
                  <a:cubicBezTo>
                    <a:pt x="32855" y="123244"/>
                    <a:pt x="-2830" y="568440"/>
                    <a:pt x="180" y="603819"/>
                  </a:cubicBezTo>
                  <a:cubicBezTo>
                    <a:pt x="3190" y="639199"/>
                    <a:pt x="48024" y="718119"/>
                    <a:pt x="48024" y="718119"/>
                  </a:cubicBezTo>
                  <a:cubicBezTo>
                    <a:pt x="48024" y="718119"/>
                    <a:pt x="42202" y="478783"/>
                    <a:pt x="52658" y="401526"/>
                  </a:cubicBezTo>
                  <a:cubicBezTo>
                    <a:pt x="77373" y="219280"/>
                    <a:pt x="137575" y="115835"/>
                    <a:pt x="180785" y="91113"/>
                  </a:cubicBezTo>
                  <a:cubicBezTo>
                    <a:pt x="223996" y="66391"/>
                    <a:pt x="309308" y="56209"/>
                    <a:pt x="361431" y="60250"/>
                  </a:cubicBezTo>
                  <a:cubicBezTo>
                    <a:pt x="449159" y="67025"/>
                    <a:pt x="529679" y="95907"/>
                    <a:pt x="543620" y="120471"/>
                  </a:cubicBezTo>
                  <a:cubicBezTo>
                    <a:pt x="557562" y="145034"/>
                    <a:pt x="570553" y="284730"/>
                    <a:pt x="576058" y="291901"/>
                  </a:cubicBezTo>
                  <a:cubicBezTo>
                    <a:pt x="602594" y="326488"/>
                    <a:pt x="585603" y="447999"/>
                    <a:pt x="602594" y="449504"/>
                  </a:cubicBezTo>
                  <a:cubicBezTo>
                    <a:pt x="619586" y="451010"/>
                    <a:pt x="648617" y="352399"/>
                    <a:pt x="648617" y="352399"/>
                  </a:cubicBezTo>
                  <a:cubicBezTo>
                    <a:pt x="648617" y="352399"/>
                    <a:pt x="664460" y="128196"/>
                    <a:pt x="625685" y="92659"/>
                  </a:cubicBezTo>
                  <a:cubicBezTo>
                    <a:pt x="586910" y="57121"/>
                    <a:pt x="366025" y="-1515"/>
                    <a:pt x="310457" y="30"/>
                  </a:cubicBezTo>
                  <a:close/>
                </a:path>
              </a:pathLst>
            </a:custGeom>
            <a:solidFill>
              <a:srgbClr val="F85453"/>
            </a:solidFill>
            <a:ln w="3960" cap="flat">
              <a:noFill/>
              <a:prstDash val="solid"/>
              <a:miter/>
            </a:ln>
          </p:spPr>
          <p:txBody>
            <a:bodyPr rtlCol="0" anchor="ctr"/>
            <a:lstStyle/>
            <a:p>
              <a:endParaRPr lang="en-EG"/>
            </a:p>
          </p:txBody>
        </p:sp>
        <p:sp>
          <p:nvSpPr>
            <p:cNvPr id="18" name="Freeform 17">
              <a:extLst>
                <a:ext uri="{FF2B5EF4-FFF2-40B4-BE49-F238E27FC236}">
                  <a16:creationId xmlns:a16="http://schemas.microsoft.com/office/drawing/2014/main" id="{E9AD048C-AA4D-7E49-9380-51F0CBDE6FFC}"/>
                </a:ext>
              </a:extLst>
            </p:cNvPr>
            <p:cNvSpPr/>
            <p:nvPr/>
          </p:nvSpPr>
          <p:spPr>
            <a:xfrm>
              <a:off x="5482113" y="629145"/>
              <a:ext cx="63513" cy="101694"/>
            </a:xfrm>
            <a:custGeom>
              <a:avLst/>
              <a:gdLst>
                <a:gd name="connsiteX0" fmla="*/ 26165 w 63513"/>
                <a:gd name="connsiteY0" fmla="*/ 34072 h 101694"/>
                <a:gd name="connsiteX1" fmla="*/ 18244 w 63513"/>
                <a:gd name="connsiteY1" fmla="*/ 40768 h 101694"/>
                <a:gd name="connsiteX2" fmla="*/ 18758 w 63513"/>
                <a:gd name="connsiteY2" fmla="*/ 37836 h 101694"/>
                <a:gd name="connsiteX3" fmla="*/ 30205 w 63513"/>
                <a:gd name="connsiteY3" fmla="*/ 1228 h 101694"/>
                <a:gd name="connsiteX4" fmla="*/ 17135 w 63513"/>
                <a:gd name="connsiteY4" fmla="*/ 0 h 101694"/>
                <a:gd name="connsiteX5" fmla="*/ 9213 w 63513"/>
                <a:gd name="connsiteY5" fmla="*/ 17472 h 101694"/>
                <a:gd name="connsiteX6" fmla="*/ 2124 w 63513"/>
                <a:gd name="connsiteY6" fmla="*/ 48058 h 101694"/>
                <a:gd name="connsiteX7" fmla="*/ 2124 w 63513"/>
                <a:gd name="connsiteY7" fmla="*/ 97026 h 101694"/>
                <a:gd name="connsiteX8" fmla="*/ 15233 w 63513"/>
                <a:gd name="connsiteY8" fmla="*/ 94887 h 101694"/>
                <a:gd name="connsiteX9" fmla="*/ 15748 w 63513"/>
                <a:gd name="connsiteY9" fmla="*/ 63192 h 101694"/>
                <a:gd name="connsiteX10" fmla="*/ 36502 w 63513"/>
                <a:gd name="connsiteY10" fmla="*/ 44650 h 101694"/>
                <a:gd name="connsiteX11" fmla="*/ 63157 w 63513"/>
                <a:gd name="connsiteY11" fmla="*/ 27892 h 101694"/>
                <a:gd name="connsiteX12" fmla="*/ 63514 w 63513"/>
                <a:gd name="connsiteY12" fmla="*/ 27535 h 101694"/>
                <a:gd name="connsiteX13" fmla="*/ 57295 w 63513"/>
                <a:gd name="connsiteY13" fmla="*/ 15649 h 101694"/>
                <a:gd name="connsiteX14" fmla="*/ 26165 w 63513"/>
                <a:gd name="connsiteY14" fmla="*/ 34072 h 10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513" h="101694">
                  <a:moveTo>
                    <a:pt x="26165" y="34072"/>
                  </a:moveTo>
                  <a:cubicBezTo>
                    <a:pt x="23472" y="36212"/>
                    <a:pt x="20818" y="38430"/>
                    <a:pt x="18244" y="40768"/>
                  </a:cubicBezTo>
                  <a:cubicBezTo>
                    <a:pt x="18244" y="39777"/>
                    <a:pt x="18560" y="38787"/>
                    <a:pt x="18758" y="37836"/>
                  </a:cubicBezTo>
                  <a:cubicBezTo>
                    <a:pt x="21293" y="25950"/>
                    <a:pt x="28502" y="13312"/>
                    <a:pt x="30205" y="1228"/>
                  </a:cubicBezTo>
                  <a:cubicBezTo>
                    <a:pt x="25848" y="634"/>
                    <a:pt x="21491" y="238"/>
                    <a:pt x="17135" y="0"/>
                  </a:cubicBezTo>
                  <a:cubicBezTo>
                    <a:pt x="15392" y="3526"/>
                    <a:pt x="9807" y="15847"/>
                    <a:pt x="9213" y="17472"/>
                  </a:cubicBezTo>
                  <a:cubicBezTo>
                    <a:pt x="5980" y="27445"/>
                    <a:pt x="3608" y="37678"/>
                    <a:pt x="2124" y="48058"/>
                  </a:cubicBezTo>
                  <a:cubicBezTo>
                    <a:pt x="-708" y="64258"/>
                    <a:pt x="-708" y="80826"/>
                    <a:pt x="2124" y="97026"/>
                  </a:cubicBezTo>
                  <a:cubicBezTo>
                    <a:pt x="3708" y="104712"/>
                    <a:pt x="15075" y="102137"/>
                    <a:pt x="15233" y="94887"/>
                  </a:cubicBezTo>
                  <a:cubicBezTo>
                    <a:pt x="15471" y="84111"/>
                    <a:pt x="15233" y="73651"/>
                    <a:pt x="15748" y="63192"/>
                  </a:cubicBezTo>
                  <a:cubicBezTo>
                    <a:pt x="22640" y="57011"/>
                    <a:pt x="29017" y="50276"/>
                    <a:pt x="36502" y="44650"/>
                  </a:cubicBezTo>
                  <a:cubicBezTo>
                    <a:pt x="44938" y="38311"/>
                    <a:pt x="54721" y="34072"/>
                    <a:pt x="63157" y="27892"/>
                  </a:cubicBezTo>
                  <a:lnTo>
                    <a:pt x="63514" y="27535"/>
                  </a:lnTo>
                  <a:cubicBezTo>
                    <a:pt x="61375" y="23573"/>
                    <a:pt x="59315" y="19611"/>
                    <a:pt x="57295" y="15649"/>
                  </a:cubicBezTo>
                  <a:cubicBezTo>
                    <a:pt x="46087" y="18660"/>
                    <a:pt x="35156" y="26861"/>
                    <a:pt x="26165" y="34072"/>
                  </a:cubicBezTo>
                  <a:close/>
                </a:path>
              </a:pathLst>
            </a:custGeom>
            <a:solidFill>
              <a:srgbClr val="EE685D"/>
            </a:solidFill>
            <a:ln w="3960" cap="flat">
              <a:noFill/>
              <a:prstDash val="solid"/>
              <a:miter/>
            </a:ln>
          </p:spPr>
          <p:txBody>
            <a:bodyPr rtlCol="0" anchor="ctr"/>
            <a:lstStyle/>
            <a:p>
              <a:endParaRPr lang="en-EG"/>
            </a:p>
          </p:txBody>
        </p:sp>
        <p:sp>
          <p:nvSpPr>
            <p:cNvPr id="19" name="Freeform 18">
              <a:extLst>
                <a:ext uri="{FF2B5EF4-FFF2-40B4-BE49-F238E27FC236}">
                  <a16:creationId xmlns:a16="http://schemas.microsoft.com/office/drawing/2014/main" id="{2EC041BC-64EA-A044-B5C6-3C0866A0A2FA}"/>
                </a:ext>
              </a:extLst>
            </p:cNvPr>
            <p:cNvSpPr/>
            <p:nvPr/>
          </p:nvSpPr>
          <p:spPr>
            <a:xfrm>
              <a:off x="4974870" y="474114"/>
              <a:ext cx="113344" cy="42936"/>
            </a:xfrm>
            <a:custGeom>
              <a:avLst/>
              <a:gdLst>
                <a:gd name="connsiteX0" fmla="*/ 101144 w 113344"/>
                <a:gd name="connsiteY0" fmla="*/ 240 h 42936"/>
                <a:gd name="connsiteX1" fmla="*/ 5098 w 113344"/>
                <a:gd name="connsiteY1" fmla="*/ 23219 h 42936"/>
                <a:gd name="connsiteX2" fmla="*/ 13851 w 113344"/>
                <a:gd name="connsiteY2" fmla="*/ 42553 h 42936"/>
                <a:gd name="connsiteX3" fmla="*/ 104946 w 113344"/>
                <a:gd name="connsiteY3" fmla="*/ 23813 h 42936"/>
                <a:gd name="connsiteX4" fmla="*/ 101144 w 113344"/>
                <a:gd name="connsiteY4" fmla="*/ 240 h 42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344" h="42936">
                  <a:moveTo>
                    <a:pt x="101144" y="240"/>
                  </a:moveTo>
                  <a:cubicBezTo>
                    <a:pt x="69221" y="-1661"/>
                    <a:pt x="32981" y="7887"/>
                    <a:pt x="5098" y="23219"/>
                  </a:cubicBezTo>
                  <a:cubicBezTo>
                    <a:pt x="-5754" y="29202"/>
                    <a:pt x="2405" y="45643"/>
                    <a:pt x="13851" y="42553"/>
                  </a:cubicBezTo>
                  <a:cubicBezTo>
                    <a:pt x="43856" y="34667"/>
                    <a:pt x="74265" y="28411"/>
                    <a:pt x="104946" y="23813"/>
                  </a:cubicBezTo>
                  <a:cubicBezTo>
                    <a:pt x="119085" y="21515"/>
                    <a:pt x="113699" y="953"/>
                    <a:pt x="101144" y="240"/>
                  </a:cubicBezTo>
                  <a:close/>
                </a:path>
              </a:pathLst>
            </a:custGeom>
            <a:solidFill>
              <a:srgbClr val="F85453"/>
            </a:solidFill>
            <a:ln w="3960" cap="flat">
              <a:noFill/>
              <a:prstDash val="solid"/>
              <a:miter/>
            </a:ln>
          </p:spPr>
          <p:txBody>
            <a:bodyPr rtlCol="0" anchor="ctr"/>
            <a:lstStyle/>
            <a:p>
              <a:endParaRPr lang="en-EG"/>
            </a:p>
          </p:txBody>
        </p:sp>
        <p:sp>
          <p:nvSpPr>
            <p:cNvPr id="20" name="Freeform 19">
              <a:extLst>
                <a:ext uri="{FF2B5EF4-FFF2-40B4-BE49-F238E27FC236}">
                  <a16:creationId xmlns:a16="http://schemas.microsoft.com/office/drawing/2014/main" id="{A6D39F0F-28BB-2447-B07F-F2992BA0DEA8}"/>
                </a:ext>
              </a:extLst>
            </p:cNvPr>
            <p:cNvSpPr/>
            <p:nvPr/>
          </p:nvSpPr>
          <p:spPr>
            <a:xfrm>
              <a:off x="5222004" y="458199"/>
              <a:ext cx="134815" cy="35334"/>
            </a:xfrm>
            <a:custGeom>
              <a:avLst/>
              <a:gdLst>
                <a:gd name="connsiteX0" fmla="*/ 125749 w 134815"/>
                <a:gd name="connsiteY0" fmla="*/ 11282 h 35334"/>
                <a:gd name="connsiteX1" fmla="*/ 7524 w 134815"/>
                <a:gd name="connsiteY1" fmla="*/ 3081 h 35334"/>
                <a:gd name="connsiteX2" fmla="*/ 10890 w 134815"/>
                <a:gd name="connsiteY2" fmla="*/ 24000 h 35334"/>
                <a:gd name="connsiteX3" fmla="*/ 119808 w 134815"/>
                <a:gd name="connsiteY3" fmla="*/ 35133 h 35334"/>
                <a:gd name="connsiteX4" fmla="*/ 125749 w 134815"/>
                <a:gd name="connsiteY4" fmla="*/ 11282 h 3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5" h="35334">
                  <a:moveTo>
                    <a:pt x="125749" y="11282"/>
                  </a:moveTo>
                  <a:cubicBezTo>
                    <a:pt x="88717" y="1021"/>
                    <a:pt x="45467" y="-3496"/>
                    <a:pt x="7524" y="3081"/>
                  </a:cubicBezTo>
                  <a:cubicBezTo>
                    <a:pt x="-5388" y="5300"/>
                    <a:pt x="38" y="22890"/>
                    <a:pt x="10890" y="24000"/>
                  </a:cubicBezTo>
                  <a:cubicBezTo>
                    <a:pt x="47566" y="27367"/>
                    <a:pt x="83330" y="29229"/>
                    <a:pt x="119808" y="35133"/>
                  </a:cubicBezTo>
                  <a:cubicBezTo>
                    <a:pt x="135255" y="37668"/>
                    <a:pt x="141275" y="15521"/>
                    <a:pt x="125749" y="11282"/>
                  </a:cubicBezTo>
                  <a:close/>
                </a:path>
              </a:pathLst>
            </a:custGeom>
            <a:solidFill>
              <a:srgbClr val="F85453"/>
            </a:solidFill>
            <a:ln w="3960" cap="flat">
              <a:no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DF25F35D-0C7E-9448-B141-D5A388471D4B}"/>
                </a:ext>
              </a:extLst>
            </p:cNvPr>
            <p:cNvSpPr/>
            <p:nvPr/>
          </p:nvSpPr>
          <p:spPr>
            <a:xfrm>
              <a:off x="5027099" y="778130"/>
              <a:ext cx="253107" cy="121101"/>
            </a:xfrm>
            <a:custGeom>
              <a:avLst/>
              <a:gdLst>
                <a:gd name="connsiteX0" fmla="*/ 131890 w 253107"/>
                <a:gd name="connsiteY0" fmla="*/ 33340 h 121101"/>
                <a:gd name="connsiteX1" fmla="*/ 5782 w 253107"/>
                <a:gd name="connsiteY1" fmla="*/ 13214 h 121101"/>
                <a:gd name="connsiteX2" fmla="*/ 131890 w 253107"/>
                <a:gd name="connsiteY2" fmla="*/ 120818 h 121101"/>
                <a:gd name="connsiteX3" fmla="*/ 246234 w 253107"/>
                <a:gd name="connsiteY3" fmla="*/ 7905 h 121101"/>
                <a:gd name="connsiteX4" fmla="*/ 131890 w 253107"/>
                <a:gd name="connsiteY4" fmla="*/ 33340 h 121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107" h="121101">
                  <a:moveTo>
                    <a:pt x="131890" y="33340"/>
                  </a:moveTo>
                  <a:cubicBezTo>
                    <a:pt x="67173" y="38094"/>
                    <a:pt x="22813" y="-8220"/>
                    <a:pt x="5782" y="13214"/>
                  </a:cubicBezTo>
                  <a:cubicBezTo>
                    <a:pt x="-16080" y="40947"/>
                    <a:pt x="23645" y="126642"/>
                    <a:pt x="131890" y="120818"/>
                  </a:cubicBezTo>
                  <a:cubicBezTo>
                    <a:pt x="222113" y="115945"/>
                    <a:pt x="272295" y="33340"/>
                    <a:pt x="246234" y="7905"/>
                  </a:cubicBezTo>
                  <a:cubicBezTo>
                    <a:pt x="219420" y="-18283"/>
                    <a:pt x="196567" y="28586"/>
                    <a:pt x="131890" y="33340"/>
                  </a:cubicBezTo>
                  <a:close/>
                </a:path>
              </a:pathLst>
            </a:custGeom>
            <a:solidFill>
              <a:srgbClr val="49263E"/>
            </a:solidFill>
            <a:ln w="3960" cap="flat">
              <a:noFill/>
              <a:prstDash val="solid"/>
              <a:miter/>
            </a:ln>
          </p:spPr>
          <p:txBody>
            <a:bodyPr rtlCol="0" anchor="ctr"/>
            <a:lstStyle/>
            <a:p>
              <a:endParaRPr lang="en-EG"/>
            </a:p>
          </p:txBody>
        </p:sp>
        <p:sp>
          <p:nvSpPr>
            <p:cNvPr id="22" name="Freeform 21">
              <a:extLst>
                <a:ext uri="{FF2B5EF4-FFF2-40B4-BE49-F238E27FC236}">
                  <a16:creationId xmlns:a16="http://schemas.microsoft.com/office/drawing/2014/main" id="{7A6D1B8D-B21D-CA4B-9030-EE5A3A038A7C}"/>
                </a:ext>
              </a:extLst>
            </p:cNvPr>
            <p:cNvSpPr/>
            <p:nvPr/>
          </p:nvSpPr>
          <p:spPr>
            <a:xfrm>
              <a:off x="5044249" y="778168"/>
              <a:ext cx="215488" cy="67103"/>
            </a:xfrm>
            <a:custGeom>
              <a:avLst/>
              <a:gdLst>
                <a:gd name="connsiteX0" fmla="*/ 114740 w 215488"/>
                <a:gd name="connsiteY0" fmla="*/ 33302 h 67103"/>
                <a:gd name="connsiteX1" fmla="*/ 1267 w 215488"/>
                <a:gd name="connsiteY1" fmla="*/ 7471 h 67103"/>
                <a:gd name="connsiteX2" fmla="*/ 10020 w 215488"/>
                <a:gd name="connsiteY2" fmla="*/ 43722 h 67103"/>
                <a:gd name="connsiteX3" fmla="*/ 198389 w 215488"/>
                <a:gd name="connsiteY3" fmla="*/ 41503 h 67103"/>
                <a:gd name="connsiteX4" fmla="*/ 215420 w 215488"/>
                <a:gd name="connsiteY4" fmla="*/ 300 h 67103"/>
                <a:gd name="connsiteX5" fmla="*/ 114740 w 215488"/>
                <a:gd name="connsiteY5" fmla="*/ 33302 h 6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88" h="67103">
                  <a:moveTo>
                    <a:pt x="114740" y="33302"/>
                  </a:moveTo>
                  <a:cubicBezTo>
                    <a:pt x="62301" y="37264"/>
                    <a:pt x="23249" y="7510"/>
                    <a:pt x="1267" y="7471"/>
                  </a:cubicBezTo>
                  <a:cubicBezTo>
                    <a:pt x="-515" y="20505"/>
                    <a:pt x="-2297" y="34055"/>
                    <a:pt x="10020" y="43722"/>
                  </a:cubicBezTo>
                  <a:cubicBezTo>
                    <a:pt x="51766" y="76605"/>
                    <a:pt x="158267" y="73832"/>
                    <a:pt x="198389" y="41503"/>
                  </a:cubicBezTo>
                  <a:cubicBezTo>
                    <a:pt x="209970" y="31029"/>
                    <a:pt x="216224" y="15897"/>
                    <a:pt x="215420" y="300"/>
                  </a:cubicBezTo>
                  <a:cubicBezTo>
                    <a:pt x="193200" y="-3464"/>
                    <a:pt x="168526" y="29380"/>
                    <a:pt x="114740" y="33302"/>
                  </a:cubicBezTo>
                  <a:close/>
                </a:path>
              </a:pathLst>
            </a:custGeom>
            <a:solidFill>
              <a:srgbClr val="FFFFFF"/>
            </a:solidFill>
            <a:ln w="3960" cap="flat">
              <a:noFill/>
              <a:prstDash val="solid"/>
              <a:miter/>
            </a:ln>
          </p:spPr>
          <p:txBody>
            <a:bodyPr rtlCol="0" anchor="ctr"/>
            <a:lstStyle/>
            <a:p>
              <a:endParaRPr lang="en-EG"/>
            </a:p>
          </p:txBody>
        </p:sp>
        <p:sp>
          <p:nvSpPr>
            <p:cNvPr id="23" name="Freeform 22">
              <a:extLst>
                <a:ext uri="{FF2B5EF4-FFF2-40B4-BE49-F238E27FC236}">
                  <a16:creationId xmlns:a16="http://schemas.microsoft.com/office/drawing/2014/main" id="{304C7228-D584-844C-9CDC-2F90644FD943}"/>
                </a:ext>
              </a:extLst>
            </p:cNvPr>
            <p:cNvSpPr/>
            <p:nvPr/>
          </p:nvSpPr>
          <p:spPr>
            <a:xfrm>
              <a:off x="5060629" y="584098"/>
              <a:ext cx="114321" cy="163070"/>
            </a:xfrm>
            <a:custGeom>
              <a:avLst/>
              <a:gdLst>
                <a:gd name="connsiteX0" fmla="*/ 18751 w 114321"/>
                <a:gd name="connsiteY0" fmla="*/ 126106 h 163070"/>
                <a:gd name="connsiteX1" fmla="*/ 14790 w 114321"/>
                <a:gd name="connsiteY1" fmla="*/ 114221 h 163070"/>
                <a:gd name="connsiteX2" fmla="*/ 92973 w 114321"/>
                <a:gd name="connsiteY2" fmla="*/ 11212 h 163070"/>
                <a:gd name="connsiteX3" fmla="*/ 83270 w 114321"/>
                <a:gd name="connsiteY3" fmla="*/ 0 h 163070"/>
                <a:gd name="connsiteX4" fmla="*/ 96 w 114321"/>
                <a:gd name="connsiteY4" fmla="*/ 113943 h 163070"/>
                <a:gd name="connsiteX5" fmla="*/ 8295 w 114321"/>
                <a:gd name="connsiteY5" fmla="*/ 137120 h 163070"/>
                <a:gd name="connsiteX6" fmla="*/ 113173 w 114321"/>
                <a:gd name="connsiteY6" fmla="*/ 163071 h 163070"/>
                <a:gd name="connsiteX7" fmla="*/ 114321 w 114321"/>
                <a:gd name="connsiteY7" fmla="*/ 163071 h 163070"/>
                <a:gd name="connsiteX8" fmla="*/ 114321 w 114321"/>
                <a:gd name="connsiteY8" fmla="*/ 147699 h 163070"/>
                <a:gd name="connsiteX9" fmla="*/ 18751 w 114321"/>
                <a:gd name="connsiteY9" fmla="*/ 126106 h 16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21" h="163070">
                  <a:moveTo>
                    <a:pt x="18751" y="126106"/>
                  </a:moveTo>
                  <a:cubicBezTo>
                    <a:pt x="15763" y="122911"/>
                    <a:pt x="14316" y="118571"/>
                    <a:pt x="14790" y="114221"/>
                  </a:cubicBezTo>
                  <a:cubicBezTo>
                    <a:pt x="16176" y="83596"/>
                    <a:pt x="71705" y="29357"/>
                    <a:pt x="92973" y="11212"/>
                  </a:cubicBezTo>
                  <a:lnTo>
                    <a:pt x="83270" y="0"/>
                  </a:lnTo>
                  <a:cubicBezTo>
                    <a:pt x="74953" y="7171"/>
                    <a:pt x="1839" y="71314"/>
                    <a:pt x="96" y="113943"/>
                  </a:cubicBezTo>
                  <a:cubicBezTo>
                    <a:pt x="-587" y="122483"/>
                    <a:pt x="2394" y="130911"/>
                    <a:pt x="8295" y="137120"/>
                  </a:cubicBezTo>
                  <a:cubicBezTo>
                    <a:pt x="31861" y="161446"/>
                    <a:pt x="100855" y="163071"/>
                    <a:pt x="113173" y="163071"/>
                  </a:cubicBezTo>
                  <a:lnTo>
                    <a:pt x="114321" y="163071"/>
                  </a:lnTo>
                  <a:lnTo>
                    <a:pt x="114321" y="147699"/>
                  </a:lnTo>
                  <a:cubicBezTo>
                    <a:pt x="93409" y="147699"/>
                    <a:pt x="35742" y="143658"/>
                    <a:pt x="18751" y="126106"/>
                  </a:cubicBezTo>
                  <a:close/>
                </a:path>
              </a:pathLst>
            </a:custGeom>
            <a:solidFill>
              <a:srgbClr val="EE685D"/>
            </a:solidFill>
            <a:ln w="3960" cap="flat">
              <a:noFill/>
              <a:prstDash val="solid"/>
              <a:miter/>
            </a:ln>
          </p:spPr>
          <p:txBody>
            <a:bodyPr rtlCol="0" anchor="ctr"/>
            <a:lstStyle/>
            <a:p>
              <a:endParaRPr lang="en-EG"/>
            </a:p>
          </p:txBody>
        </p:sp>
        <p:sp>
          <p:nvSpPr>
            <p:cNvPr id="24" name="Freeform 23">
              <a:extLst>
                <a:ext uri="{FF2B5EF4-FFF2-40B4-BE49-F238E27FC236}">
                  <a16:creationId xmlns:a16="http://schemas.microsoft.com/office/drawing/2014/main" id="{695E95F7-EE1C-6041-894B-3FCC524E8ED6}"/>
                </a:ext>
              </a:extLst>
            </p:cNvPr>
            <p:cNvSpPr/>
            <p:nvPr/>
          </p:nvSpPr>
          <p:spPr>
            <a:xfrm>
              <a:off x="5065121" y="849440"/>
              <a:ext cx="173951" cy="49632"/>
            </a:xfrm>
            <a:custGeom>
              <a:avLst/>
              <a:gdLst>
                <a:gd name="connsiteX0" fmla="*/ 83530 w 173951"/>
                <a:gd name="connsiteY0" fmla="*/ 6324 h 49632"/>
                <a:gd name="connsiteX1" fmla="*/ 0 w 173951"/>
                <a:gd name="connsiteY1" fmla="*/ 24628 h 49632"/>
                <a:gd name="connsiteX2" fmla="*/ 93867 w 173951"/>
                <a:gd name="connsiteY2" fmla="*/ 49350 h 49632"/>
                <a:gd name="connsiteX3" fmla="*/ 173952 w 173951"/>
                <a:gd name="connsiteY3" fmla="*/ 20190 h 49632"/>
                <a:gd name="connsiteX4" fmla="*/ 149079 w 173951"/>
                <a:gd name="connsiteY4" fmla="*/ 5769 h 49632"/>
                <a:gd name="connsiteX5" fmla="*/ 83530 w 173951"/>
                <a:gd name="connsiteY5" fmla="*/ 6324 h 4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951" h="49632">
                  <a:moveTo>
                    <a:pt x="83530" y="6324"/>
                  </a:moveTo>
                  <a:cubicBezTo>
                    <a:pt x="29705" y="-9841"/>
                    <a:pt x="7486" y="12940"/>
                    <a:pt x="0" y="24628"/>
                  </a:cubicBezTo>
                  <a:cubicBezTo>
                    <a:pt x="21704" y="40475"/>
                    <a:pt x="52835" y="51568"/>
                    <a:pt x="93867" y="49350"/>
                  </a:cubicBezTo>
                  <a:cubicBezTo>
                    <a:pt x="122888" y="47918"/>
                    <a:pt x="150801" y="37754"/>
                    <a:pt x="173952" y="20190"/>
                  </a:cubicBezTo>
                  <a:cubicBezTo>
                    <a:pt x="166553" y="13986"/>
                    <a:pt x="158138" y="9107"/>
                    <a:pt x="149079" y="5769"/>
                  </a:cubicBezTo>
                  <a:cubicBezTo>
                    <a:pt x="127904" y="-2110"/>
                    <a:pt x="104569" y="-1912"/>
                    <a:pt x="83530" y="6324"/>
                  </a:cubicBezTo>
                  <a:close/>
                </a:path>
              </a:pathLst>
            </a:custGeom>
            <a:solidFill>
              <a:srgbClr val="773E50"/>
            </a:solidFill>
            <a:ln w="3960" cap="flat">
              <a:noFill/>
              <a:prstDash val="solid"/>
              <a:miter/>
            </a:ln>
          </p:spPr>
          <p:txBody>
            <a:bodyPr rtlCol="0" anchor="ctr"/>
            <a:lstStyle/>
            <a:p>
              <a:endParaRPr lang="en-EG"/>
            </a:p>
          </p:txBody>
        </p:sp>
        <p:sp>
          <p:nvSpPr>
            <p:cNvPr id="25" name="Freeform 24">
              <a:extLst>
                <a:ext uri="{FF2B5EF4-FFF2-40B4-BE49-F238E27FC236}">
                  <a16:creationId xmlns:a16="http://schemas.microsoft.com/office/drawing/2014/main" id="{B378B2EB-71A5-3C4B-8A3F-871B6EE9E111}"/>
                </a:ext>
              </a:extLst>
            </p:cNvPr>
            <p:cNvSpPr/>
            <p:nvPr/>
          </p:nvSpPr>
          <p:spPr>
            <a:xfrm>
              <a:off x="4970376" y="576748"/>
              <a:ext cx="96085" cy="31827"/>
            </a:xfrm>
            <a:custGeom>
              <a:avLst/>
              <a:gdLst>
                <a:gd name="connsiteX0" fmla="*/ 90785 w 96085"/>
                <a:gd name="connsiteY0" fmla="*/ 13134 h 31827"/>
                <a:gd name="connsiteX1" fmla="*/ 8562 w 96085"/>
                <a:gd name="connsiteY1" fmla="*/ 1684 h 31827"/>
                <a:gd name="connsiteX2" fmla="*/ 98 w 96085"/>
                <a:gd name="connsiteY2" fmla="*/ 12913 h 31827"/>
                <a:gd name="connsiteX3" fmla="*/ 324 w 96085"/>
                <a:gd name="connsiteY3" fmla="*/ 14046 h 31827"/>
                <a:gd name="connsiteX4" fmla="*/ 324 w 96085"/>
                <a:gd name="connsiteY4" fmla="*/ 14046 h 31827"/>
                <a:gd name="connsiteX5" fmla="*/ 11295 w 96085"/>
                <a:gd name="connsiteY5" fmla="*/ 21415 h 31827"/>
                <a:gd name="connsiteX6" fmla="*/ 81557 w 96085"/>
                <a:gd name="connsiteY6" fmla="*/ 30685 h 31827"/>
                <a:gd name="connsiteX7" fmla="*/ 94944 w 96085"/>
                <a:gd name="connsiteY7" fmla="*/ 26525 h 31827"/>
                <a:gd name="connsiteX8" fmla="*/ 90785 w 96085"/>
                <a:gd name="connsiteY8" fmla="*/ 13134 h 3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85" h="31827">
                  <a:moveTo>
                    <a:pt x="90785" y="13134"/>
                  </a:moveTo>
                  <a:cubicBezTo>
                    <a:pt x="59377" y="-2713"/>
                    <a:pt x="25474" y="-851"/>
                    <a:pt x="8562" y="1684"/>
                  </a:cubicBezTo>
                  <a:cubicBezTo>
                    <a:pt x="3125" y="2447"/>
                    <a:pt x="-665" y="7474"/>
                    <a:pt x="98" y="12913"/>
                  </a:cubicBezTo>
                  <a:cubicBezTo>
                    <a:pt x="151" y="13295"/>
                    <a:pt x="227" y="13673"/>
                    <a:pt x="324" y="14046"/>
                  </a:cubicBezTo>
                  <a:lnTo>
                    <a:pt x="324" y="14046"/>
                  </a:lnTo>
                  <a:cubicBezTo>
                    <a:pt x="1583" y="18930"/>
                    <a:pt x="6299" y="22097"/>
                    <a:pt x="11295" y="21415"/>
                  </a:cubicBezTo>
                  <a:cubicBezTo>
                    <a:pt x="25553" y="19315"/>
                    <a:pt x="55060" y="17453"/>
                    <a:pt x="81557" y="30685"/>
                  </a:cubicBezTo>
                  <a:cubicBezTo>
                    <a:pt x="86402" y="33235"/>
                    <a:pt x="92396" y="31372"/>
                    <a:pt x="94944" y="26525"/>
                  </a:cubicBezTo>
                  <a:cubicBezTo>
                    <a:pt x="97492" y="21679"/>
                    <a:pt x="95630" y="15683"/>
                    <a:pt x="90785" y="13134"/>
                  </a:cubicBezTo>
                  <a:close/>
                </a:path>
              </a:pathLst>
            </a:custGeom>
            <a:solidFill>
              <a:srgbClr val="49263E"/>
            </a:solidFill>
            <a:ln w="3960" cap="flat">
              <a:noFill/>
              <a:prstDash val="solid"/>
              <a:miter/>
            </a:ln>
          </p:spPr>
          <p:txBody>
            <a:bodyPr rtlCol="0" anchor="ctr"/>
            <a:lstStyle/>
            <a:p>
              <a:endParaRPr lang="en-EG"/>
            </a:p>
          </p:txBody>
        </p:sp>
        <p:sp>
          <p:nvSpPr>
            <p:cNvPr id="26" name="Freeform 25">
              <a:extLst>
                <a:ext uri="{FF2B5EF4-FFF2-40B4-BE49-F238E27FC236}">
                  <a16:creationId xmlns:a16="http://schemas.microsoft.com/office/drawing/2014/main" id="{410F0EC9-75A2-F746-877C-244EC7D9017B}"/>
                </a:ext>
              </a:extLst>
            </p:cNvPr>
            <p:cNvSpPr/>
            <p:nvPr/>
          </p:nvSpPr>
          <p:spPr>
            <a:xfrm>
              <a:off x="5237618" y="579415"/>
              <a:ext cx="107669" cy="35314"/>
            </a:xfrm>
            <a:custGeom>
              <a:avLst/>
              <a:gdLst>
                <a:gd name="connsiteX0" fmla="*/ 100709 w 107669"/>
                <a:gd name="connsiteY0" fmla="*/ 4367 h 35314"/>
                <a:gd name="connsiteX1" fmla="*/ 5138 w 107669"/>
                <a:gd name="connsiteY1" fmla="*/ 16688 h 35314"/>
                <a:gd name="connsiteX2" fmla="*/ 1224 w 107669"/>
                <a:gd name="connsiteY2" fmla="*/ 30137 h 35314"/>
                <a:gd name="connsiteX3" fmla="*/ 1890 w 107669"/>
                <a:gd name="connsiteY3" fmla="*/ 31189 h 35314"/>
                <a:gd name="connsiteX4" fmla="*/ 1890 w 107669"/>
                <a:gd name="connsiteY4" fmla="*/ 31189 h 35314"/>
                <a:gd name="connsiteX5" fmla="*/ 14644 w 107669"/>
                <a:gd name="connsiteY5" fmla="*/ 34120 h 35314"/>
                <a:gd name="connsiteX6" fmla="*/ 95124 w 107669"/>
                <a:gd name="connsiteY6" fmla="*/ 23423 h 35314"/>
                <a:gd name="connsiteX7" fmla="*/ 107321 w 107669"/>
                <a:gd name="connsiteY7" fmla="*/ 16429 h 35314"/>
                <a:gd name="connsiteX8" fmla="*/ 100669 w 107669"/>
                <a:gd name="connsiteY8" fmla="*/ 4327 h 3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669" h="35314">
                  <a:moveTo>
                    <a:pt x="100709" y="4367"/>
                  </a:moveTo>
                  <a:cubicBezTo>
                    <a:pt x="58092" y="-7519"/>
                    <a:pt x="21694" y="7655"/>
                    <a:pt x="5138" y="16688"/>
                  </a:cubicBezTo>
                  <a:cubicBezTo>
                    <a:pt x="345" y="19321"/>
                    <a:pt x="-1408" y="25342"/>
                    <a:pt x="1224" y="30137"/>
                  </a:cubicBezTo>
                  <a:cubicBezTo>
                    <a:pt x="1424" y="30501"/>
                    <a:pt x="1646" y="30852"/>
                    <a:pt x="1890" y="31189"/>
                  </a:cubicBezTo>
                  <a:lnTo>
                    <a:pt x="1890" y="31189"/>
                  </a:lnTo>
                  <a:cubicBezTo>
                    <a:pt x="4798" y="35237"/>
                    <a:pt x="10261" y="36493"/>
                    <a:pt x="14644" y="34120"/>
                  </a:cubicBezTo>
                  <a:cubicBezTo>
                    <a:pt x="28347" y="26751"/>
                    <a:pt x="59518" y="13717"/>
                    <a:pt x="95124" y="23423"/>
                  </a:cubicBezTo>
                  <a:cubicBezTo>
                    <a:pt x="100423" y="24861"/>
                    <a:pt x="105884" y="21730"/>
                    <a:pt x="107321" y="16429"/>
                  </a:cubicBezTo>
                  <a:cubicBezTo>
                    <a:pt x="108722" y="11261"/>
                    <a:pt x="105782" y="5912"/>
                    <a:pt x="100669" y="4327"/>
                  </a:cubicBezTo>
                  <a:close/>
                </a:path>
              </a:pathLst>
            </a:custGeom>
            <a:solidFill>
              <a:srgbClr val="49263E"/>
            </a:solidFill>
            <a:ln w="3960" cap="flat">
              <a:noFill/>
              <a:prstDash val="solid"/>
              <a:miter/>
            </a:ln>
          </p:spPr>
          <p:txBody>
            <a:bodyPr rtlCol="0" anchor="ctr"/>
            <a:lstStyle/>
            <a:p>
              <a:endParaRPr lang="en-EG"/>
            </a:p>
          </p:txBody>
        </p:sp>
        <p:sp>
          <p:nvSpPr>
            <p:cNvPr id="27" name="Freeform 26">
              <a:extLst>
                <a:ext uri="{FF2B5EF4-FFF2-40B4-BE49-F238E27FC236}">
                  <a16:creationId xmlns:a16="http://schemas.microsoft.com/office/drawing/2014/main" id="{DEE22F17-0385-A24C-A971-F394B472EF17}"/>
                </a:ext>
              </a:extLst>
            </p:cNvPr>
            <p:cNvSpPr/>
            <p:nvPr/>
          </p:nvSpPr>
          <p:spPr>
            <a:xfrm>
              <a:off x="3814111" y="2694072"/>
              <a:ext cx="2094414" cy="3581017"/>
            </a:xfrm>
            <a:custGeom>
              <a:avLst/>
              <a:gdLst>
                <a:gd name="connsiteX0" fmla="*/ 2088292 w 2094414"/>
                <a:gd name="connsiteY0" fmla="*/ 842096 h 3581016"/>
                <a:gd name="connsiteX1" fmla="*/ 1826414 w 2094414"/>
                <a:gd name="connsiteY1" fmla="*/ 0 h 3581016"/>
                <a:gd name="connsiteX2" fmla="*/ 1311529 w 2094414"/>
                <a:gd name="connsiteY2" fmla="*/ 70482 h 3581016"/>
                <a:gd name="connsiteX3" fmla="*/ 792209 w 2094414"/>
                <a:gd name="connsiteY3" fmla="*/ 0 h 3581016"/>
                <a:gd name="connsiteX4" fmla="*/ 618851 w 2094414"/>
                <a:gd name="connsiteY4" fmla="*/ 664247 h 3581016"/>
                <a:gd name="connsiteX5" fmla="*/ 375549 w 2094414"/>
                <a:gd name="connsiteY5" fmla="*/ 1946309 h 3581016"/>
                <a:gd name="connsiteX6" fmla="*/ 317406 w 2094414"/>
                <a:gd name="connsiteY6" fmla="*/ 2193768 h 3581016"/>
                <a:gd name="connsiteX7" fmla="*/ 101195 w 2094414"/>
                <a:gd name="connsiteY7" fmla="*/ 2707702 h 3581016"/>
                <a:gd name="connsiteX8" fmla="*/ 0 w 2094414"/>
                <a:gd name="connsiteY8" fmla="*/ 3532128 h 3581016"/>
                <a:gd name="connsiteX9" fmla="*/ 215657 w 2094414"/>
                <a:gd name="connsiteY9" fmla="*/ 3550670 h 3581016"/>
                <a:gd name="connsiteX10" fmla="*/ 224727 w 2094414"/>
                <a:gd name="connsiteY10" fmla="*/ 3509743 h 3581016"/>
                <a:gd name="connsiteX11" fmla="*/ 568393 w 2094414"/>
                <a:gd name="connsiteY11" fmla="*/ 2677235 h 3581016"/>
                <a:gd name="connsiteX12" fmla="*/ 637902 w 2094414"/>
                <a:gd name="connsiteY12" fmla="*/ 2310048 h 3581016"/>
                <a:gd name="connsiteX13" fmla="*/ 861837 w 2094414"/>
                <a:gd name="connsiteY13" fmla="*/ 1904353 h 3581016"/>
                <a:gd name="connsiteX14" fmla="*/ 1305866 w 2094414"/>
                <a:gd name="connsiteY14" fmla="*/ 840432 h 3581016"/>
                <a:gd name="connsiteX15" fmla="*/ 1352205 w 2094414"/>
                <a:gd name="connsiteY15" fmla="*/ 835995 h 3581016"/>
                <a:gd name="connsiteX16" fmla="*/ 1514592 w 2094414"/>
                <a:gd name="connsiteY16" fmla="*/ 1950588 h 3581016"/>
                <a:gd name="connsiteX17" fmla="*/ 1603390 w 2094414"/>
                <a:gd name="connsiteY17" fmla="*/ 2166867 h 3581016"/>
                <a:gd name="connsiteX18" fmla="*/ 1530038 w 2094414"/>
                <a:gd name="connsiteY18" fmla="*/ 2696014 h 3581016"/>
                <a:gd name="connsiteX19" fmla="*/ 1540138 w 2094414"/>
                <a:gd name="connsiteY19" fmla="*/ 3561446 h 3581016"/>
                <a:gd name="connsiteX20" fmla="*/ 1773024 w 2094414"/>
                <a:gd name="connsiteY20" fmla="*/ 3581017 h 3581016"/>
                <a:gd name="connsiteX21" fmla="*/ 1850534 w 2094414"/>
                <a:gd name="connsiteY21" fmla="*/ 3174925 h 3581016"/>
                <a:gd name="connsiteX22" fmla="*/ 1962502 w 2094414"/>
                <a:gd name="connsiteY22" fmla="*/ 2190044 h 3581016"/>
                <a:gd name="connsiteX23" fmla="*/ 2088292 w 2094414"/>
                <a:gd name="connsiteY23" fmla="*/ 842096 h 358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94414" h="3581016">
                  <a:moveTo>
                    <a:pt x="2088292" y="842096"/>
                  </a:moveTo>
                  <a:cubicBezTo>
                    <a:pt x="2041952" y="479030"/>
                    <a:pt x="1897705" y="128444"/>
                    <a:pt x="1826414" y="0"/>
                  </a:cubicBezTo>
                  <a:cubicBezTo>
                    <a:pt x="1826414" y="0"/>
                    <a:pt x="1623232" y="70482"/>
                    <a:pt x="1311529" y="70482"/>
                  </a:cubicBezTo>
                  <a:cubicBezTo>
                    <a:pt x="1036185" y="70482"/>
                    <a:pt x="792209" y="0"/>
                    <a:pt x="792209" y="0"/>
                  </a:cubicBezTo>
                  <a:cubicBezTo>
                    <a:pt x="695292" y="298567"/>
                    <a:pt x="649032" y="529108"/>
                    <a:pt x="618851" y="664247"/>
                  </a:cubicBezTo>
                  <a:cubicBezTo>
                    <a:pt x="551085" y="967767"/>
                    <a:pt x="406442" y="1876818"/>
                    <a:pt x="375549" y="1946309"/>
                  </a:cubicBezTo>
                  <a:cubicBezTo>
                    <a:pt x="344656" y="2015801"/>
                    <a:pt x="317406" y="2193768"/>
                    <a:pt x="317406" y="2193768"/>
                  </a:cubicBezTo>
                  <a:cubicBezTo>
                    <a:pt x="317406" y="2193768"/>
                    <a:pt x="147495" y="2418009"/>
                    <a:pt x="101195" y="2707702"/>
                  </a:cubicBezTo>
                  <a:cubicBezTo>
                    <a:pt x="69311" y="2906825"/>
                    <a:pt x="24754" y="3327814"/>
                    <a:pt x="0" y="3532128"/>
                  </a:cubicBezTo>
                  <a:cubicBezTo>
                    <a:pt x="72290" y="3531976"/>
                    <a:pt x="144453" y="3538180"/>
                    <a:pt x="215657" y="3550670"/>
                  </a:cubicBezTo>
                  <a:cubicBezTo>
                    <a:pt x="217004" y="3541953"/>
                    <a:pt x="222549" y="3517667"/>
                    <a:pt x="224727" y="3509743"/>
                  </a:cubicBezTo>
                  <a:cubicBezTo>
                    <a:pt x="244055" y="3440212"/>
                    <a:pt x="541341" y="2866454"/>
                    <a:pt x="568393" y="2677235"/>
                  </a:cubicBezTo>
                  <a:cubicBezTo>
                    <a:pt x="595444" y="2488016"/>
                    <a:pt x="637902" y="2310048"/>
                    <a:pt x="637902" y="2310048"/>
                  </a:cubicBezTo>
                  <a:cubicBezTo>
                    <a:pt x="637902" y="2310048"/>
                    <a:pt x="823221" y="2047258"/>
                    <a:pt x="861837" y="1904353"/>
                  </a:cubicBezTo>
                  <a:cubicBezTo>
                    <a:pt x="900454" y="1761448"/>
                    <a:pt x="1282696" y="875178"/>
                    <a:pt x="1305866" y="840432"/>
                  </a:cubicBezTo>
                  <a:lnTo>
                    <a:pt x="1352205" y="835995"/>
                  </a:lnTo>
                  <a:cubicBezTo>
                    <a:pt x="1352205" y="835995"/>
                    <a:pt x="1448805" y="1792232"/>
                    <a:pt x="1514592" y="1950588"/>
                  </a:cubicBezTo>
                  <a:cubicBezTo>
                    <a:pt x="1580378" y="2108944"/>
                    <a:pt x="1603390" y="2166867"/>
                    <a:pt x="1603390" y="2166867"/>
                  </a:cubicBezTo>
                  <a:cubicBezTo>
                    <a:pt x="1603390" y="2166867"/>
                    <a:pt x="1495303" y="2499030"/>
                    <a:pt x="1530038" y="2696014"/>
                  </a:cubicBezTo>
                  <a:cubicBezTo>
                    <a:pt x="1563902" y="2887967"/>
                    <a:pt x="1575110" y="3410895"/>
                    <a:pt x="1540138" y="3561446"/>
                  </a:cubicBezTo>
                  <a:cubicBezTo>
                    <a:pt x="1640263" y="3568220"/>
                    <a:pt x="1694603" y="3572737"/>
                    <a:pt x="1773024" y="3581017"/>
                  </a:cubicBezTo>
                  <a:cubicBezTo>
                    <a:pt x="1794808" y="3481970"/>
                    <a:pt x="1825899" y="3304835"/>
                    <a:pt x="1850534" y="3174925"/>
                  </a:cubicBezTo>
                  <a:cubicBezTo>
                    <a:pt x="1892992" y="2950921"/>
                    <a:pt x="2024288" y="2487422"/>
                    <a:pt x="1962502" y="2190044"/>
                  </a:cubicBezTo>
                  <a:cubicBezTo>
                    <a:pt x="1900715" y="1892665"/>
                    <a:pt x="2134631" y="1205122"/>
                    <a:pt x="2088292" y="842096"/>
                  </a:cubicBezTo>
                  <a:close/>
                </a:path>
              </a:pathLst>
            </a:custGeom>
            <a:solidFill>
              <a:schemeClr val="accent3"/>
            </a:solidFill>
            <a:ln w="3960" cap="flat">
              <a:noFill/>
              <a:prstDash val="solid"/>
              <a:miter/>
            </a:ln>
          </p:spPr>
          <p:txBody>
            <a:bodyPr rtlCol="0" anchor="ctr"/>
            <a:lstStyle/>
            <a:p>
              <a:endParaRPr lang="en-EG"/>
            </a:p>
          </p:txBody>
        </p:sp>
        <p:sp>
          <p:nvSpPr>
            <p:cNvPr id="28" name="Freeform 27">
              <a:extLst>
                <a:ext uri="{FF2B5EF4-FFF2-40B4-BE49-F238E27FC236}">
                  <a16:creationId xmlns:a16="http://schemas.microsoft.com/office/drawing/2014/main" id="{A0625563-9871-594C-8657-07CCC5F2AF7B}"/>
                </a:ext>
              </a:extLst>
            </p:cNvPr>
            <p:cNvSpPr/>
            <p:nvPr/>
          </p:nvSpPr>
          <p:spPr>
            <a:xfrm>
              <a:off x="5395004" y="479386"/>
              <a:ext cx="232682" cy="524472"/>
            </a:xfrm>
            <a:custGeom>
              <a:avLst/>
              <a:gdLst>
                <a:gd name="connsiteX0" fmla="*/ 153990 w 232682"/>
                <a:gd name="connsiteY0" fmla="*/ 5784 h 524472"/>
                <a:gd name="connsiteX1" fmla="*/ 207578 w 232682"/>
                <a:gd name="connsiteY1" fmla="*/ 339374 h 524472"/>
                <a:gd name="connsiteX2" fmla="*/ 0 w 232682"/>
                <a:gd name="connsiteY2" fmla="*/ 510448 h 524472"/>
                <a:gd name="connsiteX3" fmla="*/ 4990 w 232682"/>
                <a:gd name="connsiteY3" fmla="*/ 524473 h 524472"/>
                <a:gd name="connsiteX4" fmla="*/ 221598 w 232682"/>
                <a:gd name="connsiteY4" fmla="*/ 344445 h 524472"/>
                <a:gd name="connsiteX5" fmla="*/ 167694 w 232682"/>
                <a:gd name="connsiteY5" fmla="*/ 0 h 52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82" h="524472">
                  <a:moveTo>
                    <a:pt x="153990" y="5784"/>
                  </a:moveTo>
                  <a:cubicBezTo>
                    <a:pt x="154941" y="8003"/>
                    <a:pt x="247778" y="228600"/>
                    <a:pt x="207578" y="339374"/>
                  </a:cubicBezTo>
                  <a:cubicBezTo>
                    <a:pt x="167654" y="449514"/>
                    <a:pt x="1624" y="509734"/>
                    <a:pt x="0" y="510448"/>
                  </a:cubicBezTo>
                  <a:lnTo>
                    <a:pt x="4990" y="524473"/>
                  </a:lnTo>
                  <a:cubicBezTo>
                    <a:pt x="12080" y="521937"/>
                    <a:pt x="179259" y="461083"/>
                    <a:pt x="221598" y="344445"/>
                  </a:cubicBezTo>
                  <a:cubicBezTo>
                    <a:pt x="263938" y="227808"/>
                    <a:pt x="171615" y="9192"/>
                    <a:pt x="167694" y="0"/>
                  </a:cubicBezTo>
                  <a:close/>
                </a:path>
              </a:pathLst>
            </a:custGeom>
            <a:solidFill>
              <a:srgbClr val="F85453"/>
            </a:solidFill>
            <a:ln w="3960" cap="flat">
              <a:noFill/>
              <a:prstDash val="solid"/>
              <a:miter/>
            </a:ln>
          </p:spPr>
          <p:txBody>
            <a:bodyPr rtlCol="0" anchor="ctr"/>
            <a:lstStyle/>
            <a:p>
              <a:endParaRPr lang="en-EG"/>
            </a:p>
          </p:txBody>
        </p:sp>
        <p:sp>
          <p:nvSpPr>
            <p:cNvPr id="29" name="Freeform 28">
              <a:extLst>
                <a:ext uri="{FF2B5EF4-FFF2-40B4-BE49-F238E27FC236}">
                  <a16:creationId xmlns:a16="http://schemas.microsoft.com/office/drawing/2014/main" id="{AAED1E5F-A0EC-D149-B18A-E57B602D2F9B}"/>
                </a:ext>
              </a:extLst>
            </p:cNvPr>
            <p:cNvSpPr/>
            <p:nvPr/>
          </p:nvSpPr>
          <p:spPr>
            <a:xfrm>
              <a:off x="4562976" y="860677"/>
              <a:ext cx="494065" cy="803309"/>
            </a:xfrm>
            <a:custGeom>
              <a:avLst/>
              <a:gdLst>
                <a:gd name="connsiteX0" fmla="*/ 494066 w 494065"/>
                <a:gd name="connsiteY0" fmla="*/ 594796 h 803309"/>
                <a:gd name="connsiteX1" fmla="*/ 404555 w 494065"/>
                <a:gd name="connsiteY1" fmla="*/ 242189 h 803309"/>
                <a:gd name="connsiteX2" fmla="*/ 405704 w 494065"/>
                <a:gd name="connsiteY2" fmla="*/ 234265 h 803309"/>
                <a:gd name="connsiteX3" fmla="*/ 404436 w 494065"/>
                <a:gd name="connsiteY3" fmla="*/ 234265 h 803309"/>
                <a:gd name="connsiteX4" fmla="*/ 404436 w 494065"/>
                <a:gd name="connsiteY4" fmla="*/ 215367 h 803309"/>
                <a:gd name="connsiteX5" fmla="*/ 389544 w 494065"/>
                <a:gd name="connsiteY5" fmla="*/ 214931 h 803309"/>
                <a:gd name="connsiteX6" fmla="*/ 389544 w 494065"/>
                <a:gd name="connsiteY6" fmla="*/ 235097 h 803309"/>
                <a:gd name="connsiteX7" fmla="*/ 71148 w 494065"/>
                <a:gd name="connsiteY7" fmla="*/ 328756 h 803309"/>
                <a:gd name="connsiteX8" fmla="*/ 50553 w 494065"/>
                <a:gd name="connsiteY8" fmla="*/ 635999 h 803309"/>
                <a:gd name="connsiteX9" fmla="*/ 14907 w 494065"/>
                <a:gd name="connsiteY9" fmla="*/ 488103 h 803309"/>
                <a:gd name="connsiteX10" fmla="*/ 102952 w 494065"/>
                <a:gd name="connsiteY10" fmla="*/ 197341 h 803309"/>
                <a:gd name="connsiteX11" fmla="*/ 173412 w 494065"/>
                <a:gd name="connsiteY11" fmla="*/ 2694 h 803309"/>
                <a:gd name="connsiteX12" fmla="*/ 158757 w 494065"/>
                <a:gd name="connsiteY12" fmla="*/ 0 h 803309"/>
                <a:gd name="connsiteX13" fmla="*/ 89288 w 494065"/>
                <a:gd name="connsiteY13" fmla="*/ 191438 h 803309"/>
                <a:gd name="connsiteX14" fmla="*/ 54 w 494065"/>
                <a:gd name="connsiteY14" fmla="*/ 488578 h 803309"/>
                <a:gd name="connsiteX15" fmla="*/ 76099 w 494065"/>
                <a:gd name="connsiteY15" fmla="*/ 709135 h 803309"/>
                <a:gd name="connsiteX16" fmla="*/ 143034 w 494065"/>
                <a:gd name="connsiteY16" fmla="*/ 803309 h 803309"/>
                <a:gd name="connsiteX17" fmla="*/ 192344 w 494065"/>
                <a:gd name="connsiteY17" fmla="*/ 801685 h 803309"/>
                <a:gd name="connsiteX18" fmla="*/ 181610 w 494065"/>
                <a:gd name="connsiteY18" fmla="*/ 715712 h 803309"/>
                <a:gd name="connsiteX19" fmla="*/ 217256 w 494065"/>
                <a:gd name="connsiteY19" fmla="*/ 800259 h 803309"/>
                <a:gd name="connsiteX20" fmla="*/ 317619 w 494065"/>
                <a:gd name="connsiteY20" fmla="*/ 787580 h 803309"/>
                <a:gd name="connsiteX21" fmla="*/ 305737 w 494065"/>
                <a:gd name="connsiteY21" fmla="*/ 601610 h 803309"/>
                <a:gd name="connsiteX22" fmla="*/ 352512 w 494065"/>
                <a:gd name="connsiteY22" fmla="*/ 779379 h 803309"/>
                <a:gd name="connsiteX23" fmla="*/ 403288 w 494065"/>
                <a:gd name="connsiteY23" fmla="*/ 762977 h 803309"/>
                <a:gd name="connsiteX24" fmla="*/ 385109 w 494065"/>
                <a:gd name="connsiteY24" fmla="*/ 641308 h 803309"/>
                <a:gd name="connsiteX25" fmla="*/ 431844 w 494065"/>
                <a:gd name="connsiteY25" fmla="*/ 751567 h 803309"/>
                <a:gd name="connsiteX26" fmla="*/ 486739 w 494065"/>
                <a:gd name="connsiteY26" fmla="*/ 725894 h 803309"/>
                <a:gd name="connsiteX27" fmla="*/ 470064 w 494065"/>
                <a:gd name="connsiteY27" fmla="*/ 628987 h 803309"/>
                <a:gd name="connsiteX28" fmla="*/ 401822 w 494065"/>
                <a:gd name="connsiteY28" fmla="*/ 388858 h 803309"/>
                <a:gd name="connsiteX29" fmla="*/ 482461 w 494065"/>
                <a:gd name="connsiteY29" fmla="*/ 604106 h 80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4065" h="803309">
                  <a:moveTo>
                    <a:pt x="494066" y="594796"/>
                  </a:moveTo>
                  <a:cubicBezTo>
                    <a:pt x="416318" y="497373"/>
                    <a:pt x="405704" y="311245"/>
                    <a:pt x="404555" y="242189"/>
                  </a:cubicBezTo>
                  <a:cubicBezTo>
                    <a:pt x="405229" y="237118"/>
                    <a:pt x="405704" y="234265"/>
                    <a:pt x="405704" y="234265"/>
                  </a:cubicBezTo>
                  <a:lnTo>
                    <a:pt x="404436" y="234265"/>
                  </a:lnTo>
                  <a:cubicBezTo>
                    <a:pt x="404436" y="222618"/>
                    <a:pt x="404436" y="215803"/>
                    <a:pt x="404436" y="215367"/>
                  </a:cubicBezTo>
                  <a:lnTo>
                    <a:pt x="389544" y="214931"/>
                  </a:lnTo>
                  <a:cubicBezTo>
                    <a:pt x="389544" y="216556"/>
                    <a:pt x="389307" y="223727"/>
                    <a:pt x="389544" y="235097"/>
                  </a:cubicBezTo>
                  <a:cubicBezTo>
                    <a:pt x="324669" y="239059"/>
                    <a:pt x="86713" y="258869"/>
                    <a:pt x="71148" y="328756"/>
                  </a:cubicBezTo>
                  <a:cubicBezTo>
                    <a:pt x="58791" y="384222"/>
                    <a:pt x="20927" y="509853"/>
                    <a:pt x="50553" y="635999"/>
                  </a:cubicBezTo>
                  <a:cubicBezTo>
                    <a:pt x="28403" y="589757"/>
                    <a:pt x="16257" y="539361"/>
                    <a:pt x="14907" y="488103"/>
                  </a:cubicBezTo>
                  <a:cubicBezTo>
                    <a:pt x="13283" y="405260"/>
                    <a:pt x="58870" y="299557"/>
                    <a:pt x="102952" y="197341"/>
                  </a:cubicBezTo>
                  <a:cubicBezTo>
                    <a:pt x="133964" y="125393"/>
                    <a:pt x="163273" y="57407"/>
                    <a:pt x="173412" y="2694"/>
                  </a:cubicBezTo>
                  <a:lnTo>
                    <a:pt x="158757" y="0"/>
                  </a:lnTo>
                  <a:cubicBezTo>
                    <a:pt x="148935" y="53049"/>
                    <a:pt x="119943" y="120282"/>
                    <a:pt x="89288" y="191438"/>
                  </a:cubicBezTo>
                  <a:cubicBezTo>
                    <a:pt x="44572" y="295120"/>
                    <a:pt x="-1807" y="402328"/>
                    <a:pt x="54" y="488578"/>
                  </a:cubicBezTo>
                  <a:cubicBezTo>
                    <a:pt x="2074" y="593528"/>
                    <a:pt x="48929" y="672171"/>
                    <a:pt x="76099" y="709135"/>
                  </a:cubicBezTo>
                  <a:cubicBezTo>
                    <a:pt x="92945" y="744076"/>
                    <a:pt x="115576" y="775916"/>
                    <a:pt x="143034" y="803309"/>
                  </a:cubicBezTo>
                  <a:cubicBezTo>
                    <a:pt x="160421" y="802953"/>
                    <a:pt x="176778" y="802438"/>
                    <a:pt x="192344" y="801685"/>
                  </a:cubicBezTo>
                  <a:cubicBezTo>
                    <a:pt x="194166" y="770465"/>
                    <a:pt x="181610" y="743089"/>
                    <a:pt x="181610" y="715712"/>
                  </a:cubicBezTo>
                  <a:cubicBezTo>
                    <a:pt x="189215" y="746060"/>
                    <a:pt x="202602" y="773516"/>
                    <a:pt x="217256" y="800259"/>
                  </a:cubicBezTo>
                  <a:cubicBezTo>
                    <a:pt x="250955" y="798271"/>
                    <a:pt x="284484" y="794036"/>
                    <a:pt x="317619" y="787580"/>
                  </a:cubicBezTo>
                  <a:cubicBezTo>
                    <a:pt x="304351" y="726647"/>
                    <a:pt x="296271" y="661950"/>
                    <a:pt x="305737" y="601610"/>
                  </a:cubicBezTo>
                  <a:cubicBezTo>
                    <a:pt x="301776" y="666625"/>
                    <a:pt x="320906" y="724943"/>
                    <a:pt x="352512" y="779379"/>
                  </a:cubicBezTo>
                  <a:cubicBezTo>
                    <a:pt x="369583" y="774784"/>
                    <a:pt x="386336" y="769356"/>
                    <a:pt x="403288" y="762977"/>
                  </a:cubicBezTo>
                  <a:cubicBezTo>
                    <a:pt x="393980" y="721298"/>
                    <a:pt x="385109" y="683463"/>
                    <a:pt x="385109" y="641308"/>
                  </a:cubicBezTo>
                  <a:cubicBezTo>
                    <a:pt x="388831" y="682234"/>
                    <a:pt x="409308" y="717574"/>
                    <a:pt x="431844" y="751567"/>
                  </a:cubicBezTo>
                  <a:cubicBezTo>
                    <a:pt x="449429" y="744079"/>
                    <a:pt x="467490" y="735720"/>
                    <a:pt x="486739" y="725894"/>
                  </a:cubicBezTo>
                  <a:cubicBezTo>
                    <a:pt x="491797" y="692638"/>
                    <a:pt x="485947" y="658638"/>
                    <a:pt x="470064" y="628987"/>
                  </a:cubicBezTo>
                  <a:cubicBezTo>
                    <a:pt x="425507" y="546342"/>
                    <a:pt x="407763" y="459815"/>
                    <a:pt x="401822" y="388858"/>
                  </a:cubicBezTo>
                  <a:cubicBezTo>
                    <a:pt x="413704" y="463935"/>
                    <a:pt x="437151" y="547333"/>
                    <a:pt x="482461" y="604106"/>
                  </a:cubicBezTo>
                  <a:close/>
                </a:path>
              </a:pathLst>
            </a:custGeom>
            <a:solidFill>
              <a:srgbClr val="F85453"/>
            </a:solidFill>
            <a:ln w="3960" cap="flat">
              <a:noFill/>
              <a:prstDash val="solid"/>
              <a:miter/>
            </a:ln>
          </p:spPr>
          <p:txBody>
            <a:bodyPr rtlCol="0" anchor="ctr"/>
            <a:lstStyle/>
            <a:p>
              <a:endParaRPr lang="en-EG"/>
            </a:p>
          </p:txBody>
        </p:sp>
        <p:sp>
          <p:nvSpPr>
            <p:cNvPr id="30" name="Freeform 29">
              <a:extLst>
                <a:ext uri="{FF2B5EF4-FFF2-40B4-BE49-F238E27FC236}">
                  <a16:creationId xmlns:a16="http://schemas.microsoft.com/office/drawing/2014/main" id="{0E8350F9-976B-DF4A-BC51-1BEA47099F45}"/>
                </a:ext>
              </a:extLst>
            </p:cNvPr>
            <p:cNvSpPr/>
            <p:nvPr/>
          </p:nvSpPr>
          <p:spPr>
            <a:xfrm>
              <a:off x="4881577" y="383588"/>
              <a:ext cx="77914" cy="571301"/>
            </a:xfrm>
            <a:custGeom>
              <a:avLst/>
              <a:gdLst>
                <a:gd name="connsiteX0" fmla="*/ 63379 w 77914"/>
                <a:gd name="connsiteY0" fmla="*/ 0 h 571301"/>
                <a:gd name="connsiteX1" fmla="*/ 11138 w 77914"/>
                <a:gd name="connsiteY1" fmla="*/ 571302 h 571301"/>
                <a:gd name="connsiteX2" fmla="*/ 25396 w 77914"/>
                <a:gd name="connsiteY2" fmla="*/ 567142 h 571301"/>
                <a:gd name="connsiteX3" fmla="*/ 77914 w 77914"/>
                <a:gd name="connsiteY3" fmla="*/ 3249 h 571301"/>
              </a:gdLst>
              <a:ahLst/>
              <a:cxnLst>
                <a:cxn ang="0">
                  <a:pos x="connsiteX0" y="connsiteY0"/>
                </a:cxn>
                <a:cxn ang="0">
                  <a:pos x="connsiteX1" y="connsiteY1"/>
                </a:cxn>
                <a:cxn ang="0">
                  <a:pos x="connsiteX2" y="connsiteY2"/>
                </a:cxn>
                <a:cxn ang="0">
                  <a:pos x="connsiteX3" y="connsiteY3"/>
                </a:cxn>
              </a:cxnLst>
              <a:rect l="l" t="t" r="r" b="b"/>
              <a:pathLst>
                <a:path w="77914" h="571301">
                  <a:moveTo>
                    <a:pt x="63379" y="0"/>
                  </a:moveTo>
                  <a:cubicBezTo>
                    <a:pt x="59418" y="17393"/>
                    <a:pt x="-30924" y="427248"/>
                    <a:pt x="11138" y="571302"/>
                  </a:cubicBezTo>
                  <a:lnTo>
                    <a:pt x="25396" y="567142"/>
                  </a:lnTo>
                  <a:cubicBezTo>
                    <a:pt x="-15597" y="426733"/>
                    <a:pt x="76884" y="7448"/>
                    <a:pt x="77914" y="3249"/>
                  </a:cubicBezTo>
                  <a:close/>
                </a:path>
              </a:pathLst>
            </a:custGeom>
            <a:solidFill>
              <a:srgbClr val="F85453"/>
            </a:solidFill>
            <a:ln w="3960" cap="flat">
              <a:noFill/>
              <a:prstDash val="solid"/>
              <a:miter/>
            </a:ln>
          </p:spPr>
          <p:txBody>
            <a:bodyPr rtlCol="0" anchor="ctr"/>
            <a:lstStyle/>
            <a:p>
              <a:endParaRPr lang="en-EG"/>
            </a:p>
          </p:txBody>
        </p:sp>
        <p:sp>
          <p:nvSpPr>
            <p:cNvPr id="31" name="Freeform 30">
              <a:extLst>
                <a:ext uri="{FF2B5EF4-FFF2-40B4-BE49-F238E27FC236}">
                  <a16:creationId xmlns:a16="http://schemas.microsoft.com/office/drawing/2014/main" id="{D50E3075-CA13-1347-A1CD-E67A79B435E2}"/>
                </a:ext>
              </a:extLst>
            </p:cNvPr>
            <p:cNvSpPr/>
            <p:nvPr/>
          </p:nvSpPr>
          <p:spPr>
            <a:xfrm>
              <a:off x="5129086" y="913686"/>
              <a:ext cx="55449" cy="19333"/>
            </a:xfrm>
            <a:custGeom>
              <a:avLst/>
              <a:gdLst>
                <a:gd name="connsiteX0" fmla="*/ 238 w 55449"/>
                <a:gd name="connsiteY0" fmla="*/ 4477 h 19333"/>
                <a:gd name="connsiteX1" fmla="*/ 0 w 55449"/>
                <a:gd name="connsiteY1" fmla="*/ 19334 h 19333"/>
                <a:gd name="connsiteX2" fmla="*/ 3961 w 55449"/>
                <a:gd name="connsiteY2" fmla="*/ 19334 h 19333"/>
                <a:gd name="connsiteX3" fmla="*/ 55449 w 55449"/>
                <a:gd name="connsiteY3" fmla="*/ 14144 h 19333"/>
                <a:gd name="connsiteX4" fmla="*/ 50736 w 55449"/>
                <a:gd name="connsiteY4" fmla="*/ 0 h 19333"/>
                <a:gd name="connsiteX5" fmla="*/ 238 w 55449"/>
                <a:gd name="connsiteY5" fmla="*/ 4477 h 1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49" h="19333">
                  <a:moveTo>
                    <a:pt x="238" y="4477"/>
                  </a:moveTo>
                  <a:lnTo>
                    <a:pt x="0" y="19334"/>
                  </a:lnTo>
                  <a:lnTo>
                    <a:pt x="3961" y="19334"/>
                  </a:lnTo>
                  <a:cubicBezTo>
                    <a:pt x="14140" y="19334"/>
                    <a:pt x="41191" y="18859"/>
                    <a:pt x="55449" y="14144"/>
                  </a:cubicBezTo>
                  <a:lnTo>
                    <a:pt x="50736" y="0"/>
                  </a:lnTo>
                  <a:cubicBezTo>
                    <a:pt x="38220" y="4160"/>
                    <a:pt x="10060" y="4635"/>
                    <a:pt x="238" y="4477"/>
                  </a:cubicBezTo>
                  <a:close/>
                </a:path>
              </a:pathLst>
            </a:custGeom>
            <a:solidFill>
              <a:srgbClr val="EE685D"/>
            </a:solidFill>
            <a:ln w="3960" cap="flat">
              <a:noFill/>
              <a:prstDash val="solid"/>
              <a:miter/>
            </a:ln>
          </p:spPr>
          <p:txBody>
            <a:bodyPr rtlCol="0" anchor="ctr"/>
            <a:lstStyle/>
            <a:p>
              <a:endParaRPr lang="en-EG"/>
            </a:p>
          </p:txBody>
        </p:sp>
        <p:sp>
          <p:nvSpPr>
            <p:cNvPr id="32" name="Freeform 31">
              <a:extLst>
                <a:ext uri="{FF2B5EF4-FFF2-40B4-BE49-F238E27FC236}">
                  <a16:creationId xmlns:a16="http://schemas.microsoft.com/office/drawing/2014/main" id="{6DEF0261-08BD-1A40-A4C4-94149ED1F0FB}"/>
                </a:ext>
              </a:extLst>
            </p:cNvPr>
            <p:cNvSpPr/>
            <p:nvPr/>
          </p:nvSpPr>
          <p:spPr>
            <a:xfrm>
              <a:off x="5331119" y="6302302"/>
              <a:ext cx="260056" cy="133243"/>
            </a:xfrm>
            <a:custGeom>
              <a:avLst/>
              <a:gdLst>
                <a:gd name="connsiteX0" fmla="*/ 15447 w 260056"/>
                <a:gd name="connsiteY0" fmla="*/ 7335 h 133243"/>
                <a:gd name="connsiteX1" fmla="*/ 0 w 260056"/>
                <a:gd name="connsiteY1" fmla="*/ 88276 h 133243"/>
                <a:gd name="connsiteX2" fmla="*/ 63568 w 260056"/>
                <a:gd name="connsiteY2" fmla="*/ 133243 h 133243"/>
                <a:gd name="connsiteX3" fmla="*/ 260056 w 260056"/>
                <a:gd name="connsiteY3" fmla="*/ 59157 h 133243"/>
                <a:gd name="connsiteX4" fmla="*/ 260056 w 260056"/>
                <a:gd name="connsiteY4" fmla="*/ 14229 h 133243"/>
                <a:gd name="connsiteX5" fmla="*/ 136603 w 260056"/>
                <a:gd name="connsiteY5" fmla="*/ 679 h 133243"/>
                <a:gd name="connsiteX6" fmla="*/ 15447 w 260056"/>
                <a:gd name="connsiteY6" fmla="*/ 7335 h 133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056" h="133243">
                  <a:moveTo>
                    <a:pt x="15447" y="7335"/>
                  </a:moveTo>
                  <a:lnTo>
                    <a:pt x="0" y="88276"/>
                  </a:lnTo>
                  <a:lnTo>
                    <a:pt x="63568" y="133243"/>
                  </a:lnTo>
                  <a:lnTo>
                    <a:pt x="260056" y="59157"/>
                  </a:lnTo>
                  <a:lnTo>
                    <a:pt x="260056" y="14229"/>
                  </a:lnTo>
                  <a:cubicBezTo>
                    <a:pt x="260056" y="14229"/>
                    <a:pt x="204132" y="4918"/>
                    <a:pt x="136603" y="679"/>
                  </a:cubicBezTo>
                  <a:cubicBezTo>
                    <a:pt x="84005" y="-2649"/>
                    <a:pt x="15447" y="7335"/>
                    <a:pt x="15447" y="7335"/>
                  </a:cubicBezTo>
                  <a:close/>
                </a:path>
              </a:pathLst>
            </a:custGeom>
            <a:solidFill>
              <a:srgbClr val="FFFFFF"/>
            </a:solidFill>
            <a:ln w="3960" cap="flat">
              <a:noFill/>
              <a:prstDash val="solid"/>
              <a:miter/>
            </a:ln>
          </p:spPr>
          <p:txBody>
            <a:bodyPr rtlCol="0" anchor="ctr"/>
            <a:lstStyle/>
            <a:p>
              <a:endParaRPr lang="en-EG"/>
            </a:p>
          </p:txBody>
        </p:sp>
        <p:sp>
          <p:nvSpPr>
            <p:cNvPr id="33" name="Freeform 32">
              <a:extLst>
                <a:ext uri="{FF2B5EF4-FFF2-40B4-BE49-F238E27FC236}">
                  <a16:creationId xmlns:a16="http://schemas.microsoft.com/office/drawing/2014/main" id="{3C7DFA04-9528-844A-8E77-6C062881231F}"/>
                </a:ext>
              </a:extLst>
            </p:cNvPr>
            <p:cNvSpPr/>
            <p:nvPr/>
          </p:nvSpPr>
          <p:spPr>
            <a:xfrm>
              <a:off x="4926776" y="3243505"/>
              <a:ext cx="233519" cy="289493"/>
            </a:xfrm>
            <a:custGeom>
              <a:avLst/>
              <a:gdLst>
                <a:gd name="connsiteX0" fmla="*/ 8951 w 233519"/>
                <a:gd name="connsiteY0" fmla="*/ 0 h 289493"/>
                <a:gd name="connsiteX1" fmla="*/ 0 w 233519"/>
                <a:gd name="connsiteY1" fmla="*/ 23137 h 289493"/>
                <a:gd name="connsiteX2" fmla="*/ 195379 w 233519"/>
                <a:gd name="connsiteY2" fmla="*/ 98730 h 289493"/>
                <a:gd name="connsiteX3" fmla="*/ 208845 w 233519"/>
                <a:gd name="connsiteY3" fmla="*/ 289494 h 289493"/>
                <a:gd name="connsiteX4" fmla="*/ 233520 w 233519"/>
                <a:gd name="connsiteY4" fmla="*/ 287156 h 289493"/>
                <a:gd name="connsiteX5" fmla="*/ 218984 w 233519"/>
                <a:gd name="connsiteY5" fmla="*/ 81298 h 289493"/>
                <a:gd name="connsiteX6" fmla="*/ 8951 w 233519"/>
                <a:gd name="connsiteY6" fmla="*/ 0 h 28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519" h="289493">
                  <a:moveTo>
                    <a:pt x="8951" y="0"/>
                  </a:moveTo>
                  <a:lnTo>
                    <a:pt x="0" y="23137"/>
                  </a:lnTo>
                  <a:lnTo>
                    <a:pt x="195379" y="98730"/>
                  </a:lnTo>
                  <a:lnTo>
                    <a:pt x="208845" y="289494"/>
                  </a:lnTo>
                  <a:lnTo>
                    <a:pt x="233520" y="287156"/>
                  </a:lnTo>
                  <a:lnTo>
                    <a:pt x="218984" y="81298"/>
                  </a:lnTo>
                  <a:lnTo>
                    <a:pt x="8951" y="0"/>
                  </a:lnTo>
                  <a:close/>
                </a:path>
              </a:pathLst>
            </a:custGeom>
            <a:solidFill>
              <a:srgbClr val="5194AF"/>
            </a:solidFill>
            <a:ln w="3960" cap="flat">
              <a:noFill/>
              <a:prstDash val="solid"/>
              <a:miter/>
            </a:ln>
          </p:spPr>
          <p:txBody>
            <a:bodyPr rtlCol="0" anchor="ctr"/>
            <a:lstStyle/>
            <a:p>
              <a:endParaRPr lang="en-EG"/>
            </a:p>
          </p:txBody>
        </p:sp>
        <p:sp>
          <p:nvSpPr>
            <p:cNvPr id="34" name="Freeform 33">
              <a:extLst>
                <a:ext uri="{FF2B5EF4-FFF2-40B4-BE49-F238E27FC236}">
                  <a16:creationId xmlns:a16="http://schemas.microsoft.com/office/drawing/2014/main" id="{3823D5F4-ADBA-BC4B-8CB9-9115E8F51859}"/>
                </a:ext>
              </a:extLst>
            </p:cNvPr>
            <p:cNvSpPr/>
            <p:nvPr/>
          </p:nvSpPr>
          <p:spPr>
            <a:xfrm>
              <a:off x="5265768" y="6326186"/>
              <a:ext cx="607328" cy="428478"/>
            </a:xfrm>
            <a:custGeom>
              <a:avLst/>
              <a:gdLst>
                <a:gd name="connsiteX0" fmla="*/ 357567 w 607328"/>
                <a:gd name="connsiteY0" fmla="*/ 89470 h 428478"/>
                <a:gd name="connsiteX1" fmla="*/ 347587 w 607328"/>
                <a:gd name="connsiteY1" fmla="*/ 7380 h 428478"/>
                <a:gd name="connsiteX2" fmla="*/ 146108 w 607328"/>
                <a:gd name="connsiteY2" fmla="*/ 3419 h 428478"/>
                <a:gd name="connsiteX3" fmla="*/ 104363 w 607328"/>
                <a:gd name="connsiteY3" fmla="*/ 75128 h 428478"/>
                <a:gd name="connsiteX4" fmla="*/ 56083 w 607328"/>
                <a:gd name="connsiteY4" fmla="*/ 49059 h 428478"/>
                <a:gd name="connsiteX5" fmla="*/ 15130 w 607328"/>
                <a:gd name="connsiteY5" fmla="*/ 195846 h 428478"/>
                <a:gd name="connsiteX6" fmla="*/ 0 w 607328"/>
                <a:gd name="connsiteY6" fmla="*/ 411887 h 428478"/>
                <a:gd name="connsiteX7" fmla="*/ 601662 w 607328"/>
                <a:gd name="connsiteY7" fmla="*/ 428210 h 428478"/>
                <a:gd name="connsiteX8" fmla="*/ 588949 w 607328"/>
                <a:gd name="connsiteY8" fmla="*/ 336533 h 428478"/>
                <a:gd name="connsiteX9" fmla="*/ 357567 w 607328"/>
                <a:gd name="connsiteY9" fmla="*/ 89470 h 42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328" h="428478">
                  <a:moveTo>
                    <a:pt x="357567" y="89470"/>
                  </a:moveTo>
                  <a:cubicBezTo>
                    <a:pt x="357567" y="89470"/>
                    <a:pt x="347903" y="16889"/>
                    <a:pt x="347587" y="7380"/>
                  </a:cubicBezTo>
                  <a:cubicBezTo>
                    <a:pt x="347270" y="-2128"/>
                    <a:pt x="159733" y="-1296"/>
                    <a:pt x="146108" y="3419"/>
                  </a:cubicBezTo>
                  <a:cubicBezTo>
                    <a:pt x="132484" y="8133"/>
                    <a:pt x="104363" y="75128"/>
                    <a:pt x="104363" y="75128"/>
                  </a:cubicBezTo>
                  <a:cubicBezTo>
                    <a:pt x="104363" y="75128"/>
                    <a:pt x="68084" y="55319"/>
                    <a:pt x="56083" y="49059"/>
                  </a:cubicBezTo>
                  <a:cubicBezTo>
                    <a:pt x="44082" y="42799"/>
                    <a:pt x="29071" y="131387"/>
                    <a:pt x="15130" y="195846"/>
                  </a:cubicBezTo>
                  <a:cubicBezTo>
                    <a:pt x="1188" y="260306"/>
                    <a:pt x="0" y="411887"/>
                    <a:pt x="0" y="411887"/>
                  </a:cubicBezTo>
                  <a:cubicBezTo>
                    <a:pt x="0" y="411887"/>
                    <a:pt x="588037" y="430944"/>
                    <a:pt x="601662" y="428210"/>
                  </a:cubicBezTo>
                  <a:cubicBezTo>
                    <a:pt x="615287" y="425477"/>
                    <a:pt x="601662" y="359234"/>
                    <a:pt x="588949" y="336533"/>
                  </a:cubicBezTo>
                  <a:cubicBezTo>
                    <a:pt x="576235" y="313831"/>
                    <a:pt x="357567" y="89470"/>
                    <a:pt x="357567" y="89470"/>
                  </a:cubicBezTo>
                  <a:close/>
                </a:path>
              </a:pathLst>
            </a:custGeom>
            <a:solidFill>
              <a:schemeClr val="accent1"/>
            </a:solidFill>
            <a:ln w="3960" cap="flat">
              <a:noFill/>
              <a:prstDash val="solid"/>
              <a:miter/>
            </a:ln>
          </p:spPr>
          <p:txBody>
            <a:bodyPr rtlCol="0" anchor="ctr"/>
            <a:lstStyle/>
            <a:p>
              <a:endParaRPr lang="en-EG"/>
            </a:p>
          </p:txBody>
        </p:sp>
        <p:sp>
          <p:nvSpPr>
            <p:cNvPr id="35" name="Freeform 34">
              <a:extLst>
                <a:ext uri="{FF2B5EF4-FFF2-40B4-BE49-F238E27FC236}">
                  <a16:creationId xmlns:a16="http://schemas.microsoft.com/office/drawing/2014/main" id="{6EAF8D03-8F0D-E143-8734-39DF2C06F968}"/>
                </a:ext>
              </a:extLst>
            </p:cNvPr>
            <p:cNvSpPr/>
            <p:nvPr/>
          </p:nvSpPr>
          <p:spPr>
            <a:xfrm>
              <a:off x="5251923" y="6642675"/>
              <a:ext cx="627270" cy="118112"/>
            </a:xfrm>
            <a:custGeom>
              <a:avLst/>
              <a:gdLst>
                <a:gd name="connsiteX0" fmla="*/ 541047 w 627270"/>
                <a:gd name="connsiteY0" fmla="*/ 591 h 118112"/>
                <a:gd name="connsiteX1" fmla="*/ 384482 w 627270"/>
                <a:gd name="connsiteY1" fmla="*/ 59385 h 118112"/>
                <a:gd name="connsiteX2" fmla="*/ 4260 w 627270"/>
                <a:gd name="connsiteY2" fmla="*/ 14458 h 118112"/>
                <a:gd name="connsiteX3" fmla="*/ 4260 w 627270"/>
                <a:gd name="connsiteY3" fmla="*/ 106056 h 118112"/>
                <a:gd name="connsiteX4" fmla="*/ 627270 w 627270"/>
                <a:gd name="connsiteY4" fmla="*/ 116713 h 118112"/>
                <a:gd name="connsiteX5" fmla="*/ 621131 w 627270"/>
                <a:gd name="connsiteY5" fmla="*/ 66319 h 118112"/>
                <a:gd name="connsiteX6" fmla="*/ 541047 w 627270"/>
                <a:gd name="connsiteY6" fmla="*/ 591 h 11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270" h="118112">
                  <a:moveTo>
                    <a:pt x="541047" y="591"/>
                  </a:moveTo>
                  <a:cubicBezTo>
                    <a:pt x="495262" y="-6857"/>
                    <a:pt x="391928" y="58514"/>
                    <a:pt x="384482" y="59385"/>
                  </a:cubicBezTo>
                  <a:cubicBezTo>
                    <a:pt x="377036" y="60257"/>
                    <a:pt x="4260" y="14458"/>
                    <a:pt x="4260" y="14458"/>
                  </a:cubicBezTo>
                  <a:cubicBezTo>
                    <a:pt x="4260" y="18736"/>
                    <a:pt x="-5325" y="100747"/>
                    <a:pt x="4260" y="106056"/>
                  </a:cubicBezTo>
                  <a:cubicBezTo>
                    <a:pt x="13845" y="111365"/>
                    <a:pt x="627270" y="121904"/>
                    <a:pt x="627270" y="116713"/>
                  </a:cubicBezTo>
                  <a:cubicBezTo>
                    <a:pt x="627270" y="111524"/>
                    <a:pt x="621131" y="66319"/>
                    <a:pt x="621131" y="66319"/>
                  </a:cubicBezTo>
                  <a:cubicBezTo>
                    <a:pt x="621131" y="66319"/>
                    <a:pt x="586832" y="8079"/>
                    <a:pt x="541047" y="591"/>
                  </a:cubicBezTo>
                  <a:close/>
                </a:path>
              </a:pathLst>
            </a:custGeom>
            <a:solidFill>
              <a:srgbClr val="FFFFFF"/>
            </a:solidFill>
            <a:ln w="3960" cap="flat">
              <a:noFill/>
              <a:prstDash val="solid"/>
              <a:miter/>
            </a:ln>
          </p:spPr>
          <p:txBody>
            <a:bodyPr rtlCol="0" anchor="ctr"/>
            <a:lstStyle/>
            <a:p>
              <a:endParaRPr lang="en-EG"/>
            </a:p>
          </p:txBody>
        </p:sp>
        <p:sp>
          <p:nvSpPr>
            <p:cNvPr id="36" name="Freeform 35">
              <a:extLst>
                <a:ext uri="{FF2B5EF4-FFF2-40B4-BE49-F238E27FC236}">
                  <a16:creationId xmlns:a16="http://schemas.microsoft.com/office/drawing/2014/main" id="{414CE3CF-FD74-544D-8E37-BAC50A91A488}"/>
                </a:ext>
              </a:extLst>
            </p:cNvPr>
            <p:cNvSpPr/>
            <p:nvPr/>
          </p:nvSpPr>
          <p:spPr>
            <a:xfrm>
              <a:off x="5647376" y="6691992"/>
              <a:ext cx="217400" cy="68856"/>
            </a:xfrm>
            <a:custGeom>
              <a:avLst/>
              <a:gdLst>
                <a:gd name="connsiteX0" fmla="*/ 151574 w 217400"/>
                <a:gd name="connsiteY0" fmla="*/ 1075 h 68856"/>
                <a:gd name="connsiteX1" fmla="*/ 0 w 217400"/>
                <a:gd name="connsiteY1" fmla="*/ 67278 h 68856"/>
                <a:gd name="connsiteX2" fmla="*/ 217400 w 217400"/>
                <a:gd name="connsiteY2" fmla="*/ 68466 h 68856"/>
                <a:gd name="connsiteX3" fmla="*/ 151574 w 217400"/>
                <a:gd name="connsiteY3" fmla="*/ 1075 h 68856"/>
              </a:gdLst>
              <a:ahLst/>
              <a:cxnLst>
                <a:cxn ang="0">
                  <a:pos x="connsiteX0" y="connsiteY0"/>
                </a:cxn>
                <a:cxn ang="0">
                  <a:pos x="connsiteX1" y="connsiteY1"/>
                </a:cxn>
                <a:cxn ang="0">
                  <a:pos x="connsiteX2" y="connsiteY2"/>
                </a:cxn>
                <a:cxn ang="0">
                  <a:pos x="connsiteX3" y="connsiteY3"/>
                </a:cxn>
              </a:cxnLst>
              <a:rect l="l" t="t" r="r" b="b"/>
              <a:pathLst>
                <a:path w="217400" h="68856">
                  <a:moveTo>
                    <a:pt x="151574" y="1075"/>
                  </a:moveTo>
                  <a:cubicBezTo>
                    <a:pt x="118344" y="-8196"/>
                    <a:pt x="33586" y="44932"/>
                    <a:pt x="0" y="67278"/>
                  </a:cubicBezTo>
                  <a:cubicBezTo>
                    <a:pt x="97749" y="68665"/>
                    <a:pt x="184249" y="69338"/>
                    <a:pt x="217400" y="68466"/>
                  </a:cubicBezTo>
                  <a:cubicBezTo>
                    <a:pt x="209875" y="53411"/>
                    <a:pt x="185913" y="10702"/>
                    <a:pt x="151574" y="1075"/>
                  </a:cubicBezTo>
                  <a:close/>
                </a:path>
              </a:pathLst>
            </a:custGeom>
            <a:solidFill>
              <a:srgbClr val="E8E1DD"/>
            </a:solidFill>
            <a:ln w="3960" cap="flat">
              <a:noFill/>
              <a:prstDash val="solid"/>
              <a:miter/>
            </a:ln>
          </p:spPr>
          <p:txBody>
            <a:bodyPr rtlCol="0" anchor="ctr"/>
            <a:lstStyle/>
            <a:p>
              <a:endParaRPr lang="en-EG"/>
            </a:p>
          </p:txBody>
        </p:sp>
        <p:sp>
          <p:nvSpPr>
            <p:cNvPr id="37" name="Freeform 36">
              <a:extLst>
                <a:ext uri="{FF2B5EF4-FFF2-40B4-BE49-F238E27FC236}">
                  <a16:creationId xmlns:a16="http://schemas.microsoft.com/office/drawing/2014/main" id="{38566C8D-614F-C54C-9375-6D206EECFD88}"/>
                </a:ext>
              </a:extLst>
            </p:cNvPr>
            <p:cNvSpPr/>
            <p:nvPr/>
          </p:nvSpPr>
          <p:spPr>
            <a:xfrm>
              <a:off x="5444948" y="6430088"/>
              <a:ext cx="314609" cy="152845"/>
            </a:xfrm>
            <a:custGeom>
              <a:avLst/>
              <a:gdLst>
                <a:gd name="connsiteX0" fmla="*/ 197122 w 314609"/>
                <a:gd name="connsiteY0" fmla="*/ 5616 h 152845"/>
                <a:gd name="connsiteX1" fmla="*/ 0 w 314609"/>
                <a:gd name="connsiteY1" fmla="*/ 17977 h 152845"/>
                <a:gd name="connsiteX2" fmla="*/ 124483 w 314609"/>
                <a:gd name="connsiteY2" fmla="*/ 152681 h 152845"/>
                <a:gd name="connsiteX3" fmla="*/ 314594 w 314609"/>
                <a:gd name="connsiteY3" fmla="*/ 126968 h 152845"/>
                <a:gd name="connsiteX4" fmla="*/ 197122 w 314609"/>
                <a:gd name="connsiteY4" fmla="*/ 5616 h 152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609" h="152845">
                  <a:moveTo>
                    <a:pt x="197122" y="5616"/>
                  </a:moveTo>
                  <a:cubicBezTo>
                    <a:pt x="191101" y="2367"/>
                    <a:pt x="7248" y="-10231"/>
                    <a:pt x="0" y="17977"/>
                  </a:cubicBezTo>
                  <a:cubicBezTo>
                    <a:pt x="0" y="17977"/>
                    <a:pt x="103531" y="150383"/>
                    <a:pt x="124483" y="152681"/>
                  </a:cubicBezTo>
                  <a:cubicBezTo>
                    <a:pt x="145435" y="154979"/>
                    <a:pt x="313089" y="132515"/>
                    <a:pt x="314594" y="126968"/>
                  </a:cubicBezTo>
                  <a:cubicBezTo>
                    <a:pt x="316099" y="121422"/>
                    <a:pt x="203102" y="8865"/>
                    <a:pt x="197122" y="5616"/>
                  </a:cubicBezTo>
                  <a:close/>
                </a:path>
              </a:pathLst>
            </a:custGeom>
            <a:solidFill>
              <a:srgbClr val="FFFFFF"/>
            </a:solidFill>
            <a:ln w="3960" cap="flat">
              <a:noFill/>
              <a:prstDash val="solid"/>
              <a:miter/>
            </a:ln>
          </p:spPr>
          <p:txBody>
            <a:bodyPr rtlCol="0" anchor="ctr"/>
            <a:lstStyle/>
            <a:p>
              <a:endParaRPr lang="en-EG"/>
            </a:p>
          </p:txBody>
        </p:sp>
        <p:sp>
          <p:nvSpPr>
            <p:cNvPr id="38" name="Freeform 37">
              <a:extLst>
                <a:ext uri="{FF2B5EF4-FFF2-40B4-BE49-F238E27FC236}">
                  <a16:creationId xmlns:a16="http://schemas.microsoft.com/office/drawing/2014/main" id="{E2449BF7-2C6F-EA4D-A1AA-5B7772B5230D}"/>
                </a:ext>
              </a:extLst>
            </p:cNvPr>
            <p:cNvSpPr/>
            <p:nvPr/>
          </p:nvSpPr>
          <p:spPr>
            <a:xfrm>
              <a:off x="3777435" y="6305137"/>
              <a:ext cx="242391" cy="137936"/>
            </a:xfrm>
            <a:custGeom>
              <a:avLst/>
              <a:gdLst>
                <a:gd name="connsiteX0" fmla="*/ 18496 w 242391"/>
                <a:gd name="connsiteY0" fmla="*/ 1053 h 137936"/>
                <a:gd name="connsiteX1" fmla="*/ 0 w 242391"/>
                <a:gd name="connsiteY1" fmla="*/ 63810 h 137936"/>
                <a:gd name="connsiteX2" fmla="*/ 179061 w 242391"/>
                <a:gd name="connsiteY2" fmla="*/ 137936 h 137936"/>
                <a:gd name="connsiteX3" fmla="*/ 234906 w 242391"/>
                <a:gd name="connsiteY3" fmla="*/ 101448 h 137936"/>
                <a:gd name="connsiteX4" fmla="*/ 242392 w 242391"/>
                <a:gd name="connsiteY4" fmla="*/ 7591 h 137936"/>
                <a:gd name="connsiteX5" fmla="*/ 128959 w 242391"/>
                <a:gd name="connsiteY5" fmla="*/ 380 h 137936"/>
                <a:gd name="connsiteX6" fmla="*/ 18496 w 242391"/>
                <a:gd name="connsiteY6" fmla="*/ 1053 h 13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391" h="137936">
                  <a:moveTo>
                    <a:pt x="18496" y="1053"/>
                  </a:moveTo>
                  <a:lnTo>
                    <a:pt x="0" y="63810"/>
                  </a:lnTo>
                  <a:lnTo>
                    <a:pt x="179061" y="137936"/>
                  </a:lnTo>
                  <a:lnTo>
                    <a:pt x="234906" y="101448"/>
                  </a:lnTo>
                  <a:lnTo>
                    <a:pt x="242392" y="7591"/>
                  </a:lnTo>
                  <a:cubicBezTo>
                    <a:pt x="242392" y="7591"/>
                    <a:pt x="202350" y="1648"/>
                    <a:pt x="128959" y="380"/>
                  </a:cubicBezTo>
                  <a:cubicBezTo>
                    <a:pt x="62737" y="-769"/>
                    <a:pt x="18496" y="1053"/>
                    <a:pt x="18496" y="1053"/>
                  </a:cubicBezTo>
                  <a:close/>
                </a:path>
              </a:pathLst>
            </a:custGeom>
            <a:solidFill>
              <a:srgbClr val="FFFFFF"/>
            </a:solidFill>
            <a:ln w="3960" cap="flat">
              <a:noFill/>
              <a:prstDash val="solid"/>
              <a:miter/>
            </a:ln>
          </p:spPr>
          <p:txBody>
            <a:bodyPr rtlCol="0" anchor="ctr"/>
            <a:lstStyle/>
            <a:p>
              <a:endParaRPr lang="en-EG"/>
            </a:p>
          </p:txBody>
        </p:sp>
        <p:sp>
          <p:nvSpPr>
            <p:cNvPr id="39" name="Freeform 38">
              <a:extLst>
                <a:ext uri="{FF2B5EF4-FFF2-40B4-BE49-F238E27FC236}">
                  <a16:creationId xmlns:a16="http://schemas.microsoft.com/office/drawing/2014/main" id="{20354BB8-ADBA-214E-B8F1-87882D530176}"/>
                </a:ext>
              </a:extLst>
            </p:cNvPr>
            <p:cNvSpPr/>
            <p:nvPr/>
          </p:nvSpPr>
          <p:spPr>
            <a:xfrm>
              <a:off x="3468881" y="6329315"/>
              <a:ext cx="607741" cy="420129"/>
            </a:xfrm>
            <a:custGeom>
              <a:avLst/>
              <a:gdLst>
                <a:gd name="connsiteX0" fmla="*/ 562907 w 607741"/>
                <a:gd name="connsiteY0" fmla="*/ 55756 h 420129"/>
                <a:gd name="connsiteX1" fmla="*/ 513795 w 607741"/>
                <a:gd name="connsiteY1" fmla="*/ 80201 h 420129"/>
                <a:gd name="connsiteX2" fmla="*/ 474426 w 607741"/>
                <a:gd name="connsiteY2" fmla="*/ 7144 h 420129"/>
                <a:gd name="connsiteX3" fmla="*/ 272948 w 607741"/>
                <a:gd name="connsiteY3" fmla="*/ 4688 h 420129"/>
                <a:gd name="connsiteX4" fmla="*/ 260274 w 607741"/>
                <a:gd name="connsiteY4" fmla="*/ 86421 h 420129"/>
                <a:gd name="connsiteX5" fmla="*/ 20932 w 607741"/>
                <a:gd name="connsiteY5" fmla="*/ 325639 h 420129"/>
                <a:gd name="connsiteX6" fmla="*/ 5089 w 607741"/>
                <a:gd name="connsiteY6" fmla="*/ 416762 h 420129"/>
                <a:gd name="connsiteX7" fmla="*/ 607108 w 607741"/>
                <a:gd name="connsiteY7" fmla="*/ 420130 h 420129"/>
                <a:gd name="connsiteX8" fmla="*/ 599187 w 607741"/>
                <a:gd name="connsiteY8" fmla="*/ 203692 h 420129"/>
                <a:gd name="connsiteX9" fmla="*/ 562907 w 607741"/>
                <a:gd name="connsiteY9" fmla="*/ 55756 h 420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741" h="420129">
                  <a:moveTo>
                    <a:pt x="562907" y="55756"/>
                  </a:moveTo>
                  <a:cubicBezTo>
                    <a:pt x="550748" y="61422"/>
                    <a:pt x="513795" y="80201"/>
                    <a:pt x="513795" y="80201"/>
                  </a:cubicBezTo>
                  <a:cubicBezTo>
                    <a:pt x="513795" y="80201"/>
                    <a:pt x="487892" y="12136"/>
                    <a:pt x="474426" y="7144"/>
                  </a:cubicBezTo>
                  <a:cubicBezTo>
                    <a:pt x="460960" y="2152"/>
                    <a:pt x="273621" y="-4742"/>
                    <a:pt x="272948" y="4688"/>
                  </a:cubicBezTo>
                  <a:cubicBezTo>
                    <a:pt x="272275" y="14117"/>
                    <a:pt x="260274" y="86421"/>
                    <a:pt x="260274" y="86421"/>
                  </a:cubicBezTo>
                  <a:cubicBezTo>
                    <a:pt x="260274" y="86421"/>
                    <a:pt x="34517" y="303373"/>
                    <a:pt x="20932" y="325639"/>
                  </a:cubicBezTo>
                  <a:cubicBezTo>
                    <a:pt x="7347" y="347905"/>
                    <a:pt x="-8258" y="413672"/>
                    <a:pt x="5089" y="416762"/>
                  </a:cubicBezTo>
                  <a:cubicBezTo>
                    <a:pt x="18437" y="419852"/>
                    <a:pt x="607108" y="420130"/>
                    <a:pt x="607108" y="420130"/>
                  </a:cubicBezTo>
                  <a:cubicBezTo>
                    <a:pt x="607108" y="420130"/>
                    <a:pt x="611068" y="268588"/>
                    <a:pt x="599187" y="203692"/>
                  </a:cubicBezTo>
                  <a:cubicBezTo>
                    <a:pt x="587305" y="138797"/>
                    <a:pt x="575066" y="50091"/>
                    <a:pt x="562907" y="55756"/>
                  </a:cubicBezTo>
                  <a:close/>
                </a:path>
              </a:pathLst>
            </a:custGeom>
            <a:solidFill>
              <a:schemeClr val="accent1"/>
            </a:solidFill>
            <a:ln w="3960" cap="flat">
              <a:noFill/>
              <a:prstDash val="solid"/>
              <a:miter/>
            </a:ln>
          </p:spPr>
          <p:txBody>
            <a:bodyPr rtlCol="0" anchor="ctr"/>
            <a:lstStyle/>
            <a:p>
              <a:endParaRPr lang="en-EG"/>
            </a:p>
          </p:txBody>
        </p:sp>
        <p:sp>
          <p:nvSpPr>
            <p:cNvPr id="40" name="Freeform 39">
              <a:extLst>
                <a:ext uri="{FF2B5EF4-FFF2-40B4-BE49-F238E27FC236}">
                  <a16:creationId xmlns:a16="http://schemas.microsoft.com/office/drawing/2014/main" id="{048333D4-9360-2144-A8B3-C4F1170EE55C}"/>
                </a:ext>
              </a:extLst>
            </p:cNvPr>
            <p:cNvSpPr/>
            <p:nvPr/>
          </p:nvSpPr>
          <p:spPr>
            <a:xfrm>
              <a:off x="3462168" y="6637315"/>
              <a:ext cx="628252" cy="124899"/>
            </a:xfrm>
            <a:custGeom>
              <a:avLst/>
              <a:gdLst>
                <a:gd name="connsiteX0" fmla="*/ 244530 w 628252"/>
                <a:gd name="connsiteY0" fmla="*/ 64230 h 124899"/>
                <a:gd name="connsiteX1" fmla="*/ 90065 w 628252"/>
                <a:gd name="connsiteY1" fmla="*/ 364 h 124899"/>
                <a:gd name="connsiteX2" fmla="*/ 7921 w 628252"/>
                <a:gd name="connsiteY2" fmla="*/ 63438 h 124899"/>
                <a:gd name="connsiteX3" fmla="*/ 0 w 628252"/>
                <a:gd name="connsiteY3" fmla="*/ 113713 h 124899"/>
                <a:gd name="connsiteX4" fmla="*/ 623010 w 628252"/>
                <a:gd name="connsiteY4" fmla="*/ 123460 h 124899"/>
                <a:gd name="connsiteX5" fmla="*/ 625981 w 628252"/>
                <a:gd name="connsiteY5" fmla="*/ 31901 h 124899"/>
                <a:gd name="connsiteX6" fmla="*/ 244530 w 628252"/>
                <a:gd name="connsiteY6" fmla="*/ 64230 h 12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252" h="124899">
                  <a:moveTo>
                    <a:pt x="244530" y="64230"/>
                  </a:moveTo>
                  <a:cubicBezTo>
                    <a:pt x="237124" y="63120"/>
                    <a:pt x="136009" y="-5578"/>
                    <a:pt x="90065" y="364"/>
                  </a:cubicBezTo>
                  <a:cubicBezTo>
                    <a:pt x="44122" y="6307"/>
                    <a:pt x="7921" y="63438"/>
                    <a:pt x="7921" y="63438"/>
                  </a:cubicBezTo>
                  <a:cubicBezTo>
                    <a:pt x="7921" y="63438"/>
                    <a:pt x="0" y="108286"/>
                    <a:pt x="0" y="113713"/>
                  </a:cubicBezTo>
                  <a:cubicBezTo>
                    <a:pt x="0" y="119141"/>
                    <a:pt x="613227" y="128491"/>
                    <a:pt x="623010" y="123460"/>
                  </a:cubicBezTo>
                  <a:cubicBezTo>
                    <a:pt x="632793" y="118428"/>
                    <a:pt x="625862" y="36298"/>
                    <a:pt x="625981" y="31901"/>
                  </a:cubicBezTo>
                  <a:cubicBezTo>
                    <a:pt x="625981" y="31782"/>
                    <a:pt x="251976" y="65379"/>
                    <a:pt x="244530" y="64230"/>
                  </a:cubicBezTo>
                  <a:close/>
                </a:path>
              </a:pathLst>
            </a:custGeom>
            <a:solidFill>
              <a:srgbClr val="FFFFFF"/>
            </a:solidFill>
            <a:ln w="3960" cap="flat">
              <a:noFill/>
              <a:prstDash val="solid"/>
              <a:miter/>
            </a:ln>
          </p:spPr>
          <p:txBody>
            <a:bodyPr rtlCol="0" anchor="ctr"/>
            <a:lstStyle/>
            <a:p>
              <a:endParaRPr lang="en-EG"/>
            </a:p>
          </p:txBody>
        </p:sp>
        <p:sp>
          <p:nvSpPr>
            <p:cNvPr id="41" name="Freeform 40">
              <a:extLst>
                <a:ext uri="{FF2B5EF4-FFF2-40B4-BE49-F238E27FC236}">
                  <a16:creationId xmlns:a16="http://schemas.microsoft.com/office/drawing/2014/main" id="{309D7C59-B930-E443-88C5-F61BFC59DF15}"/>
                </a:ext>
              </a:extLst>
            </p:cNvPr>
            <p:cNvSpPr/>
            <p:nvPr/>
          </p:nvSpPr>
          <p:spPr>
            <a:xfrm>
              <a:off x="3476545" y="6686436"/>
              <a:ext cx="217360" cy="71922"/>
            </a:xfrm>
            <a:custGeom>
              <a:avLst/>
              <a:gdLst>
                <a:gd name="connsiteX0" fmla="*/ 68004 w 217360"/>
                <a:gd name="connsiteY0" fmla="*/ 807 h 71922"/>
                <a:gd name="connsiteX1" fmla="*/ 0 w 217360"/>
                <a:gd name="connsiteY1" fmla="*/ 66020 h 71922"/>
                <a:gd name="connsiteX2" fmla="*/ 217360 w 217360"/>
                <a:gd name="connsiteY2" fmla="*/ 71923 h 71922"/>
                <a:gd name="connsiteX3" fmla="*/ 68004 w 217360"/>
                <a:gd name="connsiteY3" fmla="*/ 807 h 71922"/>
              </a:gdLst>
              <a:ahLst/>
              <a:cxnLst>
                <a:cxn ang="0">
                  <a:pos x="connsiteX0" y="connsiteY0"/>
                </a:cxn>
                <a:cxn ang="0">
                  <a:pos x="connsiteX1" y="connsiteY1"/>
                </a:cxn>
                <a:cxn ang="0">
                  <a:pos x="connsiteX2" y="connsiteY2"/>
                </a:cxn>
                <a:cxn ang="0">
                  <a:pos x="connsiteX3" y="connsiteY3"/>
                </a:cxn>
              </a:cxnLst>
              <a:rect l="l" t="t" r="r" b="b"/>
              <a:pathLst>
                <a:path w="217360" h="71922">
                  <a:moveTo>
                    <a:pt x="68004" y="807"/>
                  </a:moveTo>
                  <a:cubicBezTo>
                    <a:pt x="33388" y="9286"/>
                    <a:pt x="8040" y="51202"/>
                    <a:pt x="0" y="66020"/>
                  </a:cubicBezTo>
                  <a:cubicBezTo>
                    <a:pt x="33151" y="67961"/>
                    <a:pt x="119612" y="69981"/>
                    <a:pt x="217360" y="71923"/>
                  </a:cubicBezTo>
                  <a:cubicBezTo>
                    <a:pt x="184487" y="48508"/>
                    <a:pt x="101551" y="-7354"/>
                    <a:pt x="68004" y="807"/>
                  </a:cubicBezTo>
                  <a:close/>
                </a:path>
              </a:pathLst>
            </a:custGeom>
            <a:solidFill>
              <a:srgbClr val="E8E1DD"/>
            </a:solidFill>
            <a:ln w="3960" cap="flat">
              <a:noFill/>
              <a:prstDash val="solid"/>
              <a:miter/>
            </a:ln>
          </p:spPr>
          <p:txBody>
            <a:bodyPr rtlCol="0" anchor="ctr"/>
            <a:lstStyle/>
            <a:p>
              <a:endParaRPr lang="en-EG"/>
            </a:p>
          </p:txBody>
        </p:sp>
        <p:sp>
          <p:nvSpPr>
            <p:cNvPr id="42" name="Freeform 41">
              <a:extLst>
                <a:ext uri="{FF2B5EF4-FFF2-40B4-BE49-F238E27FC236}">
                  <a16:creationId xmlns:a16="http://schemas.microsoft.com/office/drawing/2014/main" id="{A81CEB07-98B6-8648-90AC-8A1F49134A19}"/>
                </a:ext>
              </a:extLst>
            </p:cNvPr>
            <p:cNvSpPr/>
            <p:nvPr/>
          </p:nvSpPr>
          <p:spPr>
            <a:xfrm>
              <a:off x="3588623" y="6432209"/>
              <a:ext cx="317770" cy="152279"/>
            </a:xfrm>
            <a:custGeom>
              <a:avLst/>
              <a:gdLst>
                <a:gd name="connsiteX0" fmla="*/ 121164 w 317770"/>
                <a:gd name="connsiteY0" fmla="*/ 2940 h 152279"/>
                <a:gd name="connsiteX1" fmla="*/ 8 w 317770"/>
                <a:gd name="connsiteY1" fmla="*/ 120291 h 152279"/>
                <a:gd name="connsiteX2" fmla="*/ 188931 w 317770"/>
                <a:gd name="connsiteY2" fmla="*/ 152223 h 152279"/>
                <a:gd name="connsiteX3" fmla="*/ 317771 w 317770"/>
                <a:gd name="connsiteY3" fmla="*/ 21680 h 152279"/>
                <a:gd name="connsiteX4" fmla="*/ 121164 w 317770"/>
                <a:gd name="connsiteY4" fmla="*/ 2940 h 1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70" h="152279">
                  <a:moveTo>
                    <a:pt x="121164" y="2940"/>
                  </a:moveTo>
                  <a:cubicBezTo>
                    <a:pt x="115065" y="5991"/>
                    <a:pt x="-1101" y="114665"/>
                    <a:pt x="8" y="120291"/>
                  </a:cubicBezTo>
                  <a:cubicBezTo>
                    <a:pt x="1117" y="125917"/>
                    <a:pt x="167900" y="153689"/>
                    <a:pt x="188931" y="152223"/>
                  </a:cubicBezTo>
                  <a:cubicBezTo>
                    <a:pt x="209962" y="150758"/>
                    <a:pt x="317771" y="21680"/>
                    <a:pt x="317771" y="21680"/>
                  </a:cubicBezTo>
                  <a:cubicBezTo>
                    <a:pt x="311434" y="-6845"/>
                    <a:pt x="127264" y="-110"/>
                    <a:pt x="121164" y="2940"/>
                  </a:cubicBezTo>
                  <a:close/>
                </a:path>
              </a:pathLst>
            </a:custGeom>
            <a:solidFill>
              <a:srgbClr val="FFFFFF"/>
            </a:solidFill>
            <a:ln w="3960" cap="flat">
              <a:noFill/>
              <a:prstDash val="solid"/>
              <a:miter/>
            </a:ln>
          </p:spPr>
          <p:txBody>
            <a:bodyPr rtlCol="0" anchor="ctr"/>
            <a:lstStyle/>
            <a:p>
              <a:endParaRPr lang="en-EG"/>
            </a:p>
          </p:txBody>
        </p:sp>
        <p:sp>
          <p:nvSpPr>
            <p:cNvPr id="43" name="Freeform 42">
              <a:extLst>
                <a:ext uri="{FF2B5EF4-FFF2-40B4-BE49-F238E27FC236}">
                  <a16:creationId xmlns:a16="http://schemas.microsoft.com/office/drawing/2014/main" id="{7D41A530-0233-184C-9BF6-69CDE1DBF221}"/>
                </a:ext>
              </a:extLst>
            </p:cNvPr>
            <p:cNvSpPr/>
            <p:nvPr/>
          </p:nvSpPr>
          <p:spPr>
            <a:xfrm>
              <a:off x="4434942" y="2641250"/>
              <a:ext cx="580010" cy="322397"/>
            </a:xfrm>
            <a:custGeom>
              <a:avLst/>
              <a:gdLst>
                <a:gd name="connsiteX0" fmla="*/ 309564 w 580010"/>
                <a:gd name="connsiteY0" fmla="*/ 129 h 322397"/>
                <a:gd name="connsiteX1" fmla="*/ 83174 w 580010"/>
                <a:gd name="connsiteY1" fmla="*/ 105040 h 322397"/>
                <a:gd name="connsiteX2" fmla="*/ 0 w 580010"/>
                <a:gd name="connsiteY2" fmla="*/ 249173 h 322397"/>
                <a:gd name="connsiteX3" fmla="*/ 91095 w 580010"/>
                <a:gd name="connsiteY3" fmla="*/ 322348 h 322397"/>
                <a:gd name="connsiteX4" fmla="*/ 159971 w 580010"/>
                <a:gd name="connsiteY4" fmla="*/ 242992 h 322397"/>
                <a:gd name="connsiteX5" fmla="*/ 357765 w 580010"/>
                <a:gd name="connsiteY5" fmla="*/ 301192 h 322397"/>
                <a:gd name="connsiteX6" fmla="*/ 453890 w 580010"/>
                <a:gd name="connsiteY6" fmla="*/ 295923 h 322397"/>
                <a:gd name="connsiteX7" fmla="*/ 429295 w 580010"/>
                <a:gd name="connsiteY7" fmla="*/ 274370 h 322397"/>
                <a:gd name="connsiteX8" fmla="*/ 507597 w 580010"/>
                <a:gd name="connsiteY8" fmla="*/ 291248 h 322397"/>
                <a:gd name="connsiteX9" fmla="*/ 442127 w 580010"/>
                <a:gd name="connsiteY9" fmla="*/ 215338 h 322397"/>
                <a:gd name="connsiteX10" fmla="*/ 559957 w 580010"/>
                <a:gd name="connsiteY10" fmla="*/ 241526 h 322397"/>
                <a:gd name="connsiteX11" fmla="*/ 325803 w 580010"/>
                <a:gd name="connsiteY11" fmla="*/ 52822 h 322397"/>
                <a:gd name="connsiteX12" fmla="*/ 578651 w 580010"/>
                <a:gd name="connsiteY12" fmla="*/ 130911 h 322397"/>
                <a:gd name="connsiteX13" fmla="*/ 309564 w 580010"/>
                <a:gd name="connsiteY13" fmla="*/ 129 h 32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0010" h="322397">
                  <a:moveTo>
                    <a:pt x="309564" y="129"/>
                  </a:moveTo>
                  <a:cubicBezTo>
                    <a:pt x="233956" y="4487"/>
                    <a:pt x="83174" y="105040"/>
                    <a:pt x="83174" y="105040"/>
                  </a:cubicBezTo>
                  <a:lnTo>
                    <a:pt x="0" y="249173"/>
                  </a:lnTo>
                  <a:cubicBezTo>
                    <a:pt x="0" y="249173"/>
                    <a:pt x="66499" y="320209"/>
                    <a:pt x="91095" y="322348"/>
                  </a:cubicBezTo>
                  <a:cubicBezTo>
                    <a:pt x="115691" y="324488"/>
                    <a:pt x="148089" y="256185"/>
                    <a:pt x="159971" y="242992"/>
                  </a:cubicBezTo>
                  <a:cubicBezTo>
                    <a:pt x="171853" y="229799"/>
                    <a:pt x="328694" y="296794"/>
                    <a:pt x="357765" y="301192"/>
                  </a:cubicBezTo>
                  <a:cubicBezTo>
                    <a:pt x="386837" y="305590"/>
                    <a:pt x="452425" y="308759"/>
                    <a:pt x="453890" y="295923"/>
                  </a:cubicBezTo>
                  <a:cubicBezTo>
                    <a:pt x="454484" y="290574"/>
                    <a:pt x="442959" y="282254"/>
                    <a:pt x="429295" y="274370"/>
                  </a:cubicBezTo>
                  <a:cubicBezTo>
                    <a:pt x="458960" y="287761"/>
                    <a:pt x="495358" y="300875"/>
                    <a:pt x="507597" y="291248"/>
                  </a:cubicBezTo>
                  <a:cubicBezTo>
                    <a:pt x="529420" y="274014"/>
                    <a:pt x="442127" y="215338"/>
                    <a:pt x="442127" y="215338"/>
                  </a:cubicBezTo>
                  <a:cubicBezTo>
                    <a:pt x="442127" y="215338"/>
                    <a:pt x="533777" y="266248"/>
                    <a:pt x="559957" y="241526"/>
                  </a:cubicBezTo>
                  <a:cubicBezTo>
                    <a:pt x="586136" y="216804"/>
                    <a:pt x="325803" y="52822"/>
                    <a:pt x="325803" y="52822"/>
                  </a:cubicBezTo>
                  <a:cubicBezTo>
                    <a:pt x="325803" y="52822"/>
                    <a:pt x="558293" y="157099"/>
                    <a:pt x="578651" y="130911"/>
                  </a:cubicBezTo>
                  <a:cubicBezTo>
                    <a:pt x="599009" y="104723"/>
                    <a:pt x="385213" y="-4268"/>
                    <a:pt x="309564" y="129"/>
                  </a:cubicBezTo>
                  <a:close/>
                </a:path>
              </a:pathLst>
            </a:custGeom>
            <a:solidFill>
              <a:srgbClr val="F28F6D"/>
            </a:solidFill>
            <a:ln w="3960" cap="flat">
              <a:noFill/>
              <a:prstDash val="solid"/>
              <a:miter/>
            </a:ln>
          </p:spPr>
          <p:txBody>
            <a:bodyPr rtlCol="0" anchor="ctr"/>
            <a:lstStyle/>
            <a:p>
              <a:endParaRPr lang="en-EG"/>
            </a:p>
          </p:txBody>
        </p:sp>
        <p:sp>
          <p:nvSpPr>
            <p:cNvPr id="44" name="Freeform 43">
              <a:extLst>
                <a:ext uri="{FF2B5EF4-FFF2-40B4-BE49-F238E27FC236}">
                  <a16:creationId xmlns:a16="http://schemas.microsoft.com/office/drawing/2014/main" id="{F2799DCC-6E64-D94A-BB08-448C4D95FE6F}"/>
                </a:ext>
              </a:extLst>
            </p:cNvPr>
            <p:cNvSpPr/>
            <p:nvPr/>
          </p:nvSpPr>
          <p:spPr>
            <a:xfrm>
              <a:off x="3879026" y="2308054"/>
              <a:ext cx="150148" cy="29291"/>
            </a:xfrm>
            <a:custGeom>
              <a:avLst/>
              <a:gdLst>
                <a:gd name="connsiteX0" fmla="*/ 141593 w 150148"/>
                <a:gd name="connsiteY0" fmla="*/ 885 h 29291"/>
                <a:gd name="connsiteX1" fmla="*/ 0 w 150148"/>
                <a:gd name="connsiteY1" fmla="*/ 14791 h 29291"/>
                <a:gd name="connsiteX2" fmla="*/ 3287 w 150148"/>
                <a:gd name="connsiteY2" fmla="*/ 29292 h 29291"/>
                <a:gd name="connsiteX3" fmla="*/ 150148 w 150148"/>
                <a:gd name="connsiteY3" fmla="*/ 16851 h 29291"/>
                <a:gd name="connsiteX4" fmla="*/ 143257 w 150148"/>
                <a:gd name="connsiteY4" fmla="*/ 7937 h 29291"/>
                <a:gd name="connsiteX5" fmla="*/ 141593 w 150148"/>
                <a:gd name="connsiteY5" fmla="*/ 885 h 29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148" h="29291">
                  <a:moveTo>
                    <a:pt x="141593" y="885"/>
                  </a:moveTo>
                  <a:cubicBezTo>
                    <a:pt x="84639" y="-4147"/>
                    <a:pt x="4079" y="13880"/>
                    <a:pt x="0" y="14791"/>
                  </a:cubicBezTo>
                  <a:lnTo>
                    <a:pt x="3287" y="29292"/>
                  </a:lnTo>
                  <a:cubicBezTo>
                    <a:pt x="4317" y="29054"/>
                    <a:pt x="96442" y="8452"/>
                    <a:pt x="150148" y="16851"/>
                  </a:cubicBezTo>
                  <a:cubicBezTo>
                    <a:pt x="147688" y="14010"/>
                    <a:pt x="145387" y="11034"/>
                    <a:pt x="143257" y="7937"/>
                  </a:cubicBezTo>
                  <a:cubicBezTo>
                    <a:pt x="142041" y="5793"/>
                    <a:pt x="141464" y="3346"/>
                    <a:pt x="141593" y="885"/>
                  </a:cubicBezTo>
                  <a:close/>
                </a:path>
              </a:pathLst>
            </a:custGeom>
            <a:solidFill>
              <a:srgbClr val="EE685D"/>
            </a:solidFill>
            <a:ln w="3960" cap="flat">
              <a:noFill/>
              <a:prstDash val="solid"/>
              <a:miter/>
            </a:ln>
          </p:spPr>
          <p:txBody>
            <a:bodyPr rtlCol="0" anchor="ctr"/>
            <a:lstStyle/>
            <a:p>
              <a:endParaRPr lang="en-EG"/>
            </a:p>
          </p:txBody>
        </p:sp>
        <p:sp>
          <p:nvSpPr>
            <p:cNvPr id="45" name="Freeform 44">
              <a:extLst>
                <a:ext uri="{FF2B5EF4-FFF2-40B4-BE49-F238E27FC236}">
                  <a16:creationId xmlns:a16="http://schemas.microsoft.com/office/drawing/2014/main" id="{B551F0EA-CEB0-3547-BF27-AAD64451D0A5}"/>
                </a:ext>
              </a:extLst>
            </p:cNvPr>
            <p:cNvSpPr/>
            <p:nvPr/>
          </p:nvSpPr>
          <p:spPr>
            <a:xfrm>
              <a:off x="4459617" y="2739713"/>
              <a:ext cx="62023" cy="99720"/>
            </a:xfrm>
            <a:custGeom>
              <a:avLst/>
              <a:gdLst>
                <a:gd name="connsiteX0" fmla="*/ 0 w 62023"/>
                <a:gd name="connsiteY0" fmla="*/ 93302 h 99720"/>
                <a:gd name="connsiteX1" fmla="*/ 13427 w 62023"/>
                <a:gd name="connsiteY1" fmla="*/ 99720 h 99720"/>
                <a:gd name="connsiteX2" fmla="*/ 62024 w 62023"/>
                <a:gd name="connsiteY2" fmla="*/ 9429 h 99720"/>
                <a:gd name="connsiteX3" fmla="*/ 50419 w 62023"/>
                <a:gd name="connsiteY3" fmla="*/ 0 h 99720"/>
                <a:gd name="connsiteX4" fmla="*/ 0 w 62023"/>
                <a:gd name="connsiteY4" fmla="*/ 93302 h 99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23" h="99720">
                  <a:moveTo>
                    <a:pt x="0" y="93302"/>
                  </a:moveTo>
                  <a:lnTo>
                    <a:pt x="13427" y="99720"/>
                  </a:lnTo>
                  <a:cubicBezTo>
                    <a:pt x="13743" y="99007"/>
                    <a:pt x="39448" y="45522"/>
                    <a:pt x="62024" y="9429"/>
                  </a:cubicBezTo>
                  <a:lnTo>
                    <a:pt x="50419" y="0"/>
                  </a:lnTo>
                  <a:cubicBezTo>
                    <a:pt x="27130" y="36766"/>
                    <a:pt x="1426" y="90370"/>
                    <a:pt x="0" y="93302"/>
                  </a:cubicBezTo>
                  <a:close/>
                </a:path>
              </a:pathLst>
            </a:custGeom>
            <a:solidFill>
              <a:srgbClr val="EE685D"/>
            </a:solidFill>
            <a:ln w="3960" cap="flat">
              <a:noFill/>
              <a:prstDash val="solid"/>
              <a:miter/>
            </a:ln>
          </p:spPr>
          <p:txBody>
            <a:bodyPr rtlCol="0" anchor="ctr"/>
            <a:lstStyle/>
            <a:p>
              <a:endParaRPr lang="en-EG"/>
            </a:p>
          </p:txBody>
        </p:sp>
        <p:sp>
          <p:nvSpPr>
            <p:cNvPr id="46" name="Freeform 45">
              <a:extLst>
                <a:ext uri="{FF2B5EF4-FFF2-40B4-BE49-F238E27FC236}">
                  <a16:creationId xmlns:a16="http://schemas.microsoft.com/office/drawing/2014/main" id="{DBAFC367-4C2B-B249-B165-70388EE47E23}"/>
                </a:ext>
              </a:extLst>
            </p:cNvPr>
            <p:cNvSpPr/>
            <p:nvPr/>
          </p:nvSpPr>
          <p:spPr>
            <a:xfrm>
              <a:off x="4607825" y="2623056"/>
              <a:ext cx="420858" cy="138645"/>
            </a:xfrm>
            <a:custGeom>
              <a:avLst/>
              <a:gdLst>
                <a:gd name="connsiteX0" fmla="*/ 401847 w 420858"/>
                <a:gd name="connsiteY0" fmla="*/ 111744 h 138645"/>
                <a:gd name="connsiteX1" fmla="*/ 148881 w 420858"/>
                <a:gd name="connsiteY1" fmla="*/ 336 h 138645"/>
                <a:gd name="connsiteX2" fmla="*/ 4555 w 420858"/>
                <a:gd name="connsiteY2" fmla="*/ 45343 h 138645"/>
                <a:gd name="connsiteX3" fmla="*/ 0 w 420858"/>
                <a:gd name="connsiteY3" fmla="*/ 64122 h 138645"/>
                <a:gd name="connsiteX4" fmla="*/ 147217 w 420858"/>
                <a:gd name="connsiteY4" fmla="*/ 15154 h 138645"/>
                <a:gd name="connsiteX5" fmla="*/ 392777 w 420858"/>
                <a:gd name="connsiteY5" fmla="*/ 123392 h 138645"/>
                <a:gd name="connsiteX6" fmla="*/ 404659 w 420858"/>
                <a:gd name="connsiteY6" fmla="*/ 137892 h 138645"/>
                <a:gd name="connsiteX7" fmla="*/ 420858 w 420858"/>
                <a:gd name="connsiteY7" fmla="*/ 138645 h 138645"/>
                <a:gd name="connsiteX8" fmla="*/ 401847 w 420858"/>
                <a:gd name="connsiteY8" fmla="*/ 111744 h 13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858" h="138645">
                  <a:moveTo>
                    <a:pt x="401847" y="111744"/>
                  </a:moveTo>
                  <a:cubicBezTo>
                    <a:pt x="380539" y="94827"/>
                    <a:pt x="197280" y="5724"/>
                    <a:pt x="148881" y="336"/>
                  </a:cubicBezTo>
                  <a:cubicBezTo>
                    <a:pt x="113235" y="-3626"/>
                    <a:pt x="40121" y="28426"/>
                    <a:pt x="4555" y="45343"/>
                  </a:cubicBezTo>
                  <a:cubicBezTo>
                    <a:pt x="3050" y="51642"/>
                    <a:pt x="1505" y="57902"/>
                    <a:pt x="0" y="64122"/>
                  </a:cubicBezTo>
                  <a:cubicBezTo>
                    <a:pt x="27487" y="50612"/>
                    <a:pt x="111611" y="11152"/>
                    <a:pt x="147217" y="15154"/>
                  </a:cubicBezTo>
                  <a:cubicBezTo>
                    <a:pt x="191775" y="20106"/>
                    <a:pt x="374400" y="108971"/>
                    <a:pt x="392777" y="123392"/>
                  </a:cubicBezTo>
                  <a:cubicBezTo>
                    <a:pt x="397777" y="127271"/>
                    <a:pt x="401838" y="132227"/>
                    <a:pt x="404659" y="137892"/>
                  </a:cubicBezTo>
                  <a:cubicBezTo>
                    <a:pt x="410086" y="137892"/>
                    <a:pt x="415472" y="138288"/>
                    <a:pt x="420858" y="138645"/>
                  </a:cubicBezTo>
                  <a:cubicBezTo>
                    <a:pt x="417473" y="127918"/>
                    <a:pt x="410827" y="118515"/>
                    <a:pt x="401847" y="111744"/>
                  </a:cubicBezTo>
                  <a:close/>
                </a:path>
              </a:pathLst>
            </a:custGeom>
            <a:solidFill>
              <a:srgbClr val="EE685D"/>
            </a:solidFill>
            <a:ln w="3960" cap="flat">
              <a:noFill/>
              <a:prstDash val="solid"/>
              <a:miter/>
            </a:ln>
          </p:spPr>
          <p:txBody>
            <a:bodyPr rtlCol="0" anchor="ctr"/>
            <a:lstStyle/>
            <a:p>
              <a:endParaRPr lang="en-EG"/>
            </a:p>
          </p:txBody>
        </p:sp>
        <p:sp>
          <p:nvSpPr>
            <p:cNvPr id="47" name="Freeform 46">
              <a:extLst>
                <a:ext uri="{FF2B5EF4-FFF2-40B4-BE49-F238E27FC236}">
                  <a16:creationId xmlns:a16="http://schemas.microsoft.com/office/drawing/2014/main" id="{F06755A3-9980-294F-8A5C-F24BB6FACEC3}"/>
                </a:ext>
              </a:extLst>
            </p:cNvPr>
            <p:cNvSpPr/>
            <p:nvPr/>
          </p:nvSpPr>
          <p:spPr>
            <a:xfrm>
              <a:off x="4726921" y="2673431"/>
              <a:ext cx="140919" cy="78246"/>
            </a:xfrm>
            <a:custGeom>
              <a:avLst/>
              <a:gdLst>
                <a:gd name="connsiteX0" fmla="*/ 2376 w 140919"/>
                <a:gd name="connsiteY0" fmla="*/ 8756 h 78246"/>
                <a:gd name="connsiteX1" fmla="*/ 0 w 140919"/>
                <a:gd name="connsiteY1" fmla="*/ 13906 h 78246"/>
                <a:gd name="connsiteX2" fmla="*/ 120800 w 140919"/>
                <a:gd name="connsiteY2" fmla="*/ 78247 h 78246"/>
                <a:gd name="connsiteX3" fmla="*/ 140920 w 140919"/>
                <a:gd name="connsiteY3" fmla="*/ 72780 h 78246"/>
                <a:gd name="connsiteX4" fmla="*/ 5307 w 140919"/>
                <a:gd name="connsiteY4" fmla="*/ 0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9" h="78246">
                  <a:moveTo>
                    <a:pt x="2376" y="8756"/>
                  </a:moveTo>
                  <a:lnTo>
                    <a:pt x="0" y="13906"/>
                  </a:lnTo>
                  <a:cubicBezTo>
                    <a:pt x="3961" y="15768"/>
                    <a:pt x="70420" y="51504"/>
                    <a:pt x="120800" y="78247"/>
                  </a:cubicBezTo>
                  <a:lnTo>
                    <a:pt x="140920" y="72780"/>
                  </a:lnTo>
                  <a:cubicBezTo>
                    <a:pt x="11050" y="3843"/>
                    <a:pt x="6060" y="238"/>
                    <a:pt x="5307" y="0"/>
                  </a:cubicBezTo>
                  <a:close/>
                </a:path>
              </a:pathLst>
            </a:custGeom>
            <a:solidFill>
              <a:srgbClr val="EE685D"/>
            </a:solidFill>
            <a:ln w="3960" cap="flat">
              <a:noFill/>
              <a:prstDash val="solid"/>
              <a:miter/>
            </a:ln>
          </p:spPr>
          <p:txBody>
            <a:bodyPr rtlCol="0" anchor="ctr"/>
            <a:lstStyle/>
            <a:p>
              <a:endParaRPr lang="en-EG"/>
            </a:p>
          </p:txBody>
        </p:sp>
        <p:sp>
          <p:nvSpPr>
            <p:cNvPr id="48" name="Freeform 47">
              <a:extLst>
                <a:ext uri="{FF2B5EF4-FFF2-40B4-BE49-F238E27FC236}">
                  <a16:creationId xmlns:a16="http://schemas.microsoft.com/office/drawing/2014/main" id="{F3A6FDD9-A5A0-6645-9D2A-DC78E8649F0D}"/>
                </a:ext>
              </a:extLst>
            </p:cNvPr>
            <p:cNvSpPr/>
            <p:nvPr/>
          </p:nvSpPr>
          <p:spPr>
            <a:xfrm>
              <a:off x="4680463" y="2743318"/>
              <a:ext cx="262234" cy="141121"/>
            </a:xfrm>
            <a:custGeom>
              <a:avLst/>
              <a:gdLst>
                <a:gd name="connsiteX0" fmla="*/ 6575 w 262234"/>
                <a:gd name="connsiteY0" fmla="*/ 0 h 141121"/>
                <a:gd name="connsiteX1" fmla="*/ 0 w 262234"/>
                <a:gd name="connsiteY1" fmla="*/ 13351 h 141121"/>
                <a:gd name="connsiteX2" fmla="*/ 220093 w 262234"/>
                <a:gd name="connsiteY2" fmla="*/ 130662 h 141121"/>
                <a:gd name="connsiteX3" fmla="*/ 196329 w 262234"/>
                <a:gd name="connsiteY3" fmla="*/ 113389 h 141121"/>
                <a:gd name="connsiteX4" fmla="*/ 262235 w 262234"/>
                <a:gd name="connsiteY4" fmla="*/ 141122 h 141121"/>
                <a:gd name="connsiteX5" fmla="*/ 6575 w 262234"/>
                <a:gd name="connsiteY5" fmla="*/ 0 h 14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234" h="141121">
                  <a:moveTo>
                    <a:pt x="6575" y="0"/>
                  </a:moveTo>
                  <a:lnTo>
                    <a:pt x="0" y="13351"/>
                  </a:lnTo>
                  <a:cubicBezTo>
                    <a:pt x="1782" y="14263"/>
                    <a:pt x="146544" y="85933"/>
                    <a:pt x="220093" y="130662"/>
                  </a:cubicBezTo>
                  <a:cubicBezTo>
                    <a:pt x="207102" y="120599"/>
                    <a:pt x="196329" y="113389"/>
                    <a:pt x="196329" y="113389"/>
                  </a:cubicBezTo>
                  <a:cubicBezTo>
                    <a:pt x="217352" y="124739"/>
                    <a:pt x="239423" y="134026"/>
                    <a:pt x="262235" y="141122"/>
                  </a:cubicBezTo>
                  <a:cubicBezTo>
                    <a:pt x="214746" y="103009"/>
                    <a:pt x="15328" y="4358"/>
                    <a:pt x="6575" y="0"/>
                  </a:cubicBezTo>
                  <a:close/>
                </a:path>
              </a:pathLst>
            </a:custGeom>
            <a:solidFill>
              <a:srgbClr val="EE685D"/>
            </a:solidFill>
            <a:ln w="3960" cap="flat">
              <a:noFill/>
              <a:prstDash val="solid"/>
              <a:miter/>
            </a:ln>
          </p:spPr>
          <p:txBody>
            <a:bodyPr rtlCol="0" anchor="ctr"/>
            <a:lstStyle/>
            <a:p>
              <a:endParaRPr lang="en-EG"/>
            </a:p>
          </p:txBody>
        </p:sp>
        <p:sp>
          <p:nvSpPr>
            <p:cNvPr id="49" name="Freeform 48">
              <a:extLst>
                <a:ext uri="{FF2B5EF4-FFF2-40B4-BE49-F238E27FC236}">
                  <a16:creationId xmlns:a16="http://schemas.microsoft.com/office/drawing/2014/main" id="{1332A02B-B7D7-C94A-AF45-B0A9C6D79849}"/>
                </a:ext>
              </a:extLst>
            </p:cNvPr>
            <p:cNvSpPr/>
            <p:nvPr/>
          </p:nvSpPr>
          <p:spPr>
            <a:xfrm>
              <a:off x="4645926" y="2802231"/>
              <a:ext cx="252768" cy="137358"/>
            </a:xfrm>
            <a:custGeom>
              <a:avLst/>
              <a:gdLst>
                <a:gd name="connsiteX0" fmla="*/ 5149 w 252768"/>
                <a:gd name="connsiteY0" fmla="*/ 0 h 137358"/>
                <a:gd name="connsiteX1" fmla="*/ 0 w 252768"/>
                <a:gd name="connsiteY1" fmla="*/ 13986 h 137358"/>
                <a:gd name="connsiteX2" fmla="*/ 241600 w 252768"/>
                <a:gd name="connsiteY2" fmla="*/ 137358 h 137358"/>
                <a:gd name="connsiteX3" fmla="*/ 242669 w 252768"/>
                <a:gd name="connsiteY3" fmla="*/ 135060 h 137358"/>
                <a:gd name="connsiteX4" fmla="*/ 218073 w 252768"/>
                <a:gd name="connsiteY4" fmla="*/ 113508 h 137358"/>
                <a:gd name="connsiteX5" fmla="*/ 252769 w 252768"/>
                <a:gd name="connsiteY5" fmla="*/ 127335 h 137358"/>
                <a:gd name="connsiteX6" fmla="*/ 5149 w 252768"/>
                <a:gd name="connsiteY6" fmla="*/ 0 h 13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768" h="137358">
                  <a:moveTo>
                    <a:pt x="5149" y="0"/>
                  </a:moveTo>
                  <a:lnTo>
                    <a:pt x="0" y="13986"/>
                  </a:lnTo>
                  <a:cubicBezTo>
                    <a:pt x="9902" y="18185"/>
                    <a:pt x="192527" y="103167"/>
                    <a:pt x="241600" y="137358"/>
                  </a:cubicBezTo>
                  <a:cubicBezTo>
                    <a:pt x="242166" y="136709"/>
                    <a:pt x="242537" y="135912"/>
                    <a:pt x="242669" y="135060"/>
                  </a:cubicBezTo>
                  <a:cubicBezTo>
                    <a:pt x="243263" y="129712"/>
                    <a:pt x="231738" y="121392"/>
                    <a:pt x="218073" y="113508"/>
                  </a:cubicBezTo>
                  <a:cubicBezTo>
                    <a:pt x="229397" y="118702"/>
                    <a:pt x="240977" y="123317"/>
                    <a:pt x="252769" y="127335"/>
                  </a:cubicBezTo>
                  <a:cubicBezTo>
                    <a:pt x="200488" y="89419"/>
                    <a:pt x="7010" y="634"/>
                    <a:pt x="5149" y="0"/>
                  </a:cubicBezTo>
                  <a:close/>
                </a:path>
              </a:pathLst>
            </a:custGeom>
            <a:solidFill>
              <a:srgbClr val="EE685D"/>
            </a:solidFill>
            <a:ln w="3960" cap="flat">
              <a:noFill/>
              <a:prstDash val="solid"/>
              <a:miter/>
            </a:ln>
          </p:spPr>
          <p:txBody>
            <a:bodyPr rtlCol="0" anchor="ctr"/>
            <a:lstStyle/>
            <a:p>
              <a:endParaRPr lang="en-EG"/>
            </a:p>
          </p:txBody>
        </p:sp>
        <p:sp>
          <p:nvSpPr>
            <p:cNvPr id="50" name="Freeform 49">
              <a:extLst>
                <a:ext uri="{FF2B5EF4-FFF2-40B4-BE49-F238E27FC236}">
                  <a16:creationId xmlns:a16="http://schemas.microsoft.com/office/drawing/2014/main" id="{F685B525-CA43-A346-91CB-8B6C18D4D5DD}"/>
                </a:ext>
              </a:extLst>
            </p:cNvPr>
            <p:cNvSpPr/>
            <p:nvPr/>
          </p:nvSpPr>
          <p:spPr>
            <a:xfrm>
              <a:off x="5076288" y="2545896"/>
              <a:ext cx="42842" cy="79554"/>
            </a:xfrm>
            <a:custGeom>
              <a:avLst/>
              <a:gdLst>
                <a:gd name="connsiteX0" fmla="*/ 18578 w 42842"/>
                <a:gd name="connsiteY0" fmla="*/ 10422 h 79554"/>
                <a:gd name="connsiteX1" fmla="*/ 5468 w 42842"/>
                <a:gd name="connsiteY1" fmla="*/ 59549 h 79554"/>
                <a:gd name="connsiteX2" fmla="*/ 14499 w 42842"/>
                <a:gd name="connsiteY2" fmla="*/ 79358 h 79554"/>
                <a:gd name="connsiteX3" fmla="*/ 39015 w 42842"/>
                <a:gd name="connsiteY3" fmla="*/ 7014 h 79554"/>
                <a:gd name="connsiteX4" fmla="*/ 18578 w 42842"/>
                <a:gd name="connsiteY4" fmla="*/ 10422 h 7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42" h="79554">
                  <a:moveTo>
                    <a:pt x="18578" y="10422"/>
                  </a:moveTo>
                  <a:cubicBezTo>
                    <a:pt x="21113" y="29439"/>
                    <a:pt x="24796" y="48772"/>
                    <a:pt x="5468" y="59549"/>
                  </a:cubicBezTo>
                  <a:cubicBezTo>
                    <a:pt x="-6414" y="66165"/>
                    <a:pt x="3131" y="81458"/>
                    <a:pt x="14499" y="79358"/>
                  </a:cubicBezTo>
                  <a:cubicBezTo>
                    <a:pt x="47570" y="73653"/>
                    <a:pt x="45392" y="30944"/>
                    <a:pt x="39015" y="7014"/>
                  </a:cubicBezTo>
                  <a:cubicBezTo>
                    <a:pt x="36044" y="-3999"/>
                    <a:pt x="16994" y="-1424"/>
                    <a:pt x="18578" y="10422"/>
                  </a:cubicBezTo>
                  <a:close/>
                </a:path>
              </a:pathLst>
            </a:custGeom>
            <a:solidFill>
              <a:srgbClr val="EE685D"/>
            </a:solidFill>
            <a:ln w="3960" cap="flat">
              <a:noFill/>
              <a:prstDash val="solid"/>
              <a:miter/>
            </a:ln>
          </p:spPr>
          <p:txBody>
            <a:bodyPr rtlCol="0" anchor="ctr"/>
            <a:lstStyle/>
            <a:p>
              <a:endParaRPr lang="en-EG"/>
            </a:p>
          </p:txBody>
        </p:sp>
        <p:sp>
          <p:nvSpPr>
            <p:cNvPr id="51" name="Freeform 50">
              <a:extLst>
                <a:ext uri="{FF2B5EF4-FFF2-40B4-BE49-F238E27FC236}">
                  <a16:creationId xmlns:a16="http://schemas.microsoft.com/office/drawing/2014/main" id="{4674BA98-B7D1-4545-A44D-D7FB80E7C060}"/>
                </a:ext>
              </a:extLst>
            </p:cNvPr>
            <p:cNvSpPr/>
            <p:nvPr/>
          </p:nvSpPr>
          <p:spPr>
            <a:xfrm>
              <a:off x="5191820" y="1290876"/>
              <a:ext cx="155581" cy="32117"/>
            </a:xfrm>
            <a:custGeom>
              <a:avLst/>
              <a:gdLst>
                <a:gd name="connsiteX0" fmla="*/ 144922 w 155581"/>
                <a:gd name="connsiteY0" fmla="*/ 20 h 32117"/>
                <a:gd name="connsiteX1" fmla="*/ 10023 w 155581"/>
                <a:gd name="connsiteY1" fmla="*/ 10797 h 32117"/>
                <a:gd name="connsiteX2" fmla="*/ 10537 w 155581"/>
                <a:gd name="connsiteY2" fmla="*/ 32111 h 32117"/>
                <a:gd name="connsiteX3" fmla="*/ 145477 w 155581"/>
                <a:gd name="connsiteY3" fmla="*/ 21692 h 32117"/>
                <a:gd name="connsiteX4" fmla="*/ 144922 w 155581"/>
                <a:gd name="connsiteY4" fmla="*/ 20 h 32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81" h="32117">
                  <a:moveTo>
                    <a:pt x="144922" y="20"/>
                  </a:moveTo>
                  <a:cubicBezTo>
                    <a:pt x="99969" y="2437"/>
                    <a:pt x="54897" y="7072"/>
                    <a:pt x="10023" y="10797"/>
                  </a:cubicBezTo>
                  <a:cubicBezTo>
                    <a:pt x="-3562" y="11906"/>
                    <a:pt x="-3285" y="32508"/>
                    <a:pt x="10537" y="32111"/>
                  </a:cubicBezTo>
                  <a:cubicBezTo>
                    <a:pt x="55680" y="31239"/>
                    <a:pt x="100735" y="27760"/>
                    <a:pt x="145477" y="21692"/>
                  </a:cubicBezTo>
                  <a:cubicBezTo>
                    <a:pt x="158864" y="19711"/>
                    <a:pt x="159220" y="-732"/>
                    <a:pt x="144922" y="20"/>
                  </a:cubicBezTo>
                  <a:close/>
                </a:path>
              </a:pathLst>
            </a:custGeom>
            <a:solidFill>
              <a:srgbClr val="EE685D"/>
            </a:solidFill>
            <a:ln w="3960" cap="flat">
              <a:noFill/>
              <a:prstDash val="solid"/>
              <a:miter/>
            </a:ln>
          </p:spPr>
          <p:txBody>
            <a:bodyPr rtlCol="0" anchor="ctr"/>
            <a:lstStyle/>
            <a:p>
              <a:endParaRPr lang="en-EG"/>
            </a:p>
          </p:txBody>
        </p:sp>
        <p:sp>
          <p:nvSpPr>
            <p:cNvPr id="52" name="Freeform 51">
              <a:extLst>
                <a:ext uri="{FF2B5EF4-FFF2-40B4-BE49-F238E27FC236}">
                  <a16:creationId xmlns:a16="http://schemas.microsoft.com/office/drawing/2014/main" id="{E9E2B4F0-D8CB-5C4D-A432-44C394DBCA7D}"/>
                </a:ext>
              </a:extLst>
            </p:cNvPr>
            <p:cNvSpPr/>
            <p:nvPr/>
          </p:nvSpPr>
          <p:spPr>
            <a:xfrm>
              <a:off x="4543860" y="1528127"/>
              <a:ext cx="83285" cy="91445"/>
            </a:xfrm>
            <a:custGeom>
              <a:avLst/>
              <a:gdLst>
                <a:gd name="connsiteX0" fmla="*/ 65470 w 83285"/>
                <a:gd name="connsiteY0" fmla="*/ 3572 h 91445"/>
                <a:gd name="connsiteX1" fmla="*/ 0 w 83285"/>
                <a:gd name="connsiteY1" fmla="*/ 91446 h 91445"/>
                <a:gd name="connsiteX2" fmla="*/ 20199 w 83285"/>
                <a:gd name="connsiteY2" fmla="*/ 68031 h 91445"/>
                <a:gd name="connsiteX3" fmla="*/ 42022 w 83285"/>
                <a:gd name="connsiteY3" fmla="*/ 72429 h 91445"/>
                <a:gd name="connsiteX4" fmla="*/ 80956 w 83285"/>
                <a:gd name="connsiteY4" fmla="*/ 18310 h 91445"/>
                <a:gd name="connsiteX5" fmla="*/ 65470 w 83285"/>
                <a:gd name="connsiteY5" fmla="*/ 3572 h 9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85" h="91445">
                  <a:moveTo>
                    <a:pt x="65470" y="3572"/>
                  </a:moveTo>
                  <a:cubicBezTo>
                    <a:pt x="40960" y="30761"/>
                    <a:pt x="19042" y="60180"/>
                    <a:pt x="0" y="91446"/>
                  </a:cubicBezTo>
                  <a:cubicBezTo>
                    <a:pt x="7089" y="83205"/>
                    <a:pt x="13862" y="75321"/>
                    <a:pt x="20199" y="68031"/>
                  </a:cubicBezTo>
                  <a:cubicBezTo>
                    <a:pt x="31844" y="70250"/>
                    <a:pt x="39646" y="71795"/>
                    <a:pt x="42022" y="72429"/>
                  </a:cubicBezTo>
                  <a:cubicBezTo>
                    <a:pt x="54815" y="54284"/>
                    <a:pt x="67727" y="36218"/>
                    <a:pt x="80956" y="18310"/>
                  </a:cubicBezTo>
                  <a:cubicBezTo>
                    <a:pt x="88877" y="7573"/>
                    <a:pt x="74817" y="-6769"/>
                    <a:pt x="65470" y="3572"/>
                  </a:cubicBezTo>
                  <a:close/>
                </a:path>
              </a:pathLst>
            </a:custGeom>
            <a:solidFill>
              <a:srgbClr val="EE685D"/>
            </a:solidFill>
            <a:ln w="3960" cap="flat">
              <a:noFill/>
              <a:prstDash val="solid"/>
              <a:miter/>
            </a:ln>
          </p:spPr>
          <p:txBody>
            <a:bodyPr rtlCol="0" anchor="ctr"/>
            <a:lstStyle/>
            <a:p>
              <a:endParaRPr lang="en-EG"/>
            </a:p>
          </p:txBody>
        </p:sp>
        <p:sp>
          <p:nvSpPr>
            <p:cNvPr id="53" name="Freeform 52">
              <a:extLst>
                <a:ext uri="{FF2B5EF4-FFF2-40B4-BE49-F238E27FC236}">
                  <a16:creationId xmlns:a16="http://schemas.microsoft.com/office/drawing/2014/main" id="{F3693A7E-1773-D542-A271-3EA6D36778AA}"/>
                </a:ext>
              </a:extLst>
            </p:cNvPr>
            <p:cNvSpPr/>
            <p:nvPr/>
          </p:nvSpPr>
          <p:spPr>
            <a:xfrm>
              <a:off x="4968176" y="624430"/>
              <a:ext cx="85936" cy="28468"/>
            </a:xfrm>
            <a:custGeom>
              <a:avLst/>
              <a:gdLst>
                <a:gd name="connsiteX0" fmla="*/ 77063 w 85936"/>
                <a:gd name="connsiteY0" fmla="*/ 4675 h 28468"/>
                <a:gd name="connsiteX1" fmla="*/ 10207 w 85936"/>
                <a:gd name="connsiteY1" fmla="*/ 0 h 28468"/>
                <a:gd name="connsiteX2" fmla="*/ 7910 w 85936"/>
                <a:gd name="connsiteY2" fmla="*/ 20998 h 28468"/>
                <a:gd name="connsiteX3" fmla="*/ 74449 w 85936"/>
                <a:gd name="connsiteY3" fmla="*/ 28447 h 28468"/>
                <a:gd name="connsiteX4" fmla="*/ 77063 w 85936"/>
                <a:gd name="connsiteY4" fmla="*/ 4675 h 2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36" h="28468">
                  <a:moveTo>
                    <a:pt x="77063" y="4675"/>
                  </a:moveTo>
                  <a:cubicBezTo>
                    <a:pt x="54917" y="1535"/>
                    <a:pt x="32575" y="-27"/>
                    <a:pt x="10207" y="0"/>
                  </a:cubicBezTo>
                  <a:cubicBezTo>
                    <a:pt x="-1675" y="0"/>
                    <a:pt x="-4130" y="18938"/>
                    <a:pt x="7910" y="20998"/>
                  </a:cubicBezTo>
                  <a:cubicBezTo>
                    <a:pt x="29930" y="24746"/>
                    <a:pt x="52146" y="27233"/>
                    <a:pt x="74449" y="28447"/>
                  </a:cubicBezTo>
                  <a:cubicBezTo>
                    <a:pt x="87876" y="29279"/>
                    <a:pt x="90529" y="6577"/>
                    <a:pt x="77063" y="4675"/>
                  </a:cubicBezTo>
                  <a:close/>
                </a:path>
              </a:pathLst>
            </a:custGeom>
            <a:solidFill>
              <a:srgbClr val="FF9D83"/>
            </a:solidFill>
            <a:ln w="3960" cap="flat">
              <a:noFill/>
              <a:prstDash val="solid"/>
              <a:miter/>
            </a:ln>
          </p:spPr>
          <p:txBody>
            <a:bodyPr rtlCol="0" anchor="ctr"/>
            <a:lstStyle/>
            <a:p>
              <a:endParaRPr lang="en-EG"/>
            </a:p>
          </p:txBody>
        </p:sp>
        <p:sp>
          <p:nvSpPr>
            <p:cNvPr id="54" name="Freeform 53">
              <a:extLst>
                <a:ext uri="{FF2B5EF4-FFF2-40B4-BE49-F238E27FC236}">
                  <a16:creationId xmlns:a16="http://schemas.microsoft.com/office/drawing/2014/main" id="{A2F78D7C-829F-6E49-AD18-9C4CCCFE6695}"/>
                </a:ext>
              </a:extLst>
            </p:cNvPr>
            <p:cNvSpPr/>
            <p:nvPr/>
          </p:nvSpPr>
          <p:spPr>
            <a:xfrm>
              <a:off x="5263556" y="624221"/>
              <a:ext cx="70021" cy="30653"/>
            </a:xfrm>
            <a:custGeom>
              <a:avLst/>
              <a:gdLst>
                <a:gd name="connsiteX0" fmla="*/ 58611 w 70021"/>
                <a:gd name="connsiteY0" fmla="*/ 11 h 30653"/>
                <a:gd name="connsiteX1" fmla="*/ 7558 w 70021"/>
                <a:gd name="connsiteY1" fmla="*/ 9519 h 30653"/>
                <a:gd name="connsiteX2" fmla="*/ 13856 w 70021"/>
                <a:gd name="connsiteY2" fmla="*/ 30359 h 30653"/>
                <a:gd name="connsiteX3" fmla="*/ 62176 w 70021"/>
                <a:gd name="connsiteY3" fmla="*/ 22118 h 30653"/>
                <a:gd name="connsiteX4" fmla="*/ 58611 w 70021"/>
                <a:gd name="connsiteY4" fmla="*/ 11 h 3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1" h="30653">
                  <a:moveTo>
                    <a:pt x="58611" y="11"/>
                  </a:moveTo>
                  <a:cubicBezTo>
                    <a:pt x="41288" y="1230"/>
                    <a:pt x="24159" y="4420"/>
                    <a:pt x="7558" y="9519"/>
                  </a:cubicBezTo>
                  <a:cubicBezTo>
                    <a:pt x="-6027" y="13481"/>
                    <a:pt x="310" y="33291"/>
                    <a:pt x="13856" y="30359"/>
                  </a:cubicBezTo>
                  <a:cubicBezTo>
                    <a:pt x="29896" y="26674"/>
                    <a:pt x="46016" y="24733"/>
                    <a:pt x="62176" y="22118"/>
                  </a:cubicBezTo>
                  <a:cubicBezTo>
                    <a:pt x="74850" y="20018"/>
                    <a:pt x="71087" y="-544"/>
                    <a:pt x="58611" y="11"/>
                  </a:cubicBezTo>
                  <a:close/>
                </a:path>
              </a:pathLst>
            </a:custGeom>
            <a:solidFill>
              <a:srgbClr val="FF9D83"/>
            </a:solidFill>
            <a:ln w="3960" cap="flat">
              <a:noFill/>
              <a:prstDash val="solid"/>
              <a:miter/>
            </a:ln>
          </p:spPr>
          <p:txBody>
            <a:bodyPr rtlCol="0" anchor="ctr"/>
            <a:lstStyle/>
            <a:p>
              <a:endParaRPr lang="en-EG"/>
            </a:p>
          </p:txBody>
        </p:sp>
        <p:sp>
          <p:nvSpPr>
            <p:cNvPr id="55" name="Freeform 54">
              <a:extLst>
                <a:ext uri="{FF2B5EF4-FFF2-40B4-BE49-F238E27FC236}">
                  <a16:creationId xmlns:a16="http://schemas.microsoft.com/office/drawing/2014/main" id="{E9F01562-FA98-DB4B-BF3A-0575A450B033}"/>
                </a:ext>
              </a:extLst>
            </p:cNvPr>
            <p:cNvSpPr/>
            <p:nvPr/>
          </p:nvSpPr>
          <p:spPr>
            <a:xfrm>
              <a:off x="5516622" y="1192651"/>
              <a:ext cx="288853" cy="51914"/>
            </a:xfrm>
            <a:custGeom>
              <a:avLst/>
              <a:gdLst>
                <a:gd name="connsiteX0" fmla="*/ 280071 w 288853"/>
                <a:gd name="connsiteY0" fmla="*/ 585 h 51914"/>
                <a:gd name="connsiteX1" fmla="*/ 143072 w 288853"/>
                <a:gd name="connsiteY1" fmla="*/ 7796 h 51914"/>
                <a:gd name="connsiteX2" fmla="*/ 10192 w 288853"/>
                <a:gd name="connsiteY2" fmla="*/ 30022 h 51914"/>
                <a:gd name="connsiteX3" fmla="*/ 7974 w 288853"/>
                <a:gd name="connsiteY3" fmla="*/ 51852 h 51914"/>
                <a:gd name="connsiteX4" fmla="*/ 141884 w 288853"/>
                <a:gd name="connsiteY4" fmla="*/ 32716 h 51914"/>
                <a:gd name="connsiteX5" fmla="*/ 274368 w 288853"/>
                <a:gd name="connsiteY5" fmla="*/ 25466 h 51914"/>
                <a:gd name="connsiteX6" fmla="*/ 280071 w 288853"/>
                <a:gd name="connsiteY6" fmla="*/ 585 h 5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3" h="51914">
                  <a:moveTo>
                    <a:pt x="280071" y="585"/>
                  </a:moveTo>
                  <a:cubicBezTo>
                    <a:pt x="235672" y="-1594"/>
                    <a:pt x="188976" y="2645"/>
                    <a:pt x="143072" y="7796"/>
                  </a:cubicBezTo>
                  <a:cubicBezTo>
                    <a:pt x="99505" y="12669"/>
                    <a:pt x="53997" y="16908"/>
                    <a:pt x="10192" y="30022"/>
                  </a:cubicBezTo>
                  <a:cubicBezTo>
                    <a:pt x="-1294" y="33469"/>
                    <a:pt x="-4462" y="53159"/>
                    <a:pt x="7974" y="51852"/>
                  </a:cubicBezTo>
                  <a:cubicBezTo>
                    <a:pt x="52373" y="47296"/>
                    <a:pt x="97366" y="37114"/>
                    <a:pt x="141884" y="32716"/>
                  </a:cubicBezTo>
                  <a:cubicBezTo>
                    <a:pt x="186402" y="28318"/>
                    <a:pt x="230127" y="27922"/>
                    <a:pt x="274368" y="25466"/>
                  </a:cubicBezTo>
                  <a:cubicBezTo>
                    <a:pt x="289537" y="24634"/>
                    <a:pt x="294923" y="1338"/>
                    <a:pt x="280071" y="585"/>
                  </a:cubicBezTo>
                  <a:close/>
                </a:path>
              </a:pathLst>
            </a:custGeom>
            <a:solidFill>
              <a:srgbClr val="FF9D83"/>
            </a:solidFill>
            <a:ln w="3960" cap="flat">
              <a:noFill/>
              <a:prstDash val="solid"/>
              <a:miter/>
            </a:ln>
          </p:spPr>
          <p:txBody>
            <a:bodyPr rtlCol="0" anchor="ctr"/>
            <a:lstStyle/>
            <a:p>
              <a:endParaRPr lang="en-EG"/>
            </a:p>
          </p:txBody>
        </p:sp>
        <p:sp>
          <p:nvSpPr>
            <p:cNvPr id="56" name="Freeform 55">
              <a:extLst>
                <a:ext uri="{FF2B5EF4-FFF2-40B4-BE49-F238E27FC236}">
                  <a16:creationId xmlns:a16="http://schemas.microsoft.com/office/drawing/2014/main" id="{1B81D7BA-964F-0348-924C-38CDD3BE524B}"/>
                </a:ext>
              </a:extLst>
            </p:cNvPr>
            <p:cNvSpPr/>
            <p:nvPr/>
          </p:nvSpPr>
          <p:spPr>
            <a:xfrm>
              <a:off x="4306014" y="1268467"/>
              <a:ext cx="195433" cy="251289"/>
            </a:xfrm>
            <a:custGeom>
              <a:avLst/>
              <a:gdLst>
                <a:gd name="connsiteX0" fmla="*/ 180298 w 195433"/>
                <a:gd name="connsiteY0" fmla="*/ 1035 h 251289"/>
                <a:gd name="connsiteX1" fmla="*/ 88451 w 195433"/>
                <a:gd name="connsiteY1" fmla="*/ 94694 h 251289"/>
                <a:gd name="connsiteX2" fmla="*/ 1316 w 195433"/>
                <a:gd name="connsiteY2" fmla="*/ 233359 h 251289"/>
                <a:gd name="connsiteX3" fmla="*/ 22506 w 195433"/>
                <a:gd name="connsiteY3" fmla="*/ 245047 h 251289"/>
                <a:gd name="connsiteX4" fmla="*/ 100135 w 195433"/>
                <a:gd name="connsiteY4" fmla="*/ 119218 h 251289"/>
                <a:gd name="connsiteX5" fmla="*/ 191229 w 195433"/>
                <a:gd name="connsiteY5" fmla="*/ 19022 h 251289"/>
                <a:gd name="connsiteX6" fmla="*/ 193298 w 195433"/>
                <a:gd name="connsiteY6" fmla="*/ 4206 h 251289"/>
                <a:gd name="connsiteX7" fmla="*/ 180298 w 195433"/>
                <a:gd name="connsiteY7" fmla="*/ 1035 h 25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433" h="251289">
                  <a:moveTo>
                    <a:pt x="180298" y="1035"/>
                  </a:moveTo>
                  <a:cubicBezTo>
                    <a:pt x="141207" y="22825"/>
                    <a:pt x="113799" y="58720"/>
                    <a:pt x="88451" y="94694"/>
                  </a:cubicBezTo>
                  <a:cubicBezTo>
                    <a:pt x="57201" y="139066"/>
                    <a:pt x="24763" y="184153"/>
                    <a:pt x="1316" y="233359"/>
                  </a:cubicBezTo>
                  <a:cubicBezTo>
                    <a:pt x="-5338" y="247384"/>
                    <a:pt x="15020" y="258874"/>
                    <a:pt x="22506" y="245047"/>
                  </a:cubicBezTo>
                  <a:cubicBezTo>
                    <a:pt x="46270" y="201466"/>
                    <a:pt x="72410" y="160223"/>
                    <a:pt x="100135" y="119218"/>
                  </a:cubicBezTo>
                  <a:cubicBezTo>
                    <a:pt x="125998" y="80985"/>
                    <a:pt x="152455" y="44932"/>
                    <a:pt x="191229" y="19022"/>
                  </a:cubicBezTo>
                  <a:cubicBezTo>
                    <a:pt x="195891" y="15502"/>
                    <a:pt x="196817" y="8869"/>
                    <a:pt x="193298" y="4206"/>
                  </a:cubicBezTo>
                  <a:cubicBezTo>
                    <a:pt x="190269" y="192"/>
                    <a:pt x="184834" y="-1134"/>
                    <a:pt x="180298" y="1035"/>
                  </a:cubicBezTo>
                  <a:close/>
                </a:path>
              </a:pathLst>
            </a:custGeom>
            <a:solidFill>
              <a:srgbClr val="FF9D83"/>
            </a:solidFill>
            <a:ln w="3960" cap="flat">
              <a:noFill/>
              <a:prstDash val="solid"/>
              <a:miter/>
            </a:ln>
          </p:spPr>
          <p:txBody>
            <a:bodyPr rtlCol="0" anchor="ctr"/>
            <a:lstStyle/>
            <a:p>
              <a:endParaRPr lang="en-EG"/>
            </a:p>
          </p:txBody>
        </p:sp>
        <p:sp>
          <p:nvSpPr>
            <p:cNvPr id="57" name="Freeform 56">
              <a:extLst>
                <a:ext uri="{FF2B5EF4-FFF2-40B4-BE49-F238E27FC236}">
                  <a16:creationId xmlns:a16="http://schemas.microsoft.com/office/drawing/2014/main" id="{1D15E7D3-8818-4647-9EEC-2261855EAB31}"/>
                </a:ext>
              </a:extLst>
            </p:cNvPr>
            <p:cNvSpPr/>
            <p:nvPr/>
          </p:nvSpPr>
          <p:spPr>
            <a:xfrm>
              <a:off x="4154095" y="4892972"/>
              <a:ext cx="178384" cy="77736"/>
            </a:xfrm>
            <a:custGeom>
              <a:avLst/>
              <a:gdLst>
                <a:gd name="connsiteX0" fmla="*/ 166305 w 178384"/>
                <a:gd name="connsiteY0" fmla="*/ 38488 h 77736"/>
                <a:gd name="connsiteX1" fmla="*/ 85785 w 178384"/>
                <a:gd name="connsiteY1" fmla="*/ 52117 h 77736"/>
                <a:gd name="connsiteX2" fmla="*/ 20078 w 178384"/>
                <a:gd name="connsiteY2" fmla="*/ 5327 h 77736"/>
                <a:gd name="connsiteX3" fmla="*/ 1265 w 178384"/>
                <a:gd name="connsiteY3" fmla="*/ 16975 h 77736"/>
                <a:gd name="connsiteX4" fmla="*/ 64398 w 178384"/>
                <a:gd name="connsiteY4" fmla="*/ 75452 h 77736"/>
                <a:gd name="connsiteX5" fmla="*/ 170147 w 178384"/>
                <a:gd name="connsiteY5" fmla="*/ 62378 h 77736"/>
                <a:gd name="connsiteX6" fmla="*/ 166305 w 178384"/>
                <a:gd name="connsiteY6" fmla="*/ 38488 h 7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384" h="77736">
                  <a:moveTo>
                    <a:pt x="166305" y="38488"/>
                  </a:moveTo>
                  <a:cubicBezTo>
                    <a:pt x="139611" y="42133"/>
                    <a:pt x="112876" y="52196"/>
                    <a:pt x="85785" y="52117"/>
                  </a:cubicBezTo>
                  <a:cubicBezTo>
                    <a:pt x="52120" y="52117"/>
                    <a:pt x="36396" y="31872"/>
                    <a:pt x="20078" y="5327"/>
                  </a:cubicBezTo>
                  <a:cubicBezTo>
                    <a:pt x="12474" y="-7074"/>
                    <a:pt x="-4795" y="4416"/>
                    <a:pt x="1265" y="16975"/>
                  </a:cubicBezTo>
                  <a:cubicBezTo>
                    <a:pt x="14731" y="45065"/>
                    <a:pt x="32356" y="68836"/>
                    <a:pt x="64398" y="75452"/>
                  </a:cubicBezTo>
                  <a:cubicBezTo>
                    <a:pt x="98301" y="82465"/>
                    <a:pt x="137710" y="71966"/>
                    <a:pt x="170147" y="62378"/>
                  </a:cubicBezTo>
                  <a:cubicBezTo>
                    <a:pt x="182901" y="58575"/>
                    <a:pt x="180247" y="36586"/>
                    <a:pt x="166305" y="38488"/>
                  </a:cubicBezTo>
                  <a:close/>
                </a:path>
              </a:pathLst>
            </a:custGeom>
            <a:solidFill>
              <a:srgbClr val="5194AF"/>
            </a:solidFill>
            <a:ln w="3960"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00661820-B9E2-E04B-A6AF-DBAAA14A19D9}"/>
                </a:ext>
              </a:extLst>
            </p:cNvPr>
            <p:cNvSpPr/>
            <p:nvPr/>
          </p:nvSpPr>
          <p:spPr>
            <a:xfrm>
              <a:off x="5514403" y="4840029"/>
              <a:ext cx="197378" cy="58489"/>
            </a:xfrm>
            <a:custGeom>
              <a:avLst/>
              <a:gdLst>
                <a:gd name="connsiteX0" fmla="*/ 184145 w 197378"/>
                <a:gd name="connsiteY0" fmla="*/ 982 h 58489"/>
                <a:gd name="connsiteX1" fmla="*/ 103704 w 197378"/>
                <a:gd name="connsiteY1" fmla="*/ 30418 h 58489"/>
                <a:gd name="connsiteX2" fmla="*/ 13124 w 197378"/>
                <a:gd name="connsiteY2" fmla="*/ 29032 h 58489"/>
                <a:gd name="connsiteX3" fmla="*/ 7935 w 197378"/>
                <a:gd name="connsiteY3" fmla="*/ 50030 h 58489"/>
                <a:gd name="connsiteX4" fmla="*/ 193095 w 197378"/>
                <a:gd name="connsiteY4" fmla="*/ 20752 h 58489"/>
                <a:gd name="connsiteX5" fmla="*/ 184145 w 197378"/>
                <a:gd name="connsiteY5" fmla="*/ 982 h 5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378" h="58489">
                  <a:moveTo>
                    <a:pt x="184145" y="982"/>
                  </a:moveTo>
                  <a:cubicBezTo>
                    <a:pt x="157410" y="12550"/>
                    <a:pt x="132656" y="25229"/>
                    <a:pt x="103704" y="30418"/>
                  </a:cubicBezTo>
                  <a:cubicBezTo>
                    <a:pt x="73676" y="35447"/>
                    <a:pt x="42984" y="34977"/>
                    <a:pt x="13124" y="29032"/>
                  </a:cubicBezTo>
                  <a:cubicBezTo>
                    <a:pt x="-501" y="26496"/>
                    <a:pt x="-5571" y="46266"/>
                    <a:pt x="7935" y="50030"/>
                  </a:cubicBezTo>
                  <a:cubicBezTo>
                    <a:pt x="66474" y="66392"/>
                    <a:pt x="144142" y="60251"/>
                    <a:pt x="193095" y="20752"/>
                  </a:cubicBezTo>
                  <a:cubicBezTo>
                    <a:pt x="201690" y="13818"/>
                    <a:pt x="196660" y="-4406"/>
                    <a:pt x="184145" y="982"/>
                  </a:cubicBezTo>
                  <a:close/>
                </a:path>
              </a:pathLst>
            </a:custGeom>
            <a:solidFill>
              <a:srgbClr val="5194AF"/>
            </a:solidFill>
            <a:ln w="3960"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9915E03-2320-FD42-AD3C-16FFDC481470}"/>
                </a:ext>
              </a:extLst>
            </p:cNvPr>
            <p:cNvSpPr/>
            <p:nvPr/>
          </p:nvSpPr>
          <p:spPr>
            <a:xfrm>
              <a:off x="4905428" y="176303"/>
              <a:ext cx="479832" cy="98531"/>
            </a:xfrm>
            <a:custGeom>
              <a:avLst/>
              <a:gdLst>
                <a:gd name="connsiteX0" fmla="*/ 426443 w 479832"/>
                <a:gd name="connsiteY0" fmla="*/ 19492 h 98531"/>
                <a:gd name="connsiteX1" fmla="*/ 392659 w 479832"/>
                <a:gd name="connsiteY1" fmla="*/ 26426 h 98531"/>
                <a:gd name="connsiteX2" fmla="*/ 378757 w 479832"/>
                <a:gd name="connsiteY2" fmla="*/ 18819 h 98531"/>
                <a:gd name="connsiteX3" fmla="*/ 349765 w 479832"/>
                <a:gd name="connsiteY3" fmla="*/ 13550 h 98531"/>
                <a:gd name="connsiteX4" fmla="*/ 280454 w 479832"/>
                <a:gd name="connsiteY4" fmla="*/ 35736 h 98531"/>
                <a:gd name="connsiteX5" fmla="*/ 228213 w 479832"/>
                <a:gd name="connsiteY5" fmla="*/ 47859 h 98531"/>
                <a:gd name="connsiteX6" fmla="*/ 191933 w 479832"/>
                <a:gd name="connsiteY6" fmla="*/ 28446 h 98531"/>
                <a:gd name="connsiteX7" fmla="*/ 128325 w 479832"/>
                <a:gd name="connsiteY7" fmla="*/ 16957 h 98531"/>
                <a:gd name="connsiteX8" fmla="*/ 95887 w 479832"/>
                <a:gd name="connsiteY8" fmla="*/ 21354 h 98531"/>
                <a:gd name="connsiteX9" fmla="*/ 0 w 479832"/>
                <a:gd name="connsiteY9" fmla="*/ 98532 h 98531"/>
                <a:gd name="connsiteX10" fmla="*/ 753 w 479832"/>
                <a:gd name="connsiteY10" fmla="*/ 98136 h 98531"/>
                <a:gd name="connsiteX11" fmla="*/ 136840 w 479832"/>
                <a:gd name="connsiteY11" fmla="*/ 42669 h 98531"/>
                <a:gd name="connsiteX12" fmla="*/ 206825 w 479832"/>
                <a:gd name="connsiteY12" fmla="*/ 66203 h 98531"/>
                <a:gd name="connsiteX13" fmla="*/ 262868 w 479832"/>
                <a:gd name="connsiteY13" fmla="*/ 71948 h 98531"/>
                <a:gd name="connsiteX14" fmla="*/ 330556 w 479832"/>
                <a:gd name="connsiteY14" fmla="*/ 41719 h 98531"/>
                <a:gd name="connsiteX15" fmla="*/ 373529 w 479832"/>
                <a:gd name="connsiteY15" fmla="*/ 44096 h 98531"/>
                <a:gd name="connsiteX16" fmla="*/ 399788 w 479832"/>
                <a:gd name="connsiteY16" fmla="*/ 56813 h 98531"/>
                <a:gd name="connsiteX17" fmla="*/ 442167 w 479832"/>
                <a:gd name="connsiteY17" fmla="*/ 39341 h 98531"/>
                <a:gd name="connsiteX18" fmla="*/ 479833 w 479832"/>
                <a:gd name="connsiteY18" fmla="*/ 17710 h 98531"/>
                <a:gd name="connsiteX19" fmla="*/ 453890 w 479832"/>
                <a:gd name="connsiteY19" fmla="*/ 0 h 98531"/>
                <a:gd name="connsiteX20" fmla="*/ 426443 w 479832"/>
                <a:gd name="connsiteY20" fmla="*/ 19492 h 9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9832" h="98531">
                  <a:moveTo>
                    <a:pt x="426443" y="19492"/>
                  </a:moveTo>
                  <a:cubicBezTo>
                    <a:pt x="415353" y="29793"/>
                    <a:pt x="411947" y="33795"/>
                    <a:pt x="392659" y="26426"/>
                  </a:cubicBezTo>
                  <a:cubicBezTo>
                    <a:pt x="387866" y="24564"/>
                    <a:pt x="383589" y="20839"/>
                    <a:pt x="378757" y="18819"/>
                  </a:cubicBezTo>
                  <a:cubicBezTo>
                    <a:pt x="369543" y="15138"/>
                    <a:pt x="359684" y="13346"/>
                    <a:pt x="349765" y="13550"/>
                  </a:cubicBezTo>
                  <a:cubicBezTo>
                    <a:pt x="324734" y="13867"/>
                    <a:pt x="302237" y="24999"/>
                    <a:pt x="280454" y="35736"/>
                  </a:cubicBezTo>
                  <a:cubicBezTo>
                    <a:pt x="263660" y="43937"/>
                    <a:pt x="247065" y="53723"/>
                    <a:pt x="228213" y="47859"/>
                  </a:cubicBezTo>
                  <a:cubicBezTo>
                    <a:pt x="215420" y="43898"/>
                    <a:pt x="204449" y="33834"/>
                    <a:pt x="191933" y="28446"/>
                  </a:cubicBezTo>
                  <a:cubicBezTo>
                    <a:pt x="171861" y="19890"/>
                    <a:pt x="150121" y="15963"/>
                    <a:pt x="128325" y="16957"/>
                  </a:cubicBezTo>
                  <a:cubicBezTo>
                    <a:pt x="117400" y="17424"/>
                    <a:pt x="106542" y="18896"/>
                    <a:pt x="95887" y="21354"/>
                  </a:cubicBezTo>
                  <a:cubicBezTo>
                    <a:pt x="61084" y="43334"/>
                    <a:pt x="28912" y="69228"/>
                    <a:pt x="0" y="98532"/>
                  </a:cubicBezTo>
                  <a:lnTo>
                    <a:pt x="753" y="98136"/>
                  </a:lnTo>
                  <a:cubicBezTo>
                    <a:pt x="41824" y="69967"/>
                    <a:pt x="84995" y="41877"/>
                    <a:pt x="136840" y="42669"/>
                  </a:cubicBezTo>
                  <a:cubicBezTo>
                    <a:pt x="164050" y="43105"/>
                    <a:pt x="183853" y="53366"/>
                    <a:pt x="206825" y="66203"/>
                  </a:cubicBezTo>
                  <a:cubicBezTo>
                    <a:pt x="225440" y="76583"/>
                    <a:pt x="242471" y="79158"/>
                    <a:pt x="262868" y="71948"/>
                  </a:cubicBezTo>
                  <a:cubicBezTo>
                    <a:pt x="286197" y="63667"/>
                    <a:pt x="306435" y="48176"/>
                    <a:pt x="330556" y="41719"/>
                  </a:cubicBezTo>
                  <a:cubicBezTo>
                    <a:pt x="344692" y="37250"/>
                    <a:pt x="359972" y="38096"/>
                    <a:pt x="373529" y="44096"/>
                  </a:cubicBezTo>
                  <a:cubicBezTo>
                    <a:pt x="382440" y="48454"/>
                    <a:pt x="389609" y="55228"/>
                    <a:pt x="399788" y="56813"/>
                  </a:cubicBezTo>
                  <a:cubicBezTo>
                    <a:pt x="416343" y="59388"/>
                    <a:pt x="430562" y="50118"/>
                    <a:pt x="442167" y="39341"/>
                  </a:cubicBezTo>
                  <a:cubicBezTo>
                    <a:pt x="454722" y="27693"/>
                    <a:pt x="466683" y="19968"/>
                    <a:pt x="479833" y="17710"/>
                  </a:cubicBezTo>
                  <a:cubicBezTo>
                    <a:pt x="471627" y="11184"/>
                    <a:pt x="462956" y="5265"/>
                    <a:pt x="453890" y="0"/>
                  </a:cubicBezTo>
                  <a:cubicBezTo>
                    <a:pt x="443890" y="5206"/>
                    <a:pt x="434654" y="11765"/>
                    <a:pt x="426443" y="19492"/>
                  </a:cubicBezTo>
                  <a:close/>
                </a:path>
              </a:pathLst>
            </a:custGeom>
            <a:solidFill>
              <a:srgbClr val="FFFFFF">
                <a:alpha val="22000"/>
              </a:srgbClr>
            </a:solidFill>
            <a:ln w="3960" cap="flat">
              <a:noFill/>
              <a:prstDash val="solid"/>
              <a:miter/>
            </a:ln>
          </p:spPr>
          <p:txBody>
            <a:bodyPr rtlCol="0" anchor="ctr"/>
            <a:lstStyle/>
            <a:p>
              <a:endParaRPr lang="en-EG"/>
            </a:p>
          </p:txBody>
        </p:sp>
        <p:sp>
          <p:nvSpPr>
            <p:cNvPr id="60" name="Freeform 59">
              <a:extLst>
                <a:ext uri="{FF2B5EF4-FFF2-40B4-BE49-F238E27FC236}">
                  <a16:creationId xmlns:a16="http://schemas.microsoft.com/office/drawing/2014/main" id="{DD180D38-4D05-C545-96AE-664ADAC1A041}"/>
                </a:ext>
              </a:extLst>
            </p:cNvPr>
            <p:cNvSpPr/>
            <p:nvPr/>
          </p:nvSpPr>
          <p:spPr>
            <a:xfrm>
              <a:off x="4587665" y="1654715"/>
              <a:ext cx="1075830" cy="649588"/>
            </a:xfrm>
            <a:custGeom>
              <a:avLst/>
              <a:gdLst>
                <a:gd name="connsiteX0" fmla="*/ 1043314 w 1075830"/>
                <a:gd name="connsiteY0" fmla="*/ 40649 h 649588"/>
                <a:gd name="connsiteX1" fmla="*/ 951110 w 1075830"/>
                <a:gd name="connsiteY1" fmla="*/ 250628 h 649588"/>
                <a:gd name="connsiteX2" fmla="*/ 129751 w 1075830"/>
                <a:gd name="connsiteY2" fmla="*/ 238386 h 649588"/>
                <a:gd name="connsiteX3" fmla="*/ 10931 w 1075830"/>
                <a:gd name="connsiteY3" fmla="*/ 0 h 649588"/>
                <a:gd name="connsiteX4" fmla="*/ 0 w 1075830"/>
                <a:gd name="connsiteY4" fmla="*/ 9469 h 649588"/>
                <a:gd name="connsiteX5" fmla="*/ 87332 w 1075830"/>
                <a:gd name="connsiteY5" fmla="*/ 649588 h 649588"/>
                <a:gd name="connsiteX6" fmla="*/ 503953 w 1075830"/>
                <a:gd name="connsiteY6" fmla="*/ 619082 h 649588"/>
                <a:gd name="connsiteX7" fmla="*/ 949605 w 1075830"/>
                <a:gd name="connsiteY7" fmla="*/ 649588 h 649588"/>
                <a:gd name="connsiteX8" fmla="*/ 1075831 w 1075830"/>
                <a:gd name="connsiteY8" fmla="*/ 72146 h 649588"/>
                <a:gd name="connsiteX9" fmla="*/ 1043314 w 1075830"/>
                <a:gd name="connsiteY9" fmla="*/ 40649 h 64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5830" h="649588">
                  <a:moveTo>
                    <a:pt x="1043314" y="40649"/>
                  </a:moveTo>
                  <a:cubicBezTo>
                    <a:pt x="1024343" y="94887"/>
                    <a:pt x="974993" y="230819"/>
                    <a:pt x="951110" y="250628"/>
                  </a:cubicBezTo>
                  <a:cubicBezTo>
                    <a:pt x="921128" y="275033"/>
                    <a:pt x="231856" y="285017"/>
                    <a:pt x="129751" y="238386"/>
                  </a:cubicBezTo>
                  <a:cubicBezTo>
                    <a:pt x="42854" y="198767"/>
                    <a:pt x="16674" y="44967"/>
                    <a:pt x="10931" y="0"/>
                  </a:cubicBezTo>
                  <a:cubicBezTo>
                    <a:pt x="7367" y="3249"/>
                    <a:pt x="3763" y="6418"/>
                    <a:pt x="0" y="9469"/>
                  </a:cubicBezTo>
                  <a:lnTo>
                    <a:pt x="87332" y="649588"/>
                  </a:lnTo>
                  <a:cubicBezTo>
                    <a:pt x="225401" y="630430"/>
                    <a:pt x="364566" y="620239"/>
                    <a:pt x="503953" y="619082"/>
                  </a:cubicBezTo>
                  <a:cubicBezTo>
                    <a:pt x="653044" y="618517"/>
                    <a:pt x="801981" y="628712"/>
                    <a:pt x="949605" y="649588"/>
                  </a:cubicBezTo>
                  <a:lnTo>
                    <a:pt x="1075831" y="72146"/>
                  </a:lnTo>
                  <a:cubicBezTo>
                    <a:pt x="1064313" y="62372"/>
                    <a:pt x="1053451" y="51850"/>
                    <a:pt x="1043314" y="40649"/>
                  </a:cubicBezTo>
                  <a:close/>
                </a:path>
              </a:pathLst>
            </a:custGeom>
            <a:solidFill>
              <a:schemeClr val="accent1">
                <a:lumMod val="60000"/>
                <a:lumOff val="40000"/>
              </a:schemeClr>
            </a:solidFill>
            <a:ln w="3960" cap="flat">
              <a:noFill/>
              <a:prstDash val="solid"/>
              <a:miter/>
            </a:ln>
          </p:spPr>
          <p:txBody>
            <a:bodyPr rtlCol="0" anchor="ctr"/>
            <a:lstStyle/>
            <a:p>
              <a:endParaRPr lang="en-EG"/>
            </a:p>
          </p:txBody>
        </p:sp>
        <p:sp>
          <p:nvSpPr>
            <p:cNvPr id="61" name="Freeform 60">
              <a:extLst>
                <a:ext uri="{FF2B5EF4-FFF2-40B4-BE49-F238E27FC236}">
                  <a16:creationId xmlns:a16="http://schemas.microsoft.com/office/drawing/2014/main" id="{4CF78172-67DA-5B40-B106-73855F11C2F2}"/>
                </a:ext>
              </a:extLst>
            </p:cNvPr>
            <p:cNvSpPr/>
            <p:nvPr/>
          </p:nvSpPr>
          <p:spPr>
            <a:xfrm>
              <a:off x="6326648" y="4605699"/>
              <a:ext cx="551199" cy="491163"/>
            </a:xfrm>
            <a:custGeom>
              <a:avLst/>
              <a:gdLst>
                <a:gd name="connsiteX0" fmla="*/ 14911 w 551199"/>
                <a:gd name="connsiteY0" fmla="*/ 101004 h 491163"/>
                <a:gd name="connsiteX1" fmla="*/ 1801 w 551199"/>
                <a:gd name="connsiteY1" fmla="*/ 101004 h 491163"/>
                <a:gd name="connsiteX2" fmla="*/ 35665 w 551199"/>
                <a:gd name="connsiteY2" fmla="*/ 455592 h 491163"/>
                <a:gd name="connsiteX3" fmla="*/ 468524 w 551199"/>
                <a:gd name="connsiteY3" fmla="*/ 488475 h 491163"/>
                <a:gd name="connsiteX4" fmla="*/ 547737 w 551199"/>
                <a:gd name="connsiteY4" fmla="*/ 41616 h 491163"/>
                <a:gd name="connsiteX5" fmla="*/ 14911 w 551199"/>
                <a:gd name="connsiteY5" fmla="*/ 101004 h 49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199" h="491163">
                  <a:moveTo>
                    <a:pt x="14911" y="101004"/>
                  </a:moveTo>
                  <a:lnTo>
                    <a:pt x="1801" y="101004"/>
                  </a:lnTo>
                  <a:cubicBezTo>
                    <a:pt x="1801" y="101004"/>
                    <a:pt x="-11784" y="406068"/>
                    <a:pt x="35665" y="455592"/>
                  </a:cubicBezTo>
                  <a:cubicBezTo>
                    <a:pt x="83113" y="505115"/>
                    <a:pt x="468524" y="488475"/>
                    <a:pt x="468524" y="488475"/>
                  </a:cubicBezTo>
                  <a:cubicBezTo>
                    <a:pt x="468524" y="488475"/>
                    <a:pt x="571105" y="162254"/>
                    <a:pt x="547737" y="41616"/>
                  </a:cubicBezTo>
                  <a:cubicBezTo>
                    <a:pt x="524369" y="-79023"/>
                    <a:pt x="14911" y="101004"/>
                    <a:pt x="14911" y="101004"/>
                  </a:cubicBezTo>
                  <a:close/>
                </a:path>
              </a:pathLst>
            </a:custGeom>
            <a:solidFill>
              <a:srgbClr val="FE9E76"/>
            </a:solidFill>
            <a:ln w="3960" cap="flat">
              <a:noFill/>
              <a:prstDash val="solid"/>
              <a:miter/>
            </a:ln>
          </p:spPr>
          <p:txBody>
            <a:bodyPr rtlCol="0" anchor="ctr"/>
            <a:lstStyle/>
            <a:p>
              <a:endParaRPr lang="en-EG"/>
            </a:p>
          </p:txBody>
        </p:sp>
        <p:sp>
          <p:nvSpPr>
            <p:cNvPr id="62" name="Freeform 61">
              <a:extLst>
                <a:ext uri="{FF2B5EF4-FFF2-40B4-BE49-F238E27FC236}">
                  <a16:creationId xmlns:a16="http://schemas.microsoft.com/office/drawing/2014/main" id="{084B85B6-3098-B047-A729-5E21E7A2C93C}"/>
                </a:ext>
              </a:extLst>
            </p:cNvPr>
            <p:cNvSpPr/>
            <p:nvPr/>
          </p:nvSpPr>
          <p:spPr>
            <a:xfrm>
              <a:off x="7384794" y="294281"/>
              <a:ext cx="1344622" cy="1752303"/>
            </a:xfrm>
            <a:custGeom>
              <a:avLst/>
              <a:gdLst>
                <a:gd name="connsiteX0" fmla="*/ 1132706 w 1344622"/>
                <a:gd name="connsiteY0" fmla="*/ 389577 h 1752303"/>
                <a:gd name="connsiteX1" fmla="*/ 987627 w 1344622"/>
                <a:gd name="connsiteY1" fmla="*/ 118506 h 1752303"/>
                <a:gd name="connsiteX2" fmla="*/ 641150 w 1344622"/>
                <a:gd name="connsiteY2" fmla="*/ 46 h 1752303"/>
                <a:gd name="connsiteX3" fmla="*/ 580631 w 1344622"/>
                <a:gd name="connsiteY3" fmla="*/ 32613 h 1752303"/>
                <a:gd name="connsiteX4" fmla="*/ 539163 w 1344622"/>
                <a:gd name="connsiteY4" fmla="*/ 32613 h 1752303"/>
                <a:gd name="connsiteX5" fmla="*/ 450168 w 1344622"/>
                <a:gd name="connsiteY5" fmla="*/ 192593 h 1752303"/>
                <a:gd name="connsiteX6" fmla="*/ 518449 w 1344622"/>
                <a:gd name="connsiteY6" fmla="*/ 253289 h 1752303"/>
                <a:gd name="connsiteX7" fmla="*/ 488823 w 1344622"/>
                <a:gd name="connsiteY7" fmla="*/ 351068 h 1752303"/>
                <a:gd name="connsiteX8" fmla="*/ 623485 w 1344622"/>
                <a:gd name="connsiteY8" fmla="*/ 319967 h 1752303"/>
                <a:gd name="connsiteX9" fmla="*/ 687133 w 1344622"/>
                <a:gd name="connsiteY9" fmla="*/ 327376 h 1752303"/>
                <a:gd name="connsiteX10" fmla="*/ 858906 w 1344622"/>
                <a:gd name="connsiteY10" fmla="*/ 293304 h 1752303"/>
                <a:gd name="connsiteX11" fmla="*/ 894552 w 1344622"/>
                <a:gd name="connsiteY11" fmla="*/ 604350 h 1752303"/>
                <a:gd name="connsiteX12" fmla="*/ 894552 w 1344622"/>
                <a:gd name="connsiteY12" fmla="*/ 859099 h 1752303"/>
                <a:gd name="connsiteX13" fmla="*/ 866432 w 1344622"/>
                <a:gd name="connsiteY13" fmla="*/ 876887 h 1752303"/>
                <a:gd name="connsiteX14" fmla="*/ 690222 w 1344622"/>
                <a:gd name="connsiteY14" fmla="*/ 805772 h 1752303"/>
                <a:gd name="connsiteX15" fmla="*/ 494527 w 1344622"/>
                <a:gd name="connsiteY15" fmla="*/ 866547 h 1752303"/>
                <a:gd name="connsiteX16" fmla="*/ 267978 w 1344622"/>
                <a:gd name="connsiteY16" fmla="*/ 802840 h 1752303"/>
                <a:gd name="connsiteX17" fmla="*/ 0 w 1344622"/>
                <a:gd name="connsiteY17" fmla="*/ 845826 h 1752303"/>
                <a:gd name="connsiteX18" fmla="*/ 75490 w 1344622"/>
                <a:gd name="connsiteY18" fmla="*/ 1752263 h 1752303"/>
                <a:gd name="connsiteX19" fmla="*/ 287226 w 1344622"/>
                <a:gd name="connsiteY19" fmla="*/ 1375885 h 1752303"/>
                <a:gd name="connsiteX20" fmla="*/ 719610 w 1344622"/>
                <a:gd name="connsiteY20" fmla="*/ 1405520 h 1752303"/>
                <a:gd name="connsiteX21" fmla="*/ 1344482 w 1344622"/>
                <a:gd name="connsiteY21" fmla="*/ 1020426 h 1752303"/>
                <a:gd name="connsiteX22" fmla="*/ 1132706 w 1344622"/>
                <a:gd name="connsiteY22" fmla="*/ 389577 h 175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44622" h="1752303">
                  <a:moveTo>
                    <a:pt x="1132706" y="389577"/>
                  </a:moveTo>
                  <a:cubicBezTo>
                    <a:pt x="1103120" y="346631"/>
                    <a:pt x="1012777" y="142238"/>
                    <a:pt x="987627" y="118506"/>
                  </a:cubicBezTo>
                  <a:cubicBezTo>
                    <a:pt x="962477" y="94774"/>
                    <a:pt x="685549" y="1512"/>
                    <a:pt x="641150" y="46"/>
                  </a:cubicBezTo>
                  <a:cubicBezTo>
                    <a:pt x="596751" y="-1420"/>
                    <a:pt x="580631" y="32613"/>
                    <a:pt x="580631" y="32613"/>
                  </a:cubicBezTo>
                  <a:cubicBezTo>
                    <a:pt x="566865" y="30840"/>
                    <a:pt x="552929" y="30840"/>
                    <a:pt x="539163" y="32613"/>
                  </a:cubicBezTo>
                  <a:cubicBezTo>
                    <a:pt x="516944" y="35584"/>
                    <a:pt x="436978" y="170367"/>
                    <a:pt x="450168" y="192593"/>
                  </a:cubicBezTo>
                  <a:cubicBezTo>
                    <a:pt x="463356" y="214819"/>
                    <a:pt x="518449" y="253289"/>
                    <a:pt x="518449" y="253289"/>
                  </a:cubicBezTo>
                  <a:cubicBezTo>
                    <a:pt x="518449" y="253289"/>
                    <a:pt x="450326" y="321433"/>
                    <a:pt x="488823" y="351068"/>
                  </a:cubicBezTo>
                  <a:cubicBezTo>
                    <a:pt x="527321" y="380703"/>
                    <a:pt x="623485" y="319967"/>
                    <a:pt x="623485" y="319967"/>
                  </a:cubicBezTo>
                  <a:lnTo>
                    <a:pt x="687133" y="327376"/>
                  </a:lnTo>
                  <a:cubicBezTo>
                    <a:pt x="750820" y="334785"/>
                    <a:pt x="858906" y="293304"/>
                    <a:pt x="858906" y="293304"/>
                  </a:cubicBezTo>
                  <a:cubicBezTo>
                    <a:pt x="858906" y="293304"/>
                    <a:pt x="918316" y="513980"/>
                    <a:pt x="894552" y="604350"/>
                  </a:cubicBezTo>
                  <a:cubicBezTo>
                    <a:pt x="870788" y="694721"/>
                    <a:pt x="894552" y="859099"/>
                    <a:pt x="894552" y="859099"/>
                  </a:cubicBezTo>
                  <a:lnTo>
                    <a:pt x="866432" y="876887"/>
                  </a:lnTo>
                  <a:cubicBezTo>
                    <a:pt x="866432" y="876887"/>
                    <a:pt x="810150" y="820589"/>
                    <a:pt x="690222" y="805772"/>
                  </a:cubicBezTo>
                  <a:cubicBezTo>
                    <a:pt x="570294" y="790955"/>
                    <a:pt x="494527" y="866547"/>
                    <a:pt x="494527" y="866547"/>
                  </a:cubicBezTo>
                  <a:cubicBezTo>
                    <a:pt x="494527" y="866547"/>
                    <a:pt x="408659" y="832475"/>
                    <a:pt x="267978" y="802840"/>
                  </a:cubicBezTo>
                  <a:cubicBezTo>
                    <a:pt x="127295" y="773205"/>
                    <a:pt x="0" y="845826"/>
                    <a:pt x="0" y="845826"/>
                  </a:cubicBezTo>
                  <a:cubicBezTo>
                    <a:pt x="0" y="845826"/>
                    <a:pt x="72559" y="1747826"/>
                    <a:pt x="75490" y="1752263"/>
                  </a:cubicBezTo>
                  <a:cubicBezTo>
                    <a:pt x="78421" y="1756700"/>
                    <a:pt x="279860" y="1395298"/>
                    <a:pt x="287226" y="1375885"/>
                  </a:cubicBezTo>
                  <a:cubicBezTo>
                    <a:pt x="294593" y="1356472"/>
                    <a:pt x="496032" y="1436621"/>
                    <a:pt x="719610" y="1405520"/>
                  </a:cubicBezTo>
                  <a:cubicBezTo>
                    <a:pt x="943189" y="1374419"/>
                    <a:pt x="1353314" y="1125574"/>
                    <a:pt x="1344482" y="1020426"/>
                  </a:cubicBezTo>
                  <a:cubicBezTo>
                    <a:pt x="1335650" y="915278"/>
                    <a:pt x="1162332" y="432524"/>
                    <a:pt x="1132706" y="389577"/>
                  </a:cubicBezTo>
                  <a:close/>
                </a:path>
              </a:pathLst>
            </a:custGeom>
            <a:solidFill>
              <a:srgbClr val="FE9E76"/>
            </a:solidFill>
            <a:ln w="3960" cap="flat">
              <a:noFill/>
              <a:prstDash val="solid"/>
              <a:miter/>
            </a:ln>
          </p:spPr>
          <p:txBody>
            <a:bodyPr rtlCol="0" anchor="ctr"/>
            <a:lstStyle/>
            <a:p>
              <a:endParaRPr lang="en-EG"/>
            </a:p>
          </p:txBody>
        </p:sp>
        <p:sp>
          <p:nvSpPr>
            <p:cNvPr id="63" name="Freeform 62">
              <a:extLst>
                <a:ext uri="{FF2B5EF4-FFF2-40B4-BE49-F238E27FC236}">
                  <a16:creationId xmlns:a16="http://schemas.microsoft.com/office/drawing/2014/main" id="{9A9FEB00-81DF-8448-BC66-083E8CF36EB6}"/>
                </a:ext>
              </a:extLst>
            </p:cNvPr>
            <p:cNvSpPr/>
            <p:nvPr/>
          </p:nvSpPr>
          <p:spPr>
            <a:xfrm>
              <a:off x="8186192" y="1130401"/>
              <a:ext cx="99254" cy="109426"/>
            </a:xfrm>
            <a:custGeom>
              <a:avLst/>
              <a:gdLst>
                <a:gd name="connsiteX0" fmla="*/ 0 w 99254"/>
                <a:gd name="connsiteY0" fmla="*/ 0 h 109426"/>
                <a:gd name="connsiteX1" fmla="*/ 83174 w 99254"/>
                <a:gd name="connsiteY1" fmla="*/ 109427 h 109426"/>
                <a:gd name="connsiteX2" fmla="*/ 99254 w 99254"/>
                <a:gd name="connsiteY2" fmla="*/ 97779 h 109426"/>
                <a:gd name="connsiteX3" fmla="*/ 45943 w 99254"/>
                <a:gd name="connsiteY3" fmla="*/ 25633 h 109426"/>
                <a:gd name="connsiteX4" fmla="*/ 0 w 99254"/>
                <a:gd name="connsiteY4" fmla="*/ 0 h 109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54" h="109426">
                  <a:moveTo>
                    <a:pt x="0" y="0"/>
                  </a:moveTo>
                  <a:cubicBezTo>
                    <a:pt x="11882" y="12916"/>
                    <a:pt x="49587" y="63390"/>
                    <a:pt x="83174" y="109427"/>
                  </a:cubicBezTo>
                  <a:lnTo>
                    <a:pt x="99254" y="97779"/>
                  </a:lnTo>
                  <a:cubicBezTo>
                    <a:pt x="77814" y="68144"/>
                    <a:pt x="60044" y="44096"/>
                    <a:pt x="45943" y="25633"/>
                  </a:cubicBezTo>
                  <a:cubicBezTo>
                    <a:pt x="31451" y="15691"/>
                    <a:pt x="16071" y="7110"/>
                    <a:pt x="0" y="0"/>
                  </a:cubicBezTo>
                  <a:close/>
                </a:path>
              </a:pathLst>
            </a:custGeom>
            <a:solidFill>
              <a:srgbClr val="EE685D"/>
            </a:solidFill>
            <a:ln w="3960" cap="flat">
              <a:noFill/>
              <a:prstDash val="solid"/>
              <a:miter/>
            </a:ln>
          </p:spPr>
          <p:txBody>
            <a:bodyPr rtlCol="0" anchor="ctr"/>
            <a:lstStyle/>
            <a:p>
              <a:endParaRPr lang="en-EG"/>
            </a:p>
          </p:txBody>
        </p:sp>
        <p:sp>
          <p:nvSpPr>
            <p:cNvPr id="64" name="Freeform 63">
              <a:extLst>
                <a:ext uri="{FF2B5EF4-FFF2-40B4-BE49-F238E27FC236}">
                  <a16:creationId xmlns:a16="http://schemas.microsoft.com/office/drawing/2014/main" id="{3CC1CA05-5B98-F747-A9D6-9264F61822FF}"/>
                </a:ext>
              </a:extLst>
            </p:cNvPr>
            <p:cNvSpPr/>
            <p:nvPr/>
          </p:nvSpPr>
          <p:spPr>
            <a:xfrm>
              <a:off x="8264850" y="1147833"/>
              <a:ext cx="134860" cy="72106"/>
            </a:xfrm>
            <a:custGeom>
              <a:avLst/>
              <a:gdLst>
                <a:gd name="connsiteX0" fmla="*/ 14258 w 134860"/>
                <a:gd name="connsiteY0" fmla="*/ 5547 h 72106"/>
                <a:gd name="connsiteX1" fmla="*/ 0 w 134860"/>
                <a:gd name="connsiteY1" fmla="*/ 14580 h 72106"/>
                <a:gd name="connsiteX2" fmla="*/ 131296 w 134860"/>
                <a:gd name="connsiteY2" fmla="*/ 72106 h 72106"/>
                <a:gd name="connsiteX3" fmla="*/ 134860 w 134860"/>
                <a:gd name="connsiteY3" fmla="*/ 52614 h 72106"/>
                <a:gd name="connsiteX4" fmla="*/ 13506 w 134860"/>
                <a:gd name="connsiteY4" fmla="*/ 0 h 72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60" h="72106">
                  <a:moveTo>
                    <a:pt x="14258" y="5547"/>
                  </a:moveTo>
                  <a:lnTo>
                    <a:pt x="0" y="14580"/>
                  </a:lnTo>
                  <a:cubicBezTo>
                    <a:pt x="34735" y="43145"/>
                    <a:pt x="78777" y="62479"/>
                    <a:pt x="131296" y="72106"/>
                  </a:cubicBezTo>
                  <a:lnTo>
                    <a:pt x="134860" y="52614"/>
                  </a:lnTo>
                  <a:cubicBezTo>
                    <a:pt x="86223" y="43660"/>
                    <a:pt x="45508" y="25990"/>
                    <a:pt x="13506" y="0"/>
                  </a:cubicBezTo>
                  <a:close/>
                </a:path>
              </a:pathLst>
            </a:custGeom>
            <a:solidFill>
              <a:srgbClr val="EE685D"/>
            </a:solidFill>
            <a:ln w="3960"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DF9A6B04-672D-0147-BE66-870A50E171AC}"/>
                </a:ext>
              </a:extLst>
            </p:cNvPr>
            <p:cNvSpPr/>
            <p:nvPr/>
          </p:nvSpPr>
          <p:spPr>
            <a:xfrm>
              <a:off x="8243938" y="519203"/>
              <a:ext cx="80242" cy="89538"/>
            </a:xfrm>
            <a:custGeom>
              <a:avLst/>
              <a:gdLst>
                <a:gd name="connsiteX0" fmla="*/ 0 w 80242"/>
                <a:gd name="connsiteY0" fmla="*/ 69729 h 89538"/>
                <a:gd name="connsiteX1" fmla="*/ 4990 w 80242"/>
                <a:gd name="connsiteY1" fmla="*/ 89538 h 89538"/>
                <a:gd name="connsiteX2" fmla="*/ 80243 w 80242"/>
                <a:gd name="connsiteY2" fmla="*/ 4596 h 89538"/>
                <a:gd name="connsiteX3" fmla="*/ 60954 w 80242"/>
                <a:gd name="connsiteY3" fmla="*/ 0 h 89538"/>
                <a:gd name="connsiteX4" fmla="*/ 0 w 80242"/>
                <a:gd name="connsiteY4" fmla="*/ 69729 h 89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42" h="89538">
                  <a:moveTo>
                    <a:pt x="0" y="69729"/>
                  </a:moveTo>
                  <a:cubicBezTo>
                    <a:pt x="713" y="72463"/>
                    <a:pt x="2535" y="79396"/>
                    <a:pt x="4990" y="89538"/>
                  </a:cubicBezTo>
                  <a:cubicBezTo>
                    <a:pt x="28754" y="78207"/>
                    <a:pt x="69074" y="52376"/>
                    <a:pt x="80243" y="4596"/>
                  </a:cubicBezTo>
                  <a:lnTo>
                    <a:pt x="60954" y="0"/>
                  </a:lnTo>
                  <a:cubicBezTo>
                    <a:pt x="52281" y="37162"/>
                    <a:pt x="20635" y="59230"/>
                    <a:pt x="0" y="69729"/>
                  </a:cubicBezTo>
                  <a:close/>
                </a:path>
              </a:pathLst>
            </a:custGeom>
            <a:solidFill>
              <a:srgbClr val="EE685D"/>
            </a:solidFill>
            <a:ln w="3960"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B1AD226B-E607-284B-A441-3CA42FC88059}"/>
                </a:ext>
              </a:extLst>
            </p:cNvPr>
            <p:cNvSpPr/>
            <p:nvPr/>
          </p:nvSpPr>
          <p:spPr>
            <a:xfrm>
              <a:off x="7848265" y="324952"/>
              <a:ext cx="185758" cy="292386"/>
            </a:xfrm>
            <a:custGeom>
              <a:avLst/>
              <a:gdLst>
                <a:gd name="connsiteX0" fmla="*/ 45117 w 185758"/>
                <a:gd name="connsiteY0" fmla="*/ 213862 h 292386"/>
                <a:gd name="connsiteX1" fmla="*/ 19966 w 185758"/>
                <a:gd name="connsiteY1" fmla="*/ 153206 h 292386"/>
                <a:gd name="connsiteX2" fmla="*/ 118389 w 185758"/>
                <a:gd name="connsiteY2" fmla="*/ 277 h 292386"/>
                <a:gd name="connsiteX3" fmla="*/ 118071 w 185758"/>
                <a:gd name="connsiteY3" fmla="*/ 0 h 292386"/>
                <a:gd name="connsiteX4" fmla="*/ 116962 w 185758"/>
                <a:gd name="connsiteY4" fmla="*/ 2021 h 292386"/>
                <a:gd name="connsiteX5" fmla="*/ 93198 w 185758"/>
                <a:gd name="connsiteY5" fmla="*/ 753 h 292386"/>
                <a:gd name="connsiteX6" fmla="*/ 5 w 185758"/>
                <a:gd name="connsiteY6" fmla="*/ 153721 h 292386"/>
                <a:gd name="connsiteX7" fmla="*/ 8797 w 185758"/>
                <a:gd name="connsiteY7" fmla="*/ 186604 h 292386"/>
                <a:gd name="connsiteX8" fmla="*/ 54661 w 185758"/>
                <a:gd name="connsiteY8" fmla="*/ 222697 h 292386"/>
                <a:gd name="connsiteX9" fmla="*/ 44522 w 185758"/>
                <a:gd name="connsiteY9" fmla="*/ 233949 h 292386"/>
                <a:gd name="connsiteX10" fmla="*/ 163064 w 185758"/>
                <a:gd name="connsiteY10" fmla="*/ 289732 h 292386"/>
                <a:gd name="connsiteX11" fmla="*/ 185759 w 185758"/>
                <a:gd name="connsiteY11" fmla="*/ 292386 h 292386"/>
                <a:gd name="connsiteX12" fmla="*/ 45117 w 185758"/>
                <a:gd name="connsiteY12" fmla="*/ 213862 h 29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758" h="292386">
                  <a:moveTo>
                    <a:pt x="45117" y="213862"/>
                  </a:moveTo>
                  <a:cubicBezTo>
                    <a:pt x="36561" y="199520"/>
                    <a:pt x="20402" y="169212"/>
                    <a:pt x="19966" y="153206"/>
                  </a:cubicBezTo>
                  <a:cubicBezTo>
                    <a:pt x="20204" y="139498"/>
                    <a:pt x="71455" y="63152"/>
                    <a:pt x="118389" y="277"/>
                  </a:cubicBezTo>
                  <a:lnTo>
                    <a:pt x="118071" y="0"/>
                  </a:lnTo>
                  <a:cubicBezTo>
                    <a:pt x="117359" y="1228"/>
                    <a:pt x="116962" y="2021"/>
                    <a:pt x="116962" y="2021"/>
                  </a:cubicBezTo>
                  <a:cubicBezTo>
                    <a:pt x="109085" y="994"/>
                    <a:pt x="101141" y="570"/>
                    <a:pt x="93198" y="753"/>
                  </a:cubicBezTo>
                  <a:cubicBezTo>
                    <a:pt x="62622" y="42154"/>
                    <a:pt x="-629" y="130663"/>
                    <a:pt x="5" y="153721"/>
                  </a:cubicBezTo>
                  <a:cubicBezTo>
                    <a:pt x="1032" y="165105"/>
                    <a:pt x="4006" y="176228"/>
                    <a:pt x="8797" y="186604"/>
                  </a:cubicBezTo>
                  <a:cubicBezTo>
                    <a:pt x="23448" y="199424"/>
                    <a:pt x="38757" y="211471"/>
                    <a:pt x="54661" y="222697"/>
                  </a:cubicBezTo>
                  <a:cubicBezTo>
                    <a:pt x="54661" y="222697"/>
                    <a:pt x="50344" y="227015"/>
                    <a:pt x="44522" y="233949"/>
                  </a:cubicBezTo>
                  <a:cubicBezTo>
                    <a:pt x="78505" y="240288"/>
                    <a:pt x="144449" y="258750"/>
                    <a:pt x="163064" y="289732"/>
                  </a:cubicBezTo>
                  <a:lnTo>
                    <a:pt x="185759" y="292386"/>
                  </a:lnTo>
                  <a:cubicBezTo>
                    <a:pt x="170114" y="239020"/>
                    <a:pt x="70544" y="218220"/>
                    <a:pt x="45117" y="213862"/>
                  </a:cubicBezTo>
                  <a:close/>
                </a:path>
              </a:pathLst>
            </a:custGeom>
            <a:solidFill>
              <a:srgbClr val="EE685D"/>
            </a:solidFill>
            <a:ln w="3960"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B8631E65-DA80-944D-98F7-91AC381B2AF8}"/>
                </a:ext>
              </a:extLst>
            </p:cNvPr>
            <p:cNvSpPr/>
            <p:nvPr/>
          </p:nvSpPr>
          <p:spPr>
            <a:xfrm>
              <a:off x="7929245" y="352963"/>
              <a:ext cx="86322" cy="211048"/>
            </a:xfrm>
            <a:custGeom>
              <a:avLst/>
              <a:gdLst>
                <a:gd name="connsiteX0" fmla="*/ 67588 w 86322"/>
                <a:gd name="connsiteY0" fmla="*/ 0 h 211048"/>
                <a:gd name="connsiteX1" fmla="*/ 60657 w 86322"/>
                <a:gd name="connsiteY1" fmla="*/ 12242 h 211048"/>
                <a:gd name="connsiteX2" fmla="*/ 19 w 86322"/>
                <a:gd name="connsiteY2" fmla="*/ 138547 h 211048"/>
                <a:gd name="connsiteX3" fmla="*/ 19347 w 86322"/>
                <a:gd name="connsiteY3" fmla="*/ 211049 h 211048"/>
                <a:gd name="connsiteX4" fmla="*/ 37527 w 86322"/>
                <a:gd name="connsiteY4" fmla="*/ 203125 h 211048"/>
                <a:gd name="connsiteX5" fmla="*/ 19862 w 86322"/>
                <a:gd name="connsiteY5" fmla="*/ 139101 h 211048"/>
                <a:gd name="connsiteX6" fmla="*/ 77846 w 86322"/>
                <a:gd name="connsiteY6" fmla="*/ 22147 h 211048"/>
                <a:gd name="connsiteX7" fmla="*/ 86322 w 86322"/>
                <a:gd name="connsiteY7" fmla="*/ 6299 h 211048"/>
                <a:gd name="connsiteX8" fmla="*/ 74717 w 86322"/>
                <a:gd name="connsiteY8" fmla="*/ 3407 h 21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22" h="211048">
                  <a:moveTo>
                    <a:pt x="67588" y="0"/>
                  </a:moveTo>
                  <a:cubicBezTo>
                    <a:pt x="67073" y="1109"/>
                    <a:pt x="63944" y="6537"/>
                    <a:pt x="60657" y="12242"/>
                  </a:cubicBezTo>
                  <a:cubicBezTo>
                    <a:pt x="29487" y="66520"/>
                    <a:pt x="574" y="119213"/>
                    <a:pt x="19" y="138547"/>
                  </a:cubicBezTo>
                  <a:cubicBezTo>
                    <a:pt x="-694" y="164735"/>
                    <a:pt x="18555" y="209187"/>
                    <a:pt x="19347" y="211049"/>
                  </a:cubicBezTo>
                  <a:lnTo>
                    <a:pt x="37527" y="203125"/>
                  </a:lnTo>
                  <a:cubicBezTo>
                    <a:pt x="32457" y="191240"/>
                    <a:pt x="19347" y="157167"/>
                    <a:pt x="19862" y="139101"/>
                  </a:cubicBezTo>
                  <a:cubicBezTo>
                    <a:pt x="20179" y="127968"/>
                    <a:pt x="39665" y="88587"/>
                    <a:pt x="77846" y="22147"/>
                  </a:cubicBezTo>
                  <a:cubicBezTo>
                    <a:pt x="85767" y="8518"/>
                    <a:pt x="85767" y="8241"/>
                    <a:pt x="86322" y="6299"/>
                  </a:cubicBezTo>
                  <a:lnTo>
                    <a:pt x="74717" y="3407"/>
                  </a:lnTo>
                  <a:close/>
                </a:path>
              </a:pathLst>
            </a:custGeom>
            <a:solidFill>
              <a:srgbClr val="EE685D"/>
            </a:solidFill>
            <a:ln w="3960" cap="flat">
              <a:noFill/>
              <a:prstDash val="solid"/>
              <a:miter/>
            </a:ln>
          </p:spPr>
          <p:txBody>
            <a:bodyPr rtlCol="0" anchor="ctr"/>
            <a:lstStyle/>
            <a:p>
              <a:endParaRPr lang="en-EG"/>
            </a:p>
          </p:txBody>
        </p:sp>
        <p:sp>
          <p:nvSpPr>
            <p:cNvPr id="68" name="Freeform 67">
              <a:extLst>
                <a:ext uri="{FF2B5EF4-FFF2-40B4-BE49-F238E27FC236}">
                  <a16:creationId xmlns:a16="http://schemas.microsoft.com/office/drawing/2014/main" id="{F8D47932-EAFE-BA41-907A-E75580D58B45}"/>
                </a:ext>
              </a:extLst>
            </p:cNvPr>
            <p:cNvSpPr/>
            <p:nvPr/>
          </p:nvSpPr>
          <p:spPr>
            <a:xfrm>
              <a:off x="8016704" y="398247"/>
              <a:ext cx="154869" cy="188109"/>
            </a:xfrm>
            <a:custGeom>
              <a:avLst/>
              <a:gdLst>
                <a:gd name="connsiteX0" fmla="*/ 154319 w 154869"/>
                <a:gd name="connsiteY0" fmla="*/ 106297 h 188109"/>
                <a:gd name="connsiteX1" fmla="*/ 109009 w 154869"/>
                <a:gd name="connsiteY1" fmla="*/ 113428 h 188109"/>
                <a:gd name="connsiteX2" fmla="*/ 112098 w 154869"/>
                <a:gd name="connsiteY2" fmla="*/ 133040 h 188109"/>
                <a:gd name="connsiteX3" fmla="*/ 135149 w 154869"/>
                <a:gd name="connsiteY3" fmla="*/ 129434 h 188109"/>
                <a:gd name="connsiteX4" fmla="*/ 127901 w 154869"/>
                <a:gd name="connsiteY4" fmla="*/ 167349 h 188109"/>
                <a:gd name="connsiteX5" fmla="*/ 19339 w 154869"/>
                <a:gd name="connsiteY5" fmla="*/ 155860 h 188109"/>
                <a:gd name="connsiteX6" fmla="*/ 63263 w 154869"/>
                <a:gd name="connsiteY6" fmla="*/ 6616 h 188109"/>
                <a:gd name="connsiteX7" fmla="*/ 44608 w 154869"/>
                <a:gd name="connsiteY7" fmla="*/ 0 h 188109"/>
                <a:gd name="connsiteX8" fmla="*/ 3616 w 154869"/>
                <a:gd name="connsiteY8" fmla="*/ 168023 h 188109"/>
                <a:gd name="connsiteX9" fmla="*/ 108217 w 154869"/>
                <a:gd name="connsiteY9" fmla="*/ 188110 h 188109"/>
                <a:gd name="connsiteX10" fmla="*/ 108217 w 154869"/>
                <a:gd name="connsiteY10" fmla="*/ 188110 h 188109"/>
                <a:gd name="connsiteX11" fmla="*/ 141882 w 154869"/>
                <a:gd name="connsiteY11" fmla="*/ 180661 h 188109"/>
                <a:gd name="connsiteX12" fmla="*/ 154675 w 154869"/>
                <a:gd name="connsiteY12" fmla="*/ 116915 h 18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869" h="188109">
                  <a:moveTo>
                    <a:pt x="154319" y="106297"/>
                  </a:moveTo>
                  <a:lnTo>
                    <a:pt x="109009" y="113428"/>
                  </a:lnTo>
                  <a:lnTo>
                    <a:pt x="112098" y="133040"/>
                  </a:lnTo>
                  <a:lnTo>
                    <a:pt x="135149" y="129434"/>
                  </a:lnTo>
                  <a:cubicBezTo>
                    <a:pt x="134832" y="145520"/>
                    <a:pt x="132337" y="162120"/>
                    <a:pt x="127901" y="167349"/>
                  </a:cubicBezTo>
                  <a:cubicBezTo>
                    <a:pt x="115267" y="174402"/>
                    <a:pt x="34628" y="163784"/>
                    <a:pt x="19339" y="155860"/>
                  </a:cubicBezTo>
                  <a:cubicBezTo>
                    <a:pt x="19102" y="139735"/>
                    <a:pt x="41361" y="67550"/>
                    <a:pt x="63263" y="6616"/>
                  </a:cubicBezTo>
                  <a:lnTo>
                    <a:pt x="44608" y="0"/>
                  </a:lnTo>
                  <a:cubicBezTo>
                    <a:pt x="-10841" y="153721"/>
                    <a:pt x="-701" y="163506"/>
                    <a:pt x="3616" y="168023"/>
                  </a:cubicBezTo>
                  <a:cubicBezTo>
                    <a:pt x="15181" y="180226"/>
                    <a:pt x="78314" y="188110"/>
                    <a:pt x="108217" y="188110"/>
                  </a:cubicBezTo>
                  <a:lnTo>
                    <a:pt x="108217" y="188110"/>
                  </a:lnTo>
                  <a:cubicBezTo>
                    <a:pt x="131307" y="188110"/>
                    <a:pt x="138318" y="184425"/>
                    <a:pt x="141882" y="180661"/>
                  </a:cubicBezTo>
                  <a:cubicBezTo>
                    <a:pt x="156180" y="165567"/>
                    <a:pt x="155071" y="124918"/>
                    <a:pt x="154675" y="116915"/>
                  </a:cubicBezTo>
                  <a:close/>
                </a:path>
              </a:pathLst>
            </a:custGeom>
            <a:solidFill>
              <a:srgbClr val="EE685D"/>
            </a:solidFill>
            <a:ln w="3960" cap="flat">
              <a:noFill/>
              <a:prstDash val="solid"/>
              <a:miter/>
            </a:ln>
          </p:spPr>
          <p:txBody>
            <a:bodyPr rtlCol="0" anchor="ctr"/>
            <a:lstStyle/>
            <a:p>
              <a:endParaRPr lang="en-EG"/>
            </a:p>
          </p:txBody>
        </p:sp>
        <p:sp>
          <p:nvSpPr>
            <p:cNvPr id="69" name="Freeform 68">
              <a:extLst>
                <a:ext uri="{FF2B5EF4-FFF2-40B4-BE49-F238E27FC236}">
                  <a16:creationId xmlns:a16="http://schemas.microsoft.com/office/drawing/2014/main" id="{48F76D66-542C-1948-A27F-6ACD86002C3B}"/>
                </a:ext>
              </a:extLst>
            </p:cNvPr>
            <p:cNvSpPr/>
            <p:nvPr/>
          </p:nvSpPr>
          <p:spPr>
            <a:xfrm>
              <a:off x="8108325" y="445591"/>
              <a:ext cx="48161" cy="102374"/>
            </a:xfrm>
            <a:custGeom>
              <a:avLst/>
              <a:gdLst>
                <a:gd name="connsiteX0" fmla="*/ 0 w 48161"/>
                <a:gd name="connsiteY0" fmla="*/ 96590 h 102374"/>
                <a:gd name="connsiteX1" fmla="*/ 18972 w 48161"/>
                <a:gd name="connsiteY1" fmla="*/ 102375 h 102374"/>
                <a:gd name="connsiteX2" fmla="*/ 48162 w 48161"/>
                <a:gd name="connsiteY2" fmla="*/ 3962 h 102374"/>
                <a:gd name="connsiteX3" fmla="*/ 28715 w 48161"/>
                <a:gd name="connsiteY3" fmla="*/ 0 h 102374"/>
                <a:gd name="connsiteX4" fmla="*/ 0 w 48161"/>
                <a:gd name="connsiteY4" fmla="*/ 96590 h 102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1" h="102374">
                  <a:moveTo>
                    <a:pt x="0" y="96590"/>
                  </a:moveTo>
                  <a:lnTo>
                    <a:pt x="18972" y="102375"/>
                  </a:lnTo>
                  <a:cubicBezTo>
                    <a:pt x="36914" y="43581"/>
                    <a:pt x="44874" y="16798"/>
                    <a:pt x="48162" y="3962"/>
                  </a:cubicBezTo>
                  <a:cubicBezTo>
                    <a:pt x="41666" y="2773"/>
                    <a:pt x="35171" y="1545"/>
                    <a:pt x="28715" y="0"/>
                  </a:cubicBezTo>
                  <a:cubicBezTo>
                    <a:pt x="23447" y="18819"/>
                    <a:pt x="9347" y="65926"/>
                    <a:pt x="0" y="96590"/>
                  </a:cubicBezTo>
                  <a:close/>
                </a:path>
              </a:pathLst>
            </a:custGeom>
            <a:solidFill>
              <a:srgbClr val="EE685D"/>
            </a:solidFill>
            <a:ln w="3960" cap="flat">
              <a:noFill/>
              <a:prstDash val="solid"/>
              <a:miter/>
            </a:ln>
          </p:spPr>
          <p:txBody>
            <a:bodyPr rtlCol="0" anchor="ctr"/>
            <a:lstStyle/>
            <a:p>
              <a:endParaRPr lang="en-EG"/>
            </a:p>
          </p:txBody>
        </p:sp>
        <p:sp>
          <p:nvSpPr>
            <p:cNvPr id="70" name="Freeform 69">
              <a:extLst>
                <a:ext uri="{FF2B5EF4-FFF2-40B4-BE49-F238E27FC236}">
                  <a16:creationId xmlns:a16="http://schemas.microsoft.com/office/drawing/2014/main" id="{33058639-FBBB-A14F-BDCC-BF327B084067}"/>
                </a:ext>
              </a:extLst>
            </p:cNvPr>
            <p:cNvSpPr/>
            <p:nvPr/>
          </p:nvSpPr>
          <p:spPr>
            <a:xfrm>
              <a:off x="7947959" y="549868"/>
              <a:ext cx="86619" cy="25712"/>
            </a:xfrm>
            <a:custGeom>
              <a:avLst/>
              <a:gdLst>
                <a:gd name="connsiteX0" fmla="*/ 15843 w 86619"/>
                <a:gd name="connsiteY0" fmla="*/ 0 h 25712"/>
                <a:gd name="connsiteX1" fmla="*/ 0 w 86619"/>
                <a:gd name="connsiteY1" fmla="*/ 12123 h 25712"/>
                <a:gd name="connsiteX2" fmla="*/ 40993 w 86619"/>
                <a:gd name="connsiteY2" fmla="*/ 25713 h 25712"/>
                <a:gd name="connsiteX3" fmla="*/ 86619 w 86619"/>
                <a:gd name="connsiteY3" fmla="*/ 19849 h 25712"/>
                <a:gd name="connsiteX4" fmla="*/ 81946 w 86619"/>
                <a:gd name="connsiteY4" fmla="*/ 555 h 25712"/>
                <a:gd name="connsiteX5" fmla="*/ 15843 w 86619"/>
                <a:gd name="connsiteY5" fmla="*/ 0 h 2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19" h="25712">
                  <a:moveTo>
                    <a:pt x="15843" y="0"/>
                  </a:moveTo>
                  <a:lnTo>
                    <a:pt x="0" y="12123"/>
                  </a:lnTo>
                  <a:cubicBezTo>
                    <a:pt x="7921" y="22622"/>
                    <a:pt x="24477" y="25713"/>
                    <a:pt x="40993" y="25713"/>
                  </a:cubicBezTo>
                  <a:cubicBezTo>
                    <a:pt x="56369" y="25412"/>
                    <a:pt x="71667" y="23446"/>
                    <a:pt x="86619" y="19849"/>
                  </a:cubicBezTo>
                  <a:lnTo>
                    <a:pt x="81946" y="555"/>
                  </a:lnTo>
                  <a:cubicBezTo>
                    <a:pt x="58855" y="6181"/>
                    <a:pt x="22893" y="9112"/>
                    <a:pt x="15843" y="0"/>
                  </a:cubicBezTo>
                  <a:close/>
                </a:path>
              </a:pathLst>
            </a:custGeom>
            <a:solidFill>
              <a:srgbClr val="EE685D"/>
            </a:solidFill>
            <a:ln w="3960" cap="flat">
              <a:noFill/>
              <a:prstDash val="solid"/>
              <a:miter/>
            </a:ln>
          </p:spPr>
          <p:txBody>
            <a:bodyPr rtlCol="0" anchor="ctr"/>
            <a:lstStyle/>
            <a:p>
              <a:endParaRPr lang="en-EG"/>
            </a:p>
          </p:txBody>
        </p:sp>
        <p:sp>
          <p:nvSpPr>
            <p:cNvPr id="71" name="Freeform 70">
              <a:extLst>
                <a:ext uri="{FF2B5EF4-FFF2-40B4-BE49-F238E27FC236}">
                  <a16:creationId xmlns:a16="http://schemas.microsoft.com/office/drawing/2014/main" id="{0834A1F2-F0EE-D146-B0AB-37EA38BBBB1B}"/>
                </a:ext>
              </a:extLst>
            </p:cNvPr>
            <p:cNvSpPr/>
            <p:nvPr/>
          </p:nvSpPr>
          <p:spPr>
            <a:xfrm>
              <a:off x="7912234" y="1315975"/>
              <a:ext cx="276215" cy="75386"/>
            </a:xfrm>
            <a:custGeom>
              <a:avLst/>
              <a:gdLst>
                <a:gd name="connsiteX0" fmla="*/ 5664 w 276215"/>
                <a:gd name="connsiteY0" fmla="*/ 46909 h 75386"/>
                <a:gd name="connsiteX1" fmla="*/ 2852 w 276215"/>
                <a:gd name="connsiteY1" fmla="*/ 56417 h 75386"/>
                <a:gd name="connsiteX2" fmla="*/ 5664 w 276215"/>
                <a:gd name="connsiteY2" fmla="*/ 46909 h 75386"/>
                <a:gd name="connsiteX3" fmla="*/ 2852 w 276215"/>
                <a:gd name="connsiteY3" fmla="*/ 56377 h 75386"/>
                <a:gd name="connsiteX4" fmla="*/ 0 w 276215"/>
                <a:gd name="connsiteY4" fmla="*/ 65886 h 75386"/>
                <a:gd name="connsiteX5" fmla="*/ 78183 w 276215"/>
                <a:gd name="connsiteY5" fmla="*/ 75355 h 75386"/>
                <a:gd name="connsiteX6" fmla="*/ 276216 w 276215"/>
                <a:gd name="connsiteY6" fmla="*/ 16719 h 75386"/>
                <a:gd name="connsiteX7" fmla="*/ 265522 w 276215"/>
                <a:gd name="connsiteY7" fmla="*/ 0 h 75386"/>
                <a:gd name="connsiteX8" fmla="*/ 5664 w 276215"/>
                <a:gd name="connsiteY8" fmla="*/ 46909 h 7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15" h="75386">
                  <a:moveTo>
                    <a:pt x="5664" y="46909"/>
                  </a:moveTo>
                  <a:lnTo>
                    <a:pt x="2852" y="56417"/>
                  </a:lnTo>
                  <a:lnTo>
                    <a:pt x="5664" y="46909"/>
                  </a:lnTo>
                  <a:lnTo>
                    <a:pt x="2852" y="56377"/>
                  </a:lnTo>
                  <a:lnTo>
                    <a:pt x="0" y="65886"/>
                  </a:lnTo>
                  <a:cubicBezTo>
                    <a:pt x="25515" y="72557"/>
                    <a:pt x="51814" y="75743"/>
                    <a:pt x="78183" y="75355"/>
                  </a:cubicBezTo>
                  <a:cubicBezTo>
                    <a:pt x="148453" y="75233"/>
                    <a:pt x="217201" y="54877"/>
                    <a:pt x="276216" y="16719"/>
                  </a:cubicBezTo>
                  <a:lnTo>
                    <a:pt x="265522" y="0"/>
                  </a:lnTo>
                  <a:cubicBezTo>
                    <a:pt x="134306" y="83714"/>
                    <a:pt x="6733" y="47305"/>
                    <a:pt x="5664" y="46909"/>
                  </a:cubicBezTo>
                  <a:close/>
                </a:path>
              </a:pathLst>
            </a:custGeom>
            <a:solidFill>
              <a:srgbClr val="EE685D"/>
            </a:solidFill>
            <a:ln w="3960"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2C94CE75-C8D7-F646-BEEB-A15D5C49CC53}"/>
                </a:ext>
              </a:extLst>
            </p:cNvPr>
            <p:cNvSpPr/>
            <p:nvPr/>
          </p:nvSpPr>
          <p:spPr>
            <a:xfrm>
              <a:off x="7788615" y="6065704"/>
              <a:ext cx="582376" cy="794104"/>
            </a:xfrm>
            <a:custGeom>
              <a:avLst/>
              <a:gdLst>
                <a:gd name="connsiteX0" fmla="*/ 468632 w 582376"/>
                <a:gd name="connsiteY0" fmla="*/ 268179 h 794104"/>
                <a:gd name="connsiteX1" fmla="*/ 333375 w 582376"/>
                <a:gd name="connsiteY1" fmla="*/ 247815 h 794104"/>
                <a:gd name="connsiteX2" fmla="*/ 97796 w 582376"/>
                <a:gd name="connsiteY2" fmla="*/ 0 h 794104"/>
                <a:gd name="connsiteX3" fmla="*/ 17632 w 582376"/>
                <a:gd name="connsiteY3" fmla="*/ 64737 h 794104"/>
                <a:gd name="connsiteX4" fmla="*/ 10859 w 582376"/>
                <a:gd name="connsiteY4" fmla="*/ 436915 h 794104"/>
                <a:gd name="connsiteX5" fmla="*/ 135224 w 582376"/>
                <a:gd name="connsiteY5" fmla="*/ 747130 h 794104"/>
                <a:gd name="connsiteX6" fmla="*/ 461938 w 582376"/>
                <a:gd name="connsiteY6" fmla="*/ 777359 h 794104"/>
                <a:gd name="connsiteX7" fmla="*/ 582104 w 582376"/>
                <a:gd name="connsiteY7" fmla="*/ 610960 h 794104"/>
                <a:gd name="connsiteX8" fmla="*/ 468632 w 582376"/>
                <a:gd name="connsiteY8" fmla="*/ 268179 h 79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376" h="794104">
                  <a:moveTo>
                    <a:pt x="468632" y="268179"/>
                  </a:moveTo>
                  <a:cubicBezTo>
                    <a:pt x="445620" y="250826"/>
                    <a:pt x="337415" y="250826"/>
                    <a:pt x="333375" y="247815"/>
                  </a:cubicBezTo>
                  <a:cubicBezTo>
                    <a:pt x="329335" y="244804"/>
                    <a:pt x="97796" y="0"/>
                    <a:pt x="97796" y="0"/>
                  </a:cubicBezTo>
                  <a:cubicBezTo>
                    <a:pt x="97796" y="0"/>
                    <a:pt x="33514" y="7924"/>
                    <a:pt x="17632" y="64737"/>
                  </a:cubicBezTo>
                  <a:cubicBezTo>
                    <a:pt x="1750" y="121550"/>
                    <a:pt x="-9181" y="319208"/>
                    <a:pt x="10859" y="436915"/>
                  </a:cubicBezTo>
                  <a:cubicBezTo>
                    <a:pt x="29752" y="547848"/>
                    <a:pt x="66626" y="695744"/>
                    <a:pt x="135224" y="747130"/>
                  </a:cubicBezTo>
                  <a:cubicBezTo>
                    <a:pt x="190435" y="788492"/>
                    <a:pt x="340425" y="811985"/>
                    <a:pt x="461938" y="777359"/>
                  </a:cubicBezTo>
                  <a:cubicBezTo>
                    <a:pt x="546062" y="753350"/>
                    <a:pt x="576044" y="641229"/>
                    <a:pt x="582104" y="610960"/>
                  </a:cubicBezTo>
                  <a:cubicBezTo>
                    <a:pt x="588164" y="580691"/>
                    <a:pt x="491603" y="285532"/>
                    <a:pt x="468632" y="268179"/>
                  </a:cubicBezTo>
                  <a:close/>
                </a:path>
              </a:pathLst>
            </a:custGeom>
            <a:solidFill>
              <a:srgbClr val="FFFFFF"/>
            </a:solidFill>
            <a:ln w="3960" cap="flat">
              <a:noFill/>
              <a:prstDash val="solid"/>
              <a:miter/>
            </a:ln>
          </p:spPr>
          <p:txBody>
            <a:bodyPr rtlCol="0" anchor="ctr"/>
            <a:lstStyle/>
            <a:p>
              <a:endParaRPr lang="en-EG"/>
            </a:p>
          </p:txBody>
        </p:sp>
        <p:sp>
          <p:nvSpPr>
            <p:cNvPr id="73" name="Freeform 72">
              <a:extLst>
                <a:ext uri="{FF2B5EF4-FFF2-40B4-BE49-F238E27FC236}">
                  <a16:creationId xmlns:a16="http://schemas.microsoft.com/office/drawing/2014/main" id="{93ABF5B9-7732-1A49-A3FF-A3725678C304}"/>
                </a:ext>
              </a:extLst>
            </p:cNvPr>
            <p:cNvSpPr/>
            <p:nvPr/>
          </p:nvSpPr>
          <p:spPr>
            <a:xfrm>
              <a:off x="7303893" y="4500123"/>
              <a:ext cx="1027593" cy="2269928"/>
            </a:xfrm>
            <a:custGeom>
              <a:avLst/>
              <a:gdLst>
                <a:gd name="connsiteX0" fmla="*/ 797065 w 1027593"/>
                <a:gd name="connsiteY0" fmla="*/ 1466020 h 2269928"/>
                <a:gd name="connsiteX1" fmla="*/ 798412 w 1027593"/>
                <a:gd name="connsiteY1" fmla="*/ 706806 h 2269928"/>
                <a:gd name="connsiteX2" fmla="*/ 579230 w 1027593"/>
                <a:gd name="connsiteY2" fmla="*/ 286214 h 2269928"/>
                <a:gd name="connsiteX3" fmla="*/ 541406 w 1027593"/>
                <a:gd name="connsiteY3" fmla="*/ 8 h 2269928"/>
                <a:gd name="connsiteX4" fmla="*/ 1332 w 1027593"/>
                <a:gd name="connsiteY4" fmla="*/ 185106 h 2269928"/>
                <a:gd name="connsiteX5" fmla="*/ 248516 w 1027593"/>
                <a:gd name="connsiteY5" fmla="*/ 507286 h 2269928"/>
                <a:gd name="connsiteX6" fmla="*/ 312441 w 1027593"/>
                <a:gd name="connsiteY6" fmla="*/ 973678 h 2269928"/>
                <a:gd name="connsiteX7" fmla="*/ 588458 w 1027593"/>
                <a:gd name="connsiteY7" fmla="*/ 1510749 h 2269928"/>
                <a:gd name="connsiteX8" fmla="*/ 533524 w 1027593"/>
                <a:gd name="connsiteY8" fmla="*/ 1777026 h 2269928"/>
                <a:gd name="connsiteX9" fmla="*/ 680068 w 1027593"/>
                <a:gd name="connsiteY9" fmla="*/ 2258790 h 2269928"/>
                <a:gd name="connsiteX10" fmla="*/ 1027457 w 1027593"/>
                <a:gd name="connsiteY10" fmla="*/ 2186565 h 2269928"/>
                <a:gd name="connsiteX11" fmla="*/ 797065 w 1027593"/>
                <a:gd name="connsiteY11" fmla="*/ 1466020 h 226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7593" h="2269928">
                  <a:moveTo>
                    <a:pt x="797065" y="1466020"/>
                  </a:moveTo>
                  <a:cubicBezTo>
                    <a:pt x="799125" y="1420220"/>
                    <a:pt x="833543" y="834299"/>
                    <a:pt x="798412" y="706806"/>
                  </a:cubicBezTo>
                  <a:cubicBezTo>
                    <a:pt x="763281" y="579313"/>
                    <a:pt x="581527" y="318107"/>
                    <a:pt x="579230" y="286214"/>
                  </a:cubicBezTo>
                  <a:cubicBezTo>
                    <a:pt x="576933" y="254321"/>
                    <a:pt x="549921" y="959"/>
                    <a:pt x="541406" y="8"/>
                  </a:cubicBezTo>
                  <a:cubicBezTo>
                    <a:pt x="532890" y="-943"/>
                    <a:pt x="-30908" y="83802"/>
                    <a:pt x="1332" y="185106"/>
                  </a:cubicBezTo>
                  <a:cubicBezTo>
                    <a:pt x="33571" y="286412"/>
                    <a:pt x="248516" y="507286"/>
                    <a:pt x="248516" y="507286"/>
                  </a:cubicBezTo>
                  <a:cubicBezTo>
                    <a:pt x="252476" y="522143"/>
                    <a:pt x="257229" y="792263"/>
                    <a:pt x="312441" y="973678"/>
                  </a:cubicBezTo>
                  <a:cubicBezTo>
                    <a:pt x="367652" y="1155092"/>
                    <a:pt x="588458" y="1510749"/>
                    <a:pt x="588458" y="1510749"/>
                  </a:cubicBezTo>
                  <a:cubicBezTo>
                    <a:pt x="588458" y="1510749"/>
                    <a:pt x="522909" y="1715459"/>
                    <a:pt x="533524" y="1777026"/>
                  </a:cubicBezTo>
                  <a:cubicBezTo>
                    <a:pt x="544139" y="1838594"/>
                    <a:pt x="571903" y="2221232"/>
                    <a:pt x="680068" y="2258790"/>
                  </a:cubicBezTo>
                  <a:cubicBezTo>
                    <a:pt x="788233" y="2296348"/>
                    <a:pt x="1034229" y="2230463"/>
                    <a:pt x="1027457" y="2186565"/>
                  </a:cubicBezTo>
                  <a:cubicBezTo>
                    <a:pt x="1020684" y="2142668"/>
                    <a:pt x="795006" y="1511818"/>
                    <a:pt x="797065" y="1466020"/>
                  </a:cubicBezTo>
                  <a:close/>
                </a:path>
              </a:pathLst>
            </a:custGeom>
            <a:solidFill>
              <a:srgbClr val="FE9E76"/>
            </a:solidFill>
            <a:ln w="3960" cap="flat">
              <a:noFill/>
              <a:prstDash val="solid"/>
              <a:miter/>
            </a:ln>
          </p:spPr>
          <p:txBody>
            <a:bodyPr rtlCol="0" anchor="ctr"/>
            <a:lstStyle/>
            <a:p>
              <a:endParaRPr lang="en-EG"/>
            </a:p>
          </p:txBody>
        </p:sp>
        <p:sp>
          <p:nvSpPr>
            <p:cNvPr id="74" name="Freeform 73">
              <a:extLst>
                <a:ext uri="{FF2B5EF4-FFF2-40B4-BE49-F238E27FC236}">
                  <a16:creationId xmlns:a16="http://schemas.microsoft.com/office/drawing/2014/main" id="{8175C2A5-19EE-FE40-AB89-9B8CAE90967F}"/>
                </a:ext>
              </a:extLst>
            </p:cNvPr>
            <p:cNvSpPr/>
            <p:nvPr/>
          </p:nvSpPr>
          <p:spPr>
            <a:xfrm>
              <a:off x="5789603" y="790789"/>
              <a:ext cx="2091856" cy="2356590"/>
            </a:xfrm>
            <a:custGeom>
              <a:avLst/>
              <a:gdLst>
                <a:gd name="connsiteX0" fmla="*/ 1493719 w 2091856"/>
                <a:gd name="connsiteY0" fmla="*/ 338066 h 2356590"/>
                <a:gd name="connsiteX1" fmla="*/ 1420209 w 2091856"/>
                <a:gd name="connsiteY1" fmla="*/ 90727 h 2356590"/>
                <a:gd name="connsiteX2" fmla="*/ 973290 w 2091856"/>
                <a:gd name="connsiteY2" fmla="*/ 0 h 2356590"/>
                <a:gd name="connsiteX3" fmla="*/ 890116 w 2091856"/>
                <a:gd name="connsiteY3" fmla="*/ 235692 h 2356590"/>
                <a:gd name="connsiteX4" fmla="*/ 257442 w 2091856"/>
                <a:gd name="connsiteY4" fmla="*/ 478475 h 2356590"/>
                <a:gd name="connsiteX5" fmla="*/ 0 w 2091856"/>
                <a:gd name="connsiteY5" fmla="*/ 876247 h 2356590"/>
                <a:gd name="connsiteX6" fmla="*/ 354201 w 2091856"/>
                <a:gd name="connsiteY6" fmla="*/ 1080125 h 2356590"/>
                <a:gd name="connsiteX7" fmla="*/ 444424 w 2091856"/>
                <a:gd name="connsiteY7" fmla="*/ 2316863 h 2356590"/>
                <a:gd name="connsiteX8" fmla="*/ 1042482 w 2091856"/>
                <a:gd name="connsiteY8" fmla="*/ 2333582 h 2356590"/>
                <a:gd name="connsiteX9" fmla="*/ 1690762 w 2091856"/>
                <a:gd name="connsiteY9" fmla="*/ 2143056 h 2356590"/>
                <a:gd name="connsiteX10" fmla="*/ 1579150 w 2091856"/>
                <a:gd name="connsiteY10" fmla="*/ 1604915 h 2356590"/>
                <a:gd name="connsiteX11" fmla="*/ 1624421 w 2091856"/>
                <a:gd name="connsiteY11" fmla="*/ 1029057 h 2356590"/>
                <a:gd name="connsiteX12" fmla="*/ 1708703 w 2091856"/>
                <a:gd name="connsiteY12" fmla="*/ 931793 h 2356590"/>
                <a:gd name="connsiteX13" fmla="*/ 1882417 w 2091856"/>
                <a:gd name="connsiteY13" fmla="*/ 879496 h 2356590"/>
                <a:gd name="connsiteX14" fmla="*/ 2091857 w 2091856"/>
                <a:gd name="connsiteY14" fmla="*/ 371505 h 2356590"/>
                <a:gd name="connsiteX15" fmla="*/ 1493719 w 2091856"/>
                <a:gd name="connsiteY15" fmla="*/ 338066 h 23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91856" h="2356590">
                  <a:moveTo>
                    <a:pt x="1493719" y="338066"/>
                  </a:moveTo>
                  <a:cubicBezTo>
                    <a:pt x="1373434" y="344762"/>
                    <a:pt x="1420209" y="90727"/>
                    <a:pt x="1420209" y="90727"/>
                  </a:cubicBezTo>
                  <a:lnTo>
                    <a:pt x="973290" y="0"/>
                  </a:lnTo>
                  <a:cubicBezTo>
                    <a:pt x="973290" y="0"/>
                    <a:pt x="945565" y="180820"/>
                    <a:pt x="890116" y="235692"/>
                  </a:cubicBezTo>
                  <a:cubicBezTo>
                    <a:pt x="834667" y="290564"/>
                    <a:pt x="414482" y="378319"/>
                    <a:pt x="257442" y="478475"/>
                  </a:cubicBezTo>
                  <a:cubicBezTo>
                    <a:pt x="100402" y="578631"/>
                    <a:pt x="0" y="876247"/>
                    <a:pt x="0" y="876247"/>
                  </a:cubicBezTo>
                  <a:lnTo>
                    <a:pt x="354201" y="1080125"/>
                  </a:lnTo>
                  <a:lnTo>
                    <a:pt x="444424" y="2316863"/>
                  </a:lnTo>
                  <a:cubicBezTo>
                    <a:pt x="444424" y="2316863"/>
                    <a:pt x="671647" y="2393763"/>
                    <a:pt x="1042482" y="2333582"/>
                  </a:cubicBezTo>
                  <a:cubicBezTo>
                    <a:pt x="1413318" y="2273401"/>
                    <a:pt x="1690762" y="2143056"/>
                    <a:pt x="1690762" y="2143056"/>
                  </a:cubicBezTo>
                  <a:lnTo>
                    <a:pt x="1579150" y="1604915"/>
                  </a:lnTo>
                  <a:lnTo>
                    <a:pt x="1624421" y="1029057"/>
                  </a:lnTo>
                  <a:lnTo>
                    <a:pt x="1708703" y="931793"/>
                  </a:lnTo>
                  <a:lnTo>
                    <a:pt x="1882417" y="879496"/>
                  </a:lnTo>
                  <a:lnTo>
                    <a:pt x="2091857" y="371505"/>
                  </a:lnTo>
                  <a:cubicBezTo>
                    <a:pt x="2091857" y="371505"/>
                    <a:pt x="1614004" y="331371"/>
                    <a:pt x="1493719" y="338066"/>
                  </a:cubicBezTo>
                  <a:close/>
                </a:path>
              </a:pathLst>
            </a:custGeom>
            <a:solidFill>
              <a:srgbClr val="FE9E76"/>
            </a:solidFill>
            <a:ln w="3960" cap="flat">
              <a:noFill/>
              <a:prstDash val="solid"/>
              <a:miter/>
            </a:ln>
          </p:spPr>
          <p:txBody>
            <a:bodyPr rtlCol="0" anchor="ctr"/>
            <a:lstStyle/>
            <a:p>
              <a:endParaRPr lang="en-EG"/>
            </a:p>
          </p:txBody>
        </p:sp>
        <p:sp>
          <p:nvSpPr>
            <p:cNvPr id="75" name="Freeform 74">
              <a:extLst>
                <a:ext uri="{FF2B5EF4-FFF2-40B4-BE49-F238E27FC236}">
                  <a16:creationId xmlns:a16="http://schemas.microsoft.com/office/drawing/2014/main" id="{F1DFC5F9-496D-CB4B-989E-FFFE723BF25F}"/>
                </a:ext>
              </a:extLst>
            </p:cNvPr>
            <p:cNvSpPr/>
            <p:nvPr/>
          </p:nvSpPr>
          <p:spPr>
            <a:xfrm>
              <a:off x="5789445" y="1061147"/>
              <a:ext cx="1976126" cy="2086271"/>
            </a:xfrm>
            <a:custGeom>
              <a:avLst/>
              <a:gdLst>
                <a:gd name="connsiteX0" fmla="*/ 1976126 w 1976126"/>
                <a:gd name="connsiteY0" fmla="*/ 63271 h 2086271"/>
                <a:gd name="connsiteX1" fmla="*/ 1493878 w 1976126"/>
                <a:gd name="connsiteY1" fmla="*/ 67708 h 2086271"/>
                <a:gd name="connsiteX2" fmla="*/ 1485957 w 1976126"/>
                <a:gd name="connsiteY2" fmla="*/ 67708 h 2086271"/>
                <a:gd name="connsiteX3" fmla="*/ 1365711 w 1976126"/>
                <a:gd name="connsiteY3" fmla="*/ 192745 h 2086271"/>
                <a:gd name="connsiteX4" fmla="*/ 889522 w 1976126"/>
                <a:gd name="connsiteY4" fmla="*/ 153126 h 2086271"/>
                <a:gd name="connsiteX5" fmla="*/ 823459 w 1976126"/>
                <a:gd name="connsiteY5" fmla="*/ 0 h 2086271"/>
                <a:gd name="connsiteX6" fmla="*/ 257442 w 1976126"/>
                <a:gd name="connsiteY6" fmla="*/ 208157 h 2086271"/>
                <a:gd name="connsiteX7" fmla="*/ 0 w 1976126"/>
                <a:gd name="connsiteY7" fmla="*/ 605929 h 2086271"/>
                <a:gd name="connsiteX8" fmla="*/ 354201 w 1976126"/>
                <a:gd name="connsiteY8" fmla="*/ 809807 h 2086271"/>
                <a:gd name="connsiteX9" fmla="*/ 444425 w 1976126"/>
                <a:gd name="connsiteY9" fmla="*/ 2046545 h 2086271"/>
                <a:gd name="connsiteX10" fmla="*/ 1042483 w 1976126"/>
                <a:gd name="connsiteY10" fmla="*/ 2063264 h 2086271"/>
                <a:gd name="connsiteX11" fmla="*/ 1690762 w 1976126"/>
                <a:gd name="connsiteY11" fmla="*/ 1872737 h 2086271"/>
                <a:gd name="connsiteX12" fmla="*/ 1624302 w 1976126"/>
                <a:gd name="connsiteY12" fmla="*/ 1341847 h 2086271"/>
                <a:gd name="connsiteX13" fmla="*/ 1805819 w 1976126"/>
                <a:gd name="connsiteY13" fmla="*/ 773912 h 2086271"/>
                <a:gd name="connsiteX14" fmla="*/ 1887843 w 1976126"/>
                <a:gd name="connsiteY14" fmla="*/ 657592 h 2086271"/>
                <a:gd name="connsiteX15" fmla="*/ 1967888 w 1976126"/>
                <a:gd name="connsiteY15" fmla="*/ 625144 h 2086271"/>
                <a:gd name="connsiteX16" fmla="*/ 1908795 w 1976126"/>
                <a:gd name="connsiteY16" fmla="*/ 352409 h 2086271"/>
                <a:gd name="connsiteX17" fmla="*/ 1976126 w 1976126"/>
                <a:gd name="connsiteY17" fmla="*/ 63271 h 2086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6126" h="2086271">
                  <a:moveTo>
                    <a:pt x="1976126" y="63271"/>
                  </a:moveTo>
                  <a:cubicBezTo>
                    <a:pt x="1976126" y="63271"/>
                    <a:pt x="1790847" y="-46195"/>
                    <a:pt x="1493878" y="67708"/>
                  </a:cubicBezTo>
                  <a:cubicBezTo>
                    <a:pt x="1491266" y="68254"/>
                    <a:pt x="1488569" y="68254"/>
                    <a:pt x="1485957" y="67708"/>
                  </a:cubicBezTo>
                  <a:cubicBezTo>
                    <a:pt x="1452568" y="115607"/>
                    <a:pt x="1409635" y="157564"/>
                    <a:pt x="1365711" y="192745"/>
                  </a:cubicBezTo>
                  <a:cubicBezTo>
                    <a:pt x="1226851" y="301895"/>
                    <a:pt x="1018521" y="286998"/>
                    <a:pt x="889522" y="153126"/>
                  </a:cubicBezTo>
                  <a:cubicBezTo>
                    <a:pt x="850631" y="111151"/>
                    <a:pt x="827312" y="57101"/>
                    <a:pt x="823459" y="0"/>
                  </a:cubicBezTo>
                  <a:cubicBezTo>
                    <a:pt x="684836" y="53961"/>
                    <a:pt x="384698" y="126780"/>
                    <a:pt x="257442" y="208157"/>
                  </a:cubicBezTo>
                  <a:cubicBezTo>
                    <a:pt x="100363" y="308432"/>
                    <a:pt x="0" y="605929"/>
                    <a:pt x="0" y="605929"/>
                  </a:cubicBezTo>
                  <a:lnTo>
                    <a:pt x="354201" y="809807"/>
                  </a:lnTo>
                  <a:lnTo>
                    <a:pt x="444425" y="2046545"/>
                  </a:lnTo>
                  <a:cubicBezTo>
                    <a:pt x="444425" y="2046545"/>
                    <a:pt x="671647" y="2123445"/>
                    <a:pt x="1042483" y="2063264"/>
                  </a:cubicBezTo>
                  <a:cubicBezTo>
                    <a:pt x="1413318" y="2003083"/>
                    <a:pt x="1690762" y="1872737"/>
                    <a:pt x="1690762" y="1872737"/>
                  </a:cubicBezTo>
                  <a:lnTo>
                    <a:pt x="1624302" y="1341847"/>
                  </a:lnTo>
                  <a:lnTo>
                    <a:pt x="1805819" y="773912"/>
                  </a:lnTo>
                  <a:lnTo>
                    <a:pt x="1887843" y="657592"/>
                  </a:lnTo>
                  <a:lnTo>
                    <a:pt x="1967888" y="625144"/>
                  </a:lnTo>
                  <a:cubicBezTo>
                    <a:pt x="1967888" y="625144"/>
                    <a:pt x="1904993" y="548878"/>
                    <a:pt x="1908795" y="352409"/>
                  </a:cubicBezTo>
                  <a:cubicBezTo>
                    <a:pt x="1913192" y="140211"/>
                    <a:pt x="1976126" y="63271"/>
                    <a:pt x="1976126" y="63271"/>
                  </a:cubicBezTo>
                  <a:close/>
                </a:path>
              </a:pathLst>
            </a:custGeom>
            <a:solidFill>
              <a:schemeClr val="accent2"/>
            </a:solidFill>
            <a:ln w="3960"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887A7A74-53D2-B24B-8374-7135785E56C9}"/>
                </a:ext>
              </a:extLst>
            </p:cNvPr>
            <p:cNvSpPr/>
            <p:nvPr/>
          </p:nvSpPr>
          <p:spPr>
            <a:xfrm>
              <a:off x="6698562" y="168255"/>
              <a:ext cx="663600" cy="830006"/>
            </a:xfrm>
            <a:custGeom>
              <a:avLst/>
              <a:gdLst>
                <a:gd name="connsiteX0" fmla="*/ 52331 w 663600"/>
                <a:gd name="connsiteY0" fmla="*/ 136135 h 830006"/>
                <a:gd name="connsiteX1" fmla="*/ 52093 w 663600"/>
                <a:gd name="connsiteY1" fmla="*/ 698007 h 830006"/>
                <a:gd name="connsiteX2" fmla="*/ 542025 w 663600"/>
                <a:gd name="connsiteY2" fmla="*/ 735368 h 830006"/>
                <a:gd name="connsiteX3" fmla="*/ 648686 w 663600"/>
                <a:gd name="connsiteY3" fmla="*/ 124923 h 830006"/>
                <a:gd name="connsiteX4" fmla="*/ 52331 w 663600"/>
                <a:gd name="connsiteY4" fmla="*/ 136135 h 83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600" h="830006">
                  <a:moveTo>
                    <a:pt x="52331" y="136135"/>
                  </a:moveTo>
                  <a:cubicBezTo>
                    <a:pt x="12724" y="233676"/>
                    <a:pt x="-42250" y="497220"/>
                    <a:pt x="52093" y="698007"/>
                  </a:cubicBezTo>
                  <a:cubicBezTo>
                    <a:pt x="124296" y="851688"/>
                    <a:pt x="439801" y="880253"/>
                    <a:pt x="542025" y="735368"/>
                  </a:cubicBezTo>
                  <a:cubicBezTo>
                    <a:pt x="644685" y="589888"/>
                    <a:pt x="689322" y="212797"/>
                    <a:pt x="648686" y="124923"/>
                  </a:cubicBezTo>
                  <a:cubicBezTo>
                    <a:pt x="582266" y="-18537"/>
                    <a:pt x="134673" y="-67466"/>
                    <a:pt x="52331" y="136135"/>
                  </a:cubicBezTo>
                  <a:close/>
                </a:path>
              </a:pathLst>
            </a:custGeom>
            <a:solidFill>
              <a:srgbClr val="FE9E76"/>
            </a:solidFill>
            <a:ln w="3960" cap="flat">
              <a:noFill/>
              <a:prstDash val="solid"/>
              <a:miter/>
            </a:ln>
          </p:spPr>
          <p:txBody>
            <a:bodyPr rtlCol="0" anchor="ctr"/>
            <a:lstStyle/>
            <a:p>
              <a:endParaRPr lang="en-EG"/>
            </a:p>
          </p:txBody>
        </p:sp>
        <p:sp>
          <p:nvSpPr>
            <p:cNvPr id="77" name="Freeform 76">
              <a:extLst>
                <a:ext uri="{FF2B5EF4-FFF2-40B4-BE49-F238E27FC236}">
                  <a16:creationId xmlns:a16="http://schemas.microsoft.com/office/drawing/2014/main" id="{CE910E9B-7966-7945-82FD-D41D623BBA31}"/>
                </a:ext>
              </a:extLst>
            </p:cNvPr>
            <p:cNvSpPr/>
            <p:nvPr/>
          </p:nvSpPr>
          <p:spPr>
            <a:xfrm>
              <a:off x="6602066" y="481751"/>
              <a:ext cx="128764" cy="172683"/>
            </a:xfrm>
            <a:custGeom>
              <a:avLst/>
              <a:gdLst>
                <a:gd name="connsiteX0" fmla="*/ 59078 w 128764"/>
                <a:gd name="connsiteY0" fmla="*/ 92 h 172683"/>
                <a:gd name="connsiteX1" fmla="*/ 222 w 128764"/>
                <a:gd name="connsiteY1" fmla="*/ 90264 h 172683"/>
                <a:gd name="connsiteX2" fmla="*/ 69652 w 128764"/>
                <a:gd name="connsiteY2" fmla="*/ 172592 h 172683"/>
                <a:gd name="connsiteX3" fmla="*/ 128547 w 128764"/>
                <a:gd name="connsiteY3" fmla="*/ 82419 h 172683"/>
                <a:gd name="connsiteX4" fmla="*/ 59078 w 128764"/>
                <a:gd name="connsiteY4" fmla="*/ 92 h 172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4" h="172683">
                  <a:moveTo>
                    <a:pt x="59078" y="92"/>
                  </a:moveTo>
                  <a:cubicBezTo>
                    <a:pt x="23669" y="2231"/>
                    <a:pt x="-2708" y="42642"/>
                    <a:pt x="222" y="90264"/>
                  </a:cubicBezTo>
                  <a:cubicBezTo>
                    <a:pt x="3153" y="137886"/>
                    <a:pt x="34244" y="174771"/>
                    <a:pt x="69652" y="172592"/>
                  </a:cubicBezTo>
                  <a:cubicBezTo>
                    <a:pt x="105061" y="170413"/>
                    <a:pt x="131439" y="130041"/>
                    <a:pt x="128547" y="82419"/>
                  </a:cubicBezTo>
                  <a:cubicBezTo>
                    <a:pt x="125656" y="34798"/>
                    <a:pt x="94525" y="-2087"/>
                    <a:pt x="59078" y="92"/>
                  </a:cubicBezTo>
                  <a:close/>
                </a:path>
              </a:pathLst>
            </a:custGeom>
            <a:solidFill>
              <a:srgbClr val="FE9E76"/>
            </a:solidFill>
            <a:ln w="3960"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1F7BA488-2863-F64F-B760-46E61984B212}"/>
                </a:ext>
              </a:extLst>
            </p:cNvPr>
            <p:cNvSpPr/>
            <p:nvPr/>
          </p:nvSpPr>
          <p:spPr>
            <a:xfrm>
              <a:off x="7312330" y="554000"/>
              <a:ext cx="134926" cy="166690"/>
            </a:xfrm>
            <a:custGeom>
              <a:avLst/>
              <a:gdLst>
                <a:gd name="connsiteX0" fmla="*/ 75237 w 134926"/>
                <a:gd name="connsiteY0" fmla="*/ 67 h 166690"/>
                <a:gd name="connsiteX1" fmla="*/ 460 w 134926"/>
                <a:gd name="connsiteY1" fmla="*/ 86634 h 166690"/>
                <a:gd name="connsiteX2" fmla="*/ 59869 w 134926"/>
                <a:gd name="connsiteY2" fmla="*/ 166624 h 166690"/>
                <a:gd name="connsiteX3" fmla="*/ 134488 w 134926"/>
                <a:gd name="connsiteY3" fmla="*/ 79899 h 166690"/>
                <a:gd name="connsiteX4" fmla="*/ 75237 w 134926"/>
                <a:gd name="connsiteY4" fmla="*/ 67 h 166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26" h="166690">
                  <a:moveTo>
                    <a:pt x="75237" y="67"/>
                  </a:moveTo>
                  <a:cubicBezTo>
                    <a:pt x="38244" y="1850"/>
                    <a:pt x="4777" y="40637"/>
                    <a:pt x="460" y="86634"/>
                  </a:cubicBezTo>
                  <a:cubicBezTo>
                    <a:pt x="-3857" y="132631"/>
                    <a:pt x="22719" y="168447"/>
                    <a:pt x="59869" y="166624"/>
                  </a:cubicBezTo>
                  <a:cubicBezTo>
                    <a:pt x="97020" y="164802"/>
                    <a:pt x="130290" y="126055"/>
                    <a:pt x="134488" y="79899"/>
                  </a:cubicBezTo>
                  <a:cubicBezTo>
                    <a:pt x="138686" y="33743"/>
                    <a:pt x="112269" y="-1755"/>
                    <a:pt x="75237" y="67"/>
                  </a:cubicBezTo>
                  <a:close/>
                </a:path>
              </a:pathLst>
            </a:custGeom>
            <a:solidFill>
              <a:srgbClr val="FE9E76"/>
            </a:solidFill>
            <a:ln w="3960"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874A1E54-5E51-7F43-8077-7AFDD19EE4BC}"/>
                </a:ext>
              </a:extLst>
            </p:cNvPr>
            <p:cNvSpPr/>
            <p:nvPr/>
          </p:nvSpPr>
          <p:spPr>
            <a:xfrm>
              <a:off x="6907537" y="487310"/>
              <a:ext cx="124125" cy="152230"/>
            </a:xfrm>
            <a:custGeom>
              <a:avLst/>
              <a:gdLst>
                <a:gd name="connsiteX0" fmla="*/ 22694 w 124125"/>
                <a:gd name="connsiteY0" fmla="*/ 103563 h 152230"/>
                <a:gd name="connsiteX1" fmla="*/ 21783 w 124125"/>
                <a:gd name="connsiteY1" fmla="*/ 92708 h 152230"/>
                <a:gd name="connsiteX2" fmla="*/ 117511 w 124125"/>
                <a:gd name="connsiteY2" fmla="*/ 18859 h 152230"/>
                <a:gd name="connsiteX3" fmla="*/ 108640 w 124125"/>
                <a:gd name="connsiteY3" fmla="*/ 0 h 152230"/>
                <a:gd name="connsiteX4" fmla="*/ 1702 w 124125"/>
                <a:gd name="connsiteY4" fmla="*/ 86567 h 152230"/>
                <a:gd name="connsiteX5" fmla="*/ 4633 w 124125"/>
                <a:gd name="connsiteY5" fmla="*/ 114102 h 152230"/>
                <a:gd name="connsiteX6" fmla="*/ 88163 w 124125"/>
                <a:gd name="connsiteY6" fmla="*/ 151700 h 152230"/>
                <a:gd name="connsiteX7" fmla="*/ 124126 w 124125"/>
                <a:gd name="connsiteY7" fmla="*/ 151343 h 152230"/>
                <a:gd name="connsiteX8" fmla="*/ 121987 w 124125"/>
                <a:gd name="connsiteY8" fmla="*/ 130663 h 152230"/>
                <a:gd name="connsiteX9" fmla="*/ 22694 w 124125"/>
                <a:gd name="connsiteY9" fmla="*/ 103563 h 15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125" h="152230">
                  <a:moveTo>
                    <a:pt x="22694" y="103563"/>
                  </a:moveTo>
                  <a:cubicBezTo>
                    <a:pt x="20749" y="100274"/>
                    <a:pt x="20414" y="96276"/>
                    <a:pt x="21783" y="92708"/>
                  </a:cubicBezTo>
                  <a:cubicBezTo>
                    <a:pt x="30179" y="65252"/>
                    <a:pt x="93708" y="30071"/>
                    <a:pt x="117511" y="18859"/>
                  </a:cubicBezTo>
                  <a:lnTo>
                    <a:pt x="108640" y="0"/>
                  </a:lnTo>
                  <a:cubicBezTo>
                    <a:pt x="99015" y="4556"/>
                    <a:pt x="14495" y="45482"/>
                    <a:pt x="1702" y="86567"/>
                  </a:cubicBezTo>
                  <a:cubicBezTo>
                    <a:pt x="-1339" y="95738"/>
                    <a:pt x="-271" y="105777"/>
                    <a:pt x="4633" y="114102"/>
                  </a:cubicBezTo>
                  <a:cubicBezTo>
                    <a:pt x="21030" y="141835"/>
                    <a:pt x="59330" y="149759"/>
                    <a:pt x="88163" y="151700"/>
                  </a:cubicBezTo>
                  <a:cubicBezTo>
                    <a:pt x="100142" y="152511"/>
                    <a:pt x="112165" y="152392"/>
                    <a:pt x="124126" y="151343"/>
                  </a:cubicBezTo>
                  <a:lnTo>
                    <a:pt x="121987" y="130663"/>
                  </a:lnTo>
                  <a:cubicBezTo>
                    <a:pt x="100322" y="132960"/>
                    <a:pt x="40002" y="132445"/>
                    <a:pt x="22694" y="103563"/>
                  </a:cubicBezTo>
                  <a:close/>
                </a:path>
              </a:pathLst>
            </a:custGeom>
            <a:solidFill>
              <a:srgbClr val="EE685D"/>
            </a:solidFill>
            <a:ln w="3960" cap="flat">
              <a:noFill/>
              <a:prstDash val="solid"/>
              <a:miter/>
            </a:ln>
          </p:spPr>
          <p:txBody>
            <a:bodyPr rtlCol="0" anchor="ctr"/>
            <a:lstStyle/>
            <a:p>
              <a:endParaRPr lang="en-EG"/>
            </a:p>
          </p:txBody>
        </p:sp>
        <p:sp>
          <p:nvSpPr>
            <p:cNvPr id="80" name="Freeform 79">
              <a:extLst>
                <a:ext uri="{FF2B5EF4-FFF2-40B4-BE49-F238E27FC236}">
                  <a16:creationId xmlns:a16="http://schemas.microsoft.com/office/drawing/2014/main" id="{2C2ABBD9-B5AE-5641-B0DF-DF91E71C3476}"/>
                </a:ext>
              </a:extLst>
            </p:cNvPr>
            <p:cNvSpPr/>
            <p:nvPr/>
          </p:nvSpPr>
          <p:spPr>
            <a:xfrm>
              <a:off x="6698902" y="148182"/>
              <a:ext cx="675445" cy="496445"/>
            </a:xfrm>
            <a:custGeom>
              <a:avLst/>
              <a:gdLst>
                <a:gd name="connsiteX0" fmla="*/ 357792 w 675445"/>
                <a:gd name="connsiteY0" fmla="*/ 1577 h 496445"/>
                <a:gd name="connsiteX1" fmla="*/ 52030 w 675445"/>
                <a:gd name="connsiteY1" fmla="*/ 110766 h 496445"/>
                <a:gd name="connsiteX2" fmla="*/ 1691 w 675445"/>
                <a:gd name="connsiteY2" fmla="*/ 376211 h 496445"/>
                <a:gd name="connsiteX3" fmla="*/ 9335 w 675445"/>
                <a:gd name="connsiteY3" fmla="*/ 464323 h 496445"/>
                <a:gd name="connsiteX4" fmla="*/ 40822 w 675445"/>
                <a:gd name="connsiteY4" fmla="*/ 338257 h 496445"/>
                <a:gd name="connsiteX5" fmla="*/ 116708 w 675445"/>
                <a:gd name="connsiteY5" fmla="*/ 120671 h 496445"/>
                <a:gd name="connsiteX6" fmla="*/ 610482 w 675445"/>
                <a:gd name="connsiteY6" fmla="*/ 147651 h 496445"/>
                <a:gd name="connsiteX7" fmla="*/ 613611 w 675445"/>
                <a:gd name="connsiteY7" fmla="*/ 403944 h 496445"/>
                <a:gd name="connsiteX8" fmla="*/ 617175 w 675445"/>
                <a:gd name="connsiteY8" fmla="*/ 496415 h 496445"/>
                <a:gd name="connsiteX9" fmla="*/ 654445 w 675445"/>
                <a:gd name="connsiteY9" fmla="*/ 419039 h 496445"/>
                <a:gd name="connsiteX10" fmla="*/ 665733 w 675445"/>
                <a:gd name="connsiteY10" fmla="*/ 133983 h 496445"/>
                <a:gd name="connsiteX11" fmla="*/ 357792 w 675445"/>
                <a:gd name="connsiteY11" fmla="*/ 1577 h 496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445" h="496445">
                  <a:moveTo>
                    <a:pt x="357792" y="1577"/>
                  </a:moveTo>
                  <a:cubicBezTo>
                    <a:pt x="270143" y="-9081"/>
                    <a:pt x="109301" y="35055"/>
                    <a:pt x="52030" y="110766"/>
                  </a:cubicBezTo>
                  <a:cubicBezTo>
                    <a:pt x="36703" y="130971"/>
                    <a:pt x="1691" y="376211"/>
                    <a:pt x="1691" y="376211"/>
                  </a:cubicBezTo>
                  <a:cubicBezTo>
                    <a:pt x="1691" y="376211"/>
                    <a:pt x="-5360" y="461946"/>
                    <a:pt x="9335" y="464323"/>
                  </a:cubicBezTo>
                  <a:cubicBezTo>
                    <a:pt x="24028" y="466700"/>
                    <a:pt x="33098" y="375736"/>
                    <a:pt x="40822" y="338257"/>
                  </a:cubicBezTo>
                  <a:cubicBezTo>
                    <a:pt x="52347" y="281840"/>
                    <a:pt x="89934" y="152524"/>
                    <a:pt x="116708" y="120671"/>
                  </a:cubicBezTo>
                  <a:cubicBezTo>
                    <a:pt x="180949" y="44206"/>
                    <a:pt x="596224" y="119918"/>
                    <a:pt x="610482" y="147651"/>
                  </a:cubicBezTo>
                  <a:cubicBezTo>
                    <a:pt x="624740" y="175384"/>
                    <a:pt x="613611" y="403944"/>
                    <a:pt x="613611" y="403944"/>
                  </a:cubicBezTo>
                  <a:cubicBezTo>
                    <a:pt x="613611" y="403944"/>
                    <a:pt x="604382" y="498395"/>
                    <a:pt x="617175" y="496415"/>
                  </a:cubicBezTo>
                  <a:cubicBezTo>
                    <a:pt x="629968" y="494434"/>
                    <a:pt x="654445" y="419039"/>
                    <a:pt x="654445" y="419039"/>
                  </a:cubicBezTo>
                  <a:cubicBezTo>
                    <a:pt x="654445" y="419039"/>
                    <a:pt x="692903" y="184972"/>
                    <a:pt x="665733" y="133983"/>
                  </a:cubicBezTo>
                  <a:cubicBezTo>
                    <a:pt x="638563" y="82993"/>
                    <a:pt x="445402" y="12234"/>
                    <a:pt x="357792" y="1577"/>
                  </a:cubicBezTo>
                  <a:close/>
                </a:path>
              </a:pathLst>
            </a:custGeom>
            <a:solidFill>
              <a:srgbClr val="56304C"/>
            </a:solidFill>
            <a:ln w="3960"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8E4AA731-84C7-5942-A780-1A6FDCF61A59}"/>
                </a:ext>
              </a:extLst>
            </p:cNvPr>
            <p:cNvSpPr/>
            <p:nvPr/>
          </p:nvSpPr>
          <p:spPr>
            <a:xfrm>
              <a:off x="6737177" y="218720"/>
              <a:ext cx="603622" cy="305633"/>
            </a:xfrm>
            <a:custGeom>
              <a:avLst/>
              <a:gdLst>
                <a:gd name="connsiteX0" fmla="*/ 298882 w 603622"/>
                <a:gd name="connsiteY0" fmla="*/ 14 h 305633"/>
                <a:gd name="connsiteX1" fmla="*/ 55897 w 603622"/>
                <a:gd name="connsiteY1" fmla="*/ 35354 h 305633"/>
                <a:gd name="connsiteX2" fmla="*/ 12 w 603622"/>
                <a:gd name="connsiteY2" fmla="*/ 181943 h 305633"/>
                <a:gd name="connsiteX3" fmla="*/ 1319 w 603622"/>
                <a:gd name="connsiteY3" fmla="*/ 248978 h 305633"/>
                <a:gd name="connsiteX4" fmla="*/ 48490 w 603622"/>
                <a:gd name="connsiteY4" fmla="*/ 202941 h 305633"/>
                <a:gd name="connsiteX5" fmla="*/ 116495 w 603622"/>
                <a:gd name="connsiteY5" fmla="*/ 45695 h 305633"/>
                <a:gd name="connsiteX6" fmla="*/ 526343 w 603622"/>
                <a:gd name="connsiteY6" fmla="*/ 95179 h 305633"/>
                <a:gd name="connsiteX7" fmla="*/ 546938 w 603622"/>
                <a:gd name="connsiteY7" fmla="*/ 279089 h 305633"/>
                <a:gd name="connsiteX8" fmla="*/ 583257 w 603622"/>
                <a:gd name="connsiteY8" fmla="*/ 305633 h 305633"/>
                <a:gd name="connsiteX9" fmla="*/ 598506 w 603622"/>
                <a:gd name="connsiteY9" fmla="*/ 73071 h 305633"/>
                <a:gd name="connsiteX10" fmla="*/ 298882 w 603622"/>
                <a:gd name="connsiteY10" fmla="*/ 14 h 30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622" h="305633">
                  <a:moveTo>
                    <a:pt x="298882" y="14"/>
                  </a:moveTo>
                  <a:cubicBezTo>
                    <a:pt x="296823" y="-818"/>
                    <a:pt x="59461" y="34839"/>
                    <a:pt x="55897" y="35354"/>
                  </a:cubicBezTo>
                  <a:cubicBezTo>
                    <a:pt x="52332" y="35869"/>
                    <a:pt x="170" y="179844"/>
                    <a:pt x="12" y="181943"/>
                  </a:cubicBezTo>
                  <a:cubicBezTo>
                    <a:pt x="-147" y="184043"/>
                    <a:pt x="1319" y="248978"/>
                    <a:pt x="1319" y="248978"/>
                  </a:cubicBezTo>
                  <a:cubicBezTo>
                    <a:pt x="22553" y="240542"/>
                    <a:pt x="39536" y="223968"/>
                    <a:pt x="48490" y="202941"/>
                  </a:cubicBezTo>
                  <a:cubicBezTo>
                    <a:pt x="64333" y="166928"/>
                    <a:pt x="85007" y="57263"/>
                    <a:pt x="116495" y="45695"/>
                  </a:cubicBezTo>
                  <a:cubicBezTo>
                    <a:pt x="212620" y="10315"/>
                    <a:pt x="446021" y="50409"/>
                    <a:pt x="526343" y="95179"/>
                  </a:cubicBezTo>
                  <a:cubicBezTo>
                    <a:pt x="552008" y="109481"/>
                    <a:pt x="537353" y="262805"/>
                    <a:pt x="546938" y="279089"/>
                  </a:cubicBezTo>
                  <a:cubicBezTo>
                    <a:pt x="556523" y="295372"/>
                    <a:pt x="583257" y="305633"/>
                    <a:pt x="583257" y="305633"/>
                  </a:cubicBezTo>
                  <a:cubicBezTo>
                    <a:pt x="583257" y="305633"/>
                    <a:pt x="615933" y="93475"/>
                    <a:pt x="598506" y="73071"/>
                  </a:cubicBezTo>
                  <a:cubicBezTo>
                    <a:pt x="581079" y="52668"/>
                    <a:pt x="300982" y="846"/>
                    <a:pt x="298882" y="14"/>
                  </a:cubicBezTo>
                  <a:close/>
                </a:path>
              </a:pathLst>
            </a:custGeom>
            <a:solidFill>
              <a:srgbClr val="56304C"/>
            </a:solidFill>
            <a:ln w="3960" cap="flat">
              <a:noFill/>
              <a:prstDash val="solid"/>
              <a:miter/>
            </a:ln>
          </p:spPr>
          <p:txBody>
            <a:bodyPr rtlCol="0" anchor="ctr"/>
            <a:lstStyle/>
            <a:p>
              <a:endParaRPr lang="en-EG"/>
            </a:p>
          </p:txBody>
        </p:sp>
        <p:sp>
          <p:nvSpPr>
            <p:cNvPr id="82" name="Freeform 81">
              <a:extLst>
                <a:ext uri="{FF2B5EF4-FFF2-40B4-BE49-F238E27FC236}">
                  <a16:creationId xmlns:a16="http://schemas.microsoft.com/office/drawing/2014/main" id="{63C1BD9B-9D1E-0F41-B7C3-8612EFFC526E}"/>
                </a:ext>
              </a:extLst>
            </p:cNvPr>
            <p:cNvSpPr/>
            <p:nvPr/>
          </p:nvSpPr>
          <p:spPr>
            <a:xfrm>
              <a:off x="6832913" y="389871"/>
              <a:ext cx="113341" cy="32733"/>
            </a:xfrm>
            <a:custGeom>
              <a:avLst/>
              <a:gdLst>
                <a:gd name="connsiteX0" fmla="*/ 104645 w 113341"/>
                <a:gd name="connsiteY0" fmla="*/ 3463 h 32733"/>
                <a:gd name="connsiteX1" fmla="*/ 8441 w 113341"/>
                <a:gd name="connsiteY1" fmla="*/ 10515 h 32733"/>
                <a:gd name="connsiteX2" fmla="*/ 368 w 113341"/>
                <a:gd name="connsiteY2" fmla="*/ 24291 h 32733"/>
                <a:gd name="connsiteX3" fmla="*/ 13550 w 113341"/>
                <a:gd name="connsiteY3" fmla="*/ 32504 h 32733"/>
                <a:gd name="connsiteX4" fmla="*/ 58385 w 113341"/>
                <a:gd name="connsiteY4" fmla="*/ 28304 h 32733"/>
                <a:gd name="connsiteX5" fmla="*/ 100328 w 113341"/>
                <a:gd name="connsiteY5" fmla="*/ 27987 h 32733"/>
                <a:gd name="connsiteX6" fmla="*/ 104645 w 113341"/>
                <a:gd name="connsiteY6" fmla="*/ 3463 h 3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341" h="32733">
                  <a:moveTo>
                    <a:pt x="104645" y="3463"/>
                  </a:moveTo>
                  <a:cubicBezTo>
                    <a:pt x="74742" y="-3708"/>
                    <a:pt x="37314" y="1046"/>
                    <a:pt x="8441" y="10515"/>
                  </a:cubicBezTo>
                  <a:cubicBezTo>
                    <a:pt x="2409" y="12089"/>
                    <a:pt x="-1205" y="18257"/>
                    <a:pt x="368" y="24291"/>
                  </a:cubicBezTo>
                  <a:cubicBezTo>
                    <a:pt x="1883" y="30098"/>
                    <a:pt x="7673" y="33705"/>
                    <a:pt x="13550" y="32504"/>
                  </a:cubicBezTo>
                  <a:cubicBezTo>
                    <a:pt x="28482" y="31038"/>
                    <a:pt x="43374" y="29017"/>
                    <a:pt x="58385" y="28304"/>
                  </a:cubicBezTo>
                  <a:cubicBezTo>
                    <a:pt x="72326" y="27630"/>
                    <a:pt x="86466" y="29215"/>
                    <a:pt x="100328" y="27987"/>
                  </a:cubicBezTo>
                  <a:cubicBezTo>
                    <a:pt x="113042" y="26838"/>
                    <a:pt x="119814" y="7068"/>
                    <a:pt x="104645" y="3463"/>
                  </a:cubicBezTo>
                  <a:close/>
                </a:path>
              </a:pathLst>
            </a:custGeom>
            <a:solidFill>
              <a:srgbClr val="49263E"/>
            </a:solidFill>
            <a:ln w="3960" cap="flat">
              <a:noFill/>
              <a:prstDash val="solid"/>
              <a:miter/>
            </a:ln>
          </p:spPr>
          <p:txBody>
            <a:bodyPr rtlCol="0" anchor="ctr"/>
            <a:lstStyle/>
            <a:p>
              <a:endParaRPr lang="en-EG"/>
            </a:p>
          </p:txBody>
        </p:sp>
        <p:sp>
          <p:nvSpPr>
            <p:cNvPr id="83" name="Freeform 82">
              <a:extLst>
                <a:ext uri="{FF2B5EF4-FFF2-40B4-BE49-F238E27FC236}">
                  <a16:creationId xmlns:a16="http://schemas.microsoft.com/office/drawing/2014/main" id="{388D30A7-AE94-894C-8BEF-634ACDF8D571}"/>
                </a:ext>
              </a:extLst>
            </p:cNvPr>
            <p:cNvSpPr/>
            <p:nvPr/>
          </p:nvSpPr>
          <p:spPr>
            <a:xfrm>
              <a:off x="7111220" y="418464"/>
              <a:ext cx="118125" cy="48272"/>
            </a:xfrm>
            <a:custGeom>
              <a:avLst/>
              <a:gdLst>
                <a:gd name="connsiteX0" fmla="*/ 109603 w 118125"/>
                <a:gd name="connsiteY0" fmla="*/ 22769 h 48272"/>
                <a:gd name="connsiteX1" fmla="*/ 11379 w 118125"/>
                <a:gd name="connsiteY1" fmla="*/ 424 h 48272"/>
                <a:gd name="connsiteX2" fmla="*/ 10468 w 118125"/>
                <a:gd name="connsiteY2" fmla="*/ 23165 h 48272"/>
                <a:gd name="connsiteX3" fmla="*/ 101563 w 118125"/>
                <a:gd name="connsiteY3" fmla="*/ 47530 h 48272"/>
                <a:gd name="connsiteX4" fmla="*/ 109603 w 118125"/>
                <a:gd name="connsiteY4" fmla="*/ 22769 h 48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25" h="48272">
                  <a:moveTo>
                    <a:pt x="109603" y="22769"/>
                  </a:moveTo>
                  <a:cubicBezTo>
                    <a:pt x="78473" y="9932"/>
                    <a:pt x="45520" y="-2468"/>
                    <a:pt x="11379" y="424"/>
                  </a:cubicBezTo>
                  <a:cubicBezTo>
                    <a:pt x="-2760" y="1652"/>
                    <a:pt x="-4463" y="23006"/>
                    <a:pt x="10468" y="23165"/>
                  </a:cubicBezTo>
                  <a:cubicBezTo>
                    <a:pt x="42708" y="23482"/>
                    <a:pt x="71581" y="37824"/>
                    <a:pt x="101563" y="47530"/>
                  </a:cubicBezTo>
                  <a:cubicBezTo>
                    <a:pt x="117960" y="52720"/>
                    <a:pt x="124931" y="29227"/>
                    <a:pt x="109603" y="22769"/>
                  </a:cubicBezTo>
                  <a:close/>
                </a:path>
              </a:pathLst>
            </a:custGeom>
            <a:solidFill>
              <a:srgbClr val="49263E"/>
            </a:solidFill>
            <a:ln w="3960" cap="flat">
              <a:noFill/>
              <a:prstDash val="solid"/>
              <a:miter/>
            </a:ln>
          </p:spPr>
          <p:txBody>
            <a:bodyPr rtlCol="0" anchor="ctr"/>
            <a:lstStyle/>
            <a:p>
              <a:endParaRPr lang="en-EG"/>
            </a:p>
          </p:txBody>
        </p:sp>
        <p:sp>
          <p:nvSpPr>
            <p:cNvPr id="84" name="Freeform 83">
              <a:extLst>
                <a:ext uri="{FF2B5EF4-FFF2-40B4-BE49-F238E27FC236}">
                  <a16:creationId xmlns:a16="http://schemas.microsoft.com/office/drawing/2014/main" id="{33938F9C-BC12-424C-B25C-82ECE13B2D90}"/>
                </a:ext>
              </a:extLst>
            </p:cNvPr>
            <p:cNvSpPr/>
            <p:nvPr/>
          </p:nvSpPr>
          <p:spPr>
            <a:xfrm>
              <a:off x="6830858" y="469383"/>
              <a:ext cx="63448" cy="50964"/>
            </a:xfrm>
            <a:custGeom>
              <a:avLst/>
              <a:gdLst>
                <a:gd name="connsiteX0" fmla="*/ 49350 w 63448"/>
                <a:gd name="connsiteY0" fmla="*/ 4615 h 50964"/>
                <a:gd name="connsiteX1" fmla="*/ 0 w 63448"/>
                <a:gd name="connsiteY1" fmla="*/ 23196 h 50964"/>
                <a:gd name="connsiteX2" fmla="*/ 57271 w 63448"/>
                <a:gd name="connsiteY2" fmla="*/ 50929 h 50964"/>
                <a:gd name="connsiteX3" fmla="*/ 49350 w 63448"/>
                <a:gd name="connsiteY3" fmla="*/ 4615 h 50964"/>
              </a:gdLst>
              <a:ahLst/>
              <a:cxnLst>
                <a:cxn ang="0">
                  <a:pos x="connsiteX0" y="connsiteY0"/>
                </a:cxn>
                <a:cxn ang="0">
                  <a:pos x="connsiteX1" y="connsiteY1"/>
                </a:cxn>
                <a:cxn ang="0">
                  <a:pos x="connsiteX2" y="connsiteY2"/>
                </a:cxn>
                <a:cxn ang="0">
                  <a:pos x="connsiteX3" y="connsiteY3"/>
                </a:cxn>
              </a:cxnLst>
              <a:rect l="l" t="t" r="r" b="b"/>
              <a:pathLst>
                <a:path w="63448" h="50964">
                  <a:moveTo>
                    <a:pt x="49350" y="4615"/>
                  </a:moveTo>
                  <a:cubicBezTo>
                    <a:pt x="20318" y="-12421"/>
                    <a:pt x="0" y="23196"/>
                    <a:pt x="0" y="23196"/>
                  </a:cubicBezTo>
                  <a:cubicBezTo>
                    <a:pt x="0" y="23196"/>
                    <a:pt x="14140" y="52117"/>
                    <a:pt x="57271" y="50929"/>
                  </a:cubicBezTo>
                  <a:cubicBezTo>
                    <a:pt x="57271" y="50850"/>
                    <a:pt x="75490" y="19868"/>
                    <a:pt x="49350" y="4615"/>
                  </a:cubicBezTo>
                  <a:close/>
                </a:path>
              </a:pathLst>
            </a:custGeom>
            <a:solidFill>
              <a:srgbClr val="49263E"/>
            </a:solidFill>
            <a:ln w="3960" cap="flat">
              <a:noFill/>
              <a:prstDash val="solid"/>
              <a:miter/>
            </a:ln>
          </p:spPr>
          <p:txBody>
            <a:bodyPr rtlCol="0" anchor="ctr"/>
            <a:lstStyle/>
            <a:p>
              <a:endParaRPr lang="en-EG"/>
            </a:p>
          </p:txBody>
        </p:sp>
        <p:sp>
          <p:nvSpPr>
            <p:cNvPr id="85" name="Freeform 84">
              <a:extLst>
                <a:ext uri="{FF2B5EF4-FFF2-40B4-BE49-F238E27FC236}">
                  <a16:creationId xmlns:a16="http://schemas.microsoft.com/office/drawing/2014/main" id="{E0AA7A6E-B159-A348-90F3-412D2D65A34F}"/>
                </a:ext>
              </a:extLst>
            </p:cNvPr>
            <p:cNvSpPr/>
            <p:nvPr/>
          </p:nvSpPr>
          <p:spPr>
            <a:xfrm>
              <a:off x="7136168" y="499375"/>
              <a:ext cx="63628" cy="51970"/>
            </a:xfrm>
            <a:custGeom>
              <a:avLst/>
              <a:gdLst>
                <a:gd name="connsiteX0" fmla="*/ 28256 w 63628"/>
                <a:gd name="connsiteY0" fmla="*/ 375 h 51970"/>
                <a:gd name="connsiteX1" fmla="*/ 17 w 63628"/>
                <a:gd name="connsiteY1" fmla="*/ 45739 h 51970"/>
                <a:gd name="connsiteX2" fmla="*/ 63387 w 63628"/>
                <a:gd name="connsiteY2" fmla="*/ 40430 h 51970"/>
                <a:gd name="connsiteX3" fmla="*/ 28256 w 63628"/>
                <a:gd name="connsiteY3" fmla="*/ 375 h 51970"/>
              </a:gdLst>
              <a:ahLst/>
              <a:cxnLst>
                <a:cxn ang="0">
                  <a:pos x="connsiteX0" y="connsiteY0"/>
                </a:cxn>
                <a:cxn ang="0">
                  <a:pos x="connsiteX1" y="connsiteY1"/>
                </a:cxn>
                <a:cxn ang="0">
                  <a:pos x="connsiteX2" y="connsiteY2"/>
                </a:cxn>
                <a:cxn ang="0">
                  <a:pos x="connsiteX3" y="connsiteY3"/>
                </a:cxn>
              </a:cxnLst>
              <a:rect l="l" t="t" r="r" b="b"/>
              <a:pathLst>
                <a:path w="63628" h="51970">
                  <a:moveTo>
                    <a:pt x="28256" y="375"/>
                  </a:moveTo>
                  <a:cubicBezTo>
                    <a:pt x="-1647" y="4020"/>
                    <a:pt x="17" y="45739"/>
                    <a:pt x="17" y="45739"/>
                  </a:cubicBezTo>
                  <a:cubicBezTo>
                    <a:pt x="39623" y="62378"/>
                    <a:pt x="63387" y="40430"/>
                    <a:pt x="63387" y="40430"/>
                  </a:cubicBezTo>
                  <a:cubicBezTo>
                    <a:pt x="63387" y="40430"/>
                    <a:pt x="68813" y="-4538"/>
                    <a:pt x="28256" y="375"/>
                  </a:cubicBezTo>
                  <a:close/>
                </a:path>
              </a:pathLst>
            </a:custGeom>
            <a:solidFill>
              <a:srgbClr val="49263E"/>
            </a:solidFill>
            <a:ln w="3960" cap="flat">
              <a:noFill/>
              <a:prstDash val="solid"/>
              <a:miter/>
            </a:ln>
          </p:spPr>
          <p:txBody>
            <a:bodyPr rtlCol="0" anchor="ctr"/>
            <a:lstStyle/>
            <a:p>
              <a:endParaRPr lang="en-EG"/>
            </a:p>
          </p:txBody>
        </p:sp>
        <p:sp>
          <p:nvSpPr>
            <p:cNvPr id="86" name="Freeform 85">
              <a:extLst>
                <a:ext uri="{FF2B5EF4-FFF2-40B4-BE49-F238E27FC236}">
                  <a16:creationId xmlns:a16="http://schemas.microsoft.com/office/drawing/2014/main" id="{39DBE1E0-43E0-E64A-B169-DE8A2674563C}"/>
                </a:ext>
              </a:extLst>
            </p:cNvPr>
            <p:cNvSpPr/>
            <p:nvPr/>
          </p:nvSpPr>
          <p:spPr>
            <a:xfrm>
              <a:off x="6855255" y="676133"/>
              <a:ext cx="293840" cy="102487"/>
            </a:xfrm>
            <a:custGeom>
              <a:avLst/>
              <a:gdLst>
                <a:gd name="connsiteX0" fmla="*/ 9109 w 293840"/>
                <a:gd name="connsiteY0" fmla="*/ 0 h 102487"/>
                <a:gd name="connsiteX1" fmla="*/ 0 w 293840"/>
                <a:gd name="connsiteY1" fmla="*/ 22345 h 102487"/>
                <a:gd name="connsiteX2" fmla="*/ 133276 w 293840"/>
                <a:gd name="connsiteY2" fmla="*/ 101582 h 102487"/>
                <a:gd name="connsiteX3" fmla="*/ 293841 w 293840"/>
                <a:gd name="connsiteY3" fmla="*/ 37440 h 102487"/>
                <a:gd name="connsiteX4" fmla="*/ 285919 w 293840"/>
                <a:gd name="connsiteY4" fmla="*/ 18027 h 102487"/>
                <a:gd name="connsiteX5" fmla="*/ 9109 w 293840"/>
                <a:gd name="connsiteY5" fmla="*/ 0 h 102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840" h="102487">
                  <a:moveTo>
                    <a:pt x="9109" y="0"/>
                  </a:moveTo>
                  <a:lnTo>
                    <a:pt x="0" y="22345"/>
                  </a:lnTo>
                  <a:cubicBezTo>
                    <a:pt x="0" y="22345"/>
                    <a:pt x="20081" y="91717"/>
                    <a:pt x="133276" y="101582"/>
                  </a:cubicBezTo>
                  <a:cubicBezTo>
                    <a:pt x="246471" y="111447"/>
                    <a:pt x="293841" y="37440"/>
                    <a:pt x="293841" y="37440"/>
                  </a:cubicBezTo>
                  <a:lnTo>
                    <a:pt x="285919" y="18027"/>
                  </a:lnTo>
                  <a:cubicBezTo>
                    <a:pt x="147732" y="51584"/>
                    <a:pt x="9109" y="0"/>
                    <a:pt x="9109" y="0"/>
                  </a:cubicBezTo>
                  <a:close/>
                </a:path>
              </a:pathLst>
            </a:custGeom>
            <a:solidFill>
              <a:srgbClr val="49263E"/>
            </a:solidFill>
            <a:ln w="3960" cap="flat">
              <a:noFill/>
              <a:prstDash val="solid"/>
              <a:miter/>
            </a:ln>
          </p:spPr>
          <p:txBody>
            <a:bodyPr rtlCol="0" anchor="ctr"/>
            <a:lstStyle/>
            <a:p>
              <a:endParaRPr lang="en-EG"/>
            </a:p>
          </p:txBody>
        </p:sp>
        <p:sp>
          <p:nvSpPr>
            <p:cNvPr id="87" name="Freeform 86">
              <a:extLst>
                <a:ext uri="{FF2B5EF4-FFF2-40B4-BE49-F238E27FC236}">
                  <a16:creationId xmlns:a16="http://schemas.microsoft.com/office/drawing/2014/main" id="{A4205FEF-63E7-6648-8CD2-97624D94B074}"/>
                </a:ext>
              </a:extLst>
            </p:cNvPr>
            <p:cNvSpPr/>
            <p:nvPr/>
          </p:nvSpPr>
          <p:spPr>
            <a:xfrm>
              <a:off x="6861949" y="680689"/>
              <a:ext cx="266868" cy="98064"/>
            </a:xfrm>
            <a:custGeom>
              <a:avLst/>
              <a:gdLst>
                <a:gd name="connsiteX0" fmla="*/ 16160 w 266868"/>
                <a:gd name="connsiteY0" fmla="*/ 0 h 98064"/>
                <a:gd name="connsiteX1" fmla="*/ 0 w 266868"/>
                <a:gd name="connsiteY1" fmla="*/ 31893 h 98064"/>
                <a:gd name="connsiteX2" fmla="*/ 126741 w 266868"/>
                <a:gd name="connsiteY2" fmla="*/ 97145 h 98064"/>
                <a:gd name="connsiteX3" fmla="*/ 266869 w 266868"/>
                <a:gd name="connsiteY3" fmla="*/ 55466 h 98064"/>
                <a:gd name="connsiteX4" fmla="*/ 265245 w 266868"/>
                <a:gd name="connsiteY4" fmla="*/ 16680 h 98064"/>
                <a:gd name="connsiteX5" fmla="*/ 16160 w 266868"/>
                <a:gd name="connsiteY5" fmla="*/ 0 h 9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868" h="98064">
                  <a:moveTo>
                    <a:pt x="16160" y="0"/>
                  </a:moveTo>
                  <a:cubicBezTo>
                    <a:pt x="10116" y="10285"/>
                    <a:pt x="4719" y="20937"/>
                    <a:pt x="0" y="31893"/>
                  </a:cubicBezTo>
                  <a:cubicBezTo>
                    <a:pt x="12516" y="52733"/>
                    <a:pt x="45864" y="90014"/>
                    <a:pt x="126741" y="97145"/>
                  </a:cubicBezTo>
                  <a:cubicBezTo>
                    <a:pt x="198033" y="103405"/>
                    <a:pt x="243184" y="76385"/>
                    <a:pt x="266869" y="55466"/>
                  </a:cubicBezTo>
                  <a:cubicBezTo>
                    <a:pt x="266433" y="43343"/>
                    <a:pt x="265839" y="27733"/>
                    <a:pt x="265245" y="16680"/>
                  </a:cubicBezTo>
                  <a:cubicBezTo>
                    <a:pt x="157634" y="38351"/>
                    <a:pt x="52835" y="11331"/>
                    <a:pt x="16160" y="0"/>
                  </a:cubicBezTo>
                  <a:close/>
                </a:path>
              </a:pathLst>
            </a:custGeom>
            <a:solidFill>
              <a:srgbClr val="FFFFFF"/>
            </a:solidFill>
            <a:ln w="3960" cap="flat">
              <a:noFill/>
              <a:prstDash val="solid"/>
              <a:miter/>
            </a:ln>
          </p:spPr>
          <p:txBody>
            <a:bodyPr rtlCol="0" anchor="ctr"/>
            <a:lstStyle/>
            <a:p>
              <a:endParaRPr lang="en-EG"/>
            </a:p>
          </p:txBody>
        </p:sp>
        <p:sp>
          <p:nvSpPr>
            <p:cNvPr id="88" name="Freeform 87">
              <a:extLst>
                <a:ext uri="{FF2B5EF4-FFF2-40B4-BE49-F238E27FC236}">
                  <a16:creationId xmlns:a16="http://schemas.microsoft.com/office/drawing/2014/main" id="{6353AC91-1675-F845-ACE0-2B77A862767A}"/>
                </a:ext>
              </a:extLst>
            </p:cNvPr>
            <p:cNvSpPr/>
            <p:nvPr/>
          </p:nvSpPr>
          <p:spPr>
            <a:xfrm>
              <a:off x="6861949" y="680689"/>
              <a:ext cx="266710" cy="70917"/>
            </a:xfrm>
            <a:custGeom>
              <a:avLst/>
              <a:gdLst>
                <a:gd name="connsiteX0" fmla="*/ 16160 w 266710"/>
                <a:gd name="connsiteY0" fmla="*/ 0 h 70917"/>
                <a:gd name="connsiteX1" fmla="*/ 0 w 266710"/>
                <a:gd name="connsiteY1" fmla="*/ 31893 h 70917"/>
                <a:gd name="connsiteX2" fmla="*/ 9783 w 266710"/>
                <a:gd name="connsiteY2" fmla="*/ 45443 h 70917"/>
                <a:gd name="connsiteX3" fmla="*/ 67292 w 266710"/>
                <a:gd name="connsiteY3" fmla="*/ 29278 h 70917"/>
                <a:gd name="connsiteX4" fmla="*/ 147297 w 266710"/>
                <a:gd name="connsiteY4" fmla="*/ 40807 h 70917"/>
                <a:gd name="connsiteX5" fmla="*/ 208726 w 266710"/>
                <a:gd name="connsiteY5" fmla="*/ 31695 h 70917"/>
                <a:gd name="connsiteX6" fmla="*/ 245996 w 266710"/>
                <a:gd name="connsiteY6" fmla="*/ 70918 h 70917"/>
                <a:gd name="connsiteX7" fmla="*/ 266710 w 266710"/>
                <a:gd name="connsiteY7" fmla="*/ 55466 h 70917"/>
                <a:gd name="connsiteX8" fmla="*/ 265086 w 266710"/>
                <a:gd name="connsiteY8" fmla="*/ 16680 h 70917"/>
                <a:gd name="connsiteX9" fmla="*/ 16160 w 266710"/>
                <a:gd name="connsiteY9" fmla="*/ 0 h 7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710" h="70917">
                  <a:moveTo>
                    <a:pt x="16160" y="0"/>
                  </a:moveTo>
                  <a:cubicBezTo>
                    <a:pt x="10116" y="10285"/>
                    <a:pt x="4719" y="20937"/>
                    <a:pt x="0" y="31893"/>
                  </a:cubicBezTo>
                  <a:cubicBezTo>
                    <a:pt x="2888" y="36668"/>
                    <a:pt x="6159" y="41200"/>
                    <a:pt x="9783" y="45443"/>
                  </a:cubicBezTo>
                  <a:cubicBezTo>
                    <a:pt x="23289" y="26743"/>
                    <a:pt x="40597" y="21315"/>
                    <a:pt x="67292" y="29278"/>
                  </a:cubicBezTo>
                  <a:cubicBezTo>
                    <a:pt x="93986" y="37242"/>
                    <a:pt x="118424" y="44848"/>
                    <a:pt x="147297" y="40807"/>
                  </a:cubicBezTo>
                  <a:cubicBezTo>
                    <a:pt x="167734" y="37955"/>
                    <a:pt x="188131" y="33399"/>
                    <a:pt x="208726" y="31695"/>
                  </a:cubicBezTo>
                  <a:cubicBezTo>
                    <a:pt x="239659" y="29080"/>
                    <a:pt x="249323" y="48731"/>
                    <a:pt x="245996" y="70918"/>
                  </a:cubicBezTo>
                  <a:cubicBezTo>
                    <a:pt x="253299" y="66324"/>
                    <a:pt x="260226" y="61158"/>
                    <a:pt x="266710" y="55466"/>
                  </a:cubicBezTo>
                  <a:cubicBezTo>
                    <a:pt x="266275" y="43343"/>
                    <a:pt x="265680" y="27733"/>
                    <a:pt x="265086" y="16680"/>
                  </a:cubicBezTo>
                  <a:cubicBezTo>
                    <a:pt x="157634" y="38351"/>
                    <a:pt x="52835" y="11331"/>
                    <a:pt x="16160" y="0"/>
                  </a:cubicBezTo>
                  <a:close/>
                </a:path>
              </a:pathLst>
            </a:custGeom>
            <a:solidFill>
              <a:srgbClr val="CCB6AE">
                <a:alpha val="22000"/>
              </a:srgbClr>
            </a:solidFill>
            <a:ln w="3960" cap="flat">
              <a:noFill/>
              <a:prstDash val="solid"/>
              <a:miter/>
            </a:ln>
          </p:spPr>
          <p:txBody>
            <a:bodyPr rtlCol="0" anchor="ctr"/>
            <a:lstStyle/>
            <a:p>
              <a:endParaRPr lang="en-EG"/>
            </a:p>
          </p:txBody>
        </p:sp>
        <p:sp>
          <p:nvSpPr>
            <p:cNvPr id="89" name="Freeform 88">
              <a:extLst>
                <a:ext uri="{FF2B5EF4-FFF2-40B4-BE49-F238E27FC236}">
                  <a16:creationId xmlns:a16="http://schemas.microsoft.com/office/drawing/2014/main" id="{899E7BDA-75D1-BC44-AED1-ADE6A5E02838}"/>
                </a:ext>
              </a:extLst>
            </p:cNvPr>
            <p:cNvSpPr/>
            <p:nvPr/>
          </p:nvSpPr>
          <p:spPr>
            <a:xfrm>
              <a:off x="6865751" y="694753"/>
              <a:ext cx="262670" cy="63705"/>
            </a:xfrm>
            <a:custGeom>
              <a:avLst/>
              <a:gdLst>
                <a:gd name="connsiteX0" fmla="*/ 129038 w 262670"/>
                <a:gd name="connsiteY0" fmla="*/ 52693 h 63705"/>
                <a:gd name="connsiteX1" fmla="*/ 128048 w 262670"/>
                <a:gd name="connsiteY1" fmla="*/ 52693 h 63705"/>
                <a:gd name="connsiteX2" fmla="*/ 4634 w 262670"/>
                <a:gd name="connsiteY2" fmla="*/ 0 h 63705"/>
                <a:gd name="connsiteX3" fmla="*/ 0 w 262670"/>
                <a:gd name="connsiteY3" fmla="*/ 9310 h 63705"/>
                <a:gd name="connsiteX4" fmla="*/ 127335 w 262670"/>
                <a:gd name="connsiteY4" fmla="*/ 63033 h 63705"/>
                <a:gd name="connsiteX5" fmla="*/ 128365 w 262670"/>
                <a:gd name="connsiteY5" fmla="*/ 63033 h 63705"/>
                <a:gd name="connsiteX6" fmla="*/ 262670 w 262670"/>
                <a:gd name="connsiteY6" fmla="*/ 35300 h 63705"/>
                <a:gd name="connsiteX7" fmla="*/ 262195 w 262670"/>
                <a:gd name="connsiteY7" fmla="*/ 23098 h 63705"/>
                <a:gd name="connsiteX8" fmla="*/ 129038 w 262670"/>
                <a:gd name="connsiteY8" fmla="*/ 52693 h 6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670" h="63705">
                  <a:moveTo>
                    <a:pt x="129038" y="52693"/>
                  </a:moveTo>
                  <a:lnTo>
                    <a:pt x="128048" y="52693"/>
                  </a:lnTo>
                  <a:cubicBezTo>
                    <a:pt x="57667" y="43660"/>
                    <a:pt x="16041" y="10340"/>
                    <a:pt x="4634" y="0"/>
                  </a:cubicBezTo>
                  <a:cubicBezTo>
                    <a:pt x="3089" y="2971"/>
                    <a:pt x="1505" y="6141"/>
                    <a:pt x="0" y="9310"/>
                  </a:cubicBezTo>
                  <a:cubicBezTo>
                    <a:pt x="15328" y="22900"/>
                    <a:pt x="57548" y="54317"/>
                    <a:pt x="127335" y="63033"/>
                  </a:cubicBezTo>
                  <a:lnTo>
                    <a:pt x="128365" y="63033"/>
                  </a:lnTo>
                  <a:cubicBezTo>
                    <a:pt x="174839" y="66442"/>
                    <a:pt x="221344" y="56839"/>
                    <a:pt x="262670" y="35300"/>
                  </a:cubicBezTo>
                  <a:cubicBezTo>
                    <a:pt x="262670" y="31338"/>
                    <a:pt x="262393" y="27377"/>
                    <a:pt x="262195" y="23098"/>
                  </a:cubicBezTo>
                  <a:cubicBezTo>
                    <a:pt x="221629" y="45702"/>
                    <a:pt x="175356" y="55986"/>
                    <a:pt x="129038" y="52693"/>
                  </a:cubicBezTo>
                  <a:close/>
                </a:path>
              </a:pathLst>
            </a:custGeom>
            <a:solidFill>
              <a:srgbClr val="CCB6AE">
                <a:alpha val="55000"/>
              </a:srgbClr>
            </a:solidFill>
            <a:ln w="3960" cap="flat">
              <a:noFill/>
              <a:prstDash val="solid"/>
              <a:miter/>
            </a:ln>
          </p:spPr>
          <p:txBody>
            <a:bodyPr rtlCol="0" anchor="ctr"/>
            <a:lstStyle/>
            <a:p>
              <a:endParaRPr lang="en-EG"/>
            </a:p>
          </p:txBody>
        </p:sp>
        <p:sp>
          <p:nvSpPr>
            <p:cNvPr id="90" name="Freeform 89">
              <a:extLst>
                <a:ext uri="{FF2B5EF4-FFF2-40B4-BE49-F238E27FC236}">
                  <a16:creationId xmlns:a16="http://schemas.microsoft.com/office/drawing/2014/main" id="{9DBA2798-364B-904E-BB41-B8592A40786B}"/>
                </a:ext>
              </a:extLst>
            </p:cNvPr>
            <p:cNvSpPr/>
            <p:nvPr/>
          </p:nvSpPr>
          <p:spPr>
            <a:xfrm>
              <a:off x="6804891" y="514667"/>
              <a:ext cx="86253" cy="48425"/>
            </a:xfrm>
            <a:custGeom>
              <a:avLst/>
              <a:gdLst>
                <a:gd name="connsiteX0" fmla="*/ 80346 w 86253"/>
                <a:gd name="connsiteY0" fmla="*/ 25692 h 48425"/>
                <a:gd name="connsiteX1" fmla="*/ 19629 w 86253"/>
                <a:gd name="connsiteY1" fmla="*/ 3387 h 48425"/>
                <a:gd name="connsiteX2" fmla="*/ 3386 w 86253"/>
                <a:gd name="connsiteY2" fmla="*/ 3343 h 48425"/>
                <a:gd name="connsiteX3" fmla="*/ 2757 w 86253"/>
                <a:gd name="connsiteY3" fmla="*/ 18957 h 48425"/>
                <a:gd name="connsiteX4" fmla="*/ 33769 w 86253"/>
                <a:gd name="connsiteY4" fmla="*/ 40391 h 48425"/>
                <a:gd name="connsiteX5" fmla="*/ 73376 w 86253"/>
                <a:gd name="connsiteY5" fmla="*/ 48315 h 48425"/>
                <a:gd name="connsiteX6" fmla="*/ 80346 w 86253"/>
                <a:gd name="connsiteY6" fmla="*/ 25692 h 4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53" h="48425">
                  <a:moveTo>
                    <a:pt x="80346" y="25692"/>
                  </a:moveTo>
                  <a:cubicBezTo>
                    <a:pt x="61058" y="15312"/>
                    <a:pt x="37175" y="18561"/>
                    <a:pt x="19629" y="3387"/>
                  </a:cubicBezTo>
                  <a:cubicBezTo>
                    <a:pt x="15156" y="-1112"/>
                    <a:pt x="7884" y="-1131"/>
                    <a:pt x="3386" y="3343"/>
                  </a:cubicBezTo>
                  <a:cubicBezTo>
                    <a:pt x="-874" y="7582"/>
                    <a:pt x="-1148" y="14389"/>
                    <a:pt x="2757" y="18957"/>
                  </a:cubicBezTo>
                  <a:cubicBezTo>
                    <a:pt x="10586" y="29184"/>
                    <a:pt x="21437" y="36684"/>
                    <a:pt x="33769" y="40391"/>
                  </a:cubicBezTo>
                  <a:cubicBezTo>
                    <a:pt x="45651" y="44353"/>
                    <a:pt x="60820" y="49226"/>
                    <a:pt x="73376" y="48315"/>
                  </a:cubicBezTo>
                  <a:cubicBezTo>
                    <a:pt x="84188" y="47918"/>
                    <a:pt x="92268" y="32071"/>
                    <a:pt x="80346" y="25692"/>
                  </a:cubicBezTo>
                  <a:close/>
                </a:path>
              </a:pathLst>
            </a:custGeom>
            <a:solidFill>
              <a:srgbClr val="FFAC8F"/>
            </a:solidFill>
            <a:ln w="3960"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5BB12D5D-4E61-D44D-93A9-24BFDE822360}"/>
                </a:ext>
              </a:extLst>
            </p:cNvPr>
            <p:cNvSpPr/>
            <p:nvPr/>
          </p:nvSpPr>
          <p:spPr>
            <a:xfrm>
              <a:off x="7127418" y="553342"/>
              <a:ext cx="98240" cy="40768"/>
            </a:xfrm>
            <a:custGeom>
              <a:avLst/>
              <a:gdLst>
                <a:gd name="connsiteX0" fmla="*/ 81088 w 98240"/>
                <a:gd name="connsiteY0" fmla="*/ 1834 h 40768"/>
                <a:gd name="connsiteX1" fmla="*/ 9083 w 98240"/>
                <a:gd name="connsiteY1" fmla="*/ 15503 h 40768"/>
                <a:gd name="connsiteX2" fmla="*/ 8132 w 98240"/>
                <a:gd name="connsiteY2" fmla="*/ 38640 h 40768"/>
                <a:gd name="connsiteX3" fmla="*/ 55977 w 98240"/>
                <a:gd name="connsiteY3" fmla="*/ 38006 h 40768"/>
                <a:gd name="connsiteX4" fmla="*/ 94712 w 98240"/>
                <a:gd name="connsiteY4" fmla="*/ 21010 h 40768"/>
                <a:gd name="connsiteX5" fmla="*/ 81088 w 98240"/>
                <a:gd name="connsiteY5" fmla="*/ 1834 h 4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40" h="40768">
                  <a:moveTo>
                    <a:pt x="81088" y="1834"/>
                  </a:moveTo>
                  <a:cubicBezTo>
                    <a:pt x="59066" y="16335"/>
                    <a:pt x="33560" y="9956"/>
                    <a:pt x="9083" y="15503"/>
                  </a:cubicBezTo>
                  <a:cubicBezTo>
                    <a:pt x="-2126" y="18039"/>
                    <a:pt x="-3551" y="35590"/>
                    <a:pt x="8132" y="38640"/>
                  </a:cubicBezTo>
                  <a:cubicBezTo>
                    <a:pt x="23341" y="42602"/>
                    <a:pt x="40531" y="40225"/>
                    <a:pt x="55977" y="38006"/>
                  </a:cubicBezTo>
                  <a:cubicBezTo>
                    <a:pt x="70342" y="36511"/>
                    <a:pt x="83883" y="30570"/>
                    <a:pt x="94712" y="21010"/>
                  </a:cubicBezTo>
                  <a:cubicBezTo>
                    <a:pt x="104257" y="12175"/>
                    <a:pt x="92653" y="-5772"/>
                    <a:pt x="81088" y="1834"/>
                  </a:cubicBezTo>
                  <a:close/>
                </a:path>
              </a:pathLst>
            </a:custGeom>
            <a:solidFill>
              <a:srgbClr val="FFAC8F"/>
            </a:solidFill>
            <a:ln w="3960"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2E88603B-E08B-D14A-82F7-92F02A514DF7}"/>
                </a:ext>
              </a:extLst>
            </p:cNvPr>
            <p:cNvSpPr/>
            <p:nvPr/>
          </p:nvSpPr>
          <p:spPr>
            <a:xfrm>
              <a:off x="6942086" y="808566"/>
              <a:ext cx="94958" cy="29253"/>
            </a:xfrm>
            <a:custGeom>
              <a:avLst/>
              <a:gdLst>
                <a:gd name="connsiteX0" fmla="*/ 83200 w 94958"/>
                <a:gd name="connsiteY0" fmla="*/ 2429 h 29253"/>
                <a:gd name="connsiteX1" fmla="*/ 13849 w 94958"/>
                <a:gd name="connsiteY1" fmla="*/ 329 h 29253"/>
                <a:gd name="connsiteX2" fmla="*/ 327 w 94958"/>
                <a:gd name="connsiteY2" fmla="*/ 8495 h 29253"/>
                <a:gd name="connsiteX3" fmla="*/ 4502 w 94958"/>
                <a:gd name="connsiteY3" fmla="*/ 20138 h 29253"/>
                <a:gd name="connsiteX4" fmla="*/ 40148 w 94958"/>
                <a:gd name="connsiteY4" fmla="*/ 28617 h 29253"/>
                <a:gd name="connsiteX5" fmla="*/ 85537 w 94958"/>
                <a:gd name="connsiteY5" fmla="*/ 27111 h 29253"/>
                <a:gd name="connsiteX6" fmla="*/ 83200 w 94958"/>
                <a:gd name="connsiteY6" fmla="*/ 2429 h 2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58" h="29253">
                  <a:moveTo>
                    <a:pt x="83200" y="2429"/>
                  </a:moveTo>
                  <a:cubicBezTo>
                    <a:pt x="60070" y="1636"/>
                    <a:pt x="36821" y="4727"/>
                    <a:pt x="13849" y="329"/>
                  </a:cubicBezTo>
                  <a:cubicBezTo>
                    <a:pt x="7860" y="-1151"/>
                    <a:pt x="1806" y="2505"/>
                    <a:pt x="327" y="8495"/>
                  </a:cubicBezTo>
                  <a:cubicBezTo>
                    <a:pt x="-752" y="12863"/>
                    <a:pt x="893" y="17452"/>
                    <a:pt x="4502" y="20138"/>
                  </a:cubicBezTo>
                  <a:cubicBezTo>
                    <a:pt x="14205" y="28062"/>
                    <a:pt x="28266" y="28062"/>
                    <a:pt x="40148" y="28617"/>
                  </a:cubicBezTo>
                  <a:cubicBezTo>
                    <a:pt x="55286" y="29821"/>
                    <a:pt x="70511" y="29316"/>
                    <a:pt x="85537" y="27111"/>
                  </a:cubicBezTo>
                  <a:cubicBezTo>
                    <a:pt x="99597" y="24734"/>
                    <a:pt x="97181" y="2904"/>
                    <a:pt x="83200" y="2429"/>
                  </a:cubicBezTo>
                  <a:close/>
                </a:path>
              </a:pathLst>
            </a:custGeom>
            <a:solidFill>
              <a:srgbClr val="EE685D"/>
            </a:solidFill>
            <a:ln w="3960" cap="flat">
              <a:noFill/>
              <a:prstDash val="solid"/>
              <a:miter/>
            </a:ln>
          </p:spPr>
          <p:txBody>
            <a:bodyPr rtlCol="0" anchor="ctr"/>
            <a:lstStyle/>
            <a:p>
              <a:endParaRPr lang="en-EG"/>
            </a:p>
          </p:txBody>
        </p:sp>
        <p:sp>
          <p:nvSpPr>
            <p:cNvPr id="93" name="Freeform 92">
              <a:extLst>
                <a:ext uri="{FF2B5EF4-FFF2-40B4-BE49-F238E27FC236}">
                  <a16:creationId xmlns:a16="http://schemas.microsoft.com/office/drawing/2014/main" id="{507E476A-E688-B441-86C9-5317ACC8D31C}"/>
                </a:ext>
              </a:extLst>
            </p:cNvPr>
            <p:cNvSpPr/>
            <p:nvPr/>
          </p:nvSpPr>
          <p:spPr>
            <a:xfrm>
              <a:off x="6630858" y="512612"/>
              <a:ext cx="48894" cy="109146"/>
            </a:xfrm>
            <a:custGeom>
              <a:avLst/>
              <a:gdLst>
                <a:gd name="connsiteX0" fmla="*/ 36147 w 48894"/>
                <a:gd name="connsiteY0" fmla="*/ 4333 h 109146"/>
                <a:gd name="connsiteX1" fmla="*/ 28582 w 48894"/>
                <a:gd name="connsiteY1" fmla="*/ 46012 h 109146"/>
                <a:gd name="connsiteX2" fmla="*/ 23671 w 48894"/>
                <a:gd name="connsiteY2" fmla="*/ 38088 h 109146"/>
                <a:gd name="connsiteX3" fmla="*/ 9809 w 48894"/>
                <a:gd name="connsiteY3" fmla="*/ 17605 h 109146"/>
                <a:gd name="connsiteX4" fmla="*/ 858 w 48894"/>
                <a:gd name="connsiteY4" fmla="*/ 25846 h 109146"/>
                <a:gd name="connsiteX5" fmla="*/ 12344 w 48894"/>
                <a:gd name="connsiteY5" fmla="*/ 49617 h 109146"/>
                <a:gd name="connsiteX6" fmla="*/ 28186 w 48894"/>
                <a:gd name="connsiteY6" fmla="*/ 70060 h 109146"/>
                <a:gd name="connsiteX7" fmla="*/ 34880 w 48894"/>
                <a:gd name="connsiteY7" fmla="*/ 104133 h 109146"/>
                <a:gd name="connsiteX8" fmla="*/ 48425 w 48894"/>
                <a:gd name="connsiteY8" fmla="*/ 102865 h 109146"/>
                <a:gd name="connsiteX9" fmla="*/ 44465 w 48894"/>
                <a:gd name="connsiteY9" fmla="*/ 54649 h 109146"/>
                <a:gd name="connsiteX10" fmla="*/ 48821 w 48894"/>
                <a:gd name="connsiteY10" fmla="*/ 6393 h 109146"/>
                <a:gd name="connsiteX11" fmla="*/ 36147 w 48894"/>
                <a:gd name="connsiteY11" fmla="*/ 4333 h 10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4" h="109146">
                  <a:moveTo>
                    <a:pt x="36147" y="4333"/>
                  </a:moveTo>
                  <a:cubicBezTo>
                    <a:pt x="32281" y="17948"/>
                    <a:pt x="29747" y="31906"/>
                    <a:pt x="28582" y="46012"/>
                  </a:cubicBezTo>
                  <a:cubicBezTo>
                    <a:pt x="26724" y="43514"/>
                    <a:pt x="25081" y="40864"/>
                    <a:pt x="23671" y="38088"/>
                  </a:cubicBezTo>
                  <a:cubicBezTo>
                    <a:pt x="19909" y="30442"/>
                    <a:pt x="17176" y="22558"/>
                    <a:pt x="9809" y="17605"/>
                  </a:cubicBezTo>
                  <a:cubicBezTo>
                    <a:pt x="4779" y="14198"/>
                    <a:pt x="-2509" y="20418"/>
                    <a:pt x="858" y="25846"/>
                  </a:cubicBezTo>
                  <a:cubicBezTo>
                    <a:pt x="5611" y="33453"/>
                    <a:pt x="7987" y="41693"/>
                    <a:pt x="12344" y="49617"/>
                  </a:cubicBezTo>
                  <a:cubicBezTo>
                    <a:pt x="16810" y="57026"/>
                    <a:pt x="22127" y="63887"/>
                    <a:pt x="28186" y="70060"/>
                  </a:cubicBezTo>
                  <a:cubicBezTo>
                    <a:pt x="28738" y="81684"/>
                    <a:pt x="30993" y="93164"/>
                    <a:pt x="34880" y="104133"/>
                  </a:cubicBezTo>
                  <a:cubicBezTo>
                    <a:pt x="37296" y="110670"/>
                    <a:pt x="48782" y="111383"/>
                    <a:pt x="48425" y="102865"/>
                  </a:cubicBezTo>
                  <a:cubicBezTo>
                    <a:pt x="47752" y="86700"/>
                    <a:pt x="44465" y="70932"/>
                    <a:pt x="44465" y="54649"/>
                  </a:cubicBezTo>
                  <a:cubicBezTo>
                    <a:pt x="44706" y="38477"/>
                    <a:pt x="46162" y="22346"/>
                    <a:pt x="48821" y="6393"/>
                  </a:cubicBezTo>
                  <a:cubicBezTo>
                    <a:pt x="49930" y="-699"/>
                    <a:pt x="38088" y="-2600"/>
                    <a:pt x="36147" y="4333"/>
                  </a:cubicBezTo>
                  <a:close/>
                </a:path>
              </a:pathLst>
            </a:custGeom>
            <a:solidFill>
              <a:srgbClr val="EE685D"/>
            </a:solidFill>
            <a:ln w="3960"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A7458E73-3948-AD4B-80CD-EF8710D58000}"/>
                </a:ext>
              </a:extLst>
            </p:cNvPr>
            <p:cNvSpPr/>
            <p:nvPr/>
          </p:nvSpPr>
          <p:spPr>
            <a:xfrm>
              <a:off x="7357569" y="579858"/>
              <a:ext cx="70223" cy="117532"/>
            </a:xfrm>
            <a:custGeom>
              <a:avLst/>
              <a:gdLst>
                <a:gd name="connsiteX0" fmla="*/ 56494 w 70223"/>
                <a:gd name="connsiteY0" fmla="*/ 30468 h 117532"/>
                <a:gd name="connsiteX1" fmla="*/ 27106 w 70223"/>
                <a:gd name="connsiteY1" fmla="*/ 47425 h 117532"/>
                <a:gd name="connsiteX2" fmla="*/ 33839 w 70223"/>
                <a:gd name="connsiteY2" fmla="*/ 4716 h 117532"/>
                <a:gd name="connsiteX3" fmla="*/ 21482 w 70223"/>
                <a:gd name="connsiteY3" fmla="*/ 5905 h 117532"/>
                <a:gd name="connsiteX4" fmla="*/ 6669 w 70223"/>
                <a:gd name="connsiteY4" fmla="*/ 61371 h 117532"/>
                <a:gd name="connsiteX5" fmla="*/ 15 w 70223"/>
                <a:gd name="connsiteY5" fmla="*/ 108913 h 117532"/>
                <a:gd name="connsiteX6" fmla="*/ 17165 w 70223"/>
                <a:gd name="connsiteY6" fmla="*/ 109587 h 117532"/>
                <a:gd name="connsiteX7" fmla="*/ 20848 w 70223"/>
                <a:gd name="connsiteY7" fmla="*/ 77535 h 117532"/>
                <a:gd name="connsiteX8" fmla="*/ 65604 w 70223"/>
                <a:gd name="connsiteY8" fmla="*/ 45206 h 117532"/>
                <a:gd name="connsiteX9" fmla="*/ 56494 w 70223"/>
                <a:gd name="connsiteY9" fmla="*/ 30468 h 11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223" h="117532">
                  <a:moveTo>
                    <a:pt x="56494" y="30468"/>
                  </a:moveTo>
                  <a:cubicBezTo>
                    <a:pt x="45961" y="34733"/>
                    <a:pt x="36070" y="40440"/>
                    <a:pt x="27106" y="47425"/>
                  </a:cubicBezTo>
                  <a:cubicBezTo>
                    <a:pt x="31067" y="32727"/>
                    <a:pt x="36097" y="20049"/>
                    <a:pt x="33839" y="4716"/>
                  </a:cubicBezTo>
                  <a:cubicBezTo>
                    <a:pt x="32809" y="-2495"/>
                    <a:pt x="21957" y="-910"/>
                    <a:pt x="21482" y="5905"/>
                  </a:cubicBezTo>
                  <a:cubicBezTo>
                    <a:pt x="20096" y="24842"/>
                    <a:pt x="10907" y="42790"/>
                    <a:pt x="6669" y="61371"/>
                  </a:cubicBezTo>
                  <a:cubicBezTo>
                    <a:pt x="3108" y="77001"/>
                    <a:pt x="882" y="92906"/>
                    <a:pt x="15" y="108913"/>
                  </a:cubicBezTo>
                  <a:cubicBezTo>
                    <a:pt x="-579" y="119967"/>
                    <a:pt x="16333" y="120601"/>
                    <a:pt x="17165" y="109587"/>
                  </a:cubicBezTo>
                  <a:cubicBezTo>
                    <a:pt x="17997" y="98573"/>
                    <a:pt x="19185" y="88153"/>
                    <a:pt x="20848" y="77535"/>
                  </a:cubicBezTo>
                  <a:cubicBezTo>
                    <a:pt x="30829" y="61965"/>
                    <a:pt x="49325" y="52774"/>
                    <a:pt x="65604" y="45206"/>
                  </a:cubicBezTo>
                  <a:cubicBezTo>
                    <a:pt x="77129" y="39620"/>
                    <a:pt x="64415" y="23614"/>
                    <a:pt x="56494" y="30468"/>
                  </a:cubicBezTo>
                  <a:close/>
                </a:path>
              </a:pathLst>
            </a:custGeom>
            <a:solidFill>
              <a:srgbClr val="EE685D"/>
            </a:solidFill>
            <a:ln w="3960"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A0CBC86F-0BDF-BE49-8E85-3FF931617DD1}"/>
                </a:ext>
              </a:extLst>
            </p:cNvPr>
            <p:cNvSpPr/>
            <p:nvPr/>
          </p:nvSpPr>
          <p:spPr>
            <a:xfrm>
              <a:off x="6766768" y="-18"/>
              <a:ext cx="647314" cy="320930"/>
            </a:xfrm>
            <a:custGeom>
              <a:avLst/>
              <a:gdLst>
                <a:gd name="connsiteX0" fmla="*/ 616442 w 647314"/>
                <a:gd name="connsiteY0" fmla="*/ 201559 h 320930"/>
                <a:gd name="connsiteX1" fmla="*/ 606857 w 647314"/>
                <a:gd name="connsiteY1" fmla="*/ 198191 h 320930"/>
                <a:gd name="connsiteX2" fmla="*/ 601193 w 647314"/>
                <a:gd name="connsiteY2" fmla="*/ 159722 h 320930"/>
                <a:gd name="connsiteX3" fmla="*/ 596322 w 647314"/>
                <a:gd name="connsiteY3" fmla="*/ 151402 h 320930"/>
                <a:gd name="connsiteX4" fmla="*/ 596322 w 647314"/>
                <a:gd name="connsiteY4" fmla="*/ 151402 h 320930"/>
                <a:gd name="connsiteX5" fmla="*/ 562023 w 647314"/>
                <a:gd name="connsiteY5" fmla="*/ 129017 h 320930"/>
                <a:gd name="connsiteX6" fmla="*/ 510534 w 647314"/>
                <a:gd name="connsiteY6" fmla="*/ 107227 h 320930"/>
                <a:gd name="connsiteX7" fmla="*/ 509029 w 647314"/>
                <a:gd name="connsiteY7" fmla="*/ 106672 h 320930"/>
                <a:gd name="connsiteX8" fmla="*/ 504316 w 647314"/>
                <a:gd name="connsiteY8" fmla="*/ 83654 h 320930"/>
                <a:gd name="connsiteX9" fmla="*/ 395081 w 647314"/>
                <a:gd name="connsiteY9" fmla="*/ 56277 h 320930"/>
                <a:gd name="connsiteX10" fmla="*/ 312422 w 647314"/>
                <a:gd name="connsiteY10" fmla="*/ 45105 h 320930"/>
                <a:gd name="connsiteX11" fmla="*/ 319393 w 647314"/>
                <a:gd name="connsiteY11" fmla="*/ 7546 h 320930"/>
                <a:gd name="connsiteX12" fmla="*/ 205326 w 647314"/>
                <a:gd name="connsiteY12" fmla="*/ 12697 h 320930"/>
                <a:gd name="connsiteX13" fmla="*/ 121361 w 647314"/>
                <a:gd name="connsiteY13" fmla="*/ 47561 h 320930"/>
                <a:gd name="connsiteX14" fmla="*/ 127104 w 647314"/>
                <a:gd name="connsiteY14" fmla="*/ 22364 h 320930"/>
                <a:gd name="connsiteX15" fmla="*/ 40365 w 647314"/>
                <a:gd name="connsiteY15" fmla="*/ 81118 h 320930"/>
                <a:gd name="connsiteX16" fmla="*/ 3016 w 647314"/>
                <a:gd name="connsiteY16" fmla="*/ 205640 h 320930"/>
                <a:gd name="connsiteX17" fmla="*/ 11770 w 647314"/>
                <a:gd name="connsiteY17" fmla="*/ 262493 h 320930"/>
                <a:gd name="connsiteX18" fmla="*/ 445183 w 647314"/>
                <a:gd name="connsiteY18" fmla="*/ 240306 h 320930"/>
                <a:gd name="connsiteX19" fmla="*/ 602738 w 647314"/>
                <a:gd name="connsiteY19" fmla="*/ 320930 h 320930"/>
                <a:gd name="connsiteX20" fmla="*/ 615531 w 647314"/>
                <a:gd name="connsiteY20" fmla="*/ 302468 h 320930"/>
                <a:gd name="connsiteX21" fmla="*/ 635888 w 647314"/>
                <a:gd name="connsiteY21" fmla="*/ 275289 h 320930"/>
                <a:gd name="connsiteX22" fmla="*/ 646701 w 647314"/>
                <a:gd name="connsiteY22" fmla="*/ 245655 h 320930"/>
                <a:gd name="connsiteX23" fmla="*/ 645869 w 647314"/>
                <a:gd name="connsiteY23" fmla="*/ 228104 h 320930"/>
                <a:gd name="connsiteX24" fmla="*/ 616442 w 647314"/>
                <a:gd name="connsiteY24" fmla="*/ 201559 h 320930"/>
                <a:gd name="connsiteX25" fmla="*/ 617670 w 647314"/>
                <a:gd name="connsiteY25" fmla="*/ 238801 h 320930"/>
                <a:gd name="connsiteX26" fmla="*/ 609352 w 647314"/>
                <a:gd name="connsiteY26" fmla="*/ 247358 h 320930"/>
                <a:gd name="connsiteX27" fmla="*/ 607927 w 647314"/>
                <a:gd name="connsiteY27" fmla="*/ 219863 h 320930"/>
                <a:gd name="connsiteX28" fmla="*/ 610501 w 647314"/>
                <a:gd name="connsiteY28" fmla="*/ 221408 h 320930"/>
                <a:gd name="connsiteX29" fmla="*/ 617472 w 647314"/>
                <a:gd name="connsiteY29" fmla="*/ 238801 h 320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47314" h="320930">
                  <a:moveTo>
                    <a:pt x="616442" y="201559"/>
                  </a:moveTo>
                  <a:cubicBezTo>
                    <a:pt x="613371" y="200109"/>
                    <a:pt x="610160" y="198980"/>
                    <a:pt x="606857" y="198191"/>
                  </a:cubicBezTo>
                  <a:cubicBezTo>
                    <a:pt x="605624" y="185280"/>
                    <a:pt x="603734" y="172440"/>
                    <a:pt x="601193" y="159722"/>
                  </a:cubicBezTo>
                  <a:cubicBezTo>
                    <a:pt x="600351" y="156559"/>
                    <a:pt x="598668" y="153684"/>
                    <a:pt x="596322" y="151402"/>
                  </a:cubicBezTo>
                  <a:lnTo>
                    <a:pt x="596322" y="151402"/>
                  </a:lnTo>
                  <a:cubicBezTo>
                    <a:pt x="593906" y="145617"/>
                    <a:pt x="578895" y="137060"/>
                    <a:pt x="562023" y="129017"/>
                  </a:cubicBezTo>
                  <a:cubicBezTo>
                    <a:pt x="547725" y="121925"/>
                    <a:pt x="530337" y="114596"/>
                    <a:pt x="510534" y="107227"/>
                  </a:cubicBezTo>
                  <a:lnTo>
                    <a:pt x="509029" y="106672"/>
                  </a:lnTo>
                  <a:cubicBezTo>
                    <a:pt x="509029" y="106672"/>
                    <a:pt x="512554" y="85872"/>
                    <a:pt x="504316" y="83654"/>
                  </a:cubicBezTo>
                  <a:cubicBezTo>
                    <a:pt x="496078" y="81435"/>
                    <a:pt x="447718" y="74858"/>
                    <a:pt x="395081" y="56277"/>
                  </a:cubicBezTo>
                  <a:cubicBezTo>
                    <a:pt x="342444" y="37696"/>
                    <a:pt x="312422" y="45105"/>
                    <a:pt x="312422" y="45105"/>
                  </a:cubicBezTo>
                  <a:cubicBezTo>
                    <a:pt x="312422" y="45105"/>
                    <a:pt x="318760" y="14281"/>
                    <a:pt x="319393" y="7546"/>
                  </a:cubicBezTo>
                  <a:cubicBezTo>
                    <a:pt x="320027" y="811"/>
                    <a:pt x="282559" y="-7469"/>
                    <a:pt x="205326" y="12697"/>
                  </a:cubicBezTo>
                  <a:cubicBezTo>
                    <a:pt x="128094" y="32862"/>
                    <a:pt x="121361" y="47561"/>
                    <a:pt x="121361" y="47561"/>
                  </a:cubicBezTo>
                  <a:cubicBezTo>
                    <a:pt x="121361" y="47561"/>
                    <a:pt x="130906" y="28504"/>
                    <a:pt x="127104" y="22364"/>
                  </a:cubicBezTo>
                  <a:cubicBezTo>
                    <a:pt x="123301" y="16223"/>
                    <a:pt x="96488" y="33457"/>
                    <a:pt x="40365" y="81118"/>
                  </a:cubicBezTo>
                  <a:cubicBezTo>
                    <a:pt x="-15757" y="128779"/>
                    <a:pt x="3016" y="205640"/>
                    <a:pt x="3016" y="205640"/>
                  </a:cubicBezTo>
                  <a:cubicBezTo>
                    <a:pt x="3146" y="224916"/>
                    <a:pt x="6095" y="244070"/>
                    <a:pt x="11770" y="262493"/>
                  </a:cubicBezTo>
                  <a:cubicBezTo>
                    <a:pt x="11770" y="262493"/>
                    <a:pt x="396507" y="228896"/>
                    <a:pt x="445183" y="240306"/>
                  </a:cubicBezTo>
                  <a:cubicBezTo>
                    <a:pt x="493860" y="251716"/>
                    <a:pt x="602738" y="320930"/>
                    <a:pt x="602738" y="320930"/>
                  </a:cubicBezTo>
                  <a:cubicBezTo>
                    <a:pt x="607517" y="315150"/>
                    <a:pt x="611797" y="308973"/>
                    <a:pt x="615531" y="302468"/>
                  </a:cubicBezTo>
                  <a:cubicBezTo>
                    <a:pt x="621076" y="292682"/>
                    <a:pt x="629908" y="284877"/>
                    <a:pt x="635888" y="275289"/>
                  </a:cubicBezTo>
                  <a:cubicBezTo>
                    <a:pt x="641483" y="266256"/>
                    <a:pt x="645163" y="256169"/>
                    <a:pt x="646701" y="245655"/>
                  </a:cubicBezTo>
                  <a:cubicBezTo>
                    <a:pt x="647740" y="239816"/>
                    <a:pt x="647456" y="233818"/>
                    <a:pt x="645869" y="228104"/>
                  </a:cubicBezTo>
                  <a:cubicBezTo>
                    <a:pt x="641750" y="214950"/>
                    <a:pt x="628680" y="207145"/>
                    <a:pt x="616442" y="201559"/>
                  </a:cubicBezTo>
                  <a:close/>
                  <a:moveTo>
                    <a:pt x="617670" y="238801"/>
                  </a:moveTo>
                  <a:cubicBezTo>
                    <a:pt x="615779" y="242395"/>
                    <a:pt x="612891" y="245367"/>
                    <a:pt x="609352" y="247358"/>
                  </a:cubicBezTo>
                  <a:cubicBezTo>
                    <a:pt x="607966" y="238263"/>
                    <a:pt x="607489" y="229053"/>
                    <a:pt x="607927" y="219863"/>
                  </a:cubicBezTo>
                  <a:cubicBezTo>
                    <a:pt x="608815" y="220325"/>
                    <a:pt x="609675" y="220841"/>
                    <a:pt x="610501" y="221408"/>
                  </a:cubicBezTo>
                  <a:cubicBezTo>
                    <a:pt x="615848" y="225291"/>
                    <a:pt x="620006" y="232501"/>
                    <a:pt x="617472" y="238801"/>
                  </a:cubicBezTo>
                  <a:close/>
                </a:path>
              </a:pathLst>
            </a:custGeom>
            <a:solidFill>
              <a:srgbClr val="56304C"/>
            </a:solidFill>
            <a:ln w="3960" cap="flat">
              <a:noFill/>
              <a:prstDash val="solid"/>
              <a:miter/>
            </a:ln>
          </p:spPr>
          <p:txBody>
            <a:bodyPr rtlCol="0" anchor="ctr"/>
            <a:lstStyle/>
            <a:p>
              <a:endParaRPr lang="en-EG"/>
            </a:p>
          </p:txBody>
        </p:sp>
        <p:sp>
          <p:nvSpPr>
            <p:cNvPr id="96" name="Freeform 95">
              <a:extLst>
                <a:ext uri="{FF2B5EF4-FFF2-40B4-BE49-F238E27FC236}">
                  <a16:creationId xmlns:a16="http://schemas.microsoft.com/office/drawing/2014/main" id="{BA1A77F5-7B51-9043-A86D-4DC0E5B31A6F}"/>
                </a:ext>
              </a:extLst>
            </p:cNvPr>
            <p:cNvSpPr/>
            <p:nvPr/>
          </p:nvSpPr>
          <p:spPr>
            <a:xfrm>
              <a:off x="6699100" y="195482"/>
              <a:ext cx="714983" cy="449184"/>
            </a:xfrm>
            <a:custGeom>
              <a:avLst/>
              <a:gdLst>
                <a:gd name="connsiteX0" fmla="*/ 712904 w 714983"/>
                <a:gd name="connsiteY0" fmla="*/ 30978 h 449184"/>
                <a:gd name="connsiteX1" fmla="*/ 694883 w 714983"/>
                <a:gd name="connsiteY1" fmla="*/ 70161 h 449184"/>
                <a:gd name="connsiteX2" fmla="*/ 643791 w 714983"/>
                <a:gd name="connsiteY2" fmla="*/ 100945 h 449184"/>
                <a:gd name="connsiteX3" fmla="*/ 598323 w 714983"/>
                <a:gd name="connsiteY3" fmla="*/ 100945 h 449184"/>
                <a:gd name="connsiteX4" fmla="*/ 586203 w 714983"/>
                <a:gd name="connsiteY4" fmla="*/ 79789 h 449184"/>
                <a:gd name="connsiteX5" fmla="*/ 580658 w 714983"/>
                <a:gd name="connsiteY5" fmla="*/ 72618 h 449184"/>
                <a:gd name="connsiteX6" fmla="*/ 561449 w 714983"/>
                <a:gd name="connsiteY6" fmla="*/ 70003 h 449184"/>
                <a:gd name="connsiteX7" fmla="*/ 521486 w 714983"/>
                <a:gd name="connsiteY7" fmla="*/ 60217 h 449184"/>
                <a:gd name="connsiteX8" fmla="*/ 510713 w 714983"/>
                <a:gd name="connsiteY8" fmla="*/ 51976 h 449184"/>
                <a:gd name="connsiteX9" fmla="*/ 476968 w 714983"/>
                <a:gd name="connsiteY9" fmla="*/ 40883 h 449184"/>
                <a:gd name="connsiteX10" fmla="*/ 438590 w 714983"/>
                <a:gd name="connsiteY10" fmla="*/ 34465 h 449184"/>
                <a:gd name="connsiteX11" fmla="*/ 388171 w 714983"/>
                <a:gd name="connsiteY11" fmla="*/ 13229 h 449184"/>
                <a:gd name="connsiteX12" fmla="*/ 274619 w 714983"/>
                <a:gd name="connsiteY12" fmla="*/ 11763 h 449184"/>
                <a:gd name="connsiteX13" fmla="*/ 168355 w 714983"/>
                <a:gd name="connsiteY13" fmla="*/ 2057 h 449184"/>
                <a:gd name="connsiteX14" fmla="*/ 82092 w 714983"/>
                <a:gd name="connsiteY14" fmla="*/ 10020 h 449184"/>
                <a:gd name="connsiteX15" fmla="*/ 69259 w 714983"/>
                <a:gd name="connsiteY15" fmla="*/ 1661 h 449184"/>
                <a:gd name="connsiteX16" fmla="*/ 70764 w 714983"/>
                <a:gd name="connsiteY16" fmla="*/ 9981 h 449184"/>
                <a:gd name="connsiteX17" fmla="*/ 73418 w 714983"/>
                <a:gd name="connsiteY17" fmla="*/ 40606 h 449184"/>
                <a:gd name="connsiteX18" fmla="*/ 52030 w 714983"/>
                <a:gd name="connsiteY18" fmla="*/ 63466 h 449184"/>
                <a:gd name="connsiteX19" fmla="*/ 1691 w 714983"/>
                <a:gd name="connsiteY19" fmla="*/ 328911 h 449184"/>
                <a:gd name="connsiteX20" fmla="*/ 9335 w 714983"/>
                <a:gd name="connsiteY20" fmla="*/ 417023 h 449184"/>
                <a:gd name="connsiteX21" fmla="*/ 40822 w 714983"/>
                <a:gd name="connsiteY21" fmla="*/ 290956 h 449184"/>
                <a:gd name="connsiteX22" fmla="*/ 45575 w 714983"/>
                <a:gd name="connsiteY22" fmla="*/ 269840 h 449184"/>
                <a:gd name="connsiteX23" fmla="*/ 86726 w 714983"/>
                <a:gd name="connsiteY23" fmla="*/ 226259 h 449184"/>
                <a:gd name="connsiteX24" fmla="*/ 154730 w 714983"/>
                <a:gd name="connsiteY24" fmla="*/ 69012 h 449184"/>
                <a:gd name="connsiteX25" fmla="*/ 564578 w 714983"/>
                <a:gd name="connsiteY25" fmla="*/ 118496 h 449184"/>
                <a:gd name="connsiteX26" fmla="*/ 585173 w 714983"/>
                <a:gd name="connsiteY26" fmla="*/ 302406 h 449184"/>
                <a:gd name="connsiteX27" fmla="*/ 614918 w 714983"/>
                <a:gd name="connsiteY27" fmla="*/ 326178 h 449184"/>
                <a:gd name="connsiteX28" fmla="*/ 613611 w 714983"/>
                <a:gd name="connsiteY28" fmla="*/ 356684 h 449184"/>
                <a:gd name="connsiteX29" fmla="*/ 617175 w 714983"/>
                <a:gd name="connsiteY29" fmla="*/ 449154 h 449184"/>
                <a:gd name="connsiteX30" fmla="*/ 654445 w 714983"/>
                <a:gd name="connsiteY30" fmla="*/ 371779 h 449184"/>
                <a:gd name="connsiteX31" fmla="*/ 673931 w 714983"/>
                <a:gd name="connsiteY31" fmla="*/ 121190 h 449184"/>
                <a:gd name="connsiteX32" fmla="*/ 683397 w 714983"/>
                <a:gd name="connsiteY32" fmla="*/ 107126 h 449184"/>
                <a:gd name="connsiteX33" fmla="*/ 703755 w 714983"/>
                <a:gd name="connsiteY33" fmla="*/ 79947 h 449184"/>
                <a:gd name="connsiteX34" fmla="*/ 714370 w 714983"/>
                <a:gd name="connsiteY34" fmla="*/ 50154 h 449184"/>
                <a:gd name="connsiteX35" fmla="*/ 713538 w 714983"/>
                <a:gd name="connsiteY35" fmla="*/ 32603 h 449184"/>
                <a:gd name="connsiteX36" fmla="*/ 712904 w 714983"/>
                <a:gd name="connsiteY36" fmla="*/ 30978 h 449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14983" h="449184">
                  <a:moveTo>
                    <a:pt x="712904" y="30978"/>
                  </a:moveTo>
                  <a:cubicBezTo>
                    <a:pt x="710274" y="45343"/>
                    <a:pt x="704077" y="58817"/>
                    <a:pt x="694883" y="70161"/>
                  </a:cubicBezTo>
                  <a:cubicBezTo>
                    <a:pt x="684863" y="82919"/>
                    <a:pt x="662366" y="104986"/>
                    <a:pt x="643791" y="100945"/>
                  </a:cubicBezTo>
                  <a:cubicBezTo>
                    <a:pt x="630087" y="109780"/>
                    <a:pt x="612106" y="111840"/>
                    <a:pt x="598323" y="100945"/>
                  </a:cubicBezTo>
                  <a:cubicBezTo>
                    <a:pt x="590401" y="94883"/>
                    <a:pt x="589332" y="88386"/>
                    <a:pt x="586203" y="79789"/>
                  </a:cubicBezTo>
                  <a:cubicBezTo>
                    <a:pt x="583074" y="71191"/>
                    <a:pt x="587391" y="75827"/>
                    <a:pt x="580658" y="72618"/>
                  </a:cubicBezTo>
                  <a:cubicBezTo>
                    <a:pt x="575509" y="70201"/>
                    <a:pt x="567232" y="71033"/>
                    <a:pt x="561449" y="70003"/>
                  </a:cubicBezTo>
                  <a:cubicBezTo>
                    <a:pt x="549052" y="67784"/>
                    <a:pt x="532655" y="66041"/>
                    <a:pt x="521486" y="60217"/>
                  </a:cubicBezTo>
                  <a:cubicBezTo>
                    <a:pt x="517744" y="57674"/>
                    <a:pt x="514147" y="54923"/>
                    <a:pt x="510713" y="51976"/>
                  </a:cubicBezTo>
                  <a:cubicBezTo>
                    <a:pt x="500849" y="44943"/>
                    <a:pt x="489081" y="41075"/>
                    <a:pt x="476968" y="40883"/>
                  </a:cubicBezTo>
                  <a:cubicBezTo>
                    <a:pt x="462908" y="40091"/>
                    <a:pt x="451462" y="40883"/>
                    <a:pt x="438590" y="34465"/>
                  </a:cubicBezTo>
                  <a:cubicBezTo>
                    <a:pt x="421282" y="25551"/>
                    <a:pt x="408132" y="16636"/>
                    <a:pt x="388171" y="13229"/>
                  </a:cubicBezTo>
                  <a:cubicBezTo>
                    <a:pt x="350584" y="6890"/>
                    <a:pt x="312404" y="13903"/>
                    <a:pt x="274619" y="11763"/>
                  </a:cubicBezTo>
                  <a:cubicBezTo>
                    <a:pt x="237705" y="9624"/>
                    <a:pt x="205783" y="-5392"/>
                    <a:pt x="168355" y="2057"/>
                  </a:cubicBezTo>
                  <a:cubicBezTo>
                    <a:pt x="140828" y="7683"/>
                    <a:pt x="109816" y="22421"/>
                    <a:pt x="82092" y="10020"/>
                  </a:cubicBezTo>
                  <a:cubicBezTo>
                    <a:pt x="77396" y="7935"/>
                    <a:pt x="73064" y="5113"/>
                    <a:pt x="69259" y="1661"/>
                  </a:cubicBezTo>
                  <a:cubicBezTo>
                    <a:pt x="70012" y="6890"/>
                    <a:pt x="70764" y="9981"/>
                    <a:pt x="70764" y="9981"/>
                  </a:cubicBezTo>
                  <a:cubicBezTo>
                    <a:pt x="70912" y="20239"/>
                    <a:pt x="71799" y="30474"/>
                    <a:pt x="73418" y="40606"/>
                  </a:cubicBezTo>
                  <a:cubicBezTo>
                    <a:pt x="65558" y="47508"/>
                    <a:pt x="58395" y="55164"/>
                    <a:pt x="52030" y="63466"/>
                  </a:cubicBezTo>
                  <a:cubicBezTo>
                    <a:pt x="36703" y="83671"/>
                    <a:pt x="1691" y="328911"/>
                    <a:pt x="1691" y="328911"/>
                  </a:cubicBezTo>
                  <a:cubicBezTo>
                    <a:pt x="1691" y="328911"/>
                    <a:pt x="-5360" y="414646"/>
                    <a:pt x="9335" y="417023"/>
                  </a:cubicBezTo>
                  <a:cubicBezTo>
                    <a:pt x="24029" y="419400"/>
                    <a:pt x="33098" y="328436"/>
                    <a:pt x="40822" y="290956"/>
                  </a:cubicBezTo>
                  <a:cubicBezTo>
                    <a:pt x="42089" y="284736"/>
                    <a:pt x="43713" y="277605"/>
                    <a:pt x="45575" y="269840"/>
                  </a:cubicBezTo>
                  <a:cubicBezTo>
                    <a:pt x="63984" y="260601"/>
                    <a:pt x="78554" y="245171"/>
                    <a:pt x="86726" y="226259"/>
                  </a:cubicBezTo>
                  <a:cubicBezTo>
                    <a:pt x="102568" y="190246"/>
                    <a:pt x="123243" y="80581"/>
                    <a:pt x="154730" y="69012"/>
                  </a:cubicBezTo>
                  <a:cubicBezTo>
                    <a:pt x="250855" y="33633"/>
                    <a:pt x="484256" y="73727"/>
                    <a:pt x="564578" y="118496"/>
                  </a:cubicBezTo>
                  <a:cubicBezTo>
                    <a:pt x="590243" y="132799"/>
                    <a:pt x="575588" y="286123"/>
                    <a:pt x="585173" y="302406"/>
                  </a:cubicBezTo>
                  <a:cubicBezTo>
                    <a:pt x="591788" y="313579"/>
                    <a:pt x="606363" y="321899"/>
                    <a:pt x="614918" y="326178"/>
                  </a:cubicBezTo>
                  <a:cubicBezTo>
                    <a:pt x="614165" y="344798"/>
                    <a:pt x="613611" y="356684"/>
                    <a:pt x="613611" y="356684"/>
                  </a:cubicBezTo>
                  <a:cubicBezTo>
                    <a:pt x="613611" y="356684"/>
                    <a:pt x="604382" y="451135"/>
                    <a:pt x="617175" y="449154"/>
                  </a:cubicBezTo>
                  <a:cubicBezTo>
                    <a:pt x="629968" y="447173"/>
                    <a:pt x="654445" y="371779"/>
                    <a:pt x="654445" y="371779"/>
                  </a:cubicBezTo>
                  <a:cubicBezTo>
                    <a:pt x="654445" y="371779"/>
                    <a:pt x="682170" y="203439"/>
                    <a:pt x="673931" y="121190"/>
                  </a:cubicBezTo>
                  <a:cubicBezTo>
                    <a:pt x="677398" y="116719"/>
                    <a:pt x="680560" y="112020"/>
                    <a:pt x="683397" y="107126"/>
                  </a:cubicBezTo>
                  <a:cubicBezTo>
                    <a:pt x="688942" y="97340"/>
                    <a:pt x="697775" y="89535"/>
                    <a:pt x="703755" y="79947"/>
                  </a:cubicBezTo>
                  <a:cubicBezTo>
                    <a:pt x="709300" y="70850"/>
                    <a:pt x="712914" y="60709"/>
                    <a:pt x="714370" y="50154"/>
                  </a:cubicBezTo>
                  <a:cubicBezTo>
                    <a:pt x="715409" y="44315"/>
                    <a:pt x="715125" y="38317"/>
                    <a:pt x="713538" y="32603"/>
                  </a:cubicBezTo>
                  <a:cubicBezTo>
                    <a:pt x="713380" y="31929"/>
                    <a:pt x="713102" y="31494"/>
                    <a:pt x="712904" y="30978"/>
                  </a:cubicBezTo>
                  <a:close/>
                </a:path>
              </a:pathLst>
            </a:custGeom>
            <a:solidFill>
              <a:srgbClr val="49263E"/>
            </a:solidFill>
            <a:ln w="3960" cap="flat">
              <a:noFill/>
              <a:prstDash val="solid"/>
              <a:miter/>
            </a:ln>
          </p:spPr>
          <p:txBody>
            <a:bodyPr rtlCol="0" anchor="ctr"/>
            <a:lstStyle/>
            <a:p>
              <a:endParaRPr lang="en-EG"/>
            </a:p>
          </p:txBody>
        </p:sp>
        <p:sp>
          <p:nvSpPr>
            <p:cNvPr id="97" name="Freeform 96">
              <a:extLst>
                <a:ext uri="{FF2B5EF4-FFF2-40B4-BE49-F238E27FC236}">
                  <a16:creationId xmlns:a16="http://schemas.microsoft.com/office/drawing/2014/main" id="{EAED09B6-683C-C345-8C0F-2C00D9A29F30}"/>
                </a:ext>
              </a:extLst>
            </p:cNvPr>
            <p:cNvSpPr/>
            <p:nvPr/>
          </p:nvSpPr>
          <p:spPr>
            <a:xfrm>
              <a:off x="6767210" y="78461"/>
              <a:ext cx="572432" cy="87897"/>
            </a:xfrm>
            <a:custGeom>
              <a:avLst/>
              <a:gdLst>
                <a:gd name="connsiteX0" fmla="*/ 546253 w 572432"/>
                <a:gd name="connsiteY0" fmla="*/ 43485 h 87897"/>
                <a:gd name="connsiteX1" fmla="*/ 509498 w 572432"/>
                <a:gd name="connsiteY1" fmla="*/ 62700 h 87897"/>
                <a:gd name="connsiteX2" fmla="*/ 467040 w 572432"/>
                <a:gd name="connsiteY2" fmla="*/ 47803 h 87897"/>
                <a:gd name="connsiteX3" fmla="*/ 425532 w 572432"/>
                <a:gd name="connsiteY3" fmla="*/ 56876 h 87897"/>
                <a:gd name="connsiteX4" fmla="*/ 373014 w 572432"/>
                <a:gd name="connsiteY4" fmla="*/ 37899 h 87897"/>
                <a:gd name="connsiteX5" fmla="*/ 296772 w 572432"/>
                <a:gd name="connsiteY5" fmla="*/ 538 h 87897"/>
                <a:gd name="connsiteX6" fmla="*/ 212014 w 572432"/>
                <a:gd name="connsiteY6" fmla="*/ 21338 h 87897"/>
                <a:gd name="connsiteX7" fmla="*/ 174665 w 572432"/>
                <a:gd name="connsiteY7" fmla="*/ 35799 h 87897"/>
                <a:gd name="connsiteX8" fmla="*/ 151495 w 572432"/>
                <a:gd name="connsiteY8" fmla="*/ 21536 h 87897"/>
                <a:gd name="connsiteX9" fmla="*/ 110066 w 572432"/>
                <a:gd name="connsiteY9" fmla="*/ 5689 h 87897"/>
                <a:gd name="connsiteX10" fmla="*/ 14654 w 572432"/>
                <a:gd name="connsiteY10" fmla="*/ 32907 h 87897"/>
                <a:gd name="connsiteX11" fmla="*/ 0 w 572432"/>
                <a:gd name="connsiteY11" fmla="*/ 83975 h 87897"/>
                <a:gd name="connsiteX12" fmla="*/ 60954 w 572432"/>
                <a:gd name="connsiteY12" fmla="*/ 39087 h 87897"/>
                <a:gd name="connsiteX13" fmla="*/ 124602 w 572432"/>
                <a:gd name="connsiteY13" fmla="*/ 37067 h 87897"/>
                <a:gd name="connsiteX14" fmla="*/ 159892 w 572432"/>
                <a:gd name="connsiteY14" fmla="*/ 58144 h 87897"/>
                <a:gd name="connsiteX15" fmla="*/ 224450 w 572432"/>
                <a:gd name="connsiteY15" fmla="*/ 44555 h 87897"/>
                <a:gd name="connsiteX16" fmla="*/ 313842 w 572432"/>
                <a:gd name="connsiteY16" fmla="*/ 30213 h 87897"/>
                <a:gd name="connsiteX17" fmla="*/ 377212 w 572432"/>
                <a:gd name="connsiteY17" fmla="*/ 78825 h 87897"/>
                <a:gd name="connsiteX18" fmla="*/ 436978 w 572432"/>
                <a:gd name="connsiteY18" fmla="*/ 78825 h 87897"/>
                <a:gd name="connsiteX19" fmla="*/ 483516 w 572432"/>
                <a:gd name="connsiteY19" fmla="*/ 80845 h 87897"/>
                <a:gd name="connsiteX20" fmla="*/ 519162 w 572432"/>
                <a:gd name="connsiteY20" fmla="*/ 87105 h 87897"/>
                <a:gd name="connsiteX21" fmla="*/ 572433 w 572432"/>
                <a:gd name="connsiteY21" fmla="*/ 56242 h 87897"/>
                <a:gd name="connsiteX22" fmla="*/ 561422 w 572432"/>
                <a:gd name="connsiteY22" fmla="*/ 50735 h 87897"/>
                <a:gd name="connsiteX23" fmla="*/ 546253 w 572432"/>
                <a:gd name="connsiteY23" fmla="*/ 43485 h 8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432" h="87897">
                  <a:moveTo>
                    <a:pt x="546253" y="43485"/>
                  </a:moveTo>
                  <a:cubicBezTo>
                    <a:pt x="534727" y="52835"/>
                    <a:pt x="522766" y="63057"/>
                    <a:pt x="509498" y="62700"/>
                  </a:cubicBezTo>
                  <a:cubicBezTo>
                    <a:pt x="494725" y="62264"/>
                    <a:pt x="481773" y="50101"/>
                    <a:pt x="467040" y="47803"/>
                  </a:cubicBezTo>
                  <a:cubicBezTo>
                    <a:pt x="451593" y="45347"/>
                    <a:pt x="439315" y="50933"/>
                    <a:pt x="425532" y="56876"/>
                  </a:cubicBezTo>
                  <a:cubicBezTo>
                    <a:pt x="400659" y="67573"/>
                    <a:pt x="389886" y="55212"/>
                    <a:pt x="373014" y="37899"/>
                  </a:cubicBezTo>
                  <a:cubicBezTo>
                    <a:pt x="353042" y="16511"/>
                    <a:pt x="325907" y="3215"/>
                    <a:pt x="296772" y="538"/>
                  </a:cubicBezTo>
                  <a:cubicBezTo>
                    <a:pt x="266994" y="-2132"/>
                    <a:pt x="237175" y="5185"/>
                    <a:pt x="212014" y="21338"/>
                  </a:cubicBezTo>
                  <a:cubicBezTo>
                    <a:pt x="201162" y="28153"/>
                    <a:pt x="189002" y="39127"/>
                    <a:pt x="174665" y="35799"/>
                  </a:cubicBezTo>
                  <a:cubicBezTo>
                    <a:pt x="166229" y="33858"/>
                    <a:pt x="158545" y="26053"/>
                    <a:pt x="151495" y="21536"/>
                  </a:cubicBezTo>
                  <a:cubicBezTo>
                    <a:pt x="139075" y="13161"/>
                    <a:pt x="124904" y="7740"/>
                    <a:pt x="110066" y="5689"/>
                  </a:cubicBezTo>
                  <a:cubicBezTo>
                    <a:pt x="80164" y="1727"/>
                    <a:pt x="43567" y="12820"/>
                    <a:pt x="14654" y="32907"/>
                  </a:cubicBezTo>
                  <a:cubicBezTo>
                    <a:pt x="6218" y="48703"/>
                    <a:pt x="1224" y="66108"/>
                    <a:pt x="0" y="83975"/>
                  </a:cubicBezTo>
                  <a:cubicBezTo>
                    <a:pt x="14654" y="63532"/>
                    <a:pt x="39606" y="47883"/>
                    <a:pt x="60954" y="39087"/>
                  </a:cubicBezTo>
                  <a:cubicBezTo>
                    <a:pt x="81312" y="30649"/>
                    <a:pt x="104046" y="28351"/>
                    <a:pt x="124602" y="37067"/>
                  </a:cubicBezTo>
                  <a:cubicBezTo>
                    <a:pt x="137395" y="42455"/>
                    <a:pt x="147257" y="52558"/>
                    <a:pt x="159892" y="58144"/>
                  </a:cubicBezTo>
                  <a:cubicBezTo>
                    <a:pt x="184566" y="68999"/>
                    <a:pt x="203459" y="57787"/>
                    <a:pt x="224450" y="44555"/>
                  </a:cubicBezTo>
                  <a:cubicBezTo>
                    <a:pt x="251264" y="27638"/>
                    <a:pt x="282988" y="21021"/>
                    <a:pt x="313842" y="30213"/>
                  </a:cubicBezTo>
                  <a:cubicBezTo>
                    <a:pt x="342755" y="38850"/>
                    <a:pt x="354359" y="62542"/>
                    <a:pt x="377212" y="78825"/>
                  </a:cubicBezTo>
                  <a:cubicBezTo>
                    <a:pt x="397451" y="93127"/>
                    <a:pt x="416027" y="87660"/>
                    <a:pt x="436978" y="78825"/>
                  </a:cubicBezTo>
                  <a:cubicBezTo>
                    <a:pt x="457099" y="70426"/>
                    <a:pt x="464426" y="72684"/>
                    <a:pt x="483516" y="80845"/>
                  </a:cubicBezTo>
                  <a:cubicBezTo>
                    <a:pt x="495160" y="85837"/>
                    <a:pt x="506488" y="89601"/>
                    <a:pt x="519162" y="87105"/>
                  </a:cubicBezTo>
                  <a:cubicBezTo>
                    <a:pt x="534490" y="83975"/>
                    <a:pt x="554531" y="64166"/>
                    <a:pt x="572433" y="56242"/>
                  </a:cubicBezTo>
                  <a:cubicBezTo>
                    <a:pt x="568947" y="54380"/>
                    <a:pt x="565224" y="52558"/>
                    <a:pt x="561422" y="50735"/>
                  </a:cubicBezTo>
                  <a:cubicBezTo>
                    <a:pt x="556590" y="48318"/>
                    <a:pt x="551600" y="45862"/>
                    <a:pt x="546253" y="43485"/>
                  </a:cubicBezTo>
                  <a:close/>
                </a:path>
              </a:pathLst>
            </a:custGeom>
            <a:solidFill>
              <a:srgbClr val="FFFFFF">
                <a:alpha val="33000"/>
              </a:srgbClr>
            </a:solidFill>
            <a:ln w="3960" cap="flat">
              <a:noFill/>
              <a:prstDash val="solid"/>
              <a:miter/>
            </a:ln>
          </p:spPr>
          <p:txBody>
            <a:bodyPr rtlCol="0" anchor="ctr"/>
            <a:lstStyle/>
            <a:p>
              <a:endParaRPr lang="en-EG"/>
            </a:p>
          </p:txBody>
        </p:sp>
        <p:sp>
          <p:nvSpPr>
            <p:cNvPr id="98" name="Freeform 97">
              <a:extLst>
                <a:ext uri="{FF2B5EF4-FFF2-40B4-BE49-F238E27FC236}">
                  <a16:creationId xmlns:a16="http://schemas.microsoft.com/office/drawing/2014/main" id="{3FF7EF47-B438-F74D-A4ED-98246B8A7347}"/>
                </a:ext>
              </a:extLst>
            </p:cNvPr>
            <p:cNvSpPr/>
            <p:nvPr/>
          </p:nvSpPr>
          <p:spPr>
            <a:xfrm>
              <a:off x="6740357" y="861707"/>
              <a:ext cx="461851" cy="151145"/>
            </a:xfrm>
            <a:custGeom>
              <a:avLst/>
              <a:gdLst>
                <a:gd name="connsiteX0" fmla="*/ 215855 w 461851"/>
                <a:gd name="connsiteY0" fmla="*/ 127335 h 151145"/>
                <a:gd name="connsiteX1" fmla="*/ 8357 w 461851"/>
                <a:gd name="connsiteY1" fmla="*/ 0 h 151145"/>
                <a:gd name="connsiteX2" fmla="*/ 0 w 461851"/>
                <a:gd name="connsiteY2" fmla="*/ 32685 h 151145"/>
                <a:gd name="connsiteX3" fmla="*/ 213241 w 461851"/>
                <a:gd name="connsiteY3" fmla="*/ 146985 h 151145"/>
                <a:gd name="connsiteX4" fmla="*/ 274513 w 461851"/>
                <a:gd name="connsiteY4" fmla="*/ 151145 h 151145"/>
                <a:gd name="connsiteX5" fmla="*/ 460663 w 461851"/>
                <a:gd name="connsiteY5" fmla="*/ 103128 h 151145"/>
                <a:gd name="connsiteX6" fmla="*/ 461851 w 461851"/>
                <a:gd name="connsiteY6" fmla="*/ 81694 h 151145"/>
                <a:gd name="connsiteX7" fmla="*/ 215855 w 461851"/>
                <a:gd name="connsiteY7" fmla="*/ 127335 h 15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851" h="151145">
                  <a:moveTo>
                    <a:pt x="215855" y="127335"/>
                  </a:moveTo>
                  <a:cubicBezTo>
                    <a:pt x="90065" y="110695"/>
                    <a:pt x="30497" y="36528"/>
                    <a:pt x="8357" y="0"/>
                  </a:cubicBezTo>
                  <a:cubicBezTo>
                    <a:pt x="5901" y="10380"/>
                    <a:pt x="3089" y="21394"/>
                    <a:pt x="0" y="32685"/>
                  </a:cubicBezTo>
                  <a:cubicBezTo>
                    <a:pt x="32834" y="73770"/>
                    <a:pt x="98303" y="131732"/>
                    <a:pt x="213241" y="146985"/>
                  </a:cubicBezTo>
                  <a:cubicBezTo>
                    <a:pt x="233551" y="149727"/>
                    <a:pt x="254019" y="151116"/>
                    <a:pt x="274513" y="151145"/>
                  </a:cubicBezTo>
                  <a:cubicBezTo>
                    <a:pt x="360894" y="151145"/>
                    <a:pt x="422997" y="125552"/>
                    <a:pt x="460663" y="103128"/>
                  </a:cubicBezTo>
                  <a:cubicBezTo>
                    <a:pt x="460980" y="94570"/>
                    <a:pt x="461218" y="89499"/>
                    <a:pt x="461851" y="81694"/>
                  </a:cubicBezTo>
                  <a:cubicBezTo>
                    <a:pt x="421690" y="108040"/>
                    <a:pt x="338992" y="143578"/>
                    <a:pt x="215855" y="127335"/>
                  </a:cubicBezTo>
                  <a:close/>
                </a:path>
              </a:pathLst>
            </a:custGeom>
            <a:solidFill>
              <a:srgbClr val="EE685D"/>
            </a:solidFill>
            <a:ln w="3960" cap="flat">
              <a:noFill/>
              <a:prstDash val="solid"/>
              <a:miter/>
            </a:ln>
          </p:spPr>
          <p:txBody>
            <a:bodyPr rtlCol="0" anchor="ctr"/>
            <a:lstStyle/>
            <a:p>
              <a:endParaRPr lang="en-EG"/>
            </a:p>
          </p:txBody>
        </p:sp>
        <p:sp>
          <p:nvSpPr>
            <p:cNvPr id="99" name="Freeform 98">
              <a:extLst>
                <a:ext uri="{FF2B5EF4-FFF2-40B4-BE49-F238E27FC236}">
                  <a16:creationId xmlns:a16="http://schemas.microsoft.com/office/drawing/2014/main" id="{1C6A1587-7D6F-2242-8743-E6E80EDA2857}"/>
                </a:ext>
              </a:extLst>
            </p:cNvPr>
            <p:cNvSpPr/>
            <p:nvPr/>
          </p:nvSpPr>
          <p:spPr>
            <a:xfrm>
              <a:off x="6246041" y="2933171"/>
              <a:ext cx="1680706" cy="1862237"/>
            </a:xfrm>
            <a:custGeom>
              <a:avLst/>
              <a:gdLst>
                <a:gd name="connsiteX0" fmla="*/ 534279 w 1680706"/>
                <a:gd name="connsiteY0" fmla="*/ 170717 h 1862237"/>
                <a:gd name="connsiteX1" fmla="*/ 3314 w 1680706"/>
                <a:gd name="connsiteY1" fmla="*/ 159188 h 1862237"/>
                <a:gd name="connsiteX2" fmla="*/ 43594 w 1680706"/>
                <a:gd name="connsiteY2" fmla="*/ 1829197 h 1862237"/>
                <a:gd name="connsiteX3" fmla="*/ 741975 w 1680706"/>
                <a:gd name="connsiteY3" fmla="*/ 1824402 h 1862237"/>
                <a:gd name="connsiteX4" fmla="*/ 740193 w 1680706"/>
                <a:gd name="connsiteY4" fmla="*/ 1021648 h 1862237"/>
                <a:gd name="connsiteX5" fmla="*/ 1008804 w 1680706"/>
                <a:gd name="connsiteY5" fmla="*/ 1814537 h 1862237"/>
                <a:gd name="connsiteX6" fmla="*/ 1675263 w 1680706"/>
                <a:gd name="connsiteY6" fmla="*/ 1636253 h 1862237"/>
                <a:gd name="connsiteX7" fmla="*/ 1215273 w 1680706"/>
                <a:gd name="connsiteY7" fmla="*/ 0 h 1862237"/>
                <a:gd name="connsiteX8" fmla="*/ 534279 w 1680706"/>
                <a:gd name="connsiteY8" fmla="*/ 170717 h 186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706" h="1862237">
                  <a:moveTo>
                    <a:pt x="534279" y="170717"/>
                  </a:moveTo>
                  <a:cubicBezTo>
                    <a:pt x="216951" y="217982"/>
                    <a:pt x="3314" y="159188"/>
                    <a:pt x="3314" y="159188"/>
                  </a:cubicBezTo>
                  <a:cubicBezTo>
                    <a:pt x="-647" y="313701"/>
                    <a:pt x="-10390" y="1771670"/>
                    <a:pt x="43594" y="1829197"/>
                  </a:cubicBezTo>
                  <a:cubicBezTo>
                    <a:pt x="97578" y="1886723"/>
                    <a:pt x="684585" y="1858554"/>
                    <a:pt x="741975" y="1824402"/>
                  </a:cubicBezTo>
                  <a:cubicBezTo>
                    <a:pt x="799365" y="1790251"/>
                    <a:pt x="740193" y="1021648"/>
                    <a:pt x="740193" y="1021648"/>
                  </a:cubicBezTo>
                  <a:cubicBezTo>
                    <a:pt x="740193" y="1021648"/>
                    <a:pt x="954781" y="1770442"/>
                    <a:pt x="1008804" y="1814537"/>
                  </a:cubicBezTo>
                  <a:cubicBezTo>
                    <a:pt x="1062827" y="1858633"/>
                    <a:pt x="1611100" y="1680111"/>
                    <a:pt x="1675263" y="1636253"/>
                  </a:cubicBezTo>
                  <a:cubicBezTo>
                    <a:pt x="1739425" y="1592395"/>
                    <a:pt x="1215273" y="0"/>
                    <a:pt x="1215273" y="0"/>
                  </a:cubicBezTo>
                  <a:cubicBezTo>
                    <a:pt x="1215273" y="0"/>
                    <a:pt x="851606" y="123452"/>
                    <a:pt x="534279" y="170717"/>
                  </a:cubicBezTo>
                  <a:close/>
                </a:path>
              </a:pathLst>
            </a:custGeom>
            <a:solidFill>
              <a:schemeClr val="accent2">
                <a:lumMod val="75000"/>
              </a:schemeClr>
            </a:solidFill>
            <a:ln w="3960" cap="flat">
              <a:noFill/>
              <a:prstDash val="solid"/>
              <a:miter/>
            </a:ln>
          </p:spPr>
          <p:txBody>
            <a:bodyPr rtlCol="0" anchor="ctr"/>
            <a:lstStyle/>
            <a:p>
              <a:endParaRPr lang="en-EG"/>
            </a:p>
          </p:txBody>
        </p:sp>
        <p:sp>
          <p:nvSpPr>
            <p:cNvPr id="100" name="Freeform 99">
              <a:extLst>
                <a:ext uri="{FF2B5EF4-FFF2-40B4-BE49-F238E27FC236}">
                  <a16:creationId xmlns:a16="http://schemas.microsoft.com/office/drawing/2014/main" id="{D18FBDE3-B03D-CC41-A571-7982C1EBD0CA}"/>
                </a:ext>
              </a:extLst>
            </p:cNvPr>
            <p:cNvSpPr/>
            <p:nvPr/>
          </p:nvSpPr>
          <p:spPr>
            <a:xfrm>
              <a:off x="6635281" y="3579947"/>
              <a:ext cx="370597" cy="503118"/>
            </a:xfrm>
            <a:custGeom>
              <a:avLst/>
              <a:gdLst>
                <a:gd name="connsiteX0" fmla="*/ 261403 w 370597"/>
                <a:gd name="connsiteY0" fmla="*/ 39975 h 503118"/>
                <a:gd name="connsiteX1" fmla="*/ 119929 w 370597"/>
                <a:gd name="connsiteY1" fmla="*/ 7369 h 503118"/>
                <a:gd name="connsiteX2" fmla="*/ 871 w 370597"/>
                <a:gd name="connsiteY2" fmla="*/ 0 h 503118"/>
                <a:gd name="connsiteX3" fmla="*/ 0 w 370597"/>
                <a:gd name="connsiteY3" fmla="*/ 24801 h 503118"/>
                <a:gd name="connsiteX4" fmla="*/ 241045 w 370597"/>
                <a:gd name="connsiteY4" fmla="*/ 54119 h 503118"/>
                <a:gd name="connsiteX5" fmla="*/ 359865 w 370597"/>
                <a:gd name="connsiteY5" fmla="*/ 503118 h 503118"/>
                <a:gd name="connsiteX6" fmla="*/ 351032 w 370597"/>
                <a:gd name="connsiteY6" fmla="*/ 374872 h 503118"/>
                <a:gd name="connsiteX7" fmla="*/ 370598 w 370597"/>
                <a:gd name="connsiteY7" fmla="*/ 442224 h 503118"/>
                <a:gd name="connsiteX8" fmla="*/ 261403 w 370597"/>
                <a:gd name="connsiteY8" fmla="*/ 39975 h 503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597" h="503118">
                  <a:moveTo>
                    <a:pt x="261403" y="39975"/>
                  </a:moveTo>
                  <a:cubicBezTo>
                    <a:pt x="256531" y="33042"/>
                    <a:pt x="246432" y="18581"/>
                    <a:pt x="119929" y="7369"/>
                  </a:cubicBezTo>
                  <a:cubicBezTo>
                    <a:pt x="59925" y="2060"/>
                    <a:pt x="1426" y="40"/>
                    <a:pt x="871" y="0"/>
                  </a:cubicBezTo>
                  <a:lnTo>
                    <a:pt x="0" y="24801"/>
                  </a:lnTo>
                  <a:cubicBezTo>
                    <a:pt x="105670" y="28446"/>
                    <a:pt x="227975" y="40649"/>
                    <a:pt x="241045" y="54119"/>
                  </a:cubicBezTo>
                  <a:cubicBezTo>
                    <a:pt x="253165" y="73216"/>
                    <a:pt x="315624" y="320753"/>
                    <a:pt x="359865" y="503118"/>
                  </a:cubicBezTo>
                  <a:cubicBezTo>
                    <a:pt x="354993" y="426337"/>
                    <a:pt x="351032" y="374872"/>
                    <a:pt x="351032" y="374872"/>
                  </a:cubicBezTo>
                  <a:cubicBezTo>
                    <a:pt x="351032" y="374872"/>
                    <a:pt x="358360" y="400387"/>
                    <a:pt x="370598" y="442224"/>
                  </a:cubicBezTo>
                  <a:cubicBezTo>
                    <a:pt x="334239" y="293733"/>
                    <a:pt x="275741" y="60498"/>
                    <a:pt x="261403" y="39975"/>
                  </a:cubicBezTo>
                  <a:close/>
                </a:path>
              </a:pathLst>
            </a:custGeom>
            <a:solidFill>
              <a:schemeClr val="accent2">
                <a:lumMod val="50000"/>
              </a:schemeClr>
            </a:solidFill>
            <a:ln w="3960"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403100AE-93A2-CC4F-AB16-F84C1FBC6B2E}"/>
                </a:ext>
              </a:extLst>
            </p:cNvPr>
            <p:cNvSpPr/>
            <p:nvPr/>
          </p:nvSpPr>
          <p:spPr>
            <a:xfrm>
              <a:off x="7528955" y="3576302"/>
              <a:ext cx="333810" cy="688011"/>
            </a:xfrm>
            <a:custGeom>
              <a:avLst/>
              <a:gdLst>
                <a:gd name="connsiteX0" fmla="*/ 184811 w 333810"/>
                <a:gd name="connsiteY0" fmla="*/ 657631 h 688011"/>
                <a:gd name="connsiteX1" fmla="*/ 83774 w 333810"/>
                <a:gd name="connsiteY1" fmla="*/ 386996 h 688011"/>
                <a:gd name="connsiteX2" fmla="*/ 42624 w 333810"/>
                <a:gd name="connsiteY2" fmla="*/ 196826 h 688011"/>
                <a:gd name="connsiteX3" fmla="*/ 44921 w 333810"/>
                <a:gd name="connsiteY3" fmla="*/ 201897 h 688011"/>
                <a:gd name="connsiteX4" fmla="*/ 180850 w 333810"/>
                <a:gd name="connsiteY4" fmla="*/ 140290 h 688011"/>
                <a:gd name="connsiteX5" fmla="*/ 173523 w 333810"/>
                <a:gd name="connsiteY5" fmla="*/ 116519 h 688011"/>
                <a:gd name="connsiteX6" fmla="*/ 38861 w 333810"/>
                <a:gd name="connsiteY6" fmla="*/ 177531 h 688011"/>
                <a:gd name="connsiteX7" fmla="*/ 24722 w 333810"/>
                <a:gd name="connsiteY7" fmla="*/ 99324 h 688011"/>
                <a:gd name="connsiteX8" fmla="*/ 28286 w 333810"/>
                <a:gd name="connsiteY8" fmla="*/ 91400 h 688011"/>
                <a:gd name="connsiteX9" fmla="*/ 144967 w 333810"/>
                <a:gd name="connsiteY9" fmla="*/ 23771 h 688011"/>
                <a:gd name="connsiteX10" fmla="*/ 137600 w 333810"/>
                <a:gd name="connsiteY10" fmla="*/ 0 h 688011"/>
                <a:gd name="connsiteX11" fmla="*/ 8443 w 333810"/>
                <a:gd name="connsiteY11" fmla="*/ 76543 h 688011"/>
                <a:gd name="connsiteX12" fmla="*/ 205 w 333810"/>
                <a:gd name="connsiteY12" fmla="*/ 103088 h 688011"/>
                <a:gd name="connsiteX13" fmla="*/ 59615 w 333810"/>
                <a:gd name="connsiteY13" fmla="*/ 392978 h 688011"/>
                <a:gd name="connsiteX14" fmla="*/ 176216 w 333810"/>
                <a:gd name="connsiteY14" fmla="*/ 681085 h 688011"/>
                <a:gd name="connsiteX15" fmla="*/ 221368 w 333810"/>
                <a:gd name="connsiteY15" fmla="*/ 687979 h 688011"/>
                <a:gd name="connsiteX16" fmla="*/ 333810 w 333810"/>
                <a:gd name="connsiteY16" fmla="*/ 667100 h 688011"/>
                <a:gd name="connsiteX17" fmla="*/ 327354 w 333810"/>
                <a:gd name="connsiteY17" fmla="*/ 643329 h 688011"/>
                <a:gd name="connsiteX18" fmla="*/ 184811 w 333810"/>
                <a:gd name="connsiteY18" fmla="*/ 657631 h 68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10" h="688011">
                  <a:moveTo>
                    <a:pt x="184811" y="657631"/>
                  </a:moveTo>
                  <a:cubicBezTo>
                    <a:pt x="175622" y="654263"/>
                    <a:pt x="141244" y="624787"/>
                    <a:pt x="83774" y="386996"/>
                  </a:cubicBezTo>
                  <a:cubicBezTo>
                    <a:pt x="67655" y="320119"/>
                    <a:pt x="53238" y="251024"/>
                    <a:pt x="42624" y="196826"/>
                  </a:cubicBezTo>
                  <a:lnTo>
                    <a:pt x="44921" y="201897"/>
                  </a:lnTo>
                  <a:lnTo>
                    <a:pt x="180850" y="140290"/>
                  </a:lnTo>
                  <a:cubicBezTo>
                    <a:pt x="178421" y="132366"/>
                    <a:pt x="175978" y="124443"/>
                    <a:pt x="173523" y="116519"/>
                  </a:cubicBezTo>
                  <a:lnTo>
                    <a:pt x="38861" y="177531"/>
                  </a:lnTo>
                  <a:cubicBezTo>
                    <a:pt x="31335" y="138349"/>
                    <a:pt x="26266" y="109546"/>
                    <a:pt x="24722" y="99324"/>
                  </a:cubicBezTo>
                  <a:cubicBezTo>
                    <a:pt x="24969" y="96353"/>
                    <a:pt x="26227" y="93556"/>
                    <a:pt x="28286" y="91400"/>
                  </a:cubicBezTo>
                  <a:cubicBezTo>
                    <a:pt x="45673" y="68184"/>
                    <a:pt x="104885" y="39896"/>
                    <a:pt x="144967" y="23771"/>
                  </a:cubicBezTo>
                  <a:lnTo>
                    <a:pt x="137600" y="0"/>
                  </a:lnTo>
                  <a:cubicBezTo>
                    <a:pt x="94033" y="17115"/>
                    <a:pt x="30068" y="47542"/>
                    <a:pt x="8443" y="76543"/>
                  </a:cubicBezTo>
                  <a:cubicBezTo>
                    <a:pt x="2142" y="83869"/>
                    <a:pt x="-841" y="93480"/>
                    <a:pt x="205" y="103088"/>
                  </a:cubicBezTo>
                  <a:cubicBezTo>
                    <a:pt x="2581" y="118698"/>
                    <a:pt x="26147" y="253916"/>
                    <a:pt x="59615" y="392978"/>
                  </a:cubicBezTo>
                  <a:cubicBezTo>
                    <a:pt x="117757" y="634256"/>
                    <a:pt x="153997" y="672964"/>
                    <a:pt x="176216" y="681085"/>
                  </a:cubicBezTo>
                  <a:cubicBezTo>
                    <a:pt x="190754" y="685984"/>
                    <a:pt x="206031" y="688317"/>
                    <a:pt x="221368" y="687979"/>
                  </a:cubicBezTo>
                  <a:cubicBezTo>
                    <a:pt x="258003" y="687979"/>
                    <a:pt x="299630" y="677916"/>
                    <a:pt x="333810" y="667100"/>
                  </a:cubicBezTo>
                  <a:cubicBezTo>
                    <a:pt x="331711" y="659177"/>
                    <a:pt x="329533" y="651253"/>
                    <a:pt x="327354" y="643329"/>
                  </a:cubicBezTo>
                  <a:cubicBezTo>
                    <a:pt x="281411" y="657671"/>
                    <a:pt x="221724" y="671101"/>
                    <a:pt x="184811" y="657631"/>
                  </a:cubicBezTo>
                  <a:close/>
                </a:path>
              </a:pathLst>
            </a:custGeom>
            <a:solidFill>
              <a:schemeClr val="accent2">
                <a:lumMod val="50000"/>
              </a:schemeClr>
            </a:solidFill>
            <a:ln w="3960"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13BCAFB2-76BE-A949-A9AE-AD70B4045F34}"/>
                </a:ext>
              </a:extLst>
            </p:cNvPr>
            <p:cNvSpPr/>
            <p:nvPr/>
          </p:nvSpPr>
          <p:spPr>
            <a:xfrm>
              <a:off x="6246424" y="3775588"/>
              <a:ext cx="128252" cy="736903"/>
            </a:xfrm>
            <a:custGeom>
              <a:avLst/>
              <a:gdLst>
                <a:gd name="connsiteX0" fmla="*/ 110463 w 128252"/>
                <a:gd name="connsiteY0" fmla="*/ 35137 h 736903"/>
                <a:gd name="connsiteX1" fmla="*/ 90422 w 128252"/>
                <a:gd name="connsiteY1" fmla="*/ 11683 h 736903"/>
                <a:gd name="connsiteX2" fmla="*/ 0 w 128252"/>
                <a:gd name="connsiteY2" fmla="*/ 788 h 736903"/>
                <a:gd name="connsiteX3" fmla="*/ 0 w 128252"/>
                <a:gd name="connsiteY3" fmla="*/ 25470 h 736903"/>
                <a:gd name="connsiteX4" fmla="*/ 79213 w 128252"/>
                <a:gd name="connsiteY4" fmla="*/ 33909 h 736903"/>
                <a:gd name="connsiteX5" fmla="*/ 86342 w 128252"/>
                <a:gd name="connsiteY5" fmla="*/ 41516 h 736903"/>
                <a:gd name="connsiteX6" fmla="*/ 94620 w 128252"/>
                <a:gd name="connsiteY6" fmla="*/ 147496 h 736903"/>
                <a:gd name="connsiteX7" fmla="*/ 832 w 128252"/>
                <a:gd name="connsiteY7" fmla="*/ 151973 h 736903"/>
                <a:gd name="connsiteX8" fmla="*/ 1069 w 128252"/>
                <a:gd name="connsiteY8" fmla="*/ 176814 h 736903"/>
                <a:gd name="connsiteX9" fmla="*/ 95808 w 128252"/>
                <a:gd name="connsiteY9" fmla="*/ 172258 h 736903"/>
                <a:gd name="connsiteX10" fmla="*/ 102264 w 128252"/>
                <a:gd name="connsiteY10" fmla="*/ 374710 h 736903"/>
                <a:gd name="connsiteX11" fmla="*/ 90778 w 128252"/>
                <a:gd name="connsiteY11" fmla="*/ 706080 h 736903"/>
                <a:gd name="connsiteX12" fmla="*/ 12912 w 128252"/>
                <a:gd name="connsiteY12" fmla="*/ 711350 h 736903"/>
                <a:gd name="connsiteX13" fmla="*/ 14021 w 128252"/>
                <a:gd name="connsiteY13" fmla="*/ 736231 h 736903"/>
                <a:gd name="connsiteX14" fmla="*/ 39646 w 128252"/>
                <a:gd name="connsiteY14" fmla="*/ 736904 h 736903"/>
                <a:gd name="connsiteX15" fmla="*/ 104680 w 128252"/>
                <a:gd name="connsiteY15" fmla="*/ 726762 h 736903"/>
                <a:gd name="connsiteX16" fmla="*/ 127256 w 128252"/>
                <a:gd name="connsiteY16" fmla="*/ 385169 h 736903"/>
                <a:gd name="connsiteX17" fmla="*/ 110463 w 128252"/>
                <a:gd name="connsiteY17" fmla="*/ 35137 h 736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252" h="736903">
                  <a:moveTo>
                    <a:pt x="110463" y="35137"/>
                  </a:moveTo>
                  <a:cubicBezTo>
                    <a:pt x="107440" y="24814"/>
                    <a:pt x="100146" y="16277"/>
                    <a:pt x="90422" y="11683"/>
                  </a:cubicBezTo>
                  <a:cubicBezTo>
                    <a:pt x="68559" y="-202"/>
                    <a:pt x="31210" y="-1153"/>
                    <a:pt x="0" y="788"/>
                  </a:cubicBezTo>
                  <a:lnTo>
                    <a:pt x="0" y="25470"/>
                  </a:lnTo>
                  <a:cubicBezTo>
                    <a:pt x="28477" y="23688"/>
                    <a:pt x="62420" y="24282"/>
                    <a:pt x="79213" y="33909"/>
                  </a:cubicBezTo>
                  <a:cubicBezTo>
                    <a:pt x="85233" y="37356"/>
                    <a:pt x="86065" y="40486"/>
                    <a:pt x="86342" y="41516"/>
                  </a:cubicBezTo>
                  <a:cubicBezTo>
                    <a:pt x="88639" y="50074"/>
                    <a:pt x="91689" y="90089"/>
                    <a:pt x="94620" y="147496"/>
                  </a:cubicBezTo>
                  <a:lnTo>
                    <a:pt x="832" y="151973"/>
                  </a:lnTo>
                  <a:lnTo>
                    <a:pt x="1069" y="176814"/>
                  </a:lnTo>
                  <a:lnTo>
                    <a:pt x="95808" y="172258"/>
                  </a:lnTo>
                  <a:cubicBezTo>
                    <a:pt x="98462" y="230062"/>
                    <a:pt x="100878" y="301336"/>
                    <a:pt x="102264" y="374710"/>
                  </a:cubicBezTo>
                  <a:cubicBezTo>
                    <a:pt x="106225" y="595742"/>
                    <a:pt x="98779" y="690748"/>
                    <a:pt x="90778" y="706080"/>
                  </a:cubicBezTo>
                  <a:cubicBezTo>
                    <a:pt x="77866" y="712340"/>
                    <a:pt x="46498" y="713133"/>
                    <a:pt x="12912" y="711350"/>
                  </a:cubicBezTo>
                  <a:cubicBezTo>
                    <a:pt x="13268" y="719789"/>
                    <a:pt x="13625" y="728109"/>
                    <a:pt x="14021" y="736231"/>
                  </a:cubicBezTo>
                  <a:cubicBezTo>
                    <a:pt x="22536" y="736666"/>
                    <a:pt x="31170" y="736904"/>
                    <a:pt x="39646" y="736904"/>
                  </a:cubicBezTo>
                  <a:cubicBezTo>
                    <a:pt x="66618" y="736904"/>
                    <a:pt x="91570" y="734408"/>
                    <a:pt x="104680" y="726762"/>
                  </a:cubicBezTo>
                  <a:cubicBezTo>
                    <a:pt x="113829" y="721413"/>
                    <a:pt x="132801" y="710359"/>
                    <a:pt x="127256" y="385169"/>
                  </a:cubicBezTo>
                  <a:cubicBezTo>
                    <a:pt x="124642" y="224911"/>
                    <a:pt x="116562" y="58077"/>
                    <a:pt x="110463" y="35137"/>
                  </a:cubicBezTo>
                  <a:close/>
                </a:path>
              </a:pathLst>
            </a:custGeom>
            <a:solidFill>
              <a:schemeClr val="accent2">
                <a:lumMod val="50000"/>
              </a:schemeClr>
            </a:solidFill>
            <a:ln w="3960"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2FD3A280-C2F5-124E-8750-47DA33448721}"/>
                </a:ext>
              </a:extLst>
            </p:cNvPr>
            <p:cNvSpPr/>
            <p:nvPr/>
          </p:nvSpPr>
          <p:spPr>
            <a:xfrm>
              <a:off x="6247533" y="3036616"/>
              <a:ext cx="1255288" cy="225351"/>
            </a:xfrm>
            <a:custGeom>
              <a:avLst/>
              <a:gdLst>
                <a:gd name="connsiteX0" fmla="*/ 556273 w 1255288"/>
                <a:gd name="connsiteY0" fmla="*/ 188783 h 225351"/>
                <a:gd name="connsiteX1" fmla="*/ 238 w 1255288"/>
                <a:gd name="connsiteY1" fmla="*/ 165329 h 225351"/>
                <a:gd name="connsiteX2" fmla="*/ 0 w 1255288"/>
                <a:gd name="connsiteY2" fmla="*/ 191477 h 225351"/>
                <a:gd name="connsiteX3" fmla="*/ 314990 w 1255288"/>
                <a:gd name="connsiteY3" fmla="*/ 225351 h 225351"/>
                <a:gd name="connsiteX4" fmla="*/ 558531 w 1255288"/>
                <a:gd name="connsiteY4" fmla="*/ 213466 h 225351"/>
                <a:gd name="connsiteX5" fmla="*/ 1255288 w 1255288"/>
                <a:gd name="connsiteY5" fmla="*/ 23771 h 225351"/>
                <a:gd name="connsiteX6" fmla="*/ 1247367 w 1255288"/>
                <a:gd name="connsiteY6" fmla="*/ 0 h 225351"/>
                <a:gd name="connsiteX7" fmla="*/ 556273 w 1255288"/>
                <a:gd name="connsiteY7" fmla="*/ 188783 h 22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5288" h="225351">
                  <a:moveTo>
                    <a:pt x="556273" y="188783"/>
                  </a:moveTo>
                  <a:cubicBezTo>
                    <a:pt x="243897" y="217071"/>
                    <a:pt x="76242" y="187515"/>
                    <a:pt x="238" y="165329"/>
                  </a:cubicBezTo>
                  <a:cubicBezTo>
                    <a:pt x="238" y="173675"/>
                    <a:pt x="158" y="182391"/>
                    <a:pt x="0" y="191477"/>
                  </a:cubicBezTo>
                  <a:cubicBezTo>
                    <a:pt x="57033" y="207325"/>
                    <a:pt x="156208" y="225351"/>
                    <a:pt x="314990" y="225351"/>
                  </a:cubicBezTo>
                  <a:cubicBezTo>
                    <a:pt x="384341" y="225351"/>
                    <a:pt x="465059" y="221944"/>
                    <a:pt x="558531" y="213466"/>
                  </a:cubicBezTo>
                  <a:cubicBezTo>
                    <a:pt x="904533" y="182127"/>
                    <a:pt x="1149182" y="77494"/>
                    <a:pt x="1255288" y="23771"/>
                  </a:cubicBezTo>
                  <a:lnTo>
                    <a:pt x="1247367" y="0"/>
                  </a:lnTo>
                  <a:cubicBezTo>
                    <a:pt x="1145776" y="51940"/>
                    <a:pt x="902751" y="157405"/>
                    <a:pt x="556273" y="188783"/>
                  </a:cubicBezTo>
                  <a:close/>
                </a:path>
              </a:pathLst>
            </a:custGeom>
            <a:solidFill>
              <a:schemeClr val="accent2">
                <a:lumMod val="50000"/>
              </a:schemeClr>
            </a:solidFill>
            <a:ln w="3960"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B472FD3C-D35B-3F44-9E6E-AA008C465A5C}"/>
                </a:ext>
              </a:extLst>
            </p:cNvPr>
            <p:cNvSpPr/>
            <p:nvPr/>
          </p:nvSpPr>
          <p:spPr>
            <a:xfrm>
              <a:off x="6243812" y="4941603"/>
              <a:ext cx="778774" cy="1837848"/>
            </a:xfrm>
            <a:custGeom>
              <a:avLst/>
              <a:gdLst>
                <a:gd name="connsiteX0" fmla="*/ 688121 w 778774"/>
                <a:gd name="connsiteY0" fmla="*/ 516589 h 1837848"/>
                <a:gd name="connsiteX1" fmla="*/ 490089 w 778774"/>
                <a:gd name="connsiteY1" fmla="*/ 0 h 1837848"/>
                <a:gd name="connsiteX2" fmla="*/ 137908 w 778774"/>
                <a:gd name="connsiteY2" fmla="*/ 29436 h 1837848"/>
                <a:gd name="connsiteX3" fmla="*/ 137908 w 778774"/>
                <a:gd name="connsiteY3" fmla="*/ 490440 h 1837848"/>
                <a:gd name="connsiteX4" fmla="*/ 411510 w 778774"/>
                <a:gd name="connsiteY4" fmla="*/ 1396084 h 1837848"/>
                <a:gd name="connsiteX5" fmla="*/ 1107 w 778774"/>
                <a:gd name="connsiteY5" fmla="*/ 1791677 h 1837848"/>
                <a:gd name="connsiteX6" fmla="*/ 778266 w 778774"/>
                <a:gd name="connsiteY6" fmla="*/ 1762240 h 1837848"/>
                <a:gd name="connsiteX7" fmla="*/ 658931 w 778774"/>
                <a:gd name="connsiteY7" fmla="*/ 1297988 h 1837848"/>
                <a:gd name="connsiteX8" fmla="*/ 688121 w 778774"/>
                <a:gd name="connsiteY8" fmla="*/ 516589 h 18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774" h="1837848">
                  <a:moveTo>
                    <a:pt x="688121" y="516589"/>
                  </a:moveTo>
                  <a:cubicBezTo>
                    <a:pt x="644554" y="376021"/>
                    <a:pt x="490089" y="0"/>
                    <a:pt x="490089" y="0"/>
                  </a:cubicBezTo>
                  <a:lnTo>
                    <a:pt x="137908" y="29436"/>
                  </a:lnTo>
                  <a:cubicBezTo>
                    <a:pt x="137908" y="39262"/>
                    <a:pt x="73864" y="199440"/>
                    <a:pt x="137908" y="490440"/>
                  </a:cubicBezTo>
                  <a:cubicBezTo>
                    <a:pt x="201952" y="781440"/>
                    <a:pt x="411510" y="1396084"/>
                    <a:pt x="411510" y="1396084"/>
                  </a:cubicBezTo>
                  <a:cubicBezTo>
                    <a:pt x="411510" y="1396084"/>
                    <a:pt x="36040" y="1706695"/>
                    <a:pt x="1107" y="1791677"/>
                  </a:cubicBezTo>
                  <a:cubicBezTo>
                    <a:pt x="-33826" y="1876659"/>
                    <a:pt x="769473" y="1830900"/>
                    <a:pt x="778266" y="1762240"/>
                  </a:cubicBezTo>
                  <a:cubicBezTo>
                    <a:pt x="787058" y="1693581"/>
                    <a:pt x="679250" y="1396084"/>
                    <a:pt x="658931" y="1297988"/>
                  </a:cubicBezTo>
                  <a:cubicBezTo>
                    <a:pt x="638613" y="1199892"/>
                    <a:pt x="731807" y="657195"/>
                    <a:pt x="688121" y="516589"/>
                  </a:cubicBezTo>
                  <a:close/>
                </a:path>
              </a:pathLst>
            </a:custGeom>
            <a:solidFill>
              <a:srgbClr val="FE9E76"/>
            </a:solidFill>
            <a:ln w="3960"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19D9465A-4455-6B4D-802E-8B9478C68AE4}"/>
                </a:ext>
              </a:extLst>
            </p:cNvPr>
            <p:cNvSpPr/>
            <p:nvPr/>
          </p:nvSpPr>
          <p:spPr>
            <a:xfrm>
              <a:off x="5591311" y="1644652"/>
              <a:ext cx="571151" cy="2062100"/>
            </a:xfrm>
            <a:custGeom>
              <a:avLst/>
              <a:gdLst>
                <a:gd name="connsiteX0" fmla="*/ 240869 w 571151"/>
                <a:gd name="connsiteY0" fmla="*/ 0 h 2062100"/>
                <a:gd name="connsiteX1" fmla="*/ 57649 w 571151"/>
                <a:gd name="connsiteY1" fmla="*/ 393335 h 2062100"/>
                <a:gd name="connsiteX2" fmla="*/ 4260 w 571151"/>
                <a:gd name="connsiteY2" fmla="*/ 692218 h 2062100"/>
                <a:gd name="connsiteX3" fmla="*/ 36301 w 571151"/>
                <a:gd name="connsiteY3" fmla="*/ 1148547 h 2062100"/>
                <a:gd name="connsiteX4" fmla="*/ 121653 w 571151"/>
                <a:gd name="connsiteY4" fmla="*/ 1548696 h 2062100"/>
                <a:gd name="connsiteX5" fmla="*/ 102999 w 571151"/>
                <a:gd name="connsiteY5" fmla="*/ 1866279 h 2062100"/>
                <a:gd name="connsiteX6" fmla="*/ 201698 w 571151"/>
                <a:gd name="connsiteY6" fmla="*/ 2021030 h 2062100"/>
                <a:gd name="connsiteX7" fmla="*/ 377947 w 571151"/>
                <a:gd name="connsiteY7" fmla="*/ 2061203 h 2062100"/>
                <a:gd name="connsiteX8" fmla="*/ 487340 w 571151"/>
                <a:gd name="connsiteY8" fmla="*/ 1922538 h 2062100"/>
                <a:gd name="connsiteX9" fmla="*/ 529521 w 571151"/>
                <a:gd name="connsiteY9" fmla="*/ 1973646 h 2062100"/>
                <a:gd name="connsiteX10" fmla="*/ 568692 w 571151"/>
                <a:gd name="connsiteY10" fmla="*/ 1898093 h 2062100"/>
                <a:gd name="connsiteX11" fmla="*/ 530709 w 571151"/>
                <a:gd name="connsiteY11" fmla="*/ 1786091 h 2062100"/>
                <a:gd name="connsiteX12" fmla="*/ 342103 w 571151"/>
                <a:gd name="connsiteY12" fmla="*/ 1597427 h 2062100"/>
                <a:gd name="connsiteX13" fmla="*/ 324637 w 571151"/>
                <a:gd name="connsiteY13" fmla="*/ 1333408 h 2062100"/>
                <a:gd name="connsiteX14" fmla="*/ 393195 w 571151"/>
                <a:gd name="connsiteY14" fmla="*/ 825615 h 2062100"/>
                <a:gd name="connsiteX15" fmla="*/ 363332 w 571151"/>
                <a:gd name="connsiteY15" fmla="*/ 694278 h 2062100"/>
                <a:gd name="connsiteX16" fmla="*/ 571148 w 571151"/>
                <a:gd name="connsiteY16" fmla="*/ 226144 h 2062100"/>
                <a:gd name="connsiteX17" fmla="*/ 240869 w 571151"/>
                <a:gd name="connsiteY17" fmla="*/ 0 h 20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151" h="2062100">
                  <a:moveTo>
                    <a:pt x="240869" y="0"/>
                  </a:moveTo>
                  <a:cubicBezTo>
                    <a:pt x="168521" y="125555"/>
                    <a:pt x="107217" y="257162"/>
                    <a:pt x="57649" y="393335"/>
                  </a:cubicBezTo>
                  <a:cubicBezTo>
                    <a:pt x="-22396" y="614803"/>
                    <a:pt x="4260" y="692218"/>
                    <a:pt x="4260" y="692218"/>
                  </a:cubicBezTo>
                  <a:cubicBezTo>
                    <a:pt x="4260" y="692218"/>
                    <a:pt x="-9048" y="929693"/>
                    <a:pt x="36301" y="1148547"/>
                  </a:cubicBezTo>
                  <a:cubicBezTo>
                    <a:pt x="81651" y="1367401"/>
                    <a:pt x="121653" y="1548696"/>
                    <a:pt x="121653" y="1548696"/>
                  </a:cubicBezTo>
                  <a:cubicBezTo>
                    <a:pt x="121653" y="1548696"/>
                    <a:pt x="94998" y="1810179"/>
                    <a:pt x="102999" y="1866279"/>
                  </a:cubicBezTo>
                  <a:cubicBezTo>
                    <a:pt x="110999" y="1922380"/>
                    <a:pt x="201698" y="2021030"/>
                    <a:pt x="201698" y="2021030"/>
                  </a:cubicBezTo>
                  <a:cubicBezTo>
                    <a:pt x="201698" y="2021030"/>
                    <a:pt x="345747" y="2069207"/>
                    <a:pt x="377947" y="2061203"/>
                  </a:cubicBezTo>
                  <a:cubicBezTo>
                    <a:pt x="410147" y="2053200"/>
                    <a:pt x="487340" y="1922538"/>
                    <a:pt x="487340" y="1922538"/>
                  </a:cubicBezTo>
                  <a:cubicBezTo>
                    <a:pt x="487340" y="1922538"/>
                    <a:pt x="494826" y="1973646"/>
                    <a:pt x="529521" y="1973646"/>
                  </a:cubicBezTo>
                  <a:cubicBezTo>
                    <a:pt x="564216" y="1973646"/>
                    <a:pt x="569484" y="1908711"/>
                    <a:pt x="568692" y="1898093"/>
                  </a:cubicBezTo>
                  <a:cubicBezTo>
                    <a:pt x="566711" y="1871113"/>
                    <a:pt x="563503" y="1841676"/>
                    <a:pt x="530709" y="1786091"/>
                  </a:cubicBezTo>
                  <a:cubicBezTo>
                    <a:pt x="497915" y="1730506"/>
                    <a:pt x="342103" y="1597427"/>
                    <a:pt x="342103" y="1597427"/>
                  </a:cubicBezTo>
                  <a:cubicBezTo>
                    <a:pt x="342103" y="1597427"/>
                    <a:pt x="319131" y="1379524"/>
                    <a:pt x="324637" y="1333408"/>
                  </a:cubicBezTo>
                  <a:cubicBezTo>
                    <a:pt x="330142" y="1287291"/>
                    <a:pt x="406582" y="872682"/>
                    <a:pt x="393195" y="825615"/>
                  </a:cubicBezTo>
                  <a:cubicBezTo>
                    <a:pt x="379808" y="778547"/>
                    <a:pt x="363332" y="694278"/>
                    <a:pt x="363332" y="694278"/>
                  </a:cubicBezTo>
                  <a:cubicBezTo>
                    <a:pt x="363332" y="694278"/>
                    <a:pt x="555741" y="310373"/>
                    <a:pt x="571148" y="226144"/>
                  </a:cubicBezTo>
                  <a:cubicBezTo>
                    <a:pt x="572454" y="217824"/>
                    <a:pt x="240869" y="0"/>
                    <a:pt x="240869" y="0"/>
                  </a:cubicBezTo>
                  <a:close/>
                </a:path>
              </a:pathLst>
            </a:custGeom>
            <a:solidFill>
              <a:srgbClr val="FE9E76"/>
            </a:solidFill>
            <a:ln w="3960"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66F16E11-BC91-784B-90D5-E9377A2C2177}"/>
                </a:ext>
              </a:extLst>
            </p:cNvPr>
            <p:cNvSpPr/>
            <p:nvPr/>
          </p:nvSpPr>
          <p:spPr>
            <a:xfrm>
              <a:off x="7740064" y="1151874"/>
              <a:ext cx="139256" cy="102810"/>
            </a:xfrm>
            <a:custGeom>
              <a:avLst/>
              <a:gdLst>
                <a:gd name="connsiteX0" fmla="*/ 0 w 139256"/>
                <a:gd name="connsiteY0" fmla="*/ 87874 h 102810"/>
                <a:gd name="connsiteX1" fmla="*/ 13070 w 139256"/>
                <a:gd name="connsiteY1" fmla="*/ 102811 h 102810"/>
                <a:gd name="connsiteX2" fmla="*/ 139257 w 139256"/>
                <a:gd name="connsiteY2" fmla="*/ 8914 h 102810"/>
                <a:gd name="connsiteX3" fmla="*/ 114701 w 139256"/>
                <a:gd name="connsiteY3" fmla="*/ 0 h 102810"/>
                <a:gd name="connsiteX4" fmla="*/ 0 w 139256"/>
                <a:gd name="connsiteY4" fmla="*/ 87874 h 102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6" h="102810">
                  <a:moveTo>
                    <a:pt x="0" y="87874"/>
                  </a:moveTo>
                  <a:lnTo>
                    <a:pt x="13070" y="102811"/>
                  </a:lnTo>
                  <a:cubicBezTo>
                    <a:pt x="13981" y="102018"/>
                    <a:pt x="74025" y="61805"/>
                    <a:pt x="139257" y="8914"/>
                  </a:cubicBezTo>
                  <a:cubicBezTo>
                    <a:pt x="139257" y="8914"/>
                    <a:pt x="130741" y="5547"/>
                    <a:pt x="114701" y="0"/>
                  </a:cubicBezTo>
                  <a:cubicBezTo>
                    <a:pt x="74836" y="27097"/>
                    <a:pt x="36541" y="56436"/>
                    <a:pt x="0" y="87874"/>
                  </a:cubicBezTo>
                  <a:close/>
                </a:path>
              </a:pathLst>
            </a:custGeom>
            <a:solidFill>
              <a:srgbClr val="EE685D"/>
            </a:solidFill>
            <a:ln w="3960" cap="flat">
              <a:noFill/>
              <a:prstDash val="solid"/>
              <a:miter/>
            </a:ln>
          </p:spPr>
          <p:txBody>
            <a:bodyPr rtlCol="0" anchor="ctr"/>
            <a:lstStyle/>
            <a:p>
              <a:endParaRPr lang="en-EG"/>
            </a:p>
          </p:txBody>
        </p:sp>
        <p:sp>
          <p:nvSpPr>
            <p:cNvPr id="107" name="Freeform 106">
              <a:extLst>
                <a:ext uri="{FF2B5EF4-FFF2-40B4-BE49-F238E27FC236}">
                  <a16:creationId xmlns:a16="http://schemas.microsoft.com/office/drawing/2014/main" id="{A74140D9-F77D-BC4F-B49C-42105C431AC0}"/>
                </a:ext>
              </a:extLst>
            </p:cNvPr>
            <p:cNvSpPr/>
            <p:nvPr/>
          </p:nvSpPr>
          <p:spPr>
            <a:xfrm>
              <a:off x="6151844" y="1656696"/>
              <a:ext cx="1605686" cy="1490683"/>
            </a:xfrm>
            <a:custGeom>
              <a:avLst/>
              <a:gdLst>
                <a:gd name="connsiteX0" fmla="*/ 1276794 w 1605686"/>
                <a:gd name="connsiteY0" fmla="*/ 112517 h 1490683"/>
                <a:gd name="connsiteX1" fmla="*/ 1078762 w 1605686"/>
                <a:gd name="connsiteY1" fmla="*/ 292703 h 1490683"/>
                <a:gd name="connsiteX2" fmla="*/ 182982 w 1605686"/>
                <a:gd name="connsiteY2" fmla="*/ 354231 h 1490683"/>
                <a:gd name="connsiteX3" fmla="*/ 57350 w 1605686"/>
                <a:gd name="connsiteY3" fmla="*/ 112557 h 1490683"/>
                <a:gd name="connsiteX4" fmla="*/ 0 w 1605686"/>
                <a:gd name="connsiteY4" fmla="*/ 324002 h 1490683"/>
                <a:gd name="connsiteX5" fmla="*/ 82223 w 1605686"/>
                <a:gd name="connsiteY5" fmla="*/ 1450956 h 1490683"/>
                <a:gd name="connsiteX6" fmla="*/ 680281 w 1605686"/>
                <a:gd name="connsiteY6" fmla="*/ 1467675 h 1490683"/>
                <a:gd name="connsiteX7" fmla="*/ 1328560 w 1605686"/>
                <a:gd name="connsiteY7" fmla="*/ 1277149 h 1490683"/>
                <a:gd name="connsiteX8" fmla="*/ 1262101 w 1605686"/>
                <a:gd name="connsiteY8" fmla="*/ 746258 h 1490683"/>
                <a:gd name="connsiteX9" fmla="*/ 1443617 w 1605686"/>
                <a:gd name="connsiteY9" fmla="*/ 178324 h 1490683"/>
                <a:gd name="connsiteX10" fmla="*/ 1525642 w 1605686"/>
                <a:gd name="connsiteY10" fmla="*/ 62003 h 1490683"/>
                <a:gd name="connsiteX11" fmla="*/ 1605687 w 1605686"/>
                <a:gd name="connsiteY11" fmla="*/ 29556 h 1490683"/>
                <a:gd name="connsiteX12" fmla="*/ 1588300 w 1605686"/>
                <a:gd name="connsiteY12" fmla="*/ 0 h 1490683"/>
                <a:gd name="connsiteX13" fmla="*/ 448029 w 1605686"/>
                <a:gd name="connsiteY13" fmla="*/ 896294 h 1490683"/>
                <a:gd name="connsiteX14" fmla="*/ 1043829 w 1605686"/>
                <a:gd name="connsiteY14" fmla="*/ 650975 h 1490683"/>
                <a:gd name="connsiteX15" fmla="*/ 448029 w 1605686"/>
                <a:gd name="connsiteY15" fmla="*/ 896294 h 1490683"/>
                <a:gd name="connsiteX16" fmla="*/ 337130 w 1605686"/>
                <a:gd name="connsiteY16" fmla="*/ 745387 h 1490683"/>
                <a:gd name="connsiteX17" fmla="*/ 1110091 w 1605686"/>
                <a:gd name="connsiteY17" fmla="*/ 534853 h 1490683"/>
                <a:gd name="connsiteX18" fmla="*/ 337289 w 1605686"/>
                <a:gd name="connsiteY18" fmla="*/ 745387 h 149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686" h="1490683">
                  <a:moveTo>
                    <a:pt x="1276794" y="112517"/>
                  </a:moveTo>
                  <a:cubicBezTo>
                    <a:pt x="1276794" y="112517"/>
                    <a:pt x="1138726" y="239654"/>
                    <a:pt x="1078762" y="292703"/>
                  </a:cubicBezTo>
                  <a:cubicBezTo>
                    <a:pt x="1018798" y="345753"/>
                    <a:pt x="291583" y="420196"/>
                    <a:pt x="182982" y="354231"/>
                  </a:cubicBezTo>
                  <a:cubicBezTo>
                    <a:pt x="74381" y="288266"/>
                    <a:pt x="57350" y="112557"/>
                    <a:pt x="57350" y="112557"/>
                  </a:cubicBezTo>
                  <a:lnTo>
                    <a:pt x="0" y="324002"/>
                  </a:lnTo>
                  <a:lnTo>
                    <a:pt x="82223" y="1450956"/>
                  </a:lnTo>
                  <a:cubicBezTo>
                    <a:pt x="82223" y="1450956"/>
                    <a:pt x="309446" y="1527856"/>
                    <a:pt x="680281" y="1467675"/>
                  </a:cubicBezTo>
                  <a:cubicBezTo>
                    <a:pt x="1051117" y="1407495"/>
                    <a:pt x="1328560" y="1277149"/>
                    <a:pt x="1328560" y="1277149"/>
                  </a:cubicBezTo>
                  <a:lnTo>
                    <a:pt x="1262101" y="746258"/>
                  </a:lnTo>
                  <a:lnTo>
                    <a:pt x="1443617" y="178324"/>
                  </a:lnTo>
                  <a:lnTo>
                    <a:pt x="1525642" y="62003"/>
                  </a:lnTo>
                  <a:lnTo>
                    <a:pt x="1605687" y="29556"/>
                  </a:lnTo>
                  <a:cubicBezTo>
                    <a:pt x="1598844" y="20359"/>
                    <a:pt x="1593014" y="10449"/>
                    <a:pt x="1588300" y="0"/>
                  </a:cubicBezTo>
                  <a:close/>
                  <a:moveTo>
                    <a:pt x="448029" y="896294"/>
                  </a:moveTo>
                  <a:cubicBezTo>
                    <a:pt x="549144" y="792771"/>
                    <a:pt x="1004460" y="617933"/>
                    <a:pt x="1043829" y="650975"/>
                  </a:cubicBezTo>
                  <a:cubicBezTo>
                    <a:pt x="1083198" y="684017"/>
                    <a:pt x="411512" y="933694"/>
                    <a:pt x="448029" y="896294"/>
                  </a:cubicBezTo>
                  <a:close/>
                  <a:moveTo>
                    <a:pt x="337130" y="745387"/>
                  </a:moveTo>
                  <a:cubicBezTo>
                    <a:pt x="462327" y="612149"/>
                    <a:pt x="1086961" y="500107"/>
                    <a:pt x="1110091" y="534853"/>
                  </a:cubicBezTo>
                  <a:cubicBezTo>
                    <a:pt x="1133221" y="569598"/>
                    <a:pt x="299188" y="785917"/>
                    <a:pt x="337289" y="745387"/>
                  </a:cubicBezTo>
                  <a:close/>
                </a:path>
              </a:pathLst>
            </a:custGeom>
            <a:solidFill>
              <a:schemeClr val="accent2">
                <a:lumMod val="60000"/>
                <a:lumOff val="40000"/>
              </a:schemeClr>
            </a:solidFill>
            <a:ln w="3960"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670D5374-6F19-DA49-9CD6-D692A3AA0063}"/>
                </a:ext>
              </a:extLst>
            </p:cNvPr>
            <p:cNvSpPr/>
            <p:nvPr/>
          </p:nvSpPr>
          <p:spPr>
            <a:xfrm>
              <a:off x="6360412" y="5050079"/>
              <a:ext cx="278908" cy="124323"/>
            </a:xfrm>
            <a:custGeom>
              <a:avLst/>
              <a:gdLst>
                <a:gd name="connsiteX0" fmla="*/ 141395 w 278908"/>
                <a:gd name="connsiteY0" fmla="*/ 104316 h 124323"/>
                <a:gd name="connsiteX1" fmla="*/ 3604 w 278908"/>
                <a:gd name="connsiteY1" fmla="*/ 0 h 124323"/>
                <a:gd name="connsiteX2" fmla="*/ 0 w 278908"/>
                <a:gd name="connsiteY2" fmla="*/ 24167 h 124323"/>
                <a:gd name="connsiteX3" fmla="*/ 139732 w 278908"/>
                <a:gd name="connsiteY3" fmla="*/ 124086 h 124323"/>
                <a:gd name="connsiteX4" fmla="*/ 144960 w 278908"/>
                <a:gd name="connsiteY4" fmla="*/ 124324 h 124323"/>
                <a:gd name="connsiteX5" fmla="*/ 278909 w 278908"/>
                <a:gd name="connsiteY5" fmla="*/ 62558 h 124323"/>
                <a:gd name="connsiteX6" fmla="*/ 267027 w 278908"/>
                <a:gd name="connsiteY6" fmla="*/ 46710 h 124323"/>
                <a:gd name="connsiteX7" fmla="*/ 141395 w 278908"/>
                <a:gd name="connsiteY7" fmla="*/ 104316 h 12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908" h="124323">
                  <a:moveTo>
                    <a:pt x="141395" y="104316"/>
                  </a:moveTo>
                  <a:cubicBezTo>
                    <a:pt x="112007" y="101860"/>
                    <a:pt x="43607" y="39619"/>
                    <a:pt x="3604" y="0"/>
                  </a:cubicBezTo>
                  <a:cubicBezTo>
                    <a:pt x="2337" y="7528"/>
                    <a:pt x="1135" y="15583"/>
                    <a:pt x="0" y="24167"/>
                  </a:cubicBezTo>
                  <a:cubicBezTo>
                    <a:pt x="41864" y="65212"/>
                    <a:pt x="104957" y="121194"/>
                    <a:pt x="139732" y="124086"/>
                  </a:cubicBezTo>
                  <a:cubicBezTo>
                    <a:pt x="141448" y="124244"/>
                    <a:pt x="143191" y="124324"/>
                    <a:pt x="144960" y="124324"/>
                  </a:cubicBezTo>
                  <a:cubicBezTo>
                    <a:pt x="196963" y="124324"/>
                    <a:pt x="275463" y="65173"/>
                    <a:pt x="278909" y="62558"/>
                  </a:cubicBezTo>
                  <a:lnTo>
                    <a:pt x="267027" y="46710"/>
                  </a:lnTo>
                  <a:cubicBezTo>
                    <a:pt x="244451" y="63865"/>
                    <a:pt x="178031" y="107367"/>
                    <a:pt x="141395" y="104316"/>
                  </a:cubicBezTo>
                  <a:close/>
                </a:path>
              </a:pathLst>
            </a:custGeom>
            <a:solidFill>
              <a:srgbClr val="EE685D"/>
            </a:solidFill>
            <a:ln w="3960"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B19EF742-E85A-FD44-BA67-F5614375F446}"/>
                </a:ext>
              </a:extLst>
            </p:cNvPr>
            <p:cNvSpPr/>
            <p:nvPr/>
          </p:nvSpPr>
          <p:spPr>
            <a:xfrm>
              <a:off x="7617918" y="4772351"/>
              <a:ext cx="274948" cy="218012"/>
            </a:xfrm>
            <a:custGeom>
              <a:avLst/>
              <a:gdLst>
                <a:gd name="connsiteX0" fmla="*/ 263977 w 274948"/>
                <a:gd name="connsiteY0" fmla="*/ 0 h 218012"/>
                <a:gd name="connsiteX1" fmla="*/ 178586 w 274948"/>
                <a:gd name="connsiteY1" fmla="*/ 191438 h 218012"/>
                <a:gd name="connsiteX2" fmla="*/ 6852 w 274948"/>
                <a:gd name="connsiteY2" fmla="*/ 170915 h 218012"/>
                <a:gd name="connsiteX3" fmla="*/ 0 w 274948"/>
                <a:gd name="connsiteY3" fmla="*/ 189576 h 218012"/>
                <a:gd name="connsiteX4" fmla="*/ 138623 w 274948"/>
                <a:gd name="connsiteY4" fmla="*/ 217943 h 218012"/>
                <a:gd name="connsiteX5" fmla="*/ 186745 w 274948"/>
                <a:gd name="connsiteY5" fmla="*/ 209464 h 218012"/>
                <a:gd name="connsiteX6" fmla="*/ 274948 w 274948"/>
                <a:gd name="connsiteY6" fmla="*/ 38311 h 218012"/>
                <a:gd name="connsiteX7" fmla="*/ 265165 w 274948"/>
                <a:gd name="connsiteY7" fmla="*/ 13986 h 218012"/>
                <a:gd name="connsiteX8" fmla="*/ 263977 w 274948"/>
                <a:gd name="connsiteY8" fmla="*/ 0 h 21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948" h="218012">
                  <a:moveTo>
                    <a:pt x="263977" y="0"/>
                  </a:moveTo>
                  <a:cubicBezTo>
                    <a:pt x="251263" y="56180"/>
                    <a:pt x="217558" y="173689"/>
                    <a:pt x="178586" y="191438"/>
                  </a:cubicBezTo>
                  <a:cubicBezTo>
                    <a:pt x="127375" y="214694"/>
                    <a:pt x="8040" y="171391"/>
                    <a:pt x="6852" y="170915"/>
                  </a:cubicBezTo>
                  <a:lnTo>
                    <a:pt x="0" y="189576"/>
                  </a:lnTo>
                  <a:cubicBezTo>
                    <a:pt x="3961" y="191042"/>
                    <a:pt x="78144" y="217943"/>
                    <a:pt x="138623" y="217943"/>
                  </a:cubicBezTo>
                  <a:cubicBezTo>
                    <a:pt x="155079" y="218508"/>
                    <a:pt x="171472" y="215621"/>
                    <a:pt x="186745" y="209464"/>
                  </a:cubicBezTo>
                  <a:cubicBezTo>
                    <a:pt x="228807" y="190368"/>
                    <a:pt x="259541" y="96590"/>
                    <a:pt x="274948" y="38311"/>
                  </a:cubicBezTo>
                  <a:cubicBezTo>
                    <a:pt x="269007" y="26703"/>
                    <a:pt x="265443" y="18265"/>
                    <a:pt x="265165" y="13986"/>
                  </a:cubicBezTo>
                  <a:cubicBezTo>
                    <a:pt x="264968" y="11093"/>
                    <a:pt x="264572" y="6260"/>
                    <a:pt x="263977" y="0"/>
                  </a:cubicBezTo>
                  <a:close/>
                </a:path>
              </a:pathLst>
            </a:custGeom>
            <a:solidFill>
              <a:srgbClr val="EE685D"/>
            </a:solidFill>
            <a:ln w="3960" cap="flat">
              <a:noFill/>
              <a:prstDash val="solid"/>
              <a:miter/>
            </a:ln>
          </p:spPr>
          <p:txBody>
            <a:bodyPr rtlCol="0" anchor="ctr"/>
            <a:lstStyle/>
            <a:p>
              <a:endParaRPr lang="en-EG"/>
            </a:p>
          </p:txBody>
        </p:sp>
        <p:sp>
          <p:nvSpPr>
            <p:cNvPr id="110" name="Freeform 109">
              <a:extLst>
                <a:ext uri="{FF2B5EF4-FFF2-40B4-BE49-F238E27FC236}">
                  <a16:creationId xmlns:a16="http://schemas.microsoft.com/office/drawing/2014/main" id="{3846E728-45F0-B740-ABDC-3F1F8B5908AB}"/>
                </a:ext>
              </a:extLst>
            </p:cNvPr>
            <p:cNvSpPr/>
            <p:nvPr/>
          </p:nvSpPr>
          <p:spPr>
            <a:xfrm>
              <a:off x="6503114" y="1092921"/>
              <a:ext cx="828607" cy="330737"/>
            </a:xfrm>
            <a:custGeom>
              <a:avLst/>
              <a:gdLst>
                <a:gd name="connsiteX0" fmla="*/ 724482 w 828607"/>
                <a:gd name="connsiteY0" fmla="*/ 162991 h 330737"/>
                <a:gd name="connsiteX1" fmla="*/ 382163 w 828607"/>
                <a:gd name="connsiteY1" fmla="*/ 311126 h 330737"/>
                <a:gd name="connsiteX2" fmla="*/ 19051 w 828607"/>
                <a:gd name="connsiteY2" fmla="*/ 0 h 330737"/>
                <a:gd name="connsiteX3" fmla="*/ 0 w 828607"/>
                <a:gd name="connsiteY3" fmla="*/ 6141 h 330737"/>
                <a:gd name="connsiteX4" fmla="*/ 55053 w 828607"/>
                <a:gd name="connsiteY4" fmla="*/ 154553 h 330737"/>
                <a:gd name="connsiteX5" fmla="*/ 381609 w 828607"/>
                <a:gd name="connsiteY5" fmla="*/ 330737 h 330737"/>
                <a:gd name="connsiteX6" fmla="*/ 396976 w 828607"/>
                <a:gd name="connsiteY6" fmla="*/ 330737 h 330737"/>
                <a:gd name="connsiteX7" fmla="*/ 739691 w 828607"/>
                <a:gd name="connsiteY7" fmla="*/ 175432 h 330737"/>
                <a:gd name="connsiteX8" fmla="*/ 828607 w 828607"/>
                <a:gd name="connsiteY8" fmla="*/ 19057 h 330737"/>
                <a:gd name="connsiteX9" fmla="*/ 804646 w 828607"/>
                <a:gd name="connsiteY9" fmla="*/ 26980 h 330737"/>
                <a:gd name="connsiteX10" fmla="*/ 724482 w 828607"/>
                <a:gd name="connsiteY10" fmla="*/ 162991 h 33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8607" h="330737">
                  <a:moveTo>
                    <a:pt x="724482" y="162991"/>
                  </a:moveTo>
                  <a:cubicBezTo>
                    <a:pt x="638774" y="265089"/>
                    <a:pt x="523717" y="315008"/>
                    <a:pt x="382163" y="311126"/>
                  </a:cubicBezTo>
                  <a:cubicBezTo>
                    <a:pt x="90580" y="303202"/>
                    <a:pt x="30339" y="68025"/>
                    <a:pt x="19051" y="0"/>
                  </a:cubicBezTo>
                  <a:lnTo>
                    <a:pt x="0" y="6141"/>
                  </a:lnTo>
                  <a:cubicBezTo>
                    <a:pt x="9226" y="58535"/>
                    <a:pt x="27879" y="108820"/>
                    <a:pt x="55053" y="154553"/>
                  </a:cubicBezTo>
                  <a:cubicBezTo>
                    <a:pt x="102026" y="232324"/>
                    <a:pt x="196765" y="325626"/>
                    <a:pt x="381609" y="330737"/>
                  </a:cubicBezTo>
                  <a:cubicBezTo>
                    <a:pt x="386797" y="330737"/>
                    <a:pt x="391906" y="330737"/>
                    <a:pt x="396976" y="330737"/>
                  </a:cubicBezTo>
                  <a:cubicBezTo>
                    <a:pt x="571957" y="330737"/>
                    <a:pt x="679687" y="246944"/>
                    <a:pt x="739691" y="175432"/>
                  </a:cubicBezTo>
                  <a:cubicBezTo>
                    <a:pt x="778662" y="129200"/>
                    <a:pt x="808802" y="76193"/>
                    <a:pt x="828607" y="19057"/>
                  </a:cubicBezTo>
                  <a:cubicBezTo>
                    <a:pt x="820686" y="21592"/>
                    <a:pt x="812765" y="24207"/>
                    <a:pt x="804646" y="26980"/>
                  </a:cubicBezTo>
                  <a:cubicBezTo>
                    <a:pt x="785509" y="76382"/>
                    <a:pt x="758431" y="122325"/>
                    <a:pt x="724482" y="162991"/>
                  </a:cubicBezTo>
                  <a:close/>
                </a:path>
              </a:pathLst>
            </a:custGeom>
            <a:solidFill>
              <a:schemeClr val="accent2">
                <a:lumMod val="75000"/>
              </a:schemeClr>
            </a:solidFill>
            <a:ln w="3960" cap="flat">
              <a:noFill/>
              <a:prstDash val="solid"/>
              <a:miter/>
            </a:ln>
          </p:spPr>
          <p:txBody>
            <a:bodyPr rtlCol="0" anchor="ctr"/>
            <a:lstStyle/>
            <a:p>
              <a:endParaRPr lang="en-EG"/>
            </a:p>
          </p:txBody>
        </p:sp>
        <p:sp>
          <p:nvSpPr>
            <p:cNvPr id="111" name="Freeform 110">
              <a:extLst>
                <a:ext uri="{FF2B5EF4-FFF2-40B4-BE49-F238E27FC236}">
                  <a16:creationId xmlns:a16="http://schemas.microsoft.com/office/drawing/2014/main" id="{B08364A7-DE82-AB4A-9495-CCD447191F3E}"/>
                </a:ext>
              </a:extLst>
            </p:cNvPr>
            <p:cNvSpPr/>
            <p:nvPr/>
          </p:nvSpPr>
          <p:spPr>
            <a:xfrm>
              <a:off x="5824774" y="1560977"/>
              <a:ext cx="378162" cy="262790"/>
            </a:xfrm>
            <a:custGeom>
              <a:avLst/>
              <a:gdLst>
                <a:gd name="connsiteX0" fmla="*/ 7921 w 378162"/>
                <a:gd name="connsiteY0" fmla="*/ 0 h 262790"/>
                <a:gd name="connsiteX1" fmla="*/ 0 w 378162"/>
                <a:gd name="connsiteY1" fmla="*/ 18145 h 262790"/>
                <a:gd name="connsiteX2" fmla="*/ 361528 w 378162"/>
                <a:gd name="connsiteY2" fmla="*/ 262791 h 262790"/>
                <a:gd name="connsiteX3" fmla="*/ 378163 w 378162"/>
                <a:gd name="connsiteY3" fmla="*/ 252371 h 262790"/>
                <a:gd name="connsiteX4" fmla="*/ 7921 w 378162"/>
                <a:gd name="connsiteY4" fmla="*/ 0 h 262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162" h="262790">
                  <a:moveTo>
                    <a:pt x="7921" y="0"/>
                  </a:moveTo>
                  <a:cubicBezTo>
                    <a:pt x="5070" y="6233"/>
                    <a:pt x="2429" y="12282"/>
                    <a:pt x="0" y="18145"/>
                  </a:cubicBezTo>
                  <a:cubicBezTo>
                    <a:pt x="51251" y="41917"/>
                    <a:pt x="298474" y="159624"/>
                    <a:pt x="361528" y="262791"/>
                  </a:cubicBezTo>
                  <a:lnTo>
                    <a:pt x="378163" y="252371"/>
                  </a:lnTo>
                  <a:cubicBezTo>
                    <a:pt x="311347" y="142905"/>
                    <a:pt x="60756" y="24088"/>
                    <a:pt x="7921" y="0"/>
                  </a:cubicBezTo>
                  <a:close/>
                </a:path>
              </a:pathLst>
            </a:custGeom>
            <a:solidFill>
              <a:schemeClr val="accent2">
                <a:lumMod val="75000"/>
              </a:schemeClr>
            </a:solidFill>
            <a:ln w="3960" cap="flat">
              <a:noFill/>
              <a:prstDash val="solid"/>
              <a:miter/>
            </a:ln>
          </p:spPr>
          <p:txBody>
            <a:bodyPr rtlCol="0" anchor="ctr"/>
            <a:lstStyle/>
            <a:p>
              <a:endParaRPr lang="en-EG"/>
            </a:p>
          </p:txBody>
        </p:sp>
        <p:sp>
          <p:nvSpPr>
            <p:cNvPr id="112" name="Freeform 111">
              <a:extLst>
                <a:ext uri="{FF2B5EF4-FFF2-40B4-BE49-F238E27FC236}">
                  <a16:creationId xmlns:a16="http://schemas.microsoft.com/office/drawing/2014/main" id="{D55ABD37-F631-8445-9EC8-ED59B048467F}"/>
                </a:ext>
              </a:extLst>
            </p:cNvPr>
            <p:cNvSpPr/>
            <p:nvPr/>
          </p:nvSpPr>
          <p:spPr>
            <a:xfrm>
              <a:off x="5892936" y="2216469"/>
              <a:ext cx="74064" cy="182444"/>
            </a:xfrm>
            <a:custGeom>
              <a:avLst/>
              <a:gdLst>
                <a:gd name="connsiteX0" fmla="*/ 67608 w 74064"/>
                <a:gd name="connsiteY0" fmla="*/ 110100 h 182444"/>
                <a:gd name="connsiteX1" fmla="*/ 17783 w 74064"/>
                <a:gd name="connsiteY1" fmla="*/ 0 h 182444"/>
                <a:gd name="connsiteX2" fmla="*/ 0 w 74064"/>
                <a:gd name="connsiteY2" fmla="*/ 8795 h 182444"/>
                <a:gd name="connsiteX3" fmla="*/ 74064 w 74064"/>
                <a:gd name="connsiteY3" fmla="*/ 182444 h 182444"/>
                <a:gd name="connsiteX4" fmla="*/ 61509 w 74064"/>
                <a:gd name="connsiteY4" fmla="*/ 122343 h 182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64" h="182444">
                  <a:moveTo>
                    <a:pt x="67608" y="110100"/>
                  </a:moveTo>
                  <a:cubicBezTo>
                    <a:pt x="43567" y="52257"/>
                    <a:pt x="18140" y="753"/>
                    <a:pt x="17783" y="0"/>
                  </a:cubicBezTo>
                  <a:lnTo>
                    <a:pt x="0" y="8795"/>
                  </a:lnTo>
                  <a:cubicBezTo>
                    <a:pt x="475" y="9825"/>
                    <a:pt x="48043" y="106138"/>
                    <a:pt x="74064" y="182444"/>
                  </a:cubicBezTo>
                  <a:cubicBezTo>
                    <a:pt x="66935" y="149996"/>
                    <a:pt x="61509" y="122343"/>
                    <a:pt x="61509" y="122343"/>
                  </a:cubicBezTo>
                  <a:close/>
                </a:path>
              </a:pathLst>
            </a:custGeom>
            <a:solidFill>
              <a:srgbClr val="EE685D"/>
            </a:solidFill>
            <a:ln w="3960" cap="flat">
              <a:noFill/>
              <a:prstDash val="solid"/>
              <a:miter/>
            </a:ln>
          </p:spPr>
          <p:txBody>
            <a:bodyPr rtlCol="0" anchor="ctr"/>
            <a:lstStyle/>
            <a:p>
              <a:endParaRPr lang="en-EG"/>
            </a:p>
          </p:txBody>
        </p:sp>
        <p:sp>
          <p:nvSpPr>
            <p:cNvPr id="113" name="Freeform 112">
              <a:extLst>
                <a:ext uri="{FF2B5EF4-FFF2-40B4-BE49-F238E27FC236}">
                  <a16:creationId xmlns:a16="http://schemas.microsoft.com/office/drawing/2014/main" id="{5933A5D9-521D-8047-AED1-F23BD59DBA6F}"/>
                </a:ext>
              </a:extLst>
            </p:cNvPr>
            <p:cNvSpPr/>
            <p:nvPr/>
          </p:nvSpPr>
          <p:spPr>
            <a:xfrm>
              <a:off x="5878995" y="3200597"/>
              <a:ext cx="53904" cy="39024"/>
            </a:xfrm>
            <a:custGeom>
              <a:avLst/>
              <a:gdLst>
                <a:gd name="connsiteX0" fmla="*/ 1307 w 53904"/>
                <a:gd name="connsiteY0" fmla="*/ 0 h 39024"/>
                <a:gd name="connsiteX1" fmla="*/ 1307 w 53904"/>
                <a:gd name="connsiteY1" fmla="*/ 12480 h 39024"/>
                <a:gd name="connsiteX2" fmla="*/ 0 w 53904"/>
                <a:gd name="connsiteY2" fmla="*/ 19809 h 39024"/>
                <a:gd name="connsiteX3" fmla="*/ 53904 w 53904"/>
                <a:gd name="connsiteY3" fmla="*/ 39024 h 39024"/>
                <a:gd name="connsiteX4" fmla="*/ 51567 w 53904"/>
                <a:gd name="connsiteY4" fmla="*/ 16442 h 39024"/>
                <a:gd name="connsiteX5" fmla="*/ 1307 w 53904"/>
                <a:gd name="connsiteY5" fmla="*/ 0 h 39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04" h="39024">
                  <a:moveTo>
                    <a:pt x="1307" y="0"/>
                  </a:moveTo>
                  <a:lnTo>
                    <a:pt x="1307" y="12480"/>
                  </a:lnTo>
                  <a:lnTo>
                    <a:pt x="0" y="19809"/>
                  </a:lnTo>
                  <a:cubicBezTo>
                    <a:pt x="18429" y="24837"/>
                    <a:pt x="36450" y="31261"/>
                    <a:pt x="53904" y="39024"/>
                  </a:cubicBezTo>
                  <a:cubicBezTo>
                    <a:pt x="53548" y="35300"/>
                    <a:pt x="52637" y="27337"/>
                    <a:pt x="51567" y="16442"/>
                  </a:cubicBezTo>
                  <a:cubicBezTo>
                    <a:pt x="28121" y="6735"/>
                    <a:pt x="5267" y="0"/>
                    <a:pt x="1307" y="0"/>
                  </a:cubicBezTo>
                  <a:close/>
                </a:path>
              </a:pathLst>
            </a:custGeom>
            <a:solidFill>
              <a:srgbClr val="EE685D"/>
            </a:solidFill>
            <a:ln w="3960" cap="flat">
              <a:noFill/>
              <a:prstDash val="solid"/>
              <a:miter/>
            </a:ln>
          </p:spPr>
          <p:txBody>
            <a:bodyPr rtlCol="0" anchor="ctr"/>
            <a:lstStyle/>
            <a:p>
              <a:endParaRPr lang="en-EG"/>
            </a:p>
          </p:txBody>
        </p:sp>
        <p:sp>
          <p:nvSpPr>
            <p:cNvPr id="114" name="Freeform 113">
              <a:extLst>
                <a:ext uri="{FF2B5EF4-FFF2-40B4-BE49-F238E27FC236}">
                  <a16:creationId xmlns:a16="http://schemas.microsoft.com/office/drawing/2014/main" id="{C33D318A-FCA5-C347-ACA6-60A1038F5C76}"/>
                </a:ext>
              </a:extLst>
            </p:cNvPr>
            <p:cNvSpPr/>
            <p:nvPr/>
          </p:nvSpPr>
          <p:spPr>
            <a:xfrm>
              <a:off x="5741759" y="3545439"/>
              <a:ext cx="83926" cy="130741"/>
            </a:xfrm>
            <a:custGeom>
              <a:avLst/>
              <a:gdLst>
                <a:gd name="connsiteX0" fmla="*/ 0 w 83926"/>
                <a:gd name="connsiteY0" fmla="*/ 6735 h 130741"/>
                <a:gd name="connsiteX1" fmla="*/ 53548 w 83926"/>
                <a:gd name="connsiteY1" fmla="*/ 121154 h 130741"/>
                <a:gd name="connsiteX2" fmla="*/ 83926 w 83926"/>
                <a:gd name="connsiteY2" fmla="*/ 130742 h 130741"/>
                <a:gd name="connsiteX3" fmla="*/ 18694 w 83926"/>
                <a:gd name="connsiteY3" fmla="*/ 0 h 130741"/>
              </a:gdLst>
              <a:ahLst/>
              <a:cxnLst>
                <a:cxn ang="0">
                  <a:pos x="connsiteX0" y="connsiteY0"/>
                </a:cxn>
                <a:cxn ang="0">
                  <a:pos x="connsiteX1" y="connsiteY1"/>
                </a:cxn>
                <a:cxn ang="0">
                  <a:pos x="connsiteX2" y="connsiteY2"/>
                </a:cxn>
                <a:cxn ang="0">
                  <a:pos x="connsiteX3" y="connsiteY3"/>
                </a:cxn>
              </a:cxnLst>
              <a:rect l="l" t="t" r="r" b="b"/>
              <a:pathLst>
                <a:path w="83926" h="130741">
                  <a:moveTo>
                    <a:pt x="0" y="6735"/>
                  </a:moveTo>
                  <a:cubicBezTo>
                    <a:pt x="1307" y="10380"/>
                    <a:pt x="24239" y="73532"/>
                    <a:pt x="53548" y="121154"/>
                  </a:cubicBezTo>
                  <a:cubicBezTo>
                    <a:pt x="58103" y="122620"/>
                    <a:pt x="69391" y="126265"/>
                    <a:pt x="83926" y="130742"/>
                  </a:cubicBezTo>
                  <a:cubicBezTo>
                    <a:pt x="50142" y="86725"/>
                    <a:pt x="19051" y="1030"/>
                    <a:pt x="18694" y="0"/>
                  </a:cubicBezTo>
                  <a:close/>
                </a:path>
              </a:pathLst>
            </a:custGeom>
            <a:solidFill>
              <a:srgbClr val="EE685D"/>
            </a:solidFill>
            <a:ln w="3960" cap="flat">
              <a:noFill/>
              <a:prstDash val="solid"/>
              <a:miter/>
            </a:ln>
          </p:spPr>
          <p:txBody>
            <a:bodyPr rtlCol="0" anchor="ctr"/>
            <a:lstStyle/>
            <a:p>
              <a:endParaRPr lang="en-EG"/>
            </a:p>
          </p:txBody>
        </p:sp>
        <p:sp>
          <p:nvSpPr>
            <p:cNvPr id="115" name="Freeform 114">
              <a:extLst>
                <a:ext uri="{FF2B5EF4-FFF2-40B4-BE49-F238E27FC236}">
                  <a16:creationId xmlns:a16="http://schemas.microsoft.com/office/drawing/2014/main" id="{207C2439-33D1-0142-8DCC-0B937D432393}"/>
                </a:ext>
              </a:extLst>
            </p:cNvPr>
            <p:cNvSpPr/>
            <p:nvPr/>
          </p:nvSpPr>
          <p:spPr>
            <a:xfrm>
              <a:off x="5810238" y="3538664"/>
              <a:ext cx="101907" cy="161089"/>
            </a:xfrm>
            <a:custGeom>
              <a:avLst/>
              <a:gdLst>
                <a:gd name="connsiteX0" fmla="*/ 0 w 101907"/>
                <a:gd name="connsiteY0" fmla="*/ 7211 h 161089"/>
                <a:gd name="connsiteX1" fmla="*/ 70896 w 101907"/>
                <a:gd name="connsiteY1" fmla="*/ 153483 h 161089"/>
                <a:gd name="connsiteX2" fmla="*/ 101908 w 101907"/>
                <a:gd name="connsiteY2" fmla="*/ 161090 h 161089"/>
                <a:gd name="connsiteX3" fmla="*/ 18496 w 101907"/>
                <a:gd name="connsiteY3" fmla="*/ 0 h 161089"/>
              </a:gdLst>
              <a:ahLst/>
              <a:cxnLst>
                <a:cxn ang="0">
                  <a:pos x="connsiteX0" y="connsiteY0"/>
                </a:cxn>
                <a:cxn ang="0">
                  <a:pos x="connsiteX1" y="connsiteY1"/>
                </a:cxn>
                <a:cxn ang="0">
                  <a:pos x="connsiteX2" y="connsiteY2"/>
                </a:cxn>
                <a:cxn ang="0">
                  <a:pos x="connsiteX3" y="connsiteY3"/>
                </a:cxn>
              </a:cxnLst>
              <a:rect l="l" t="t" r="r" b="b"/>
              <a:pathLst>
                <a:path w="101907" h="161089">
                  <a:moveTo>
                    <a:pt x="0" y="7211"/>
                  </a:moveTo>
                  <a:cubicBezTo>
                    <a:pt x="4753" y="19374"/>
                    <a:pt x="38815" y="105703"/>
                    <a:pt x="70896" y="153483"/>
                  </a:cubicBezTo>
                  <a:cubicBezTo>
                    <a:pt x="81352" y="156256"/>
                    <a:pt x="91887" y="158871"/>
                    <a:pt x="101908" y="161090"/>
                  </a:cubicBezTo>
                  <a:cubicBezTo>
                    <a:pt x="77946" y="138150"/>
                    <a:pt x="38933" y="52534"/>
                    <a:pt x="18496" y="0"/>
                  </a:cubicBezTo>
                  <a:close/>
                </a:path>
              </a:pathLst>
            </a:custGeom>
            <a:solidFill>
              <a:srgbClr val="EE685D"/>
            </a:solidFill>
            <a:ln w="3960" cap="flat">
              <a:noFill/>
              <a:prstDash val="solid"/>
              <a:miter/>
            </a:ln>
          </p:spPr>
          <p:txBody>
            <a:bodyPr rtlCol="0" anchor="ctr"/>
            <a:lstStyle/>
            <a:p>
              <a:endParaRPr lang="en-EG"/>
            </a:p>
          </p:txBody>
        </p:sp>
        <p:sp>
          <p:nvSpPr>
            <p:cNvPr id="116" name="Freeform 115">
              <a:extLst>
                <a:ext uri="{FF2B5EF4-FFF2-40B4-BE49-F238E27FC236}">
                  <a16:creationId xmlns:a16="http://schemas.microsoft.com/office/drawing/2014/main" id="{109D9394-0837-A84F-B4EB-B27E7ED2B00C}"/>
                </a:ext>
              </a:extLst>
            </p:cNvPr>
            <p:cNvSpPr/>
            <p:nvPr/>
          </p:nvSpPr>
          <p:spPr>
            <a:xfrm>
              <a:off x="5914284" y="3503498"/>
              <a:ext cx="168961" cy="134490"/>
            </a:xfrm>
            <a:custGeom>
              <a:avLst/>
              <a:gdLst>
                <a:gd name="connsiteX0" fmla="*/ 148683 w 168961"/>
                <a:gd name="connsiteY0" fmla="*/ 4224 h 134490"/>
                <a:gd name="connsiteX1" fmla="*/ 132840 w 168961"/>
                <a:gd name="connsiteY1" fmla="*/ 500 h 134490"/>
                <a:gd name="connsiteX2" fmla="*/ 46815 w 168961"/>
                <a:gd name="connsiteY2" fmla="*/ 91147 h 134490"/>
                <a:gd name="connsiteX3" fmla="*/ 18694 w 168961"/>
                <a:gd name="connsiteY3" fmla="*/ 11910 h 134490"/>
                <a:gd name="connsiteX4" fmla="*/ 0 w 168961"/>
                <a:gd name="connsiteY4" fmla="*/ 18526 h 134490"/>
                <a:gd name="connsiteX5" fmla="*/ 40993 w 168961"/>
                <a:gd name="connsiteY5" fmla="*/ 134490 h 134490"/>
                <a:gd name="connsiteX6" fmla="*/ 52043 w 168961"/>
                <a:gd name="connsiteY6" fmla="*/ 118445 h 134490"/>
                <a:gd name="connsiteX7" fmla="*/ 136722 w 168961"/>
                <a:gd name="connsiteY7" fmla="*/ 20190 h 134490"/>
                <a:gd name="connsiteX8" fmla="*/ 149475 w 168961"/>
                <a:gd name="connsiteY8" fmla="*/ 87542 h 134490"/>
                <a:gd name="connsiteX9" fmla="*/ 164129 w 168961"/>
                <a:gd name="connsiteY9" fmla="*/ 63771 h 134490"/>
                <a:gd name="connsiteX10" fmla="*/ 168961 w 168961"/>
                <a:gd name="connsiteY10" fmla="*/ 81718 h 134490"/>
                <a:gd name="connsiteX11" fmla="*/ 148683 w 168961"/>
                <a:gd name="connsiteY11" fmla="*/ 4224 h 13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961" h="134490">
                  <a:moveTo>
                    <a:pt x="148683" y="4224"/>
                  </a:moveTo>
                  <a:cubicBezTo>
                    <a:pt x="144289" y="544"/>
                    <a:pt x="138413" y="-837"/>
                    <a:pt x="132840" y="500"/>
                  </a:cubicBezTo>
                  <a:cubicBezTo>
                    <a:pt x="110859" y="5571"/>
                    <a:pt x="69470" y="59611"/>
                    <a:pt x="46815" y="91147"/>
                  </a:cubicBezTo>
                  <a:lnTo>
                    <a:pt x="18694" y="11910"/>
                  </a:lnTo>
                  <a:lnTo>
                    <a:pt x="0" y="18526"/>
                  </a:lnTo>
                  <a:lnTo>
                    <a:pt x="40993" y="134490"/>
                  </a:lnTo>
                  <a:lnTo>
                    <a:pt x="52043" y="118445"/>
                  </a:lnTo>
                  <a:cubicBezTo>
                    <a:pt x="82540" y="74072"/>
                    <a:pt x="123335" y="24429"/>
                    <a:pt x="136722" y="20190"/>
                  </a:cubicBezTo>
                  <a:cubicBezTo>
                    <a:pt x="142702" y="25024"/>
                    <a:pt x="148089" y="54698"/>
                    <a:pt x="149475" y="87542"/>
                  </a:cubicBezTo>
                  <a:cubicBezTo>
                    <a:pt x="158426" y="73398"/>
                    <a:pt x="164129" y="63771"/>
                    <a:pt x="164129" y="63771"/>
                  </a:cubicBezTo>
                  <a:cubicBezTo>
                    <a:pt x="165166" y="69893"/>
                    <a:pt x="166784" y="75903"/>
                    <a:pt x="168961" y="81718"/>
                  </a:cubicBezTo>
                  <a:cubicBezTo>
                    <a:pt x="167694" y="54579"/>
                    <a:pt x="163218" y="15753"/>
                    <a:pt x="148683" y="4224"/>
                  </a:cubicBezTo>
                  <a:close/>
                </a:path>
              </a:pathLst>
            </a:custGeom>
            <a:solidFill>
              <a:srgbClr val="EE685D"/>
            </a:solidFill>
            <a:ln w="3960" cap="flat">
              <a:noFill/>
              <a:prstDash val="solid"/>
              <a:miter/>
            </a:ln>
          </p:spPr>
          <p:txBody>
            <a:bodyPr rtlCol="0" anchor="ctr"/>
            <a:lstStyle/>
            <a:p>
              <a:endParaRPr lang="en-EG"/>
            </a:p>
          </p:txBody>
        </p:sp>
        <p:sp>
          <p:nvSpPr>
            <p:cNvPr id="117" name="Freeform 116">
              <a:extLst>
                <a:ext uri="{FF2B5EF4-FFF2-40B4-BE49-F238E27FC236}">
                  <a16:creationId xmlns:a16="http://schemas.microsoft.com/office/drawing/2014/main" id="{8F828500-E33E-B748-A683-92C51CF8F7F0}"/>
                </a:ext>
              </a:extLst>
            </p:cNvPr>
            <p:cNvSpPr/>
            <p:nvPr/>
          </p:nvSpPr>
          <p:spPr>
            <a:xfrm>
              <a:off x="5961099" y="3703676"/>
              <a:ext cx="13307" cy="3050"/>
            </a:xfrm>
            <a:custGeom>
              <a:avLst/>
              <a:gdLst>
                <a:gd name="connsiteX0" fmla="*/ 8159 w 13307"/>
                <a:gd name="connsiteY0" fmla="*/ 2179 h 3050"/>
                <a:gd name="connsiteX1" fmla="*/ 13308 w 13307"/>
                <a:gd name="connsiteY1" fmla="*/ 0 h 3050"/>
                <a:gd name="connsiteX2" fmla="*/ 0 w 13307"/>
                <a:gd name="connsiteY2" fmla="*/ 3050 h 3050"/>
                <a:gd name="connsiteX3" fmla="*/ 8159 w 13307"/>
                <a:gd name="connsiteY3" fmla="*/ 2179 h 3050"/>
              </a:gdLst>
              <a:ahLst/>
              <a:cxnLst>
                <a:cxn ang="0">
                  <a:pos x="connsiteX0" y="connsiteY0"/>
                </a:cxn>
                <a:cxn ang="0">
                  <a:pos x="connsiteX1" y="connsiteY1"/>
                </a:cxn>
                <a:cxn ang="0">
                  <a:pos x="connsiteX2" y="connsiteY2"/>
                </a:cxn>
                <a:cxn ang="0">
                  <a:pos x="connsiteX3" y="connsiteY3"/>
                </a:cxn>
              </a:cxnLst>
              <a:rect l="l" t="t" r="r" b="b"/>
              <a:pathLst>
                <a:path w="13307" h="3050">
                  <a:moveTo>
                    <a:pt x="8159" y="2179"/>
                  </a:moveTo>
                  <a:cubicBezTo>
                    <a:pt x="9963" y="1680"/>
                    <a:pt x="11694" y="947"/>
                    <a:pt x="13308" y="0"/>
                  </a:cubicBezTo>
                  <a:cubicBezTo>
                    <a:pt x="8911" y="1189"/>
                    <a:pt x="4476" y="2179"/>
                    <a:pt x="0" y="3050"/>
                  </a:cubicBezTo>
                  <a:cubicBezTo>
                    <a:pt x="2743" y="3052"/>
                    <a:pt x="5478" y="2760"/>
                    <a:pt x="8159" y="2179"/>
                  </a:cubicBezTo>
                  <a:close/>
                </a:path>
              </a:pathLst>
            </a:custGeom>
            <a:solidFill>
              <a:srgbClr val="CA7452"/>
            </a:solidFill>
            <a:ln w="3960" cap="flat">
              <a:noFill/>
              <a:prstDash val="solid"/>
              <a:miter/>
            </a:ln>
          </p:spPr>
          <p:txBody>
            <a:bodyPr rtlCol="0" anchor="ctr"/>
            <a:lstStyle/>
            <a:p>
              <a:endParaRPr lang="en-EG"/>
            </a:p>
          </p:txBody>
        </p:sp>
        <p:sp>
          <p:nvSpPr>
            <p:cNvPr id="118" name="Freeform 117">
              <a:extLst>
                <a:ext uri="{FF2B5EF4-FFF2-40B4-BE49-F238E27FC236}">
                  <a16:creationId xmlns:a16="http://schemas.microsoft.com/office/drawing/2014/main" id="{6ADD78E1-9215-404F-88B9-EF2745B40E6E}"/>
                </a:ext>
              </a:extLst>
            </p:cNvPr>
            <p:cNvSpPr/>
            <p:nvPr/>
          </p:nvSpPr>
          <p:spPr>
            <a:xfrm>
              <a:off x="6049818" y="3521588"/>
              <a:ext cx="831" cy="792"/>
            </a:xfrm>
            <a:custGeom>
              <a:avLst/>
              <a:gdLst>
                <a:gd name="connsiteX0" fmla="*/ 0 w 831"/>
                <a:gd name="connsiteY0" fmla="*/ 40 h 792"/>
                <a:gd name="connsiteX1" fmla="*/ 832 w 831"/>
                <a:gd name="connsiteY1" fmla="*/ 792 h 792"/>
                <a:gd name="connsiteX2" fmla="*/ 198 w 831"/>
                <a:gd name="connsiteY2" fmla="*/ 0 h 792"/>
              </a:gdLst>
              <a:ahLst/>
              <a:cxnLst>
                <a:cxn ang="0">
                  <a:pos x="connsiteX0" y="connsiteY0"/>
                </a:cxn>
                <a:cxn ang="0">
                  <a:pos x="connsiteX1" y="connsiteY1"/>
                </a:cxn>
                <a:cxn ang="0">
                  <a:pos x="connsiteX2" y="connsiteY2"/>
                </a:cxn>
              </a:cxnLst>
              <a:rect l="l" t="t" r="r" b="b"/>
              <a:pathLst>
                <a:path w="831" h="792">
                  <a:moveTo>
                    <a:pt x="0" y="40"/>
                  </a:moveTo>
                  <a:cubicBezTo>
                    <a:pt x="163" y="394"/>
                    <a:pt x="463" y="666"/>
                    <a:pt x="832" y="792"/>
                  </a:cubicBezTo>
                  <a:lnTo>
                    <a:pt x="198" y="0"/>
                  </a:lnTo>
                  <a:close/>
                </a:path>
              </a:pathLst>
            </a:custGeom>
            <a:solidFill>
              <a:srgbClr val="EE685D"/>
            </a:solidFill>
            <a:ln w="3960" cap="flat">
              <a:noFill/>
              <a:prstDash val="solid"/>
              <a:miter/>
            </a:ln>
          </p:spPr>
          <p:txBody>
            <a:bodyPr rtlCol="0" anchor="ctr"/>
            <a:lstStyle/>
            <a:p>
              <a:endParaRPr lang="en-EG"/>
            </a:p>
          </p:txBody>
        </p:sp>
        <p:sp>
          <p:nvSpPr>
            <p:cNvPr id="119" name="Freeform 118">
              <a:extLst>
                <a:ext uri="{FF2B5EF4-FFF2-40B4-BE49-F238E27FC236}">
                  <a16:creationId xmlns:a16="http://schemas.microsoft.com/office/drawing/2014/main" id="{6D688886-7076-C44F-A6F3-24527125CDA0}"/>
                </a:ext>
              </a:extLst>
            </p:cNvPr>
            <p:cNvSpPr/>
            <p:nvPr/>
          </p:nvSpPr>
          <p:spPr>
            <a:xfrm>
              <a:off x="5963080" y="3460496"/>
              <a:ext cx="104244" cy="61052"/>
            </a:xfrm>
            <a:custGeom>
              <a:avLst/>
              <a:gdLst>
                <a:gd name="connsiteX0" fmla="*/ 396 w 104244"/>
                <a:gd name="connsiteY0" fmla="*/ 0 h 61052"/>
                <a:gd name="connsiteX1" fmla="*/ 396 w 104244"/>
                <a:gd name="connsiteY1" fmla="*/ 19809 h 61052"/>
                <a:gd name="connsiteX2" fmla="*/ 0 w 104244"/>
                <a:gd name="connsiteY2" fmla="*/ 19572 h 61052"/>
                <a:gd name="connsiteX3" fmla="*/ 86580 w 104244"/>
                <a:gd name="connsiteY3" fmla="*/ 61052 h 61052"/>
                <a:gd name="connsiteX4" fmla="*/ 104244 w 104244"/>
                <a:gd name="connsiteY4" fmla="*/ 54832 h 61052"/>
                <a:gd name="connsiteX5" fmla="*/ 396 w 104244"/>
                <a:gd name="connsiteY5" fmla="*/ 0 h 61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244" h="61052">
                  <a:moveTo>
                    <a:pt x="396" y="0"/>
                  </a:moveTo>
                  <a:lnTo>
                    <a:pt x="396" y="19809"/>
                  </a:lnTo>
                  <a:lnTo>
                    <a:pt x="0" y="19572"/>
                  </a:lnTo>
                  <a:cubicBezTo>
                    <a:pt x="9585" y="22186"/>
                    <a:pt x="76995" y="50118"/>
                    <a:pt x="86580" y="61052"/>
                  </a:cubicBezTo>
                  <a:lnTo>
                    <a:pt x="104244" y="54832"/>
                  </a:lnTo>
                  <a:cubicBezTo>
                    <a:pt x="97274" y="34112"/>
                    <a:pt x="8317" y="0"/>
                    <a:pt x="396" y="0"/>
                  </a:cubicBezTo>
                  <a:close/>
                </a:path>
              </a:pathLst>
            </a:custGeom>
            <a:solidFill>
              <a:srgbClr val="EE685D"/>
            </a:solidFill>
            <a:ln w="3960" cap="flat">
              <a:noFill/>
              <a:prstDash val="solid"/>
              <a:miter/>
            </a:ln>
          </p:spPr>
          <p:txBody>
            <a:bodyPr rtlCol="0" anchor="ctr"/>
            <a:lstStyle/>
            <a:p>
              <a:endParaRPr lang="en-EG"/>
            </a:p>
          </p:txBody>
        </p:sp>
        <p:sp>
          <p:nvSpPr>
            <p:cNvPr id="120" name="Freeform 119">
              <a:extLst>
                <a:ext uri="{FF2B5EF4-FFF2-40B4-BE49-F238E27FC236}">
                  <a16:creationId xmlns:a16="http://schemas.microsoft.com/office/drawing/2014/main" id="{E1BAFFE8-54C8-174B-889E-4E47F5F654D8}"/>
                </a:ext>
              </a:extLst>
            </p:cNvPr>
            <p:cNvSpPr/>
            <p:nvPr/>
          </p:nvSpPr>
          <p:spPr>
            <a:xfrm>
              <a:off x="7481632" y="1756575"/>
              <a:ext cx="169278" cy="102097"/>
            </a:xfrm>
            <a:custGeom>
              <a:avLst/>
              <a:gdLst>
                <a:gd name="connsiteX0" fmla="*/ 9823 w 169278"/>
                <a:gd name="connsiteY0" fmla="*/ 102098 h 102097"/>
                <a:gd name="connsiteX1" fmla="*/ 147732 w 169278"/>
                <a:gd name="connsiteY1" fmla="*/ 30586 h 102097"/>
                <a:gd name="connsiteX2" fmla="*/ 169278 w 169278"/>
                <a:gd name="connsiteY2" fmla="*/ 0 h 102097"/>
                <a:gd name="connsiteX3" fmla="*/ 0 w 169278"/>
                <a:gd name="connsiteY3" fmla="*/ 84863 h 102097"/>
              </a:gdLst>
              <a:ahLst/>
              <a:cxnLst>
                <a:cxn ang="0">
                  <a:pos x="connsiteX0" y="connsiteY0"/>
                </a:cxn>
                <a:cxn ang="0">
                  <a:pos x="connsiteX1" y="connsiteY1"/>
                </a:cxn>
                <a:cxn ang="0">
                  <a:pos x="connsiteX2" y="connsiteY2"/>
                </a:cxn>
                <a:cxn ang="0">
                  <a:pos x="connsiteX3" y="connsiteY3"/>
                </a:cxn>
              </a:cxnLst>
              <a:rect l="l" t="t" r="r" b="b"/>
              <a:pathLst>
                <a:path w="169278" h="102097">
                  <a:moveTo>
                    <a:pt x="9823" y="102098"/>
                  </a:moveTo>
                  <a:cubicBezTo>
                    <a:pt x="37982" y="86052"/>
                    <a:pt x="99610" y="52416"/>
                    <a:pt x="147732" y="30586"/>
                  </a:cubicBezTo>
                  <a:lnTo>
                    <a:pt x="169278" y="0"/>
                  </a:lnTo>
                  <a:cubicBezTo>
                    <a:pt x="108007" y="23454"/>
                    <a:pt x="5228" y="81852"/>
                    <a:pt x="0" y="84863"/>
                  </a:cubicBezTo>
                  <a:close/>
                </a:path>
              </a:pathLst>
            </a:custGeom>
            <a:solidFill>
              <a:schemeClr val="accent2">
                <a:lumMod val="75000"/>
              </a:schemeClr>
            </a:solidFill>
            <a:ln w="3960" cap="flat">
              <a:noFill/>
              <a:prstDash val="solid"/>
              <a:miter/>
            </a:ln>
          </p:spPr>
          <p:txBody>
            <a:bodyPr rtlCol="0" anchor="ctr"/>
            <a:lstStyle/>
            <a:p>
              <a:endParaRPr lang="en-EG"/>
            </a:p>
          </p:txBody>
        </p:sp>
        <p:sp>
          <p:nvSpPr>
            <p:cNvPr id="121" name="Freeform 120">
              <a:extLst>
                <a:ext uri="{FF2B5EF4-FFF2-40B4-BE49-F238E27FC236}">
                  <a16:creationId xmlns:a16="http://schemas.microsoft.com/office/drawing/2014/main" id="{441F4507-5090-7942-8A2A-CBBDDDB50C7F}"/>
                </a:ext>
              </a:extLst>
            </p:cNvPr>
            <p:cNvSpPr/>
            <p:nvPr/>
          </p:nvSpPr>
          <p:spPr>
            <a:xfrm>
              <a:off x="6628310" y="6265337"/>
              <a:ext cx="318673" cy="215727"/>
            </a:xfrm>
            <a:custGeom>
              <a:avLst/>
              <a:gdLst>
                <a:gd name="connsiteX0" fmla="*/ 0 w 318673"/>
                <a:gd name="connsiteY0" fmla="*/ 19895 h 215727"/>
                <a:gd name="connsiteX1" fmla="*/ 16793 w 318673"/>
                <a:gd name="connsiteY1" fmla="*/ 108600 h 215727"/>
                <a:gd name="connsiteX2" fmla="*/ 31962 w 318673"/>
                <a:gd name="connsiteY2" fmla="*/ 157332 h 215727"/>
                <a:gd name="connsiteX3" fmla="*/ 130978 w 318673"/>
                <a:gd name="connsiteY3" fmla="*/ 215650 h 215727"/>
                <a:gd name="connsiteX4" fmla="*/ 270750 w 318673"/>
                <a:gd name="connsiteY4" fmla="*/ 215650 h 215727"/>
                <a:gd name="connsiteX5" fmla="*/ 318674 w 318673"/>
                <a:gd name="connsiteY5" fmla="*/ 126152 h 215727"/>
                <a:gd name="connsiteX6" fmla="*/ 287543 w 318673"/>
                <a:gd name="connsiteY6" fmla="*/ 1511 h 215727"/>
                <a:gd name="connsiteX7" fmla="*/ 0 w 318673"/>
                <a:gd name="connsiteY7" fmla="*/ 19895 h 21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73" h="215727">
                  <a:moveTo>
                    <a:pt x="0" y="19895"/>
                  </a:moveTo>
                  <a:cubicBezTo>
                    <a:pt x="0" y="19895"/>
                    <a:pt x="14377" y="107056"/>
                    <a:pt x="16793" y="108600"/>
                  </a:cubicBezTo>
                  <a:cubicBezTo>
                    <a:pt x="16793" y="108600"/>
                    <a:pt x="27962" y="151745"/>
                    <a:pt x="31962" y="157332"/>
                  </a:cubicBezTo>
                  <a:cubicBezTo>
                    <a:pt x="35963" y="162918"/>
                    <a:pt x="123057" y="218067"/>
                    <a:pt x="130978" y="215650"/>
                  </a:cubicBezTo>
                  <a:cubicBezTo>
                    <a:pt x="138900" y="213234"/>
                    <a:pt x="264373" y="215650"/>
                    <a:pt x="270750" y="215650"/>
                  </a:cubicBezTo>
                  <a:cubicBezTo>
                    <a:pt x="277127" y="215650"/>
                    <a:pt x="318674" y="126152"/>
                    <a:pt x="318674" y="126152"/>
                  </a:cubicBezTo>
                  <a:cubicBezTo>
                    <a:pt x="318674" y="126152"/>
                    <a:pt x="294910" y="9514"/>
                    <a:pt x="287543" y="1511"/>
                  </a:cubicBezTo>
                  <a:cubicBezTo>
                    <a:pt x="280176" y="-6492"/>
                    <a:pt x="0" y="19895"/>
                    <a:pt x="0" y="19895"/>
                  </a:cubicBezTo>
                  <a:close/>
                </a:path>
              </a:pathLst>
            </a:custGeom>
            <a:solidFill>
              <a:srgbClr val="FFFFFF"/>
            </a:solidFill>
            <a:ln w="3960" cap="flat">
              <a:noFill/>
              <a:prstDash val="solid"/>
              <a:miter/>
            </a:ln>
          </p:spPr>
          <p:txBody>
            <a:bodyPr rtlCol="0" anchor="ctr"/>
            <a:lstStyle/>
            <a:p>
              <a:endParaRPr lang="en-EG"/>
            </a:p>
          </p:txBody>
        </p:sp>
        <p:sp>
          <p:nvSpPr>
            <p:cNvPr id="122" name="Freeform 121">
              <a:extLst>
                <a:ext uri="{FF2B5EF4-FFF2-40B4-BE49-F238E27FC236}">
                  <a16:creationId xmlns:a16="http://schemas.microsoft.com/office/drawing/2014/main" id="{37DF3620-A2CA-8E4F-91B9-B67D6CE49105}"/>
                </a:ext>
              </a:extLst>
            </p:cNvPr>
            <p:cNvSpPr/>
            <p:nvPr/>
          </p:nvSpPr>
          <p:spPr>
            <a:xfrm>
              <a:off x="6150933" y="1755426"/>
              <a:ext cx="70143" cy="239257"/>
            </a:xfrm>
            <a:custGeom>
              <a:avLst/>
              <a:gdLst>
                <a:gd name="connsiteX0" fmla="*/ 12674 w 70143"/>
                <a:gd name="connsiteY0" fmla="*/ 187634 h 239257"/>
                <a:gd name="connsiteX1" fmla="*/ 0 w 70143"/>
                <a:gd name="connsiteY1" fmla="*/ 212594 h 239257"/>
                <a:gd name="connsiteX2" fmla="*/ 1703 w 70143"/>
                <a:gd name="connsiteY2" fmla="*/ 236048 h 239257"/>
                <a:gd name="connsiteX3" fmla="*/ 11090 w 70143"/>
                <a:gd name="connsiteY3" fmla="*/ 239258 h 239257"/>
                <a:gd name="connsiteX4" fmla="*/ 28873 w 70143"/>
                <a:gd name="connsiteY4" fmla="*/ 199124 h 239257"/>
                <a:gd name="connsiteX5" fmla="*/ 70143 w 70143"/>
                <a:gd name="connsiteY5" fmla="*/ 3368 h 239257"/>
                <a:gd name="connsiteX6" fmla="*/ 50617 w 70143"/>
                <a:gd name="connsiteY6" fmla="*/ 0 h 239257"/>
                <a:gd name="connsiteX7" fmla="*/ 12674 w 70143"/>
                <a:gd name="connsiteY7" fmla="*/ 187634 h 2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43" h="239257">
                  <a:moveTo>
                    <a:pt x="12674" y="187634"/>
                  </a:moveTo>
                  <a:cubicBezTo>
                    <a:pt x="7598" y="195493"/>
                    <a:pt x="3350" y="203858"/>
                    <a:pt x="0" y="212594"/>
                  </a:cubicBezTo>
                  <a:lnTo>
                    <a:pt x="1703" y="236048"/>
                  </a:lnTo>
                  <a:lnTo>
                    <a:pt x="11090" y="239258"/>
                  </a:lnTo>
                  <a:cubicBezTo>
                    <a:pt x="13942" y="230977"/>
                    <a:pt x="22694" y="207563"/>
                    <a:pt x="28873" y="199124"/>
                  </a:cubicBezTo>
                  <a:cubicBezTo>
                    <a:pt x="37468" y="187436"/>
                    <a:pt x="58420" y="71472"/>
                    <a:pt x="70143" y="3368"/>
                  </a:cubicBezTo>
                  <a:lnTo>
                    <a:pt x="50617" y="0"/>
                  </a:lnTo>
                  <a:cubicBezTo>
                    <a:pt x="36161" y="83120"/>
                    <a:pt x="18179" y="176818"/>
                    <a:pt x="12674" y="187634"/>
                  </a:cubicBezTo>
                  <a:close/>
                </a:path>
              </a:pathLst>
            </a:custGeom>
            <a:solidFill>
              <a:schemeClr val="accent2">
                <a:lumMod val="75000"/>
              </a:schemeClr>
            </a:solidFill>
            <a:ln w="3960" cap="flat">
              <a:noFill/>
              <a:prstDash val="solid"/>
              <a:miter/>
            </a:ln>
          </p:spPr>
          <p:txBody>
            <a:bodyPr rtlCol="0" anchor="ctr"/>
            <a:lstStyle/>
            <a:p>
              <a:endParaRPr lang="en-EG"/>
            </a:p>
          </p:txBody>
        </p:sp>
        <p:sp>
          <p:nvSpPr>
            <p:cNvPr id="123" name="Freeform 122">
              <a:extLst>
                <a:ext uri="{FF2B5EF4-FFF2-40B4-BE49-F238E27FC236}">
                  <a16:creationId xmlns:a16="http://schemas.microsoft.com/office/drawing/2014/main" id="{339066A3-6BDC-C74E-97B7-69077726E263}"/>
                </a:ext>
              </a:extLst>
            </p:cNvPr>
            <p:cNvSpPr/>
            <p:nvPr/>
          </p:nvSpPr>
          <p:spPr>
            <a:xfrm>
              <a:off x="6193391" y="6317701"/>
              <a:ext cx="854145" cy="470855"/>
            </a:xfrm>
            <a:custGeom>
              <a:avLst/>
              <a:gdLst>
                <a:gd name="connsiteX0" fmla="*/ 753632 w 854145"/>
                <a:gd name="connsiteY0" fmla="*/ 51443 h 470855"/>
                <a:gd name="connsiteX1" fmla="*/ 698500 w 854145"/>
                <a:gd name="connsiteY1" fmla="*/ 127393 h 470855"/>
                <a:gd name="connsiteX2" fmla="*/ 650022 w 854145"/>
                <a:gd name="connsiteY2" fmla="*/ 136822 h 470855"/>
                <a:gd name="connsiteX3" fmla="*/ 620356 w 854145"/>
                <a:gd name="connsiteY3" fmla="*/ 20898 h 470855"/>
                <a:gd name="connsiteX4" fmla="*/ 417215 w 854145"/>
                <a:gd name="connsiteY4" fmla="*/ 375 h 470855"/>
                <a:gd name="connsiteX5" fmla="*/ 392817 w 854145"/>
                <a:gd name="connsiteY5" fmla="*/ 53147 h 470855"/>
                <a:gd name="connsiteX6" fmla="*/ 0 w 854145"/>
                <a:gd name="connsiteY6" fmla="*/ 395215 h 470855"/>
                <a:gd name="connsiteX7" fmla="*/ 33428 w 854145"/>
                <a:gd name="connsiteY7" fmla="*/ 461775 h 470855"/>
                <a:gd name="connsiteX8" fmla="*/ 852252 w 854145"/>
                <a:gd name="connsiteY8" fmla="*/ 401514 h 470855"/>
                <a:gd name="connsiteX9" fmla="*/ 753632 w 854145"/>
                <a:gd name="connsiteY9" fmla="*/ 51443 h 47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4145" h="470855">
                  <a:moveTo>
                    <a:pt x="753632" y="51443"/>
                  </a:moveTo>
                  <a:cubicBezTo>
                    <a:pt x="737790" y="45540"/>
                    <a:pt x="699451" y="123470"/>
                    <a:pt x="698500" y="127393"/>
                  </a:cubicBezTo>
                  <a:cubicBezTo>
                    <a:pt x="697549" y="131315"/>
                    <a:pt x="658894" y="140744"/>
                    <a:pt x="650022" y="136822"/>
                  </a:cubicBezTo>
                  <a:cubicBezTo>
                    <a:pt x="641150" y="132900"/>
                    <a:pt x="656478" y="46293"/>
                    <a:pt x="620356" y="20898"/>
                  </a:cubicBezTo>
                  <a:cubicBezTo>
                    <a:pt x="584235" y="-4498"/>
                    <a:pt x="417215" y="375"/>
                    <a:pt x="417215" y="375"/>
                  </a:cubicBezTo>
                  <a:cubicBezTo>
                    <a:pt x="417215" y="375"/>
                    <a:pt x="418205" y="36507"/>
                    <a:pt x="392817" y="53147"/>
                  </a:cubicBezTo>
                  <a:cubicBezTo>
                    <a:pt x="367429" y="69787"/>
                    <a:pt x="0" y="395215"/>
                    <a:pt x="0" y="395215"/>
                  </a:cubicBezTo>
                  <a:cubicBezTo>
                    <a:pt x="0" y="395215"/>
                    <a:pt x="3961" y="448780"/>
                    <a:pt x="33428" y="461775"/>
                  </a:cubicBezTo>
                  <a:cubicBezTo>
                    <a:pt x="62895" y="474769"/>
                    <a:pt x="792843" y="486457"/>
                    <a:pt x="852252" y="401514"/>
                  </a:cubicBezTo>
                  <a:cubicBezTo>
                    <a:pt x="869006" y="377862"/>
                    <a:pt x="769475" y="57307"/>
                    <a:pt x="753632" y="51443"/>
                  </a:cubicBezTo>
                  <a:close/>
                </a:path>
              </a:pathLst>
            </a:custGeom>
            <a:solidFill>
              <a:schemeClr val="accent2"/>
            </a:solidFill>
            <a:ln w="3960" cap="flat">
              <a:noFill/>
              <a:prstDash val="solid"/>
              <a:miter/>
            </a:ln>
          </p:spPr>
          <p:txBody>
            <a:bodyPr rtlCol="0" anchor="ctr"/>
            <a:lstStyle/>
            <a:p>
              <a:endParaRPr lang="en-EG"/>
            </a:p>
          </p:txBody>
        </p:sp>
        <p:sp>
          <p:nvSpPr>
            <p:cNvPr id="124" name="Freeform 123">
              <a:extLst>
                <a:ext uri="{FF2B5EF4-FFF2-40B4-BE49-F238E27FC236}">
                  <a16:creationId xmlns:a16="http://schemas.microsoft.com/office/drawing/2014/main" id="{5810C280-4A2E-1842-B4F7-E9E0F2022929}"/>
                </a:ext>
              </a:extLst>
            </p:cNvPr>
            <p:cNvSpPr/>
            <p:nvPr/>
          </p:nvSpPr>
          <p:spPr>
            <a:xfrm>
              <a:off x="6191755" y="6651863"/>
              <a:ext cx="883322" cy="158300"/>
            </a:xfrm>
            <a:custGeom>
              <a:avLst/>
              <a:gdLst>
                <a:gd name="connsiteX0" fmla="*/ 846878 w 883322"/>
                <a:gd name="connsiteY0" fmla="*/ 119 h 158300"/>
                <a:gd name="connsiteX1" fmla="*/ 704295 w 883322"/>
                <a:gd name="connsiteY1" fmla="*/ 68303 h 158300"/>
                <a:gd name="connsiteX2" fmla="*/ 270485 w 883322"/>
                <a:gd name="connsiteY2" fmla="*/ 93579 h 158300"/>
                <a:gd name="connsiteX3" fmla="*/ 122079 w 883322"/>
                <a:gd name="connsiteY3" fmla="*/ 26228 h 158300"/>
                <a:gd name="connsiteX4" fmla="*/ 2587 w 883322"/>
                <a:gd name="connsiteY4" fmla="*/ 61884 h 158300"/>
                <a:gd name="connsiteX5" fmla="*/ 6547 w 883322"/>
                <a:gd name="connsiteY5" fmla="*/ 127414 h 158300"/>
                <a:gd name="connsiteX6" fmla="*/ 237374 w 883322"/>
                <a:gd name="connsiteY6" fmla="*/ 157009 h 158300"/>
                <a:gd name="connsiteX7" fmla="*/ 877533 w 883322"/>
                <a:gd name="connsiteY7" fmla="*/ 99364 h 158300"/>
                <a:gd name="connsiteX8" fmla="*/ 864780 w 883322"/>
                <a:gd name="connsiteY8" fmla="*/ 0 h 1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322" h="158300">
                  <a:moveTo>
                    <a:pt x="846878" y="119"/>
                  </a:moveTo>
                  <a:cubicBezTo>
                    <a:pt x="846878" y="119"/>
                    <a:pt x="821688" y="43700"/>
                    <a:pt x="704295" y="68303"/>
                  </a:cubicBezTo>
                  <a:cubicBezTo>
                    <a:pt x="586901" y="92906"/>
                    <a:pt x="288664" y="98928"/>
                    <a:pt x="270485" y="93579"/>
                  </a:cubicBezTo>
                  <a:cubicBezTo>
                    <a:pt x="252305" y="88231"/>
                    <a:pt x="203154" y="26228"/>
                    <a:pt x="122079" y="26228"/>
                  </a:cubicBezTo>
                  <a:cubicBezTo>
                    <a:pt x="41005" y="26228"/>
                    <a:pt x="2587" y="61884"/>
                    <a:pt x="2587" y="61884"/>
                  </a:cubicBezTo>
                  <a:cubicBezTo>
                    <a:pt x="2587" y="61884"/>
                    <a:pt x="-5335" y="110101"/>
                    <a:pt x="6547" y="127414"/>
                  </a:cubicBezTo>
                  <a:cubicBezTo>
                    <a:pt x="18429" y="144727"/>
                    <a:pt x="155072" y="163427"/>
                    <a:pt x="237374" y="157009"/>
                  </a:cubicBezTo>
                  <a:cubicBezTo>
                    <a:pt x="319676" y="150591"/>
                    <a:pt x="859196" y="114340"/>
                    <a:pt x="877533" y="99364"/>
                  </a:cubicBezTo>
                  <a:cubicBezTo>
                    <a:pt x="895871" y="84388"/>
                    <a:pt x="864780" y="0"/>
                    <a:pt x="864780" y="0"/>
                  </a:cubicBezTo>
                  <a:close/>
                </a:path>
              </a:pathLst>
            </a:custGeom>
            <a:solidFill>
              <a:srgbClr val="FFFFFF"/>
            </a:solidFill>
            <a:ln w="3960" cap="flat">
              <a:noFill/>
              <a:prstDash val="solid"/>
              <a:miter/>
            </a:ln>
          </p:spPr>
          <p:txBody>
            <a:bodyPr rtlCol="0" anchor="ctr"/>
            <a:lstStyle/>
            <a:p>
              <a:endParaRPr lang="en-EG"/>
            </a:p>
          </p:txBody>
        </p:sp>
        <p:sp>
          <p:nvSpPr>
            <p:cNvPr id="125" name="Freeform 124">
              <a:extLst>
                <a:ext uri="{FF2B5EF4-FFF2-40B4-BE49-F238E27FC236}">
                  <a16:creationId xmlns:a16="http://schemas.microsoft.com/office/drawing/2014/main" id="{774F404A-E12B-CC4B-8A7C-B86917C633D2}"/>
                </a:ext>
              </a:extLst>
            </p:cNvPr>
            <p:cNvSpPr/>
            <p:nvPr/>
          </p:nvSpPr>
          <p:spPr>
            <a:xfrm>
              <a:off x="6193985" y="6710755"/>
              <a:ext cx="323505" cy="99782"/>
            </a:xfrm>
            <a:custGeom>
              <a:avLst/>
              <a:gdLst>
                <a:gd name="connsiteX0" fmla="*/ 0 w 323505"/>
                <a:gd name="connsiteY0" fmla="*/ 60083 h 99782"/>
                <a:gd name="connsiteX1" fmla="*/ 3961 w 323505"/>
                <a:gd name="connsiteY1" fmla="*/ 68759 h 99782"/>
                <a:gd name="connsiteX2" fmla="*/ 234787 w 323505"/>
                <a:gd name="connsiteY2" fmla="*/ 98513 h 99782"/>
                <a:gd name="connsiteX3" fmla="*/ 323506 w 323505"/>
                <a:gd name="connsiteY3" fmla="*/ 92016 h 99782"/>
                <a:gd name="connsiteX4" fmla="*/ 117314 w 323505"/>
                <a:gd name="connsiteY4" fmla="*/ 1526 h 99782"/>
                <a:gd name="connsiteX5" fmla="*/ 0 w 323505"/>
                <a:gd name="connsiteY5" fmla="*/ 60083 h 9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05" h="99782">
                  <a:moveTo>
                    <a:pt x="0" y="60083"/>
                  </a:moveTo>
                  <a:cubicBezTo>
                    <a:pt x="850" y="63168"/>
                    <a:pt x="2187" y="66096"/>
                    <a:pt x="3961" y="68759"/>
                  </a:cubicBezTo>
                  <a:cubicBezTo>
                    <a:pt x="15843" y="86033"/>
                    <a:pt x="152485" y="104892"/>
                    <a:pt x="234787" y="98513"/>
                  </a:cubicBezTo>
                  <a:cubicBezTo>
                    <a:pt x="253204" y="97047"/>
                    <a:pt x="270196" y="95899"/>
                    <a:pt x="323506" y="92016"/>
                  </a:cubicBezTo>
                  <a:cubicBezTo>
                    <a:pt x="285682" y="74940"/>
                    <a:pt x="176249" y="13650"/>
                    <a:pt x="117314" y="1526"/>
                  </a:cubicBezTo>
                  <a:cubicBezTo>
                    <a:pt x="67965" y="-8655"/>
                    <a:pt x="22219" y="34489"/>
                    <a:pt x="0" y="60083"/>
                  </a:cubicBezTo>
                  <a:close/>
                </a:path>
              </a:pathLst>
            </a:custGeom>
            <a:solidFill>
              <a:srgbClr val="E8E1DD"/>
            </a:solidFill>
            <a:ln w="3960" cap="flat">
              <a:noFill/>
              <a:prstDash val="solid"/>
              <a:miter/>
            </a:ln>
          </p:spPr>
          <p:txBody>
            <a:bodyPr rtlCol="0" anchor="ctr"/>
            <a:lstStyle/>
            <a:p>
              <a:endParaRPr lang="en-EG"/>
            </a:p>
          </p:txBody>
        </p:sp>
        <p:sp>
          <p:nvSpPr>
            <p:cNvPr id="126" name="Freeform 125">
              <a:extLst>
                <a:ext uri="{FF2B5EF4-FFF2-40B4-BE49-F238E27FC236}">
                  <a16:creationId xmlns:a16="http://schemas.microsoft.com/office/drawing/2014/main" id="{9B45EE11-A3C9-424D-94D6-18F9771798A7}"/>
                </a:ext>
              </a:extLst>
            </p:cNvPr>
            <p:cNvSpPr/>
            <p:nvPr/>
          </p:nvSpPr>
          <p:spPr>
            <a:xfrm>
              <a:off x="7831040" y="5880385"/>
              <a:ext cx="310202" cy="309247"/>
            </a:xfrm>
            <a:custGeom>
              <a:avLst/>
              <a:gdLst>
                <a:gd name="connsiteX0" fmla="*/ 280177 w 310202"/>
                <a:gd name="connsiteY0" fmla="*/ 5767 h 309247"/>
                <a:gd name="connsiteX1" fmla="*/ 274315 w 310202"/>
                <a:gd name="connsiteY1" fmla="*/ 63 h 309247"/>
                <a:gd name="connsiteX2" fmla="*/ 156961 w 310202"/>
                <a:gd name="connsiteY2" fmla="*/ 37146 h 309247"/>
                <a:gd name="connsiteX3" fmla="*/ 0 w 310202"/>
                <a:gd name="connsiteY3" fmla="*/ 28112 h 309247"/>
                <a:gd name="connsiteX4" fmla="*/ 46894 w 310202"/>
                <a:gd name="connsiteY4" fmla="*/ 130091 h 309247"/>
                <a:gd name="connsiteX5" fmla="*/ 35448 w 310202"/>
                <a:gd name="connsiteY5" fmla="*/ 219827 h 309247"/>
                <a:gd name="connsiteX6" fmla="*/ 36557 w 310202"/>
                <a:gd name="connsiteY6" fmla="*/ 285476 h 309247"/>
                <a:gd name="connsiteX7" fmla="*/ 93194 w 310202"/>
                <a:gd name="connsiteY7" fmla="*/ 309247 h 309247"/>
                <a:gd name="connsiteX8" fmla="*/ 275939 w 310202"/>
                <a:gd name="connsiteY8" fmla="*/ 247957 h 309247"/>
                <a:gd name="connsiteX9" fmla="*/ 310159 w 310202"/>
                <a:gd name="connsiteY9" fmla="*/ 222720 h 309247"/>
                <a:gd name="connsiteX10" fmla="*/ 275226 w 310202"/>
                <a:gd name="connsiteY10" fmla="*/ 96178 h 309247"/>
                <a:gd name="connsiteX11" fmla="*/ 280177 w 310202"/>
                <a:gd name="connsiteY11" fmla="*/ 5767 h 30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202" h="309247">
                  <a:moveTo>
                    <a:pt x="280177" y="5767"/>
                  </a:moveTo>
                  <a:cubicBezTo>
                    <a:pt x="278904" y="3272"/>
                    <a:pt x="276844" y="1266"/>
                    <a:pt x="274315" y="63"/>
                  </a:cubicBezTo>
                  <a:cubicBezTo>
                    <a:pt x="270552" y="-1403"/>
                    <a:pt x="242629" y="23239"/>
                    <a:pt x="156961" y="37146"/>
                  </a:cubicBezTo>
                  <a:cubicBezTo>
                    <a:pt x="104593" y="45331"/>
                    <a:pt x="51083" y="42251"/>
                    <a:pt x="0" y="28112"/>
                  </a:cubicBezTo>
                  <a:cubicBezTo>
                    <a:pt x="0" y="28112"/>
                    <a:pt x="37508" y="109252"/>
                    <a:pt x="46894" y="130091"/>
                  </a:cubicBezTo>
                  <a:cubicBezTo>
                    <a:pt x="56281" y="150930"/>
                    <a:pt x="35448" y="219827"/>
                    <a:pt x="35448" y="219827"/>
                  </a:cubicBezTo>
                  <a:cubicBezTo>
                    <a:pt x="35448" y="219827"/>
                    <a:pt x="33705" y="280484"/>
                    <a:pt x="36557" y="285476"/>
                  </a:cubicBezTo>
                  <a:cubicBezTo>
                    <a:pt x="39409" y="290468"/>
                    <a:pt x="92006" y="309247"/>
                    <a:pt x="93194" y="309247"/>
                  </a:cubicBezTo>
                  <a:cubicBezTo>
                    <a:pt x="94383" y="309247"/>
                    <a:pt x="274156" y="249026"/>
                    <a:pt x="275939" y="247957"/>
                  </a:cubicBezTo>
                  <a:cubicBezTo>
                    <a:pt x="277721" y="246887"/>
                    <a:pt x="311584" y="231277"/>
                    <a:pt x="310159" y="222720"/>
                  </a:cubicBezTo>
                  <a:cubicBezTo>
                    <a:pt x="308733" y="214162"/>
                    <a:pt x="278790" y="105052"/>
                    <a:pt x="275226" y="96178"/>
                  </a:cubicBezTo>
                  <a:cubicBezTo>
                    <a:pt x="271661" y="87303"/>
                    <a:pt x="280177" y="5767"/>
                    <a:pt x="280177" y="5767"/>
                  </a:cubicBezTo>
                  <a:close/>
                </a:path>
              </a:pathLst>
            </a:custGeom>
            <a:solidFill>
              <a:srgbClr val="FFFFFF"/>
            </a:solidFill>
            <a:ln w="3960" cap="flat">
              <a:noFill/>
              <a:prstDash val="solid"/>
              <a:miter/>
            </a:ln>
          </p:spPr>
          <p:txBody>
            <a:bodyPr rtlCol="0" anchor="ctr"/>
            <a:lstStyle/>
            <a:p>
              <a:endParaRPr lang="en-EG"/>
            </a:p>
          </p:txBody>
        </p:sp>
        <p:sp>
          <p:nvSpPr>
            <p:cNvPr id="127" name="Freeform 126">
              <a:extLst>
                <a:ext uri="{FF2B5EF4-FFF2-40B4-BE49-F238E27FC236}">
                  <a16:creationId xmlns:a16="http://schemas.microsoft.com/office/drawing/2014/main" id="{E8DD9768-8768-9B49-8A39-7022ADDB6CA1}"/>
                </a:ext>
              </a:extLst>
            </p:cNvPr>
            <p:cNvSpPr/>
            <p:nvPr/>
          </p:nvSpPr>
          <p:spPr>
            <a:xfrm>
              <a:off x="6374552" y="6407178"/>
              <a:ext cx="379697" cy="227570"/>
            </a:xfrm>
            <a:custGeom>
              <a:avLst/>
              <a:gdLst>
                <a:gd name="connsiteX0" fmla="*/ 167615 w 379697"/>
                <a:gd name="connsiteY0" fmla="*/ 0 h 227570"/>
                <a:gd name="connsiteX1" fmla="*/ 0 w 379697"/>
                <a:gd name="connsiteY1" fmla="*/ 145956 h 227570"/>
                <a:gd name="connsiteX2" fmla="*/ 220133 w 379697"/>
                <a:gd name="connsiteY2" fmla="*/ 227570 h 227570"/>
                <a:gd name="connsiteX3" fmla="*/ 378876 w 379697"/>
                <a:gd name="connsiteY3" fmla="*/ 33003 h 227570"/>
                <a:gd name="connsiteX4" fmla="*/ 167615 w 379697"/>
                <a:gd name="connsiteY4" fmla="*/ 0 h 227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697" h="227570">
                  <a:moveTo>
                    <a:pt x="167615" y="0"/>
                  </a:moveTo>
                  <a:cubicBezTo>
                    <a:pt x="71014" y="31259"/>
                    <a:pt x="0" y="145956"/>
                    <a:pt x="0" y="145956"/>
                  </a:cubicBezTo>
                  <a:cubicBezTo>
                    <a:pt x="119374" y="130385"/>
                    <a:pt x="189834" y="227570"/>
                    <a:pt x="220133" y="227570"/>
                  </a:cubicBezTo>
                  <a:cubicBezTo>
                    <a:pt x="250432" y="227570"/>
                    <a:pt x="391708" y="66045"/>
                    <a:pt x="378876" y="33003"/>
                  </a:cubicBezTo>
                  <a:cubicBezTo>
                    <a:pt x="366043" y="-40"/>
                    <a:pt x="167615" y="0"/>
                    <a:pt x="167615" y="0"/>
                  </a:cubicBezTo>
                  <a:close/>
                </a:path>
              </a:pathLst>
            </a:custGeom>
            <a:solidFill>
              <a:srgbClr val="FFFFFF"/>
            </a:solidFill>
            <a:ln w="3960" cap="flat">
              <a:noFill/>
              <a:prstDash val="solid"/>
              <a:miter/>
            </a:ln>
          </p:spPr>
          <p:txBody>
            <a:bodyPr rtlCol="0" anchor="ctr"/>
            <a:lstStyle/>
            <a:p>
              <a:endParaRPr lang="en-EG"/>
            </a:p>
          </p:txBody>
        </p:sp>
        <p:sp>
          <p:nvSpPr>
            <p:cNvPr id="128" name="Freeform 127">
              <a:extLst>
                <a:ext uri="{FF2B5EF4-FFF2-40B4-BE49-F238E27FC236}">
                  <a16:creationId xmlns:a16="http://schemas.microsoft.com/office/drawing/2014/main" id="{4C0A97F1-F338-AF41-A805-C1BE4DBFA9F4}"/>
                </a:ext>
              </a:extLst>
            </p:cNvPr>
            <p:cNvSpPr/>
            <p:nvPr/>
          </p:nvSpPr>
          <p:spPr>
            <a:xfrm>
              <a:off x="7806227" y="6038669"/>
              <a:ext cx="551146" cy="787675"/>
            </a:xfrm>
            <a:custGeom>
              <a:avLst/>
              <a:gdLst>
                <a:gd name="connsiteX0" fmla="*/ 381351 w 551146"/>
                <a:gd name="connsiteY0" fmla="*/ 108096 h 787675"/>
                <a:gd name="connsiteX1" fmla="*/ 330377 w 551146"/>
                <a:gd name="connsiteY1" fmla="*/ 51124 h 787675"/>
                <a:gd name="connsiteX2" fmla="*/ 323327 w 551146"/>
                <a:gd name="connsiteY2" fmla="*/ 66060 h 787675"/>
                <a:gd name="connsiteX3" fmla="*/ 292910 w 551146"/>
                <a:gd name="connsiteY3" fmla="*/ 2235 h 787675"/>
                <a:gd name="connsiteX4" fmla="*/ 129058 w 551146"/>
                <a:gd name="connsiteY4" fmla="*/ 19627 h 787675"/>
                <a:gd name="connsiteX5" fmla="*/ 108779 w 551146"/>
                <a:gd name="connsiteY5" fmla="*/ 122636 h 787675"/>
                <a:gd name="connsiteX6" fmla="*/ 65846 w 551146"/>
                <a:gd name="connsiteY6" fmla="*/ 40546 h 787675"/>
                <a:gd name="connsiteX7" fmla="*/ 28220 w 551146"/>
                <a:gd name="connsiteY7" fmla="*/ 63208 h 787675"/>
                <a:gd name="connsiteX8" fmla="*/ 20 w 551146"/>
                <a:gd name="connsiteY8" fmla="*/ 334596 h 787675"/>
                <a:gd name="connsiteX9" fmla="*/ 121810 w 551146"/>
                <a:gd name="connsiteY9" fmla="*/ 740846 h 787675"/>
                <a:gd name="connsiteX10" fmla="*/ 463970 w 551146"/>
                <a:gd name="connsiteY10" fmla="*/ 779633 h 787675"/>
                <a:gd name="connsiteX11" fmla="*/ 551104 w 551146"/>
                <a:gd name="connsiteY11" fmla="*/ 598338 h 787675"/>
                <a:gd name="connsiteX12" fmla="*/ 381351 w 551146"/>
                <a:gd name="connsiteY12" fmla="*/ 108096 h 78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1146" h="787675">
                  <a:moveTo>
                    <a:pt x="381351" y="108096"/>
                  </a:moveTo>
                  <a:cubicBezTo>
                    <a:pt x="363924" y="74737"/>
                    <a:pt x="330377" y="51124"/>
                    <a:pt x="330377" y="51124"/>
                  </a:cubicBezTo>
                  <a:lnTo>
                    <a:pt x="323327" y="66060"/>
                  </a:lnTo>
                  <a:cubicBezTo>
                    <a:pt x="323327" y="66060"/>
                    <a:pt x="321901" y="9485"/>
                    <a:pt x="292910" y="2235"/>
                  </a:cubicBezTo>
                  <a:cubicBezTo>
                    <a:pt x="263918" y="-5016"/>
                    <a:pt x="134880" y="6592"/>
                    <a:pt x="129058" y="19627"/>
                  </a:cubicBezTo>
                  <a:cubicBezTo>
                    <a:pt x="123236" y="32661"/>
                    <a:pt x="108779" y="122636"/>
                    <a:pt x="108779" y="122636"/>
                  </a:cubicBezTo>
                  <a:cubicBezTo>
                    <a:pt x="108779" y="122636"/>
                    <a:pt x="75153" y="122319"/>
                    <a:pt x="65846" y="40546"/>
                  </a:cubicBezTo>
                  <a:cubicBezTo>
                    <a:pt x="52427" y="46538"/>
                    <a:pt x="39791" y="54148"/>
                    <a:pt x="28220" y="63208"/>
                  </a:cubicBezTo>
                  <a:cubicBezTo>
                    <a:pt x="7268" y="79055"/>
                    <a:pt x="1485" y="299969"/>
                    <a:pt x="20" y="334596"/>
                  </a:cubicBezTo>
                  <a:cubicBezTo>
                    <a:pt x="-1446" y="369223"/>
                    <a:pt x="78322" y="725276"/>
                    <a:pt x="121810" y="740846"/>
                  </a:cubicBezTo>
                  <a:cubicBezTo>
                    <a:pt x="165298" y="756416"/>
                    <a:pt x="404521" y="807168"/>
                    <a:pt x="463970" y="779633"/>
                  </a:cubicBezTo>
                  <a:cubicBezTo>
                    <a:pt x="523419" y="752098"/>
                    <a:pt x="552412" y="625873"/>
                    <a:pt x="551104" y="598338"/>
                  </a:cubicBezTo>
                  <a:cubicBezTo>
                    <a:pt x="549797" y="570803"/>
                    <a:pt x="398738" y="141455"/>
                    <a:pt x="381351" y="108096"/>
                  </a:cubicBezTo>
                  <a:close/>
                </a:path>
              </a:pathLst>
            </a:custGeom>
            <a:solidFill>
              <a:schemeClr val="accent2"/>
            </a:solidFill>
            <a:ln w="3960" cap="flat">
              <a:noFill/>
              <a:prstDash val="solid"/>
              <a:miter/>
            </a:ln>
          </p:spPr>
          <p:txBody>
            <a:bodyPr rtlCol="0" anchor="ctr"/>
            <a:lstStyle/>
            <a:p>
              <a:endParaRPr lang="en-EG"/>
            </a:p>
          </p:txBody>
        </p:sp>
        <p:sp>
          <p:nvSpPr>
            <p:cNvPr id="129" name="Freeform 128">
              <a:extLst>
                <a:ext uri="{FF2B5EF4-FFF2-40B4-BE49-F238E27FC236}">
                  <a16:creationId xmlns:a16="http://schemas.microsoft.com/office/drawing/2014/main" id="{9FAC90AB-EEC4-324C-B6BB-7754B01F58DE}"/>
                </a:ext>
              </a:extLst>
            </p:cNvPr>
            <p:cNvSpPr/>
            <p:nvPr/>
          </p:nvSpPr>
          <p:spPr>
            <a:xfrm>
              <a:off x="8057312" y="6731415"/>
              <a:ext cx="280770" cy="107069"/>
            </a:xfrm>
            <a:custGeom>
              <a:avLst/>
              <a:gdLst>
                <a:gd name="connsiteX0" fmla="*/ 167298 w 280770"/>
                <a:gd name="connsiteY0" fmla="*/ 6817 h 107069"/>
                <a:gd name="connsiteX1" fmla="*/ 0 w 280770"/>
                <a:gd name="connsiteY1" fmla="*/ 81776 h 107069"/>
                <a:gd name="connsiteX2" fmla="*/ 202944 w 280770"/>
                <a:gd name="connsiteY2" fmla="*/ 105785 h 107069"/>
                <a:gd name="connsiteX3" fmla="*/ 280770 w 280770"/>
                <a:gd name="connsiteY3" fmla="*/ 6738 h 107069"/>
                <a:gd name="connsiteX4" fmla="*/ 167298 w 280770"/>
                <a:gd name="connsiteY4" fmla="*/ 6817 h 107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770" h="107069">
                  <a:moveTo>
                    <a:pt x="167298" y="6817"/>
                  </a:moveTo>
                  <a:cubicBezTo>
                    <a:pt x="86541" y="22110"/>
                    <a:pt x="0" y="81776"/>
                    <a:pt x="0" y="81776"/>
                  </a:cubicBezTo>
                  <a:cubicBezTo>
                    <a:pt x="0" y="81776"/>
                    <a:pt x="160763" y="113788"/>
                    <a:pt x="202944" y="105785"/>
                  </a:cubicBezTo>
                  <a:cubicBezTo>
                    <a:pt x="245125" y="97782"/>
                    <a:pt x="280770" y="6738"/>
                    <a:pt x="280770" y="6738"/>
                  </a:cubicBezTo>
                  <a:cubicBezTo>
                    <a:pt x="280770" y="6738"/>
                    <a:pt x="248055" y="-8475"/>
                    <a:pt x="167298" y="6817"/>
                  </a:cubicBezTo>
                  <a:close/>
                </a:path>
              </a:pathLst>
            </a:custGeom>
            <a:solidFill>
              <a:srgbClr val="FFFFFF"/>
            </a:solidFill>
            <a:ln w="3960" cap="flat">
              <a:noFill/>
              <a:prstDash val="solid"/>
              <a:miter/>
            </a:ln>
          </p:spPr>
          <p:txBody>
            <a:bodyPr rtlCol="0" anchor="ctr"/>
            <a:lstStyle/>
            <a:p>
              <a:endParaRPr lang="en-EG"/>
            </a:p>
          </p:txBody>
        </p:sp>
        <p:sp>
          <p:nvSpPr>
            <p:cNvPr id="130" name="Freeform 129">
              <a:extLst>
                <a:ext uri="{FF2B5EF4-FFF2-40B4-BE49-F238E27FC236}">
                  <a16:creationId xmlns:a16="http://schemas.microsoft.com/office/drawing/2014/main" id="{D8433939-B80F-F54C-9C24-5B294666A1DA}"/>
                </a:ext>
              </a:extLst>
            </p:cNvPr>
            <p:cNvSpPr/>
            <p:nvPr/>
          </p:nvSpPr>
          <p:spPr>
            <a:xfrm>
              <a:off x="7927688" y="6177251"/>
              <a:ext cx="316783" cy="388911"/>
            </a:xfrm>
            <a:custGeom>
              <a:avLst/>
              <a:gdLst>
                <a:gd name="connsiteX0" fmla="*/ 4191 w 316783"/>
                <a:gd name="connsiteY0" fmla="*/ 45740 h 388911"/>
                <a:gd name="connsiteX1" fmla="*/ 57025 w 316783"/>
                <a:gd name="connsiteY1" fmla="*/ 361937 h 388911"/>
                <a:gd name="connsiteX2" fmla="*/ 314468 w 316783"/>
                <a:gd name="connsiteY2" fmla="*/ 330915 h 388911"/>
                <a:gd name="connsiteX3" fmla="*/ 239849 w 316783"/>
                <a:gd name="connsiteY3" fmla="*/ 11351 h 388911"/>
                <a:gd name="connsiteX4" fmla="*/ 4191 w 316783"/>
                <a:gd name="connsiteY4" fmla="*/ 45740 h 388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783" h="388911">
                  <a:moveTo>
                    <a:pt x="4191" y="45740"/>
                  </a:moveTo>
                  <a:cubicBezTo>
                    <a:pt x="2408" y="47523"/>
                    <a:pt x="-19296" y="312453"/>
                    <a:pt x="57025" y="361937"/>
                  </a:cubicBezTo>
                  <a:cubicBezTo>
                    <a:pt x="133347" y="411421"/>
                    <a:pt x="299338" y="387966"/>
                    <a:pt x="314468" y="330915"/>
                  </a:cubicBezTo>
                  <a:cubicBezTo>
                    <a:pt x="329597" y="273865"/>
                    <a:pt x="266663" y="41699"/>
                    <a:pt x="239849" y="11351"/>
                  </a:cubicBezTo>
                  <a:cubicBezTo>
                    <a:pt x="213035" y="-18997"/>
                    <a:pt x="31875" y="18086"/>
                    <a:pt x="4191" y="45740"/>
                  </a:cubicBezTo>
                  <a:close/>
                </a:path>
              </a:pathLst>
            </a:custGeom>
            <a:solidFill>
              <a:srgbClr val="FFFFFF"/>
            </a:solidFill>
            <a:ln w="3960" cap="flat">
              <a:noFill/>
              <a:prstDash val="solid"/>
              <a:miter/>
            </a:ln>
          </p:spPr>
          <p:txBody>
            <a:bodyPr rtlCol="0" anchor="ctr"/>
            <a:lstStyle/>
            <a:p>
              <a:endParaRPr lang="en-EG"/>
            </a:p>
          </p:txBody>
        </p:sp>
        <p:sp>
          <p:nvSpPr>
            <p:cNvPr id="131" name="Freeform 130">
              <a:extLst>
                <a:ext uri="{FF2B5EF4-FFF2-40B4-BE49-F238E27FC236}">
                  <a16:creationId xmlns:a16="http://schemas.microsoft.com/office/drawing/2014/main" id="{8E3E4443-BD38-FD4A-8A1B-140485E2BEEC}"/>
                </a:ext>
              </a:extLst>
            </p:cNvPr>
            <p:cNvSpPr/>
            <p:nvPr/>
          </p:nvSpPr>
          <p:spPr>
            <a:xfrm>
              <a:off x="6390988" y="6511768"/>
              <a:ext cx="264610" cy="87363"/>
            </a:xfrm>
            <a:custGeom>
              <a:avLst/>
              <a:gdLst>
                <a:gd name="connsiteX0" fmla="*/ 161278 w 264610"/>
                <a:gd name="connsiteY0" fmla="*/ 27142 h 87363"/>
                <a:gd name="connsiteX1" fmla="*/ 13466 w 264610"/>
                <a:gd name="connsiteY1" fmla="*/ 558 h 87363"/>
                <a:gd name="connsiteX2" fmla="*/ 0 w 264610"/>
                <a:gd name="connsiteY2" fmla="*/ 17792 h 87363"/>
                <a:gd name="connsiteX3" fmla="*/ 149237 w 264610"/>
                <a:gd name="connsiteY3" fmla="*/ 39503 h 87363"/>
                <a:gd name="connsiteX4" fmla="*/ 253561 w 264610"/>
                <a:gd name="connsiteY4" fmla="*/ 87363 h 87363"/>
                <a:gd name="connsiteX5" fmla="*/ 264611 w 264610"/>
                <a:gd name="connsiteY5" fmla="*/ 76349 h 87363"/>
                <a:gd name="connsiteX6" fmla="*/ 246432 w 264610"/>
                <a:gd name="connsiteY6" fmla="*/ 66643 h 87363"/>
                <a:gd name="connsiteX7" fmla="*/ 161278 w 264610"/>
                <a:gd name="connsiteY7" fmla="*/ 27143 h 8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610" h="87363">
                  <a:moveTo>
                    <a:pt x="161278" y="27142"/>
                  </a:moveTo>
                  <a:cubicBezTo>
                    <a:pt x="114938" y="9433"/>
                    <a:pt x="63569" y="-2809"/>
                    <a:pt x="13466" y="558"/>
                  </a:cubicBezTo>
                  <a:cubicBezTo>
                    <a:pt x="8397" y="6778"/>
                    <a:pt x="3842" y="12444"/>
                    <a:pt x="0" y="17792"/>
                  </a:cubicBezTo>
                  <a:cubicBezTo>
                    <a:pt x="50726" y="14263"/>
                    <a:pt x="101618" y="21667"/>
                    <a:pt x="149237" y="39503"/>
                  </a:cubicBezTo>
                  <a:cubicBezTo>
                    <a:pt x="183378" y="52023"/>
                    <a:pt x="220529" y="67236"/>
                    <a:pt x="253561" y="87363"/>
                  </a:cubicBezTo>
                  <a:cubicBezTo>
                    <a:pt x="257165" y="83877"/>
                    <a:pt x="260849" y="80192"/>
                    <a:pt x="264611" y="76349"/>
                  </a:cubicBezTo>
                  <a:cubicBezTo>
                    <a:pt x="258591" y="73021"/>
                    <a:pt x="252491" y="69812"/>
                    <a:pt x="246432" y="66643"/>
                  </a:cubicBezTo>
                  <a:cubicBezTo>
                    <a:pt x="218863" y="51783"/>
                    <a:pt x="190427" y="38593"/>
                    <a:pt x="161278" y="27143"/>
                  </a:cubicBezTo>
                  <a:close/>
                </a:path>
              </a:pathLst>
            </a:custGeom>
            <a:solidFill>
              <a:srgbClr val="E5E0DC"/>
            </a:solidFill>
            <a:ln w="3960" cap="flat">
              <a:noFill/>
              <a:prstDash val="solid"/>
              <a:miter/>
            </a:ln>
          </p:spPr>
          <p:txBody>
            <a:bodyPr rtlCol="0" anchor="ctr"/>
            <a:lstStyle/>
            <a:p>
              <a:endParaRPr lang="en-EG"/>
            </a:p>
          </p:txBody>
        </p:sp>
        <p:sp>
          <p:nvSpPr>
            <p:cNvPr id="132" name="Freeform 131">
              <a:extLst>
                <a:ext uri="{FF2B5EF4-FFF2-40B4-BE49-F238E27FC236}">
                  <a16:creationId xmlns:a16="http://schemas.microsoft.com/office/drawing/2014/main" id="{12744207-270E-0F41-BC34-D7412E37A7CC}"/>
                </a:ext>
              </a:extLst>
            </p:cNvPr>
            <p:cNvSpPr/>
            <p:nvPr/>
          </p:nvSpPr>
          <p:spPr>
            <a:xfrm>
              <a:off x="6419940" y="6473178"/>
              <a:ext cx="273443" cy="85343"/>
            </a:xfrm>
            <a:custGeom>
              <a:avLst/>
              <a:gdLst>
                <a:gd name="connsiteX0" fmla="*/ 17387 w 273443"/>
                <a:gd name="connsiteY0" fmla="*/ 2936 h 85343"/>
                <a:gd name="connsiteX1" fmla="*/ 0 w 273443"/>
                <a:gd name="connsiteY1" fmla="*/ 21121 h 85343"/>
                <a:gd name="connsiteX2" fmla="*/ 161674 w 273443"/>
                <a:gd name="connsiteY2" fmla="*/ 31264 h 85343"/>
                <a:gd name="connsiteX3" fmla="*/ 262868 w 273443"/>
                <a:gd name="connsiteY3" fmla="*/ 85344 h 85343"/>
                <a:gd name="connsiteX4" fmla="*/ 273443 w 273443"/>
                <a:gd name="connsiteY4" fmla="*/ 72903 h 85343"/>
                <a:gd name="connsiteX5" fmla="*/ 17387 w 273443"/>
                <a:gd name="connsiteY5" fmla="*/ 2936 h 8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43" h="85343">
                  <a:moveTo>
                    <a:pt x="17387" y="2936"/>
                  </a:moveTo>
                  <a:cubicBezTo>
                    <a:pt x="11209" y="9038"/>
                    <a:pt x="5505" y="15139"/>
                    <a:pt x="0" y="21121"/>
                  </a:cubicBezTo>
                  <a:cubicBezTo>
                    <a:pt x="54301" y="13198"/>
                    <a:pt x="108482" y="13634"/>
                    <a:pt x="161674" y="31264"/>
                  </a:cubicBezTo>
                  <a:cubicBezTo>
                    <a:pt x="198944" y="43625"/>
                    <a:pt x="231262" y="63711"/>
                    <a:pt x="262868" y="85344"/>
                  </a:cubicBezTo>
                  <a:cubicBezTo>
                    <a:pt x="266433" y="81382"/>
                    <a:pt x="269958" y="77063"/>
                    <a:pt x="273443" y="72903"/>
                  </a:cubicBezTo>
                  <a:cubicBezTo>
                    <a:pt x="196844" y="21518"/>
                    <a:pt x="109354" y="-10098"/>
                    <a:pt x="17387" y="2936"/>
                  </a:cubicBezTo>
                  <a:close/>
                </a:path>
              </a:pathLst>
            </a:custGeom>
            <a:solidFill>
              <a:srgbClr val="E5E0DC"/>
            </a:solidFill>
            <a:ln w="3960" cap="flat">
              <a:noFill/>
              <a:prstDash val="solid"/>
              <a:miter/>
            </a:ln>
          </p:spPr>
          <p:txBody>
            <a:bodyPr rtlCol="0" anchor="ctr"/>
            <a:lstStyle/>
            <a:p>
              <a:endParaRPr lang="en-EG"/>
            </a:p>
          </p:txBody>
        </p:sp>
        <p:sp>
          <p:nvSpPr>
            <p:cNvPr id="133" name="Freeform 132">
              <a:extLst>
                <a:ext uri="{FF2B5EF4-FFF2-40B4-BE49-F238E27FC236}">
                  <a16:creationId xmlns:a16="http://schemas.microsoft.com/office/drawing/2014/main" id="{2537EC6D-CB9F-3641-8ED0-AB2D1FB316EB}"/>
                </a:ext>
              </a:extLst>
            </p:cNvPr>
            <p:cNvSpPr/>
            <p:nvPr/>
          </p:nvSpPr>
          <p:spPr>
            <a:xfrm>
              <a:off x="6465290" y="6430328"/>
              <a:ext cx="262234" cy="82473"/>
            </a:xfrm>
            <a:custGeom>
              <a:avLst/>
              <a:gdLst>
                <a:gd name="connsiteX0" fmla="*/ 26774 w 262234"/>
                <a:gd name="connsiteY0" fmla="*/ 1057 h 82473"/>
                <a:gd name="connsiteX1" fmla="*/ 0 w 262234"/>
                <a:gd name="connsiteY1" fmla="*/ 20470 h 82473"/>
                <a:gd name="connsiteX2" fmla="*/ 120958 w 262234"/>
                <a:gd name="connsiteY2" fmla="*/ 23322 h 82473"/>
                <a:gd name="connsiteX3" fmla="*/ 253878 w 262234"/>
                <a:gd name="connsiteY3" fmla="*/ 82473 h 82473"/>
                <a:gd name="connsiteX4" fmla="*/ 262235 w 262234"/>
                <a:gd name="connsiteY4" fmla="*/ 70588 h 82473"/>
                <a:gd name="connsiteX5" fmla="*/ 119968 w 262234"/>
                <a:gd name="connsiteY5" fmla="*/ 7911 h 82473"/>
                <a:gd name="connsiteX6" fmla="*/ 26774 w 262234"/>
                <a:gd name="connsiteY6" fmla="*/ 1057 h 8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234" h="82473">
                  <a:moveTo>
                    <a:pt x="26774" y="1057"/>
                  </a:moveTo>
                  <a:cubicBezTo>
                    <a:pt x="17499" y="7030"/>
                    <a:pt x="8561" y="13511"/>
                    <a:pt x="0" y="20470"/>
                  </a:cubicBezTo>
                  <a:cubicBezTo>
                    <a:pt x="40020" y="12297"/>
                    <a:pt x="81368" y="13271"/>
                    <a:pt x="120958" y="23322"/>
                  </a:cubicBezTo>
                  <a:cubicBezTo>
                    <a:pt x="167773" y="34614"/>
                    <a:pt x="216252" y="51650"/>
                    <a:pt x="253878" y="82473"/>
                  </a:cubicBezTo>
                  <a:cubicBezTo>
                    <a:pt x="256769" y="78511"/>
                    <a:pt x="259581" y="74549"/>
                    <a:pt x="262235" y="70588"/>
                  </a:cubicBezTo>
                  <a:cubicBezTo>
                    <a:pt x="226312" y="35644"/>
                    <a:pt x="166545" y="18370"/>
                    <a:pt x="119968" y="7911"/>
                  </a:cubicBezTo>
                  <a:cubicBezTo>
                    <a:pt x="89458" y="730"/>
                    <a:pt x="58006" y="-1583"/>
                    <a:pt x="26774" y="1057"/>
                  </a:cubicBezTo>
                  <a:close/>
                </a:path>
              </a:pathLst>
            </a:custGeom>
            <a:solidFill>
              <a:srgbClr val="E5E0DC"/>
            </a:solidFill>
            <a:ln w="3960" cap="flat">
              <a:noFill/>
              <a:prstDash val="solid"/>
              <a:miter/>
            </a:ln>
          </p:spPr>
          <p:txBody>
            <a:bodyPr rtlCol="0" anchor="ctr"/>
            <a:lstStyle/>
            <a:p>
              <a:endParaRPr lang="en-EG"/>
            </a:p>
          </p:txBody>
        </p:sp>
        <p:sp>
          <p:nvSpPr>
            <p:cNvPr id="134" name="Freeform 133">
              <a:extLst>
                <a:ext uri="{FF2B5EF4-FFF2-40B4-BE49-F238E27FC236}">
                  <a16:creationId xmlns:a16="http://schemas.microsoft.com/office/drawing/2014/main" id="{9A5C3EC1-54D3-6242-A6F7-CE1D769ED277}"/>
                </a:ext>
              </a:extLst>
            </p:cNvPr>
            <p:cNvSpPr/>
            <p:nvPr/>
          </p:nvSpPr>
          <p:spPr>
            <a:xfrm>
              <a:off x="7931166" y="6339974"/>
              <a:ext cx="294157" cy="70968"/>
            </a:xfrm>
            <a:custGeom>
              <a:avLst/>
              <a:gdLst>
                <a:gd name="connsiteX0" fmla="*/ 129315 w 294157"/>
                <a:gd name="connsiteY0" fmla="*/ 9163 h 70968"/>
                <a:gd name="connsiteX1" fmla="*/ 0 w 294157"/>
                <a:gd name="connsiteY1" fmla="*/ 54526 h 70968"/>
                <a:gd name="connsiteX2" fmla="*/ 1783 w 294157"/>
                <a:gd name="connsiteY2" fmla="*/ 70968 h 70968"/>
                <a:gd name="connsiteX3" fmla="*/ 142583 w 294157"/>
                <a:gd name="connsiteY3" fmla="*/ 22990 h 70968"/>
                <a:gd name="connsiteX4" fmla="*/ 294157 w 294157"/>
                <a:gd name="connsiteY4" fmla="*/ 19028 h 70968"/>
                <a:gd name="connsiteX5" fmla="*/ 290474 w 294157"/>
                <a:gd name="connsiteY5" fmla="*/ 3418 h 70968"/>
                <a:gd name="connsiteX6" fmla="*/ 129315 w 294157"/>
                <a:gd name="connsiteY6" fmla="*/ 9163 h 7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157" h="70968">
                  <a:moveTo>
                    <a:pt x="129315" y="9163"/>
                  </a:moveTo>
                  <a:cubicBezTo>
                    <a:pt x="83966" y="16294"/>
                    <a:pt x="37785" y="28339"/>
                    <a:pt x="0" y="54526"/>
                  </a:cubicBezTo>
                  <a:cubicBezTo>
                    <a:pt x="515" y="60033"/>
                    <a:pt x="1109" y="65501"/>
                    <a:pt x="1783" y="70968"/>
                  </a:cubicBezTo>
                  <a:cubicBezTo>
                    <a:pt x="43607" y="42720"/>
                    <a:pt x="92363" y="29923"/>
                    <a:pt x="142583" y="22990"/>
                  </a:cubicBezTo>
                  <a:cubicBezTo>
                    <a:pt x="192791" y="15876"/>
                    <a:pt x="243648" y="14547"/>
                    <a:pt x="294157" y="19028"/>
                  </a:cubicBezTo>
                  <a:cubicBezTo>
                    <a:pt x="292969" y="13838"/>
                    <a:pt x="291742" y="8608"/>
                    <a:pt x="290474" y="3418"/>
                  </a:cubicBezTo>
                  <a:cubicBezTo>
                    <a:pt x="237283" y="-3475"/>
                    <a:pt x="182230" y="883"/>
                    <a:pt x="129315" y="9163"/>
                  </a:cubicBezTo>
                  <a:close/>
                </a:path>
              </a:pathLst>
            </a:custGeom>
            <a:solidFill>
              <a:srgbClr val="E5E0DC"/>
            </a:solidFill>
            <a:ln w="3960" cap="flat">
              <a:noFill/>
              <a:prstDash val="solid"/>
              <a:miter/>
            </a:ln>
          </p:spPr>
          <p:txBody>
            <a:bodyPr rtlCol="0" anchor="ctr"/>
            <a:lstStyle/>
            <a:p>
              <a:endParaRPr lang="en-EG"/>
            </a:p>
          </p:txBody>
        </p:sp>
        <p:sp>
          <p:nvSpPr>
            <p:cNvPr id="135" name="Freeform 134">
              <a:extLst>
                <a:ext uri="{FF2B5EF4-FFF2-40B4-BE49-F238E27FC236}">
                  <a16:creationId xmlns:a16="http://schemas.microsoft.com/office/drawing/2014/main" id="{9216406E-53C9-BF4C-BEEC-C999AE56B9B6}"/>
                </a:ext>
              </a:extLst>
            </p:cNvPr>
            <p:cNvSpPr/>
            <p:nvPr/>
          </p:nvSpPr>
          <p:spPr>
            <a:xfrm>
              <a:off x="7965980" y="6479732"/>
              <a:ext cx="278452" cy="51888"/>
            </a:xfrm>
            <a:custGeom>
              <a:avLst/>
              <a:gdLst>
                <a:gd name="connsiteX0" fmla="*/ 0 w 278452"/>
                <a:gd name="connsiteY0" fmla="*/ 40557 h 51888"/>
                <a:gd name="connsiteX1" fmla="*/ 9426 w 278452"/>
                <a:gd name="connsiteY1" fmla="*/ 51888 h 51888"/>
                <a:gd name="connsiteX2" fmla="*/ 141593 w 278452"/>
                <a:gd name="connsiteY2" fmla="*/ 20193 h 51888"/>
                <a:gd name="connsiteX3" fmla="*/ 277721 w 278452"/>
                <a:gd name="connsiteY3" fmla="*/ 19362 h 51888"/>
                <a:gd name="connsiteX4" fmla="*/ 278434 w 278452"/>
                <a:gd name="connsiteY4" fmla="*/ 3514 h 51888"/>
                <a:gd name="connsiteX5" fmla="*/ 0 w 278452"/>
                <a:gd name="connsiteY5" fmla="*/ 40557 h 5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452" h="51888">
                  <a:moveTo>
                    <a:pt x="0" y="40557"/>
                  </a:moveTo>
                  <a:cubicBezTo>
                    <a:pt x="2770" y="44629"/>
                    <a:pt x="5927" y="48424"/>
                    <a:pt x="9426" y="51888"/>
                  </a:cubicBezTo>
                  <a:cubicBezTo>
                    <a:pt x="51953" y="35736"/>
                    <a:pt x="96368" y="25085"/>
                    <a:pt x="141593" y="20193"/>
                  </a:cubicBezTo>
                  <a:cubicBezTo>
                    <a:pt x="187260" y="15360"/>
                    <a:pt x="232332" y="17262"/>
                    <a:pt x="277721" y="19362"/>
                  </a:cubicBezTo>
                  <a:cubicBezTo>
                    <a:pt x="278287" y="14099"/>
                    <a:pt x="278526" y="8806"/>
                    <a:pt x="278434" y="3514"/>
                  </a:cubicBezTo>
                  <a:cubicBezTo>
                    <a:pt x="185596" y="-6351"/>
                    <a:pt x="85788" y="4108"/>
                    <a:pt x="0" y="40557"/>
                  </a:cubicBezTo>
                  <a:close/>
                </a:path>
              </a:pathLst>
            </a:custGeom>
            <a:solidFill>
              <a:srgbClr val="E5E0DC"/>
            </a:solidFill>
            <a:ln w="3960" cap="flat">
              <a:noFill/>
              <a:prstDash val="solid"/>
              <a:miter/>
            </a:ln>
          </p:spPr>
          <p:txBody>
            <a:bodyPr rtlCol="0" anchor="ctr"/>
            <a:lstStyle/>
            <a:p>
              <a:endParaRPr lang="en-EG"/>
            </a:p>
          </p:txBody>
        </p:sp>
        <p:sp>
          <p:nvSpPr>
            <p:cNvPr id="136" name="Freeform 135">
              <a:extLst>
                <a:ext uri="{FF2B5EF4-FFF2-40B4-BE49-F238E27FC236}">
                  <a16:creationId xmlns:a16="http://schemas.microsoft.com/office/drawing/2014/main" id="{5618E9E2-588E-894E-BF2A-40BE7CEA485E}"/>
                </a:ext>
              </a:extLst>
            </p:cNvPr>
            <p:cNvSpPr/>
            <p:nvPr/>
          </p:nvSpPr>
          <p:spPr>
            <a:xfrm>
              <a:off x="7940315" y="6402941"/>
              <a:ext cx="298196" cy="66002"/>
            </a:xfrm>
            <a:custGeom>
              <a:avLst/>
              <a:gdLst>
                <a:gd name="connsiteX0" fmla="*/ 144960 w 298196"/>
                <a:gd name="connsiteY0" fmla="*/ 5980 h 66002"/>
                <a:gd name="connsiteX1" fmla="*/ 0 w 298196"/>
                <a:gd name="connsiteY1" fmla="*/ 51145 h 66002"/>
                <a:gd name="connsiteX2" fmla="*/ 3643 w 298196"/>
                <a:gd name="connsiteY2" fmla="*/ 66003 h 66002"/>
                <a:gd name="connsiteX3" fmla="*/ 298197 w 298196"/>
                <a:gd name="connsiteY3" fmla="*/ 21629 h 66002"/>
                <a:gd name="connsiteX4" fmla="*/ 295226 w 298196"/>
                <a:gd name="connsiteY4" fmla="*/ 4237 h 66002"/>
                <a:gd name="connsiteX5" fmla="*/ 144960 w 298196"/>
                <a:gd name="connsiteY5" fmla="*/ 5980 h 6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196" h="66002">
                  <a:moveTo>
                    <a:pt x="144960" y="5980"/>
                  </a:moveTo>
                  <a:cubicBezTo>
                    <a:pt x="96204" y="12715"/>
                    <a:pt x="41983" y="23293"/>
                    <a:pt x="0" y="51145"/>
                  </a:cubicBezTo>
                  <a:cubicBezTo>
                    <a:pt x="1148" y="56216"/>
                    <a:pt x="2337" y="61169"/>
                    <a:pt x="3643" y="66003"/>
                  </a:cubicBezTo>
                  <a:cubicBezTo>
                    <a:pt x="91728" y="14934"/>
                    <a:pt x="198072" y="11725"/>
                    <a:pt x="298197" y="21629"/>
                  </a:cubicBezTo>
                  <a:cubicBezTo>
                    <a:pt x="297286" y="15964"/>
                    <a:pt x="296296" y="10179"/>
                    <a:pt x="295226" y="4237"/>
                  </a:cubicBezTo>
                  <a:cubicBezTo>
                    <a:pt x="245287" y="-1946"/>
                    <a:pt x="194742" y="-1359"/>
                    <a:pt x="144960" y="5980"/>
                  </a:cubicBezTo>
                  <a:close/>
                </a:path>
              </a:pathLst>
            </a:custGeom>
            <a:solidFill>
              <a:srgbClr val="E5E0DC"/>
            </a:solidFill>
            <a:ln w="3960" cap="flat">
              <a:noFill/>
              <a:prstDash val="solid"/>
              <a:miter/>
            </a:ln>
          </p:spPr>
          <p:txBody>
            <a:bodyPr rtlCol="0" anchor="ctr"/>
            <a:lstStyle/>
            <a:p>
              <a:endParaRPr lang="en-EG"/>
            </a:p>
          </p:txBody>
        </p:sp>
        <p:sp>
          <p:nvSpPr>
            <p:cNvPr id="137" name="Freeform 136">
              <a:extLst>
                <a:ext uri="{FF2B5EF4-FFF2-40B4-BE49-F238E27FC236}">
                  <a16:creationId xmlns:a16="http://schemas.microsoft.com/office/drawing/2014/main" id="{064950BA-9D5E-B141-A8AE-E30E11CFD389}"/>
                </a:ext>
              </a:extLst>
            </p:cNvPr>
            <p:cNvSpPr/>
            <p:nvPr/>
          </p:nvSpPr>
          <p:spPr>
            <a:xfrm>
              <a:off x="7928076" y="6216197"/>
              <a:ext cx="261679" cy="67410"/>
            </a:xfrm>
            <a:custGeom>
              <a:avLst/>
              <a:gdLst>
                <a:gd name="connsiteX0" fmla="*/ 133553 w 261679"/>
                <a:gd name="connsiteY0" fmla="*/ 6041 h 67410"/>
                <a:gd name="connsiteX1" fmla="*/ 634 w 261679"/>
                <a:gd name="connsiteY1" fmla="*/ 48988 h 67410"/>
                <a:gd name="connsiteX2" fmla="*/ 0 w 261679"/>
                <a:gd name="connsiteY2" fmla="*/ 67411 h 67410"/>
                <a:gd name="connsiteX3" fmla="*/ 146544 w 261679"/>
                <a:gd name="connsiteY3" fmla="*/ 20145 h 67410"/>
                <a:gd name="connsiteX4" fmla="*/ 261680 w 261679"/>
                <a:gd name="connsiteY4" fmla="*/ 19710 h 67410"/>
                <a:gd name="connsiteX5" fmla="*/ 254630 w 261679"/>
                <a:gd name="connsiteY5" fmla="*/ 1445 h 67410"/>
                <a:gd name="connsiteX6" fmla="*/ 133553 w 261679"/>
                <a:gd name="connsiteY6" fmla="*/ 6041 h 6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679" h="67410">
                  <a:moveTo>
                    <a:pt x="133553" y="6041"/>
                  </a:moveTo>
                  <a:cubicBezTo>
                    <a:pt x="89709" y="11390"/>
                    <a:pt x="38498" y="22285"/>
                    <a:pt x="634" y="48988"/>
                  </a:cubicBezTo>
                  <a:cubicBezTo>
                    <a:pt x="396" y="54693"/>
                    <a:pt x="159" y="60873"/>
                    <a:pt x="0" y="67411"/>
                  </a:cubicBezTo>
                  <a:cubicBezTo>
                    <a:pt x="40914" y="35716"/>
                    <a:pt x="96403" y="25137"/>
                    <a:pt x="146544" y="20145"/>
                  </a:cubicBezTo>
                  <a:cubicBezTo>
                    <a:pt x="184811" y="16139"/>
                    <a:pt x="223384" y="15994"/>
                    <a:pt x="261680" y="19710"/>
                  </a:cubicBezTo>
                  <a:cubicBezTo>
                    <a:pt x="259251" y="13080"/>
                    <a:pt x="256901" y="6992"/>
                    <a:pt x="254630" y="1445"/>
                  </a:cubicBezTo>
                  <a:cubicBezTo>
                    <a:pt x="214271" y="-2041"/>
                    <a:pt x="172486" y="1287"/>
                    <a:pt x="133553" y="6041"/>
                  </a:cubicBezTo>
                  <a:close/>
                </a:path>
              </a:pathLst>
            </a:custGeom>
            <a:solidFill>
              <a:srgbClr val="E5E0DC"/>
            </a:solidFill>
            <a:ln w="3960" cap="flat">
              <a:noFill/>
              <a:prstDash val="solid"/>
              <a:miter/>
            </a:ln>
          </p:spPr>
          <p:txBody>
            <a:bodyPr rtlCol="0" anchor="ctr"/>
            <a:lstStyle/>
            <a:p>
              <a:endParaRPr lang="en-EG"/>
            </a:p>
          </p:txBody>
        </p:sp>
        <p:sp>
          <p:nvSpPr>
            <p:cNvPr id="138" name="Freeform 137">
              <a:extLst>
                <a:ext uri="{FF2B5EF4-FFF2-40B4-BE49-F238E27FC236}">
                  <a16:creationId xmlns:a16="http://schemas.microsoft.com/office/drawing/2014/main" id="{467DA558-2A81-B543-8988-A5A1EEBBAA17}"/>
                </a:ext>
              </a:extLst>
            </p:cNvPr>
            <p:cNvSpPr/>
            <p:nvPr/>
          </p:nvSpPr>
          <p:spPr>
            <a:xfrm>
              <a:off x="7927759" y="6280467"/>
              <a:ext cx="282275" cy="60389"/>
            </a:xfrm>
            <a:custGeom>
              <a:avLst/>
              <a:gdLst>
                <a:gd name="connsiteX0" fmla="*/ 147138 w 282275"/>
                <a:gd name="connsiteY0" fmla="*/ 4368 h 60389"/>
                <a:gd name="connsiteX1" fmla="*/ 0 w 282275"/>
                <a:gd name="connsiteY1" fmla="*/ 43710 h 60389"/>
                <a:gd name="connsiteX2" fmla="*/ 356 w 282275"/>
                <a:gd name="connsiteY2" fmla="*/ 60389 h 60389"/>
                <a:gd name="connsiteX3" fmla="*/ 161119 w 282275"/>
                <a:gd name="connsiteY3" fmla="*/ 18631 h 60389"/>
                <a:gd name="connsiteX4" fmla="*/ 282276 w 282275"/>
                <a:gd name="connsiteY4" fmla="*/ 18393 h 60389"/>
                <a:gd name="connsiteX5" fmla="*/ 277444 w 282275"/>
                <a:gd name="connsiteY5" fmla="*/ 1912 h 60389"/>
                <a:gd name="connsiteX6" fmla="*/ 147138 w 282275"/>
                <a:gd name="connsiteY6" fmla="*/ 4368 h 6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75" h="60389">
                  <a:moveTo>
                    <a:pt x="147138" y="4368"/>
                  </a:moveTo>
                  <a:cubicBezTo>
                    <a:pt x="97036" y="8845"/>
                    <a:pt x="44161" y="18235"/>
                    <a:pt x="0" y="43710"/>
                  </a:cubicBezTo>
                  <a:cubicBezTo>
                    <a:pt x="0" y="49177"/>
                    <a:pt x="0" y="54763"/>
                    <a:pt x="356" y="60389"/>
                  </a:cubicBezTo>
                  <a:cubicBezTo>
                    <a:pt x="50855" y="34677"/>
                    <a:pt x="103333" y="22791"/>
                    <a:pt x="161119" y="18631"/>
                  </a:cubicBezTo>
                  <a:cubicBezTo>
                    <a:pt x="201436" y="15364"/>
                    <a:pt x="241947" y="15284"/>
                    <a:pt x="282276" y="18393"/>
                  </a:cubicBezTo>
                  <a:cubicBezTo>
                    <a:pt x="280691" y="12807"/>
                    <a:pt x="279067" y="7300"/>
                    <a:pt x="277444" y="1912"/>
                  </a:cubicBezTo>
                  <a:cubicBezTo>
                    <a:pt x="233995" y="-1931"/>
                    <a:pt x="189399" y="605"/>
                    <a:pt x="147138" y="4368"/>
                  </a:cubicBezTo>
                  <a:close/>
                </a:path>
              </a:pathLst>
            </a:custGeom>
            <a:solidFill>
              <a:srgbClr val="E5E0DC"/>
            </a:solidFill>
            <a:ln w="3960" cap="flat">
              <a:noFill/>
              <a:prstDash val="solid"/>
              <a:miter/>
            </a:ln>
          </p:spPr>
          <p:txBody>
            <a:bodyPr rtlCol="0" anchor="ctr"/>
            <a:lstStyle/>
            <a:p>
              <a:endParaRPr lang="en-EG"/>
            </a:p>
          </p:txBody>
        </p:sp>
        <p:sp>
          <p:nvSpPr>
            <p:cNvPr id="139" name="Freeform 138">
              <a:extLst>
                <a:ext uri="{FF2B5EF4-FFF2-40B4-BE49-F238E27FC236}">
                  <a16:creationId xmlns:a16="http://schemas.microsoft.com/office/drawing/2014/main" id="{6F0855D6-2844-5747-A1CF-B0AF5E18D763}"/>
                </a:ext>
              </a:extLst>
            </p:cNvPr>
            <p:cNvSpPr/>
            <p:nvPr/>
          </p:nvSpPr>
          <p:spPr>
            <a:xfrm>
              <a:off x="7831547" y="1133485"/>
              <a:ext cx="353216" cy="112425"/>
            </a:xfrm>
            <a:custGeom>
              <a:avLst/>
              <a:gdLst>
                <a:gd name="connsiteX0" fmla="*/ 173484 w 353216"/>
                <a:gd name="connsiteY0" fmla="*/ 5395 h 112425"/>
                <a:gd name="connsiteX1" fmla="*/ 3177 w 353216"/>
                <a:gd name="connsiteY1" fmla="*/ 93467 h 112425"/>
                <a:gd name="connsiteX2" fmla="*/ 16960 w 353216"/>
                <a:gd name="connsiteY2" fmla="*/ 110424 h 112425"/>
                <a:gd name="connsiteX3" fmla="*/ 159305 w 353216"/>
                <a:gd name="connsiteY3" fmla="*/ 34158 h 112425"/>
                <a:gd name="connsiteX4" fmla="*/ 333297 w 353216"/>
                <a:gd name="connsiteY4" fmla="*/ 54443 h 112425"/>
                <a:gd name="connsiteX5" fmla="*/ 349417 w 353216"/>
                <a:gd name="connsiteY5" fmla="*/ 37525 h 112425"/>
                <a:gd name="connsiteX6" fmla="*/ 173484 w 353216"/>
                <a:gd name="connsiteY6" fmla="*/ 5395 h 11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16" h="112425">
                  <a:moveTo>
                    <a:pt x="173484" y="5395"/>
                  </a:moveTo>
                  <a:cubicBezTo>
                    <a:pt x="109401" y="17518"/>
                    <a:pt x="52011" y="51115"/>
                    <a:pt x="3177" y="93467"/>
                  </a:cubicBezTo>
                  <a:cubicBezTo>
                    <a:pt x="-6171" y="101589"/>
                    <a:pt x="7137" y="118150"/>
                    <a:pt x="16960" y="110424"/>
                  </a:cubicBezTo>
                  <a:cubicBezTo>
                    <a:pt x="59735" y="77223"/>
                    <a:pt x="106470" y="48183"/>
                    <a:pt x="159305" y="34158"/>
                  </a:cubicBezTo>
                  <a:cubicBezTo>
                    <a:pt x="213923" y="19657"/>
                    <a:pt x="286046" y="19103"/>
                    <a:pt x="333297" y="54443"/>
                  </a:cubicBezTo>
                  <a:cubicBezTo>
                    <a:pt x="345178" y="63198"/>
                    <a:pt x="360427" y="48381"/>
                    <a:pt x="349417" y="37525"/>
                  </a:cubicBezTo>
                  <a:cubicBezTo>
                    <a:pt x="307473" y="-3916"/>
                    <a:pt x="227230" y="-4748"/>
                    <a:pt x="173484" y="5395"/>
                  </a:cubicBezTo>
                  <a:close/>
                </a:path>
              </a:pathLst>
            </a:custGeom>
            <a:solidFill>
              <a:srgbClr val="FFAC8F"/>
            </a:solidFill>
            <a:ln w="3960" cap="flat">
              <a:noFill/>
              <a:prstDash val="solid"/>
              <a:miter/>
            </a:ln>
          </p:spPr>
          <p:txBody>
            <a:bodyPr rtlCol="0" anchor="ctr"/>
            <a:lstStyle/>
            <a:p>
              <a:endParaRPr lang="en-EG"/>
            </a:p>
          </p:txBody>
        </p:sp>
        <p:sp>
          <p:nvSpPr>
            <p:cNvPr id="140" name="Freeform 139">
              <a:extLst>
                <a:ext uri="{FF2B5EF4-FFF2-40B4-BE49-F238E27FC236}">
                  <a16:creationId xmlns:a16="http://schemas.microsoft.com/office/drawing/2014/main" id="{9309B250-A123-934D-93B3-ABC8A02E56E9}"/>
                </a:ext>
              </a:extLst>
            </p:cNvPr>
            <p:cNvSpPr/>
            <p:nvPr/>
          </p:nvSpPr>
          <p:spPr>
            <a:xfrm>
              <a:off x="8027929" y="309075"/>
              <a:ext cx="278938" cy="100837"/>
            </a:xfrm>
            <a:custGeom>
              <a:avLst/>
              <a:gdLst>
                <a:gd name="connsiteX0" fmla="*/ 271340 w 278938"/>
                <a:gd name="connsiteY0" fmla="*/ 79624 h 100837"/>
                <a:gd name="connsiteX1" fmla="*/ 143173 w 278938"/>
                <a:gd name="connsiteY1" fmla="*/ 36598 h 100837"/>
                <a:gd name="connsiteX2" fmla="*/ 13462 w 278938"/>
                <a:gd name="connsiteY2" fmla="*/ 188 h 100837"/>
                <a:gd name="connsiteX3" fmla="*/ 8154 w 278938"/>
                <a:gd name="connsiteY3" fmla="*/ 21583 h 100837"/>
                <a:gd name="connsiteX4" fmla="*/ 137390 w 278938"/>
                <a:gd name="connsiteY4" fmla="*/ 59735 h 100837"/>
                <a:gd name="connsiteX5" fmla="*/ 266151 w 278938"/>
                <a:gd name="connsiteY5" fmla="*/ 100662 h 100837"/>
                <a:gd name="connsiteX6" fmla="*/ 278763 w 278938"/>
                <a:gd name="connsiteY6" fmla="*/ 91913 h 100837"/>
                <a:gd name="connsiteX7" fmla="*/ 271340 w 278938"/>
                <a:gd name="connsiteY7" fmla="*/ 79624 h 10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938" h="100837">
                  <a:moveTo>
                    <a:pt x="271340" y="79624"/>
                  </a:moveTo>
                  <a:cubicBezTo>
                    <a:pt x="229317" y="63777"/>
                    <a:pt x="185631" y="51376"/>
                    <a:pt x="143173" y="36598"/>
                  </a:cubicBezTo>
                  <a:cubicBezTo>
                    <a:pt x="100715" y="21820"/>
                    <a:pt x="57900" y="7914"/>
                    <a:pt x="13462" y="188"/>
                  </a:cubicBezTo>
                  <a:cubicBezTo>
                    <a:pt x="-361" y="-2189"/>
                    <a:pt x="-5826" y="18651"/>
                    <a:pt x="8154" y="21583"/>
                  </a:cubicBezTo>
                  <a:cubicBezTo>
                    <a:pt x="52053" y="31334"/>
                    <a:pt x="95233" y="44081"/>
                    <a:pt x="137390" y="59735"/>
                  </a:cubicBezTo>
                  <a:cubicBezTo>
                    <a:pt x="179215" y="74632"/>
                    <a:pt x="222148" y="93768"/>
                    <a:pt x="266151" y="100662"/>
                  </a:cubicBezTo>
                  <a:cubicBezTo>
                    <a:pt x="272049" y="101730"/>
                    <a:pt x="277695" y="97813"/>
                    <a:pt x="278763" y="91913"/>
                  </a:cubicBezTo>
                  <a:cubicBezTo>
                    <a:pt x="279737" y="86531"/>
                    <a:pt x="276556" y="81265"/>
                    <a:pt x="271340" y="79624"/>
                  </a:cubicBezTo>
                  <a:close/>
                </a:path>
              </a:pathLst>
            </a:custGeom>
            <a:solidFill>
              <a:srgbClr val="FFAC8F"/>
            </a:solidFill>
            <a:ln w="3960" cap="flat">
              <a:noFill/>
              <a:prstDash val="solid"/>
              <a:miter/>
            </a:ln>
          </p:spPr>
          <p:txBody>
            <a:bodyPr rtlCol="0" anchor="ctr"/>
            <a:lstStyle/>
            <a:p>
              <a:endParaRPr lang="en-EG"/>
            </a:p>
          </p:txBody>
        </p:sp>
        <p:sp>
          <p:nvSpPr>
            <p:cNvPr id="141" name="Freeform 140">
              <a:extLst>
                <a:ext uri="{FF2B5EF4-FFF2-40B4-BE49-F238E27FC236}">
                  <a16:creationId xmlns:a16="http://schemas.microsoft.com/office/drawing/2014/main" id="{209A723A-8BBB-B743-AB8D-96387377A2AF}"/>
                </a:ext>
              </a:extLst>
            </p:cNvPr>
            <p:cNvSpPr/>
            <p:nvPr/>
          </p:nvSpPr>
          <p:spPr>
            <a:xfrm>
              <a:off x="7899314" y="343461"/>
              <a:ext cx="77826" cy="116090"/>
            </a:xfrm>
            <a:custGeom>
              <a:avLst/>
              <a:gdLst>
                <a:gd name="connsiteX0" fmla="*/ 57556 w 77826"/>
                <a:gd name="connsiteY0" fmla="*/ 5936 h 116090"/>
                <a:gd name="connsiteX1" fmla="*/ 1592 w 77826"/>
                <a:gd name="connsiteY1" fmla="*/ 99753 h 116090"/>
                <a:gd name="connsiteX2" fmla="*/ 19415 w 77826"/>
                <a:gd name="connsiteY2" fmla="*/ 112787 h 116090"/>
                <a:gd name="connsiteX3" fmla="*/ 76964 w 77826"/>
                <a:gd name="connsiteY3" fmla="*/ 16593 h 116090"/>
                <a:gd name="connsiteX4" fmla="*/ 57556 w 77826"/>
                <a:gd name="connsiteY4" fmla="*/ 5936 h 116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26" h="116090">
                  <a:moveTo>
                    <a:pt x="57556" y="5936"/>
                  </a:moveTo>
                  <a:cubicBezTo>
                    <a:pt x="41357" y="39215"/>
                    <a:pt x="20643" y="68295"/>
                    <a:pt x="1592" y="99753"/>
                  </a:cubicBezTo>
                  <a:cubicBezTo>
                    <a:pt x="-5061" y="110727"/>
                    <a:pt x="10742" y="121781"/>
                    <a:pt x="19415" y="112787"/>
                  </a:cubicBezTo>
                  <a:cubicBezTo>
                    <a:pt x="44724" y="86639"/>
                    <a:pt x="63458" y="50110"/>
                    <a:pt x="76964" y="16593"/>
                  </a:cubicBezTo>
                  <a:cubicBezTo>
                    <a:pt x="81954" y="3717"/>
                    <a:pt x="63933" y="-7178"/>
                    <a:pt x="57556" y="5936"/>
                  </a:cubicBezTo>
                  <a:close/>
                </a:path>
              </a:pathLst>
            </a:custGeom>
            <a:solidFill>
              <a:srgbClr val="FFAC8F"/>
            </a:solidFill>
            <a:ln w="3960" cap="flat">
              <a:noFill/>
              <a:prstDash val="solid"/>
              <a:miter/>
            </a:ln>
          </p:spPr>
          <p:txBody>
            <a:bodyPr rtlCol="0" anchor="ctr"/>
            <a:lstStyle/>
            <a:p>
              <a:endParaRPr lang="en-EG"/>
            </a:p>
          </p:txBody>
        </p:sp>
        <p:sp>
          <p:nvSpPr>
            <p:cNvPr id="142" name="Freeform 141">
              <a:extLst>
                <a:ext uri="{FF2B5EF4-FFF2-40B4-BE49-F238E27FC236}">
                  <a16:creationId xmlns:a16="http://schemas.microsoft.com/office/drawing/2014/main" id="{7D810258-7174-C541-8B6F-25D7599E5AA1}"/>
                </a:ext>
              </a:extLst>
            </p:cNvPr>
            <p:cNvSpPr/>
            <p:nvPr/>
          </p:nvSpPr>
          <p:spPr>
            <a:xfrm>
              <a:off x="7976546" y="383255"/>
              <a:ext cx="69483" cy="115569"/>
            </a:xfrm>
            <a:custGeom>
              <a:avLst/>
              <a:gdLst>
                <a:gd name="connsiteX0" fmla="*/ 49239 w 69483"/>
                <a:gd name="connsiteY0" fmla="*/ 5444 h 115569"/>
                <a:gd name="connsiteX1" fmla="*/ 19099 w 69483"/>
                <a:gd name="connsiteY1" fmla="*/ 52748 h 115569"/>
                <a:gd name="connsiteX2" fmla="*/ 365 w 69483"/>
                <a:gd name="connsiteY2" fmla="*/ 102549 h 115569"/>
                <a:gd name="connsiteX3" fmla="*/ 21475 w 69483"/>
                <a:gd name="connsiteY3" fmla="*/ 107779 h 115569"/>
                <a:gd name="connsiteX4" fmla="*/ 42229 w 69483"/>
                <a:gd name="connsiteY4" fmla="*/ 58295 h 115569"/>
                <a:gd name="connsiteX5" fmla="*/ 68211 w 69483"/>
                <a:gd name="connsiteY5" fmla="*/ 15903 h 115569"/>
                <a:gd name="connsiteX6" fmla="*/ 49239 w 69483"/>
                <a:gd name="connsiteY6" fmla="*/ 5444 h 11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83" h="115569">
                  <a:moveTo>
                    <a:pt x="49239" y="5444"/>
                  </a:moveTo>
                  <a:cubicBezTo>
                    <a:pt x="39813" y="21687"/>
                    <a:pt x="27772" y="35910"/>
                    <a:pt x="19099" y="52748"/>
                  </a:cubicBezTo>
                  <a:cubicBezTo>
                    <a:pt x="10860" y="68528"/>
                    <a:pt x="4569" y="85251"/>
                    <a:pt x="365" y="102549"/>
                  </a:cubicBezTo>
                  <a:cubicBezTo>
                    <a:pt x="-2923" y="116416"/>
                    <a:pt x="16960" y="120813"/>
                    <a:pt x="21475" y="107779"/>
                  </a:cubicBezTo>
                  <a:cubicBezTo>
                    <a:pt x="27073" y="90761"/>
                    <a:pt x="34013" y="74214"/>
                    <a:pt x="42229" y="58295"/>
                  </a:cubicBezTo>
                  <a:cubicBezTo>
                    <a:pt x="50150" y="43676"/>
                    <a:pt x="60884" y="30562"/>
                    <a:pt x="68211" y="15903"/>
                  </a:cubicBezTo>
                  <a:cubicBezTo>
                    <a:pt x="74429" y="3423"/>
                    <a:pt x="56210" y="-6640"/>
                    <a:pt x="49239" y="5444"/>
                  </a:cubicBezTo>
                  <a:close/>
                </a:path>
              </a:pathLst>
            </a:custGeom>
            <a:solidFill>
              <a:srgbClr val="FFAC8F"/>
            </a:solidFill>
            <a:ln w="3960" cap="flat">
              <a:noFill/>
              <a:prstDash val="solid"/>
              <a:miter/>
            </a:ln>
          </p:spPr>
          <p:txBody>
            <a:bodyPr rtlCol="0" anchor="ctr"/>
            <a:lstStyle/>
            <a:p>
              <a:endParaRPr lang="en-EG"/>
            </a:p>
          </p:txBody>
        </p:sp>
        <p:sp>
          <p:nvSpPr>
            <p:cNvPr id="143" name="Freeform 142">
              <a:extLst>
                <a:ext uri="{FF2B5EF4-FFF2-40B4-BE49-F238E27FC236}">
                  <a16:creationId xmlns:a16="http://schemas.microsoft.com/office/drawing/2014/main" id="{1DB38347-FDED-4546-B894-79A2A0DBE706}"/>
                </a:ext>
              </a:extLst>
            </p:cNvPr>
            <p:cNvSpPr/>
            <p:nvPr/>
          </p:nvSpPr>
          <p:spPr>
            <a:xfrm>
              <a:off x="8064996" y="403216"/>
              <a:ext cx="52568" cy="112511"/>
            </a:xfrm>
            <a:custGeom>
              <a:avLst/>
              <a:gdLst>
                <a:gd name="connsiteX0" fmla="*/ 31844 w 52568"/>
                <a:gd name="connsiteY0" fmla="*/ 5530 h 112511"/>
                <a:gd name="connsiteX1" fmla="*/ 159 w 52568"/>
                <a:gd name="connsiteY1" fmla="*/ 98237 h 112511"/>
                <a:gd name="connsiteX2" fmla="*/ 20912 w 52568"/>
                <a:gd name="connsiteY2" fmla="*/ 106399 h 112511"/>
                <a:gd name="connsiteX3" fmla="*/ 52162 w 52568"/>
                <a:gd name="connsiteY3" fmla="*/ 13414 h 112511"/>
                <a:gd name="connsiteX4" fmla="*/ 31844 w 52568"/>
                <a:gd name="connsiteY4" fmla="*/ 5530 h 11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68" h="112511">
                  <a:moveTo>
                    <a:pt x="31844" y="5530"/>
                  </a:moveTo>
                  <a:cubicBezTo>
                    <a:pt x="16994" y="34795"/>
                    <a:pt x="6328" y="66003"/>
                    <a:pt x="159" y="98237"/>
                  </a:cubicBezTo>
                  <a:cubicBezTo>
                    <a:pt x="-1861" y="110123"/>
                    <a:pt x="16001" y="118958"/>
                    <a:pt x="20912" y="106399"/>
                  </a:cubicBezTo>
                  <a:cubicBezTo>
                    <a:pt x="32794" y="76487"/>
                    <a:pt x="43211" y="44316"/>
                    <a:pt x="52162" y="13414"/>
                  </a:cubicBezTo>
                  <a:cubicBezTo>
                    <a:pt x="55489" y="1568"/>
                    <a:pt x="37468" y="-5564"/>
                    <a:pt x="31844" y="5530"/>
                  </a:cubicBezTo>
                  <a:close/>
                </a:path>
              </a:pathLst>
            </a:custGeom>
            <a:solidFill>
              <a:srgbClr val="FFAC8F"/>
            </a:solidFill>
            <a:ln w="3960" cap="flat">
              <a:noFill/>
              <a:prstDash val="solid"/>
              <a:miter/>
            </a:ln>
          </p:spPr>
          <p:txBody>
            <a:bodyPr rtlCol="0" anchor="ctr"/>
            <a:lstStyle/>
            <a:p>
              <a:endParaRPr lang="en-EG"/>
            </a:p>
          </p:txBody>
        </p:sp>
        <p:sp>
          <p:nvSpPr>
            <p:cNvPr id="144" name="Freeform 143">
              <a:extLst>
                <a:ext uri="{FF2B5EF4-FFF2-40B4-BE49-F238E27FC236}">
                  <a16:creationId xmlns:a16="http://schemas.microsoft.com/office/drawing/2014/main" id="{0EB232C2-59BF-ED43-ABBD-62B60E3B646D}"/>
                </a:ext>
              </a:extLst>
            </p:cNvPr>
            <p:cNvSpPr/>
            <p:nvPr/>
          </p:nvSpPr>
          <p:spPr>
            <a:xfrm>
              <a:off x="5846974" y="2262627"/>
              <a:ext cx="92496" cy="383384"/>
            </a:xfrm>
            <a:custGeom>
              <a:avLst/>
              <a:gdLst>
                <a:gd name="connsiteX0" fmla="*/ 1762 w 92496"/>
                <a:gd name="connsiteY0" fmla="*/ 15964 h 383384"/>
                <a:gd name="connsiteX1" fmla="*/ 60063 w 92496"/>
                <a:gd name="connsiteY1" fmla="*/ 185849 h 383384"/>
                <a:gd name="connsiteX2" fmla="*/ 66281 w 92496"/>
                <a:gd name="connsiteY2" fmla="*/ 372850 h 383384"/>
                <a:gd name="connsiteX3" fmla="*/ 88659 w 92496"/>
                <a:gd name="connsiteY3" fmla="*/ 372295 h 383384"/>
                <a:gd name="connsiteX4" fmla="*/ 19823 w 92496"/>
                <a:gd name="connsiteY4" fmla="*/ 4752 h 383384"/>
                <a:gd name="connsiteX5" fmla="*/ 1762 w 92496"/>
                <a:gd name="connsiteY5" fmla="*/ 15964 h 38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496" h="383384">
                  <a:moveTo>
                    <a:pt x="1762" y="15964"/>
                  </a:moveTo>
                  <a:cubicBezTo>
                    <a:pt x="34239" y="66993"/>
                    <a:pt x="52181" y="126144"/>
                    <a:pt x="60063" y="185849"/>
                  </a:cubicBezTo>
                  <a:cubicBezTo>
                    <a:pt x="68340" y="248130"/>
                    <a:pt x="64023" y="310331"/>
                    <a:pt x="66281" y="372850"/>
                  </a:cubicBezTo>
                  <a:cubicBezTo>
                    <a:pt x="66796" y="387627"/>
                    <a:pt x="87431" y="386320"/>
                    <a:pt x="88659" y="372295"/>
                  </a:cubicBezTo>
                  <a:cubicBezTo>
                    <a:pt x="99392" y="249081"/>
                    <a:pt x="90956" y="109979"/>
                    <a:pt x="19823" y="4752"/>
                  </a:cubicBezTo>
                  <a:cubicBezTo>
                    <a:pt x="12218" y="-6539"/>
                    <a:pt x="-5644" y="4356"/>
                    <a:pt x="1762" y="15964"/>
                  </a:cubicBezTo>
                  <a:close/>
                </a:path>
              </a:pathLst>
            </a:custGeom>
            <a:solidFill>
              <a:srgbClr val="FFAC8F"/>
            </a:solidFill>
            <a:ln w="3960" cap="flat">
              <a:noFill/>
              <a:prstDash val="solid"/>
              <a:miter/>
            </a:ln>
          </p:spPr>
          <p:txBody>
            <a:bodyPr rtlCol="0" anchor="ctr"/>
            <a:lstStyle/>
            <a:p>
              <a:endParaRPr lang="en-EG"/>
            </a:p>
          </p:txBody>
        </p:sp>
        <p:sp>
          <p:nvSpPr>
            <p:cNvPr id="145" name="Freeform 144">
              <a:extLst>
                <a:ext uri="{FF2B5EF4-FFF2-40B4-BE49-F238E27FC236}">
                  <a16:creationId xmlns:a16="http://schemas.microsoft.com/office/drawing/2014/main" id="{BFBC3653-5A39-9542-81D3-8C0ACE5CB47D}"/>
                </a:ext>
              </a:extLst>
            </p:cNvPr>
            <p:cNvSpPr/>
            <p:nvPr/>
          </p:nvSpPr>
          <p:spPr>
            <a:xfrm>
              <a:off x="5716973" y="1696657"/>
              <a:ext cx="144408" cy="275870"/>
            </a:xfrm>
            <a:custGeom>
              <a:avLst/>
              <a:gdLst>
                <a:gd name="connsiteX0" fmla="*/ 123406 w 144408"/>
                <a:gd name="connsiteY0" fmla="*/ 5560 h 275870"/>
                <a:gd name="connsiteX1" fmla="*/ 626 w 144408"/>
                <a:gd name="connsiteY1" fmla="*/ 262012 h 275870"/>
                <a:gd name="connsiteX2" fmla="*/ 21300 w 144408"/>
                <a:gd name="connsiteY2" fmla="*/ 270134 h 275870"/>
                <a:gd name="connsiteX3" fmla="*/ 142932 w 144408"/>
                <a:gd name="connsiteY3" fmla="*/ 16297 h 275870"/>
                <a:gd name="connsiteX4" fmla="*/ 123406 w 144408"/>
                <a:gd name="connsiteY4" fmla="*/ 5560 h 275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08" h="275870">
                  <a:moveTo>
                    <a:pt x="123406" y="5560"/>
                  </a:moveTo>
                  <a:cubicBezTo>
                    <a:pt x="76432" y="87769"/>
                    <a:pt x="33776" y="173227"/>
                    <a:pt x="626" y="262012"/>
                  </a:cubicBezTo>
                  <a:cubicBezTo>
                    <a:pt x="-3771" y="273898"/>
                    <a:pt x="16270" y="281822"/>
                    <a:pt x="21300" y="270134"/>
                  </a:cubicBezTo>
                  <a:cubicBezTo>
                    <a:pt x="58689" y="183805"/>
                    <a:pt x="97543" y="98783"/>
                    <a:pt x="142932" y="16297"/>
                  </a:cubicBezTo>
                  <a:cubicBezTo>
                    <a:pt x="149863" y="3698"/>
                    <a:pt x="130535" y="-6880"/>
                    <a:pt x="123406" y="5560"/>
                  </a:cubicBezTo>
                  <a:close/>
                </a:path>
              </a:pathLst>
            </a:custGeom>
            <a:solidFill>
              <a:srgbClr val="FFAC8F"/>
            </a:solidFill>
            <a:ln w="3960" cap="flat">
              <a:noFill/>
              <a:prstDash val="solid"/>
              <a:miter/>
            </a:ln>
          </p:spPr>
          <p:txBody>
            <a:bodyPr rtlCol="0" anchor="ctr"/>
            <a:lstStyle/>
            <a:p>
              <a:endParaRPr lang="en-EG"/>
            </a:p>
          </p:txBody>
        </p:sp>
        <p:sp>
          <p:nvSpPr>
            <p:cNvPr id="146" name="Freeform 145">
              <a:extLst>
                <a:ext uri="{FF2B5EF4-FFF2-40B4-BE49-F238E27FC236}">
                  <a16:creationId xmlns:a16="http://schemas.microsoft.com/office/drawing/2014/main" id="{B22DD9BB-BEA9-DB4D-A06C-780D5336231F}"/>
                </a:ext>
              </a:extLst>
            </p:cNvPr>
            <p:cNvSpPr/>
            <p:nvPr/>
          </p:nvSpPr>
          <p:spPr>
            <a:xfrm>
              <a:off x="5717226" y="3451773"/>
              <a:ext cx="164008" cy="38467"/>
            </a:xfrm>
            <a:custGeom>
              <a:avLst/>
              <a:gdLst>
                <a:gd name="connsiteX0" fmla="*/ 153016 w 164008"/>
                <a:gd name="connsiteY0" fmla="*/ 206 h 38467"/>
                <a:gd name="connsiteX1" fmla="*/ 7343 w 164008"/>
                <a:gd name="connsiteY1" fmla="*/ 17479 h 38467"/>
                <a:gd name="connsiteX2" fmla="*/ 10710 w 164008"/>
                <a:gd name="connsiteY2" fmla="*/ 38398 h 38467"/>
                <a:gd name="connsiteX3" fmla="*/ 156501 w 164008"/>
                <a:gd name="connsiteY3" fmla="*/ 21600 h 38467"/>
                <a:gd name="connsiteX4" fmla="*/ 153016 w 164008"/>
                <a:gd name="connsiteY4" fmla="*/ 206 h 3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08" h="38467">
                  <a:moveTo>
                    <a:pt x="153016" y="206"/>
                  </a:moveTo>
                  <a:cubicBezTo>
                    <a:pt x="105013" y="-1458"/>
                    <a:pt x="54000" y="7218"/>
                    <a:pt x="7343" y="17479"/>
                  </a:cubicBezTo>
                  <a:cubicBezTo>
                    <a:pt x="-4301" y="20015"/>
                    <a:pt x="-1291" y="39785"/>
                    <a:pt x="10710" y="38398"/>
                  </a:cubicBezTo>
                  <a:cubicBezTo>
                    <a:pt x="59069" y="32653"/>
                    <a:pt x="108459" y="29444"/>
                    <a:pt x="156501" y="21600"/>
                  </a:cubicBezTo>
                  <a:cubicBezTo>
                    <a:pt x="169056" y="19500"/>
                    <a:pt x="164462" y="602"/>
                    <a:pt x="153016" y="206"/>
                  </a:cubicBezTo>
                  <a:close/>
                </a:path>
              </a:pathLst>
            </a:custGeom>
            <a:solidFill>
              <a:srgbClr val="FFAC8F"/>
            </a:solidFill>
            <a:ln w="3960" cap="flat">
              <a:noFill/>
              <a:prstDash val="solid"/>
              <a:miter/>
            </a:ln>
          </p:spPr>
          <p:txBody>
            <a:bodyPr rtlCol="0" anchor="ctr"/>
            <a:lstStyle/>
            <a:p>
              <a:endParaRPr lang="en-EG"/>
            </a:p>
          </p:txBody>
        </p:sp>
        <p:sp>
          <p:nvSpPr>
            <p:cNvPr id="147" name="Freeform 146">
              <a:extLst>
                <a:ext uri="{FF2B5EF4-FFF2-40B4-BE49-F238E27FC236}">
                  <a16:creationId xmlns:a16="http://schemas.microsoft.com/office/drawing/2014/main" id="{8B96991A-5355-D844-8C26-BC220E1F23AC}"/>
                </a:ext>
              </a:extLst>
            </p:cNvPr>
            <p:cNvSpPr/>
            <p:nvPr/>
          </p:nvSpPr>
          <p:spPr>
            <a:xfrm>
              <a:off x="6816843" y="5366400"/>
              <a:ext cx="66535" cy="403072"/>
            </a:xfrm>
            <a:custGeom>
              <a:avLst/>
              <a:gdLst>
                <a:gd name="connsiteX0" fmla="*/ 668 w 66535"/>
                <a:gd name="connsiteY0" fmla="*/ 13822 h 403072"/>
                <a:gd name="connsiteX1" fmla="*/ 28392 w 66535"/>
                <a:gd name="connsiteY1" fmla="*/ 389764 h 403072"/>
                <a:gd name="connsiteX2" fmla="*/ 49542 w 66535"/>
                <a:gd name="connsiteY2" fmla="*/ 395033 h 403072"/>
                <a:gd name="connsiteX3" fmla="*/ 21818 w 66535"/>
                <a:gd name="connsiteY3" fmla="*/ 7443 h 403072"/>
                <a:gd name="connsiteX4" fmla="*/ 668 w 66535"/>
                <a:gd name="connsiteY4" fmla="*/ 13822 h 403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35" h="403072">
                  <a:moveTo>
                    <a:pt x="668" y="13822"/>
                  </a:moveTo>
                  <a:cubicBezTo>
                    <a:pt x="44591" y="136996"/>
                    <a:pt x="48195" y="261677"/>
                    <a:pt x="28392" y="389764"/>
                  </a:cubicBezTo>
                  <a:cubicBezTo>
                    <a:pt x="26253" y="403432"/>
                    <a:pt x="46057" y="408820"/>
                    <a:pt x="49542" y="395033"/>
                  </a:cubicBezTo>
                  <a:cubicBezTo>
                    <a:pt x="81544" y="268491"/>
                    <a:pt x="66137" y="128993"/>
                    <a:pt x="21818" y="7443"/>
                  </a:cubicBezTo>
                  <a:cubicBezTo>
                    <a:pt x="16867" y="-5988"/>
                    <a:pt x="-3966" y="351"/>
                    <a:pt x="668" y="13822"/>
                  </a:cubicBezTo>
                  <a:close/>
                </a:path>
              </a:pathLst>
            </a:custGeom>
            <a:solidFill>
              <a:srgbClr val="FFAC8F"/>
            </a:solidFill>
            <a:ln w="3960" cap="flat">
              <a:noFill/>
              <a:prstDash val="solid"/>
              <a:miter/>
            </a:ln>
          </p:spPr>
          <p:txBody>
            <a:bodyPr rtlCol="0" anchor="ctr"/>
            <a:lstStyle/>
            <a:p>
              <a:endParaRPr lang="en-EG"/>
            </a:p>
          </p:txBody>
        </p:sp>
        <p:sp>
          <p:nvSpPr>
            <p:cNvPr id="148" name="Freeform 147">
              <a:extLst>
                <a:ext uri="{FF2B5EF4-FFF2-40B4-BE49-F238E27FC236}">
                  <a16:creationId xmlns:a16="http://schemas.microsoft.com/office/drawing/2014/main" id="{C07BD0C4-E6E3-4C44-A3CA-C28ED1E6A836}"/>
                </a:ext>
              </a:extLst>
            </p:cNvPr>
            <p:cNvSpPr/>
            <p:nvPr/>
          </p:nvSpPr>
          <p:spPr>
            <a:xfrm>
              <a:off x="7634943" y="5186537"/>
              <a:ext cx="147018" cy="364734"/>
            </a:xfrm>
            <a:custGeom>
              <a:avLst/>
              <a:gdLst>
                <a:gd name="connsiteX0" fmla="*/ 21552 w 147018"/>
                <a:gd name="connsiteY0" fmla="*/ 7476 h 364734"/>
                <a:gd name="connsiteX1" fmla="*/ 125 w 147018"/>
                <a:gd name="connsiteY1" fmla="*/ 10923 h 364734"/>
                <a:gd name="connsiteX2" fmla="*/ 127261 w 147018"/>
                <a:gd name="connsiteY2" fmla="*/ 361549 h 364734"/>
                <a:gd name="connsiteX3" fmla="*/ 144886 w 147018"/>
                <a:gd name="connsiteY3" fmla="*/ 347207 h 364734"/>
                <a:gd name="connsiteX4" fmla="*/ 21552 w 147018"/>
                <a:gd name="connsiteY4" fmla="*/ 7476 h 364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8" h="364734">
                  <a:moveTo>
                    <a:pt x="21552" y="7476"/>
                  </a:moveTo>
                  <a:cubicBezTo>
                    <a:pt x="19532" y="-4410"/>
                    <a:pt x="-1816" y="-1279"/>
                    <a:pt x="125" y="10923"/>
                  </a:cubicBezTo>
                  <a:cubicBezTo>
                    <a:pt x="19611" y="132671"/>
                    <a:pt x="40365" y="267375"/>
                    <a:pt x="127261" y="361549"/>
                  </a:cubicBezTo>
                  <a:cubicBezTo>
                    <a:pt x="135935" y="370938"/>
                    <a:pt x="153006" y="357587"/>
                    <a:pt x="144886" y="347207"/>
                  </a:cubicBezTo>
                  <a:cubicBezTo>
                    <a:pt x="66901" y="248318"/>
                    <a:pt x="41989" y="128551"/>
                    <a:pt x="21552" y="7476"/>
                  </a:cubicBezTo>
                  <a:close/>
                </a:path>
              </a:pathLst>
            </a:custGeom>
            <a:solidFill>
              <a:srgbClr val="FFAC8F"/>
            </a:solidFill>
            <a:ln w="3960" cap="flat">
              <a:noFill/>
              <a:prstDash val="solid"/>
              <a:miter/>
            </a:ln>
          </p:spPr>
          <p:txBody>
            <a:bodyPr rtlCol="0" anchor="ctr"/>
            <a:lstStyle/>
            <a:p>
              <a:endParaRPr lang="en-EG"/>
            </a:p>
          </p:txBody>
        </p:sp>
        <p:sp>
          <p:nvSpPr>
            <p:cNvPr id="149" name="Freeform 148">
              <a:extLst>
                <a:ext uri="{FF2B5EF4-FFF2-40B4-BE49-F238E27FC236}">
                  <a16:creationId xmlns:a16="http://schemas.microsoft.com/office/drawing/2014/main" id="{A6B58B55-688B-7F44-9919-4D25C7E4EC08}"/>
                </a:ext>
              </a:extLst>
            </p:cNvPr>
            <p:cNvSpPr/>
            <p:nvPr/>
          </p:nvSpPr>
          <p:spPr>
            <a:xfrm>
              <a:off x="6206897" y="1006874"/>
              <a:ext cx="403427" cy="251011"/>
            </a:xfrm>
            <a:custGeom>
              <a:avLst/>
              <a:gdLst>
                <a:gd name="connsiteX0" fmla="*/ 332972 w 403427"/>
                <a:gd name="connsiteY0" fmla="*/ 3403 h 251011"/>
                <a:gd name="connsiteX1" fmla="*/ 307426 w 403427"/>
                <a:gd name="connsiteY1" fmla="*/ 10891 h 251011"/>
                <a:gd name="connsiteX2" fmla="*/ 296811 w 403427"/>
                <a:gd name="connsiteY2" fmla="*/ 6058 h 251011"/>
                <a:gd name="connsiteX3" fmla="*/ 254472 w 403427"/>
                <a:gd name="connsiteY3" fmla="*/ 16675 h 251011"/>
                <a:gd name="connsiteX4" fmla="*/ 226747 w 403427"/>
                <a:gd name="connsiteY4" fmla="*/ 34068 h 251011"/>
                <a:gd name="connsiteX5" fmla="*/ 204568 w 403427"/>
                <a:gd name="connsiteY5" fmla="*/ 43576 h 251011"/>
                <a:gd name="connsiteX6" fmla="*/ 179497 w 403427"/>
                <a:gd name="connsiteY6" fmla="*/ 39615 h 251011"/>
                <a:gd name="connsiteX7" fmla="*/ 134345 w 403427"/>
                <a:gd name="connsiteY7" fmla="*/ 48687 h 251011"/>
                <a:gd name="connsiteX8" fmla="*/ 100917 w 403427"/>
                <a:gd name="connsiteY8" fmla="*/ 81175 h 251011"/>
                <a:gd name="connsiteX9" fmla="*/ 74381 w 403427"/>
                <a:gd name="connsiteY9" fmla="*/ 106531 h 251011"/>
                <a:gd name="connsiteX10" fmla="*/ 62499 w 403427"/>
                <a:gd name="connsiteY10" fmla="*/ 107798 h 251011"/>
                <a:gd name="connsiteX11" fmla="*/ 51488 w 403427"/>
                <a:gd name="connsiteY11" fmla="*/ 114335 h 251011"/>
                <a:gd name="connsiteX12" fmla="*/ 0 w 403427"/>
                <a:gd name="connsiteY12" fmla="*/ 188858 h 251011"/>
                <a:gd name="connsiteX13" fmla="*/ 101155 w 403427"/>
                <a:gd name="connsiteY13" fmla="*/ 163502 h 251011"/>
                <a:gd name="connsiteX14" fmla="*/ 186546 w 403427"/>
                <a:gd name="connsiteY14" fmla="*/ 247771 h 251011"/>
                <a:gd name="connsiteX15" fmla="*/ 221123 w 403427"/>
                <a:gd name="connsiteY15" fmla="*/ 245077 h 251011"/>
                <a:gd name="connsiteX16" fmla="*/ 281800 w 403427"/>
                <a:gd name="connsiteY16" fmla="*/ 233944 h 251011"/>
                <a:gd name="connsiteX17" fmla="*/ 354201 w 403427"/>
                <a:gd name="connsiteY17" fmla="*/ 221742 h 251011"/>
                <a:gd name="connsiteX18" fmla="*/ 401372 w 403427"/>
                <a:gd name="connsiteY18" fmla="*/ 200031 h 251011"/>
                <a:gd name="connsiteX19" fmla="*/ 384698 w 403427"/>
                <a:gd name="connsiteY19" fmla="*/ 47103 h 251011"/>
                <a:gd name="connsiteX20" fmla="*/ 332972 w 403427"/>
                <a:gd name="connsiteY20" fmla="*/ 3403 h 25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427" h="251011">
                  <a:moveTo>
                    <a:pt x="332972" y="3403"/>
                  </a:moveTo>
                  <a:cubicBezTo>
                    <a:pt x="325050" y="7603"/>
                    <a:pt x="316218" y="13189"/>
                    <a:pt x="307426" y="10891"/>
                  </a:cubicBezTo>
                  <a:cubicBezTo>
                    <a:pt x="303788" y="9508"/>
                    <a:pt x="300242" y="7894"/>
                    <a:pt x="296811" y="6058"/>
                  </a:cubicBezTo>
                  <a:cubicBezTo>
                    <a:pt x="282790" y="313"/>
                    <a:pt x="267304" y="8633"/>
                    <a:pt x="254472" y="16675"/>
                  </a:cubicBezTo>
                  <a:lnTo>
                    <a:pt x="226747" y="34068"/>
                  </a:lnTo>
                  <a:cubicBezTo>
                    <a:pt x="220192" y="38917"/>
                    <a:pt x="212598" y="42172"/>
                    <a:pt x="204568" y="43576"/>
                  </a:cubicBezTo>
                  <a:cubicBezTo>
                    <a:pt x="196092" y="44408"/>
                    <a:pt x="187854" y="41160"/>
                    <a:pt x="179497" y="39615"/>
                  </a:cubicBezTo>
                  <a:cubicBezTo>
                    <a:pt x="163851" y="37337"/>
                    <a:pt x="147898" y="40543"/>
                    <a:pt x="134345" y="48687"/>
                  </a:cubicBezTo>
                  <a:cubicBezTo>
                    <a:pt x="120878" y="56833"/>
                    <a:pt x="109446" y="67944"/>
                    <a:pt x="100917" y="81175"/>
                  </a:cubicBezTo>
                  <a:cubicBezTo>
                    <a:pt x="93907" y="91634"/>
                    <a:pt x="86738" y="104193"/>
                    <a:pt x="74381" y="106531"/>
                  </a:cubicBezTo>
                  <a:cubicBezTo>
                    <a:pt x="70420" y="107244"/>
                    <a:pt x="66460" y="106808"/>
                    <a:pt x="62499" y="107798"/>
                  </a:cubicBezTo>
                  <a:cubicBezTo>
                    <a:pt x="58377" y="109105"/>
                    <a:pt x="54610" y="111342"/>
                    <a:pt x="51488" y="114335"/>
                  </a:cubicBezTo>
                  <a:cubicBezTo>
                    <a:pt x="37032" y="127014"/>
                    <a:pt x="24556" y="144327"/>
                    <a:pt x="0" y="188858"/>
                  </a:cubicBezTo>
                  <a:lnTo>
                    <a:pt x="101155" y="163502"/>
                  </a:lnTo>
                  <a:cubicBezTo>
                    <a:pt x="101155" y="163502"/>
                    <a:pt x="151020" y="237985"/>
                    <a:pt x="186546" y="247771"/>
                  </a:cubicBezTo>
                  <a:cubicBezTo>
                    <a:pt x="198053" y="250720"/>
                    <a:pt x="210212" y="249773"/>
                    <a:pt x="221123" y="245077"/>
                  </a:cubicBezTo>
                  <a:cubicBezTo>
                    <a:pt x="263621" y="263460"/>
                    <a:pt x="280533" y="233192"/>
                    <a:pt x="281800" y="233944"/>
                  </a:cubicBezTo>
                  <a:cubicBezTo>
                    <a:pt x="316139" y="252526"/>
                    <a:pt x="354201" y="221742"/>
                    <a:pt x="354201" y="221742"/>
                  </a:cubicBezTo>
                  <a:cubicBezTo>
                    <a:pt x="365528" y="235886"/>
                    <a:pt x="390916" y="226100"/>
                    <a:pt x="401372" y="200031"/>
                  </a:cubicBezTo>
                  <a:cubicBezTo>
                    <a:pt x="407472" y="184857"/>
                    <a:pt x="399431" y="77966"/>
                    <a:pt x="384698" y="47103"/>
                  </a:cubicBezTo>
                  <a:cubicBezTo>
                    <a:pt x="374994" y="26937"/>
                    <a:pt x="361449" y="-11652"/>
                    <a:pt x="332972" y="3403"/>
                  </a:cubicBezTo>
                  <a:close/>
                </a:path>
              </a:pathLst>
            </a:custGeom>
            <a:solidFill>
              <a:srgbClr val="F28F6D"/>
            </a:solidFill>
            <a:ln w="3960" cap="flat">
              <a:noFill/>
              <a:prstDash val="solid"/>
              <a:miter/>
            </a:ln>
          </p:spPr>
          <p:txBody>
            <a:bodyPr rtlCol="0" anchor="ctr"/>
            <a:lstStyle/>
            <a:p>
              <a:endParaRPr lang="en-EG"/>
            </a:p>
          </p:txBody>
        </p:sp>
        <p:sp>
          <p:nvSpPr>
            <p:cNvPr id="150" name="Freeform 149">
              <a:extLst>
                <a:ext uri="{FF2B5EF4-FFF2-40B4-BE49-F238E27FC236}">
                  <a16:creationId xmlns:a16="http://schemas.microsoft.com/office/drawing/2014/main" id="{AD525F64-DA26-8B40-8837-0A66C11CD4AB}"/>
                </a:ext>
              </a:extLst>
            </p:cNvPr>
            <p:cNvSpPr/>
            <p:nvPr/>
          </p:nvSpPr>
          <p:spPr>
            <a:xfrm>
              <a:off x="6277238" y="1130876"/>
              <a:ext cx="38141" cy="50038"/>
            </a:xfrm>
            <a:custGeom>
              <a:avLst/>
              <a:gdLst>
                <a:gd name="connsiteX0" fmla="*/ 0 w 38141"/>
                <a:gd name="connsiteY0" fmla="*/ 6458 h 50038"/>
                <a:gd name="connsiteX1" fmla="*/ 17863 w 38141"/>
                <a:gd name="connsiteY1" fmla="*/ 42749 h 50038"/>
                <a:gd name="connsiteX2" fmla="*/ 30735 w 38141"/>
                <a:gd name="connsiteY2" fmla="*/ 39540 h 50038"/>
                <a:gd name="connsiteX3" fmla="*/ 38141 w 38141"/>
                <a:gd name="connsiteY3" fmla="*/ 50038 h 50038"/>
                <a:gd name="connsiteX4" fmla="*/ 13427 w 38141"/>
                <a:gd name="connsiteY4" fmla="*/ 0 h 5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41" h="50038">
                  <a:moveTo>
                    <a:pt x="0" y="6458"/>
                  </a:moveTo>
                  <a:cubicBezTo>
                    <a:pt x="1901" y="10420"/>
                    <a:pt x="8951" y="24920"/>
                    <a:pt x="17863" y="42749"/>
                  </a:cubicBezTo>
                  <a:lnTo>
                    <a:pt x="30735" y="39540"/>
                  </a:lnTo>
                  <a:cubicBezTo>
                    <a:pt x="30735" y="39540"/>
                    <a:pt x="33507" y="43501"/>
                    <a:pt x="38141" y="50038"/>
                  </a:cubicBezTo>
                  <a:cubicBezTo>
                    <a:pt x="29388" y="32685"/>
                    <a:pt x="20595" y="14857"/>
                    <a:pt x="13427" y="0"/>
                  </a:cubicBezTo>
                  <a:close/>
                </a:path>
              </a:pathLst>
            </a:custGeom>
            <a:solidFill>
              <a:srgbClr val="EE685D"/>
            </a:solidFill>
            <a:ln w="3960" cap="flat">
              <a:noFill/>
              <a:prstDash val="solid"/>
              <a:miter/>
            </a:ln>
          </p:spPr>
          <p:txBody>
            <a:bodyPr rtlCol="0" anchor="ctr"/>
            <a:lstStyle/>
            <a:p>
              <a:endParaRPr lang="en-EG"/>
            </a:p>
          </p:txBody>
        </p:sp>
        <p:sp>
          <p:nvSpPr>
            <p:cNvPr id="151" name="Freeform 150">
              <a:extLst>
                <a:ext uri="{FF2B5EF4-FFF2-40B4-BE49-F238E27FC236}">
                  <a16:creationId xmlns:a16="http://schemas.microsoft.com/office/drawing/2014/main" id="{B0C02F52-E3BF-7747-A94B-0D9EFFBC480B}"/>
                </a:ext>
              </a:extLst>
            </p:cNvPr>
            <p:cNvSpPr/>
            <p:nvPr/>
          </p:nvSpPr>
          <p:spPr>
            <a:xfrm>
              <a:off x="6307854" y="1073667"/>
              <a:ext cx="130661" cy="182087"/>
            </a:xfrm>
            <a:custGeom>
              <a:avLst/>
              <a:gdLst>
                <a:gd name="connsiteX0" fmla="*/ 26101 w 130661"/>
                <a:gd name="connsiteY0" fmla="*/ 4794 h 182087"/>
                <a:gd name="connsiteX1" fmla="*/ 11248 w 130661"/>
                <a:gd name="connsiteY1" fmla="*/ 0 h 182087"/>
                <a:gd name="connsiteX2" fmla="*/ 0 w 130661"/>
                <a:gd name="connsiteY2" fmla="*/ 14382 h 182087"/>
                <a:gd name="connsiteX3" fmla="*/ 0 w 130661"/>
                <a:gd name="connsiteY3" fmla="*/ 14382 h 182087"/>
                <a:gd name="connsiteX4" fmla="*/ 16833 w 130661"/>
                <a:gd name="connsiteY4" fmla="*/ 16442 h 182087"/>
                <a:gd name="connsiteX5" fmla="*/ 112958 w 130661"/>
                <a:gd name="connsiteY5" fmla="*/ 180820 h 182087"/>
                <a:gd name="connsiteX6" fmla="*/ 120087 w 130661"/>
                <a:gd name="connsiteY6" fmla="*/ 178324 h 182087"/>
                <a:gd name="connsiteX7" fmla="*/ 130662 w 130661"/>
                <a:gd name="connsiteY7" fmla="*/ 182088 h 182087"/>
                <a:gd name="connsiteX8" fmla="*/ 26101 w 130661"/>
                <a:gd name="connsiteY8" fmla="*/ 4794 h 182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661" h="182087">
                  <a:moveTo>
                    <a:pt x="26101" y="4794"/>
                  </a:moveTo>
                  <a:cubicBezTo>
                    <a:pt x="21667" y="1897"/>
                    <a:pt x="16539" y="241"/>
                    <a:pt x="11248" y="0"/>
                  </a:cubicBezTo>
                  <a:cubicBezTo>
                    <a:pt x="7151" y="4511"/>
                    <a:pt x="3391" y="9318"/>
                    <a:pt x="0" y="14382"/>
                  </a:cubicBezTo>
                  <a:lnTo>
                    <a:pt x="0" y="14382"/>
                  </a:lnTo>
                  <a:cubicBezTo>
                    <a:pt x="7921" y="14183"/>
                    <a:pt x="14496" y="14659"/>
                    <a:pt x="16833" y="16442"/>
                  </a:cubicBezTo>
                  <a:cubicBezTo>
                    <a:pt x="24754" y="23771"/>
                    <a:pt x="74896" y="112081"/>
                    <a:pt x="112958" y="180820"/>
                  </a:cubicBezTo>
                  <a:cubicBezTo>
                    <a:pt x="115399" y="180185"/>
                    <a:pt x="117783" y="179351"/>
                    <a:pt x="120087" y="178324"/>
                  </a:cubicBezTo>
                  <a:cubicBezTo>
                    <a:pt x="123517" y="179831"/>
                    <a:pt x="127051" y="181089"/>
                    <a:pt x="130662" y="182088"/>
                  </a:cubicBezTo>
                  <a:cubicBezTo>
                    <a:pt x="99531" y="125591"/>
                    <a:pt x="36676" y="12995"/>
                    <a:pt x="26101" y="4794"/>
                  </a:cubicBezTo>
                  <a:close/>
                </a:path>
              </a:pathLst>
            </a:custGeom>
            <a:solidFill>
              <a:srgbClr val="EE685D"/>
            </a:solidFill>
            <a:ln w="3960" cap="flat">
              <a:noFill/>
              <a:prstDash val="solid"/>
              <a:miter/>
            </a:ln>
          </p:spPr>
          <p:txBody>
            <a:bodyPr rtlCol="0" anchor="ctr"/>
            <a:lstStyle/>
            <a:p>
              <a:endParaRPr lang="en-EG"/>
            </a:p>
          </p:txBody>
        </p:sp>
        <p:sp>
          <p:nvSpPr>
            <p:cNvPr id="152" name="Freeform 151">
              <a:extLst>
                <a:ext uri="{FF2B5EF4-FFF2-40B4-BE49-F238E27FC236}">
                  <a16:creationId xmlns:a16="http://schemas.microsoft.com/office/drawing/2014/main" id="{0141965B-1DCE-A94F-A009-90C2B3881425}"/>
                </a:ext>
              </a:extLst>
            </p:cNvPr>
            <p:cNvSpPr/>
            <p:nvPr/>
          </p:nvSpPr>
          <p:spPr>
            <a:xfrm>
              <a:off x="6219175" y="1141335"/>
              <a:ext cx="51329" cy="41956"/>
            </a:xfrm>
            <a:custGeom>
              <a:avLst/>
              <a:gdLst>
                <a:gd name="connsiteX0" fmla="*/ 20872 w 51329"/>
                <a:gd name="connsiteY0" fmla="*/ 0 h 41956"/>
                <a:gd name="connsiteX1" fmla="*/ 14060 w 51329"/>
                <a:gd name="connsiteY1" fmla="*/ 9707 h 41956"/>
                <a:gd name="connsiteX2" fmla="*/ 911 w 51329"/>
                <a:gd name="connsiteY2" fmla="*/ 2853 h 41956"/>
                <a:gd name="connsiteX3" fmla="*/ 911 w 51329"/>
                <a:gd name="connsiteY3" fmla="*/ 2853 h 41956"/>
                <a:gd name="connsiteX4" fmla="*/ 0 w 51329"/>
                <a:gd name="connsiteY4" fmla="*/ 2536 h 41956"/>
                <a:gd name="connsiteX5" fmla="*/ 36913 w 51329"/>
                <a:gd name="connsiteY5" fmla="*/ 41956 h 41956"/>
                <a:gd name="connsiteX6" fmla="*/ 51330 w 51329"/>
                <a:gd name="connsiteY6" fmla="*/ 37994 h 41956"/>
                <a:gd name="connsiteX7" fmla="*/ 20872 w 51329"/>
                <a:gd name="connsiteY7" fmla="*/ 0 h 4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29" h="41956">
                  <a:moveTo>
                    <a:pt x="20872" y="0"/>
                  </a:moveTo>
                  <a:cubicBezTo>
                    <a:pt x="18694" y="2932"/>
                    <a:pt x="16437" y="6141"/>
                    <a:pt x="14060" y="9707"/>
                  </a:cubicBezTo>
                  <a:cubicBezTo>
                    <a:pt x="9862" y="7369"/>
                    <a:pt x="5426" y="5032"/>
                    <a:pt x="911" y="2853"/>
                  </a:cubicBezTo>
                  <a:lnTo>
                    <a:pt x="911" y="2853"/>
                  </a:lnTo>
                  <a:cubicBezTo>
                    <a:pt x="589" y="2810"/>
                    <a:pt x="279" y="2702"/>
                    <a:pt x="0" y="2536"/>
                  </a:cubicBezTo>
                  <a:cubicBezTo>
                    <a:pt x="14853" y="13032"/>
                    <a:pt x="27412" y="26445"/>
                    <a:pt x="36913" y="41956"/>
                  </a:cubicBezTo>
                  <a:cubicBezTo>
                    <a:pt x="41706" y="40570"/>
                    <a:pt x="51330" y="37994"/>
                    <a:pt x="51330" y="37994"/>
                  </a:cubicBezTo>
                  <a:cubicBezTo>
                    <a:pt x="43459" y="23657"/>
                    <a:pt x="33153" y="10800"/>
                    <a:pt x="20872" y="0"/>
                  </a:cubicBezTo>
                  <a:close/>
                </a:path>
              </a:pathLst>
            </a:custGeom>
            <a:solidFill>
              <a:srgbClr val="EE685D"/>
            </a:solidFill>
            <a:ln w="3960" cap="flat">
              <a:noFill/>
              <a:prstDash val="solid"/>
              <a:miter/>
            </a:ln>
          </p:spPr>
          <p:txBody>
            <a:bodyPr rtlCol="0" anchor="ctr"/>
            <a:lstStyle/>
            <a:p>
              <a:endParaRPr lang="en-EG"/>
            </a:p>
          </p:txBody>
        </p:sp>
        <p:sp>
          <p:nvSpPr>
            <p:cNvPr id="153" name="Freeform 152">
              <a:extLst>
                <a:ext uri="{FF2B5EF4-FFF2-40B4-BE49-F238E27FC236}">
                  <a16:creationId xmlns:a16="http://schemas.microsoft.com/office/drawing/2014/main" id="{943C3805-2DCB-464E-B837-DFDC2BF759D8}"/>
                </a:ext>
              </a:extLst>
            </p:cNvPr>
            <p:cNvSpPr/>
            <p:nvPr/>
          </p:nvSpPr>
          <p:spPr>
            <a:xfrm>
              <a:off x="6400929" y="1047598"/>
              <a:ext cx="96125" cy="199361"/>
            </a:xfrm>
            <a:custGeom>
              <a:avLst/>
              <a:gdLst>
                <a:gd name="connsiteX0" fmla="*/ 20516 w 96125"/>
                <a:gd name="connsiteY0" fmla="*/ 0 h 199361"/>
                <a:gd name="connsiteX1" fmla="*/ 10575 w 96125"/>
                <a:gd name="connsiteY1" fmla="*/ 2734 h 199361"/>
                <a:gd name="connsiteX2" fmla="*/ 0 w 96125"/>
                <a:gd name="connsiteY2" fmla="*/ 2021 h 199361"/>
                <a:gd name="connsiteX3" fmla="*/ 48241 w 96125"/>
                <a:gd name="connsiteY3" fmla="*/ 71908 h 199361"/>
                <a:gd name="connsiteX4" fmla="*/ 81431 w 96125"/>
                <a:gd name="connsiteY4" fmla="*/ 199361 h 199361"/>
                <a:gd name="connsiteX5" fmla="*/ 87689 w 96125"/>
                <a:gd name="connsiteY5" fmla="*/ 193260 h 199361"/>
                <a:gd name="connsiteX6" fmla="*/ 96125 w 96125"/>
                <a:gd name="connsiteY6" fmla="*/ 196826 h 199361"/>
                <a:gd name="connsiteX7" fmla="*/ 62499 w 96125"/>
                <a:gd name="connsiteY7" fmla="*/ 67986 h 199361"/>
                <a:gd name="connsiteX8" fmla="*/ 20516 w 96125"/>
                <a:gd name="connsiteY8" fmla="*/ 0 h 199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25" h="199361">
                  <a:moveTo>
                    <a:pt x="20516" y="0"/>
                  </a:moveTo>
                  <a:cubicBezTo>
                    <a:pt x="17368" y="1433"/>
                    <a:pt x="14013" y="2356"/>
                    <a:pt x="10575" y="2734"/>
                  </a:cubicBezTo>
                  <a:cubicBezTo>
                    <a:pt x="7034" y="3013"/>
                    <a:pt x="3471" y="2773"/>
                    <a:pt x="0" y="2021"/>
                  </a:cubicBezTo>
                  <a:cubicBezTo>
                    <a:pt x="23027" y="19662"/>
                    <a:pt x="39908" y="44117"/>
                    <a:pt x="48241" y="71908"/>
                  </a:cubicBezTo>
                  <a:cubicBezTo>
                    <a:pt x="59568" y="111131"/>
                    <a:pt x="75054" y="172896"/>
                    <a:pt x="81431" y="199361"/>
                  </a:cubicBezTo>
                  <a:cubicBezTo>
                    <a:pt x="85392" y="195915"/>
                    <a:pt x="87253" y="193023"/>
                    <a:pt x="87689" y="193260"/>
                  </a:cubicBezTo>
                  <a:cubicBezTo>
                    <a:pt x="90381" y="194715"/>
                    <a:pt x="93206" y="195909"/>
                    <a:pt x="96125" y="196826"/>
                  </a:cubicBezTo>
                  <a:cubicBezTo>
                    <a:pt x="89352" y="167944"/>
                    <a:pt x="72757" y="103286"/>
                    <a:pt x="62499" y="67986"/>
                  </a:cubicBezTo>
                  <a:cubicBezTo>
                    <a:pt x="54841" y="41973"/>
                    <a:pt x="40342" y="18494"/>
                    <a:pt x="20516" y="0"/>
                  </a:cubicBezTo>
                  <a:close/>
                </a:path>
              </a:pathLst>
            </a:custGeom>
            <a:solidFill>
              <a:srgbClr val="EE685D"/>
            </a:solidFill>
            <a:ln w="3960" cap="flat">
              <a:noFill/>
              <a:prstDash val="solid"/>
              <a:miter/>
            </a:ln>
          </p:spPr>
          <p:txBody>
            <a:bodyPr rtlCol="0" anchor="ctr"/>
            <a:lstStyle/>
            <a:p>
              <a:endParaRPr lang="en-EG"/>
            </a:p>
          </p:txBody>
        </p:sp>
        <p:sp>
          <p:nvSpPr>
            <p:cNvPr id="154" name="Freeform 153">
              <a:extLst>
                <a:ext uri="{FF2B5EF4-FFF2-40B4-BE49-F238E27FC236}">
                  <a16:creationId xmlns:a16="http://schemas.microsoft.com/office/drawing/2014/main" id="{E1095ECB-9F89-E147-A956-F534263B6499}"/>
                </a:ext>
              </a:extLst>
            </p:cNvPr>
            <p:cNvSpPr/>
            <p:nvPr/>
          </p:nvSpPr>
          <p:spPr>
            <a:xfrm>
              <a:off x="6514560" y="1015546"/>
              <a:ext cx="50648" cy="221349"/>
            </a:xfrm>
            <a:custGeom>
              <a:avLst/>
              <a:gdLst>
                <a:gd name="connsiteX0" fmla="*/ 14654 w 50648"/>
                <a:gd name="connsiteY0" fmla="*/ 0 h 221349"/>
                <a:gd name="connsiteX1" fmla="*/ 0 w 50648"/>
                <a:gd name="connsiteY1" fmla="*/ 2139 h 221349"/>
                <a:gd name="connsiteX2" fmla="*/ 33547 w 50648"/>
                <a:gd name="connsiteY2" fmla="*/ 221350 h 221349"/>
                <a:gd name="connsiteX3" fmla="*/ 46459 w 50648"/>
                <a:gd name="connsiteY3" fmla="*/ 213109 h 221349"/>
                <a:gd name="connsiteX4" fmla="*/ 49627 w 50648"/>
                <a:gd name="connsiteY4" fmla="*/ 216081 h 221349"/>
                <a:gd name="connsiteX5" fmla="*/ 36993 w 50648"/>
                <a:gd name="connsiteY5" fmla="*/ 93025 h 221349"/>
                <a:gd name="connsiteX6" fmla="*/ 14654 w 50648"/>
                <a:gd name="connsiteY6" fmla="*/ 0 h 2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48" h="221349">
                  <a:moveTo>
                    <a:pt x="14654" y="0"/>
                  </a:moveTo>
                  <a:cubicBezTo>
                    <a:pt x="10147" y="2335"/>
                    <a:pt x="4987" y="3089"/>
                    <a:pt x="0" y="2139"/>
                  </a:cubicBezTo>
                  <a:cubicBezTo>
                    <a:pt x="13149" y="46948"/>
                    <a:pt x="44557" y="184386"/>
                    <a:pt x="33547" y="221350"/>
                  </a:cubicBezTo>
                  <a:cubicBezTo>
                    <a:pt x="38079" y="218979"/>
                    <a:pt x="42399" y="216222"/>
                    <a:pt x="46459" y="213109"/>
                  </a:cubicBezTo>
                  <a:cubicBezTo>
                    <a:pt x="47385" y="214229"/>
                    <a:pt x="48450" y="215228"/>
                    <a:pt x="49627" y="216081"/>
                  </a:cubicBezTo>
                  <a:cubicBezTo>
                    <a:pt x="52796" y="191953"/>
                    <a:pt x="48597" y="150749"/>
                    <a:pt x="36993" y="93025"/>
                  </a:cubicBezTo>
                  <a:cubicBezTo>
                    <a:pt x="36913" y="92193"/>
                    <a:pt x="24556" y="33042"/>
                    <a:pt x="14654" y="0"/>
                  </a:cubicBezTo>
                  <a:close/>
                </a:path>
              </a:pathLst>
            </a:custGeom>
            <a:solidFill>
              <a:srgbClr val="EE685D"/>
            </a:solidFill>
            <a:ln w="3960" cap="flat">
              <a:noFill/>
              <a:prstDash val="solid"/>
              <a:miter/>
            </a:ln>
          </p:spPr>
          <p:txBody>
            <a:bodyPr rtlCol="0" anchor="ctr"/>
            <a:lstStyle/>
            <a:p>
              <a:endParaRPr lang="en-EG"/>
            </a:p>
          </p:txBody>
        </p:sp>
        <p:sp>
          <p:nvSpPr>
            <p:cNvPr id="155" name="Freeform 154">
              <a:extLst>
                <a:ext uri="{FF2B5EF4-FFF2-40B4-BE49-F238E27FC236}">
                  <a16:creationId xmlns:a16="http://schemas.microsoft.com/office/drawing/2014/main" id="{CD8C470C-679D-FD4D-B526-8FACCEC5CECE}"/>
                </a:ext>
              </a:extLst>
            </p:cNvPr>
            <p:cNvSpPr/>
            <p:nvPr/>
          </p:nvSpPr>
          <p:spPr>
            <a:xfrm>
              <a:off x="5630935" y="1402603"/>
              <a:ext cx="51770" cy="256866"/>
            </a:xfrm>
            <a:custGeom>
              <a:avLst/>
              <a:gdLst>
                <a:gd name="connsiteX0" fmla="*/ 20719 w 51770"/>
                <a:gd name="connsiteY0" fmla="*/ 7308 h 256866"/>
                <a:gd name="connsiteX1" fmla="*/ 401 w 51770"/>
                <a:gd name="connsiteY1" fmla="*/ 13449 h 256866"/>
                <a:gd name="connsiteX2" fmla="*/ 9867 w 51770"/>
                <a:gd name="connsiteY2" fmla="*/ 90983 h 256866"/>
                <a:gd name="connsiteX3" fmla="*/ 20046 w 51770"/>
                <a:gd name="connsiteY3" fmla="*/ 163564 h 256866"/>
                <a:gd name="connsiteX4" fmla="*/ 38502 w 51770"/>
                <a:gd name="connsiteY4" fmla="*/ 256866 h 256866"/>
                <a:gd name="connsiteX5" fmla="*/ 51770 w 51770"/>
                <a:gd name="connsiteY5" fmla="*/ 200687 h 256866"/>
                <a:gd name="connsiteX6" fmla="*/ 43334 w 51770"/>
                <a:gd name="connsiteY6" fmla="*/ 156472 h 256866"/>
                <a:gd name="connsiteX7" fmla="*/ 20719 w 51770"/>
                <a:gd name="connsiteY7" fmla="*/ 7308 h 25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70" h="256866">
                  <a:moveTo>
                    <a:pt x="20719" y="7308"/>
                  </a:moveTo>
                  <a:cubicBezTo>
                    <a:pt x="16758" y="-5806"/>
                    <a:pt x="-3045" y="256"/>
                    <a:pt x="401" y="13449"/>
                  </a:cubicBezTo>
                  <a:cubicBezTo>
                    <a:pt x="6857" y="38527"/>
                    <a:pt x="6936" y="65310"/>
                    <a:pt x="9867" y="90983"/>
                  </a:cubicBezTo>
                  <a:cubicBezTo>
                    <a:pt x="12507" y="115229"/>
                    <a:pt x="15900" y="139423"/>
                    <a:pt x="20046" y="163564"/>
                  </a:cubicBezTo>
                  <a:cubicBezTo>
                    <a:pt x="25234" y="194823"/>
                    <a:pt x="31175" y="226003"/>
                    <a:pt x="38502" y="256866"/>
                  </a:cubicBezTo>
                  <a:cubicBezTo>
                    <a:pt x="45116" y="228737"/>
                    <a:pt x="49829" y="208848"/>
                    <a:pt x="51770" y="200687"/>
                  </a:cubicBezTo>
                  <a:cubicBezTo>
                    <a:pt x="48760" y="186028"/>
                    <a:pt x="45908" y="171290"/>
                    <a:pt x="43334" y="156472"/>
                  </a:cubicBezTo>
                  <a:cubicBezTo>
                    <a:pt x="34938" y="107741"/>
                    <a:pt x="35056" y="54613"/>
                    <a:pt x="20719" y="7308"/>
                  </a:cubicBezTo>
                  <a:close/>
                </a:path>
              </a:pathLst>
            </a:custGeom>
            <a:solidFill>
              <a:srgbClr val="EE685D"/>
            </a:solidFill>
            <a:ln w="3960" cap="flat">
              <a:noFill/>
              <a:prstDash val="solid"/>
              <a:miter/>
            </a:ln>
          </p:spPr>
          <p:txBody>
            <a:bodyPr rtlCol="0" anchor="ctr"/>
            <a:lstStyle/>
            <a:p>
              <a:endParaRPr lang="en-EG"/>
            </a:p>
          </p:txBody>
        </p:sp>
        <p:sp>
          <p:nvSpPr>
            <p:cNvPr id="156" name="Freeform 155">
              <a:extLst>
                <a:ext uri="{FF2B5EF4-FFF2-40B4-BE49-F238E27FC236}">
                  <a16:creationId xmlns:a16="http://schemas.microsoft.com/office/drawing/2014/main" id="{5438FE2D-D5FF-5F47-BBEC-C02582F4F1F0}"/>
                </a:ext>
              </a:extLst>
            </p:cNvPr>
            <p:cNvSpPr/>
            <p:nvPr/>
          </p:nvSpPr>
          <p:spPr>
            <a:xfrm>
              <a:off x="6937082" y="856160"/>
              <a:ext cx="84086" cy="65054"/>
            </a:xfrm>
            <a:custGeom>
              <a:avLst/>
              <a:gdLst>
                <a:gd name="connsiteX0" fmla="*/ 41785 w 84086"/>
                <a:gd name="connsiteY0" fmla="*/ 0 h 65054"/>
                <a:gd name="connsiteX1" fmla="*/ 1 w 84086"/>
                <a:gd name="connsiteY1" fmla="*/ 32567 h 65054"/>
                <a:gd name="connsiteX2" fmla="*/ 42340 w 84086"/>
                <a:gd name="connsiteY2" fmla="*/ 65054 h 65054"/>
                <a:gd name="connsiteX3" fmla="*/ 84085 w 84086"/>
                <a:gd name="connsiteY3" fmla="*/ 32487 h 65054"/>
                <a:gd name="connsiteX4" fmla="*/ 41785 w 84086"/>
                <a:gd name="connsiteY4" fmla="*/ 0 h 65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86" h="65054">
                  <a:moveTo>
                    <a:pt x="41785" y="0"/>
                  </a:moveTo>
                  <a:cubicBezTo>
                    <a:pt x="18576" y="0"/>
                    <a:pt x="-118" y="14619"/>
                    <a:pt x="1" y="32567"/>
                  </a:cubicBezTo>
                  <a:cubicBezTo>
                    <a:pt x="119" y="50514"/>
                    <a:pt x="19091" y="65054"/>
                    <a:pt x="42340" y="65054"/>
                  </a:cubicBezTo>
                  <a:cubicBezTo>
                    <a:pt x="65589" y="65054"/>
                    <a:pt x="84244" y="50435"/>
                    <a:pt x="84085" y="32487"/>
                  </a:cubicBezTo>
                  <a:cubicBezTo>
                    <a:pt x="83927" y="14540"/>
                    <a:pt x="64995" y="-40"/>
                    <a:pt x="41785" y="0"/>
                  </a:cubicBezTo>
                  <a:close/>
                </a:path>
              </a:pathLst>
            </a:custGeom>
            <a:solidFill>
              <a:srgbClr val="FFAC8F"/>
            </a:solidFill>
            <a:ln w="3960" cap="flat">
              <a:noFill/>
              <a:prstDash val="solid"/>
              <a:miter/>
            </a:ln>
          </p:spPr>
          <p:txBody>
            <a:bodyPr rtlCol="0" anchor="ctr"/>
            <a:lstStyle/>
            <a:p>
              <a:endParaRPr lang="en-EG"/>
            </a:p>
          </p:txBody>
        </p:sp>
        <p:grpSp>
          <p:nvGrpSpPr>
            <p:cNvPr id="157" name="Graphic 2">
              <a:extLst>
                <a:ext uri="{FF2B5EF4-FFF2-40B4-BE49-F238E27FC236}">
                  <a16:creationId xmlns:a16="http://schemas.microsoft.com/office/drawing/2014/main" id="{95DD939D-7D0D-5747-9B09-2E4F530BC1D3}"/>
                </a:ext>
              </a:extLst>
            </p:cNvPr>
            <p:cNvGrpSpPr/>
            <p:nvPr/>
          </p:nvGrpSpPr>
          <p:grpSpPr>
            <a:xfrm>
              <a:off x="3599127" y="6457054"/>
              <a:ext cx="280057" cy="112322"/>
              <a:chOff x="3599127" y="6457054"/>
              <a:chExt cx="280057" cy="112322"/>
            </a:xfrm>
            <a:solidFill>
              <a:srgbClr val="E5E0DC"/>
            </a:solidFill>
          </p:grpSpPr>
          <p:sp>
            <p:nvSpPr>
              <p:cNvPr id="158" name="Freeform 157">
                <a:extLst>
                  <a:ext uri="{FF2B5EF4-FFF2-40B4-BE49-F238E27FC236}">
                    <a16:creationId xmlns:a16="http://schemas.microsoft.com/office/drawing/2014/main" id="{B1E6994E-826C-C340-ABD9-44A82DC6426C}"/>
                  </a:ext>
                </a:extLst>
              </p:cNvPr>
              <p:cNvSpPr/>
              <p:nvPr/>
            </p:nvSpPr>
            <p:spPr>
              <a:xfrm>
                <a:off x="3669666" y="6457054"/>
                <a:ext cx="209518" cy="38275"/>
              </a:xfrm>
              <a:custGeom>
                <a:avLst/>
                <a:gdLst>
                  <a:gd name="connsiteX0" fmla="*/ 201082 w 209518"/>
                  <a:gd name="connsiteY0" fmla="*/ 38275 h 38275"/>
                  <a:gd name="connsiteX1" fmla="*/ 209518 w 209518"/>
                  <a:gd name="connsiteY1" fmla="*/ 28688 h 38275"/>
                  <a:gd name="connsiteX2" fmla="*/ 13862 w 209518"/>
                  <a:gd name="connsiteY2" fmla="*/ 955 h 38275"/>
                  <a:gd name="connsiteX3" fmla="*/ 0 w 209518"/>
                  <a:gd name="connsiteY3" fmla="*/ 13831 h 38275"/>
                  <a:gd name="connsiteX4" fmla="*/ 201082 w 209518"/>
                  <a:gd name="connsiteY4" fmla="*/ 38276 h 3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18" h="38275">
                    <a:moveTo>
                      <a:pt x="201082" y="38275"/>
                    </a:moveTo>
                    <a:lnTo>
                      <a:pt x="209518" y="28688"/>
                    </a:lnTo>
                    <a:cubicBezTo>
                      <a:pt x="146862" y="6236"/>
                      <a:pt x="80287" y="-3200"/>
                      <a:pt x="13862" y="955"/>
                    </a:cubicBezTo>
                    <a:lnTo>
                      <a:pt x="0" y="13831"/>
                    </a:lnTo>
                    <a:cubicBezTo>
                      <a:pt x="68003" y="7538"/>
                      <a:pt x="136565" y="15873"/>
                      <a:pt x="201082" y="38276"/>
                    </a:cubicBezTo>
                    <a:close/>
                  </a:path>
                </a:pathLst>
              </a:custGeom>
              <a:solidFill>
                <a:srgbClr val="E5E0DC"/>
              </a:solidFill>
              <a:ln w="3960" cap="flat">
                <a:noFill/>
                <a:prstDash val="solid"/>
                <a:miter/>
              </a:ln>
            </p:spPr>
            <p:txBody>
              <a:bodyPr rtlCol="0" anchor="ctr"/>
              <a:lstStyle/>
              <a:p>
                <a:endParaRPr lang="en-EG"/>
              </a:p>
            </p:txBody>
          </p:sp>
          <p:sp>
            <p:nvSpPr>
              <p:cNvPr id="159" name="Freeform 158">
                <a:extLst>
                  <a:ext uri="{FF2B5EF4-FFF2-40B4-BE49-F238E27FC236}">
                    <a16:creationId xmlns:a16="http://schemas.microsoft.com/office/drawing/2014/main" id="{E8FDBE08-6458-1148-AFFB-BA302ADA68FE}"/>
                  </a:ext>
                </a:extLst>
              </p:cNvPr>
              <p:cNvSpPr/>
              <p:nvPr/>
            </p:nvSpPr>
            <p:spPr>
              <a:xfrm>
                <a:off x="3599127" y="6527260"/>
                <a:ext cx="210746" cy="42117"/>
              </a:xfrm>
              <a:custGeom>
                <a:avLst/>
                <a:gdLst>
                  <a:gd name="connsiteX0" fmla="*/ 200924 w 210746"/>
                  <a:gd name="connsiteY0" fmla="*/ 42118 h 42117"/>
                  <a:gd name="connsiteX1" fmla="*/ 210746 w 210746"/>
                  <a:gd name="connsiteY1" fmla="*/ 33005 h 42117"/>
                  <a:gd name="connsiteX2" fmla="*/ 11882 w 210746"/>
                  <a:gd name="connsiteY2" fmla="*/ 121 h 42117"/>
                  <a:gd name="connsiteX3" fmla="*/ 0 w 210746"/>
                  <a:gd name="connsiteY3" fmla="*/ 12364 h 42117"/>
                  <a:gd name="connsiteX4" fmla="*/ 200924 w 210746"/>
                  <a:gd name="connsiteY4" fmla="*/ 42118 h 42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746" h="42117">
                    <a:moveTo>
                      <a:pt x="200924" y="42118"/>
                    </a:moveTo>
                    <a:cubicBezTo>
                      <a:pt x="204013" y="39344"/>
                      <a:pt x="207300" y="36294"/>
                      <a:pt x="210746" y="33005"/>
                    </a:cubicBezTo>
                    <a:cubicBezTo>
                      <a:pt x="147059" y="9845"/>
                      <a:pt x="79632" y="-1305"/>
                      <a:pt x="11882" y="121"/>
                    </a:cubicBezTo>
                    <a:cubicBezTo>
                      <a:pt x="7367" y="4678"/>
                      <a:pt x="3327" y="8798"/>
                      <a:pt x="0" y="12364"/>
                    </a:cubicBezTo>
                    <a:cubicBezTo>
                      <a:pt x="68253" y="9480"/>
                      <a:pt x="136433" y="19577"/>
                      <a:pt x="200924" y="42118"/>
                    </a:cubicBezTo>
                    <a:close/>
                  </a:path>
                </a:pathLst>
              </a:custGeom>
              <a:solidFill>
                <a:srgbClr val="E5E0DC"/>
              </a:solidFill>
              <a:ln w="3960" cap="flat">
                <a:noFill/>
                <a:prstDash val="solid"/>
                <a:miter/>
              </a:ln>
            </p:spPr>
            <p:txBody>
              <a:bodyPr rtlCol="0" anchor="ctr"/>
              <a:lstStyle/>
              <a:p>
                <a:endParaRPr lang="en-EG"/>
              </a:p>
            </p:txBody>
          </p:sp>
          <p:sp>
            <p:nvSpPr>
              <p:cNvPr id="160" name="Freeform 159">
                <a:extLst>
                  <a:ext uri="{FF2B5EF4-FFF2-40B4-BE49-F238E27FC236}">
                    <a16:creationId xmlns:a16="http://schemas.microsoft.com/office/drawing/2014/main" id="{FB711FFC-D545-5A41-82CE-B27F94BA72CD}"/>
                  </a:ext>
                </a:extLst>
              </p:cNvPr>
              <p:cNvSpPr/>
              <p:nvPr/>
            </p:nvSpPr>
            <p:spPr>
              <a:xfrm>
                <a:off x="3640199" y="6487564"/>
                <a:ext cx="209597" cy="40648"/>
              </a:xfrm>
              <a:custGeom>
                <a:avLst/>
                <a:gdLst>
                  <a:gd name="connsiteX0" fmla="*/ 200845 w 209597"/>
                  <a:gd name="connsiteY0" fmla="*/ 40649 h 40648"/>
                  <a:gd name="connsiteX1" fmla="*/ 209598 w 209597"/>
                  <a:gd name="connsiteY1" fmla="*/ 31180 h 40648"/>
                  <a:gd name="connsiteX2" fmla="*/ 11882 w 209597"/>
                  <a:gd name="connsiteY2" fmla="*/ 0 h 40648"/>
                  <a:gd name="connsiteX3" fmla="*/ 0 w 209597"/>
                  <a:gd name="connsiteY3" fmla="*/ 11291 h 40648"/>
                  <a:gd name="connsiteX4" fmla="*/ 200845 w 209597"/>
                  <a:gd name="connsiteY4" fmla="*/ 40649 h 40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97" h="40648">
                    <a:moveTo>
                      <a:pt x="200845" y="40649"/>
                    </a:moveTo>
                    <a:cubicBezTo>
                      <a:pt x="203775" y="37479"/>
                      <a:pt x="206706" y="34350"/>
                      <a:pt x="209598" y="31180"/>
                    </a:cubicBezTo>
                    <a:cubicBezTo>
                      <a:pt x="146227" y="9865"/>
                      <a:pt x="78896" y="3447"/>
                      <a:pt x="11882" y="0"/>
                    </a:cubicBezTo>
                    <a:lnTo>
                      <a:pt x="0" y="11291"/>
                    </a:lnTo>
                    <a:cubicBezTo>
                      <a:pt x="67886" y="14461"/>
                      <a:pt x="136365" y="19770"/>
                      <a:pt x="200845" y="40649"/>
                    </a:cubicBezTo>
                    <a:close/>
                  </a:path>
                </a:pathLst>
              </a:custGeom>
              <a:solidFill>
                <a:srgbClr val="E5E0DC"/>
              </a:solidFill>
              <a:ln w="3960" cap="flat">
                <a:noFill/>
                <a:prstDash val="solid"/>
                <a:miter/>
              </a:ln>
            </p:spPr>
            <p:txBody>
              <a:bodyPr rtlCol="0" anchor="ctr"/>
              <a:lstStyle/>
              <a:p>
                <a:endParaRPr lang="en-EG"/>
              </a:p>
            </p:txBody>
          </p:sp>
        </p:grpSp>
        <p:grpSp>
          <p:nvGrpSpPr>
            <p:cNvPr id="161" name="Graphic 2">
              <a:extLst>
                <a:ext uri="{FF2B5EF4-FFF2-40B4-BE49-F238E27FC236}">
                  <a16:creationId xmlns:a16="http://schemas.microsoft.com/office/drawing/2014/main" id="{95DD939D-7D0D-5747-9B09-2E4F530BC1D3}"/>
                </a:ext>
              </a:extLst>
            </p:cNvPr>
            <p:cNvGrpSpPr/>
            <p:nvPr/>
          </p:nvGrpSpPr>
          <p:grpSpPr>
            <a:xfrm>
              <a:off x="5461661" y="6455286"/>
              <a:ext cx="283740" cy="103275"/>
              <a:chOff x="5461661" y="6455286"/>
              <a:chExt cx="283740" cy="103275"/>
            </a:xfrm>
            <a:solidFill>
              <a:srgbClr val="E5E0DC"/>
            </a:solidFill>
          </p:grpSpPr>
          <p:sp>
            <p:nvSpPr>
              <p:cNvPr id="162" name="Freeform 161">
                <a:extLst>
                  <a:ext uri="{FF2B5EF4-FFF2-40B4-BE49-F238E27FC236}">
                    <a16:creationId xmlns:a16="http://schemas.microsoft.com/office/drawing/2014/main" id="{92A49151-3C93-4F4F-A5BE-FF02A2872273}"/>
                  </a:ext>
                </a:extLst>
              </p:cNvPr>
              <p:cNvSpPr/>
              <p:nvPr/>
            </p:nvSpPr>
            <p:spPr>
              <a:xfrm>
                <a:off x="5491406" y="6494292"/>
                <a:ext cx="227539" cy="21441"/>
              </a:xfrm>
              <a:custGeom>
                <a:avLst/>
                <a:gdLst>
                  <a:gd name="connsiteX0" fmla="*/ 227539 w 227539"/>
                  <a:gd name="connsiteY0" fmla="*/ 17044 h 21441"/>
                  <a:gd name="connsiteX1" fmla="*/ 214707 w 227539"/>
                  <a:gd name="connsiteY1" fmla="*/ 3891 h 21441"/>
                  <a:gd name="connsiteX2" fmla="*/ 0 w 227539"/>
                  <a:gd name="connsiteY2" fmla="*/ 10903 h 21441"/>
                  <a:gd name="connsiteX3" fmla="*/ 8951 w 227539"/>
                  <a:gd name="connsiteY3" fmla="*/ 21442 h 21441"/>
                  <a:gd name="connsiteX4" fmla="*/ 227539 w 227539"/>
                  <a:gd name="connsiteY4" fmla="*/ 17044 h 21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539" h="21441">
                    <a:moveTo>
                      <a:pt x="227539" y="17044"/>
                    </a:moveTo>
                    <a:lnTo>
                      <a:pt x="214707" y="3891"/>
                    </a:lnTo>
                    <a:cubicBezTo>
                      <a:pt x="143135" y="-3053"/>
                      <a:pt x="70966" y="-695"/>
                      <a:pt x="0" y="10903"/>
                    </a:cubicBezTo>
                    <a:cubicBezTo>
                      <a:pt x="2931" y="14389"/>
                      <a:pt x="5902" y="17916"/>
                      <a:pt x="8951" y="21442"/>
                    </a:cubicBezTo>
                    <a:cubicBezTo>
                      <a:pt x="81285" y="10156"/>
                      <a:pt x="154810" y="8677"/>
                      <a:pt x="227539" y="17044"/>
                    </a:cubicBezTo>
                    <a:close/>
                  </a:path>
                </a:pathLst>
              </a:custGeom>
              <a:solidFill>
                <a:srgbClr val="E5E0DC"/>
              </a:solidFill>
              <a:ln w="3960" cap="flat">
                <a:noFill/>
                <a:prstDash val="solid"/>
                <a:miter/>
              </a:ln>
            </p:spPr>
            <p:txBody>
              <a:bodyPr rtlCol="0" anchor="ctr"/>
              <a:lstStyle/>
              <a:p>
                <a:endParaRPr lang="en-EG"/>
              </a:p>
            </p:txBody>
          </p:sp>
          <p:sp>
            <p:nvSpPr>
              <p:cNvPr id="163" name="Freeform 162">
                <a:extLst>
                  <a:ext uri="{FF2B5EF4-FFF2-40B4-BE49-F238E27FC236}">
                    <a16:creationId xmlns:a16="http://schemas.microsoft.com/office/drawing/2014/main" id="{D1B6A68E-EF58-0A40-ABF8-43887E1000FA}"/>
                  </a:ext>
                </a:extLst>
              </p:cNvPr>
              <p:cNvSpPr/>
              <p:nvPr/>
            </p:nvSpPr>
            <p:spPr>
              <a:xfrm>
                <a:off x="5461661" y="6455286"/>
                <a:ext cx="214350" cy="24949"/>
              </a:xfrm>
              <a:custGeom>
                <a:avLst/>
                <a:gdLst>
                  <a:gd name="connsiteX0" fmla="*/ 0 w 214350"/>
                  <a:gd name="connsiteY0" fmla="*/ 13776 h 24949"/>
                  <a:gd name="connsiteX1" fmla="*/ 9070 w 214350"/>
                  <a:gd name="connsiteY1" fmla="*/ 24949 h 24949"/>
                  <a:gd name="connsiteX2" fmla="*/ 214350 w 214350"/>
                  <a:gd name="connsiteY2" fmla="*/ 12628 h 24949"/>
                  <a:gd name="connsiteX3" fmla="*/ 202152 w 214350"/>
                  <a:gd name="connsiteY3" fmla="*/ 742 h 24949"/>
                  <a:gd name="connsiteX4" fmla="*/ 0 w 214350"/>
                  <a:gd name="connsiteY4" fmla="*/ 13777 h 24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50" h="24949">
                    <a:moveTo>
                      <a:pt x="0" y="13776"/>
                    </a:moveTo>
                    <a:lnTo>
                      <a:pt x="9070" y="24949"/>
                    </a:lnTo>
                    <a:cubicBezTo>
                      <a:pt x="76679" y="12000"/>
                      <a:pt x="145679" y="7858"/>
                      <a:pt x="214350" y="12628"/>
                    </a:cubicBezTo>
                    <a:cubicBezTo>
                      <a:pt x="210033" y="8349"/>
                      <a:pt x="205914" y="4307"/>
                      <a:pt x="202152" y="742"/>
                    </a:cubicBezTo>
                    <a:cubicBezTo>
                      <a:pt x="134499" y="-1889"/>
                      <a:pt x="66755" y="2479"/>
                      <a:pt x="0" y="13777"/>
                    </a:cubicBezTo>
                    <a:close/>
                  </a:path>
                </a:pathLst>
              </a:custGeom>
              <a:solidFill>
                <a:srgbClr val="E5E0DC"/>
              </a:solidFill>
              <a:ln w="3960" cap="flat">
                <a:noFill/>
                <a:prstDash val="solid"/>
                <a:miter/>
              </a:ln>
            </p:spPr>
            <p:txBody>
              <a:bodyPr rtlCol="0" anchor="ctr"/>
              <a:lstStyle/>
              <a:p>
                <a:endParaRPr lang="en-EG"/>
              </a:p>
            </p:txBody>
          </p:sp>
          <p:sp>
            <p:nvSpPr>
              <p:cNvPr id="164" name="Freeform 163">
                <a:extLst>
                  <a:ext uri="{FF2B5EF4-FFF2-40B4-BE49-F238E27FC236}">
                    <a16:creationId xmlns:a16="http://schemas.microsoft.com/office/drawing/2014/main" id="{C4512387-71CC-3E4F-B824-F28413686810}"/>
                  </a:ext>
                </a:extLst>
              </p:cNvPr>
              <p:cNvSpPr/>
              <p:nvPr/>
            </p:nvSpPr>
            <p:spPr>
              <a:xfrm>
                <a:off x="5529270" y="6527490"/>
                <a:ext cx="216132" cy="31071"/>
              </a:xfrm>
              <a:custGeom>
                <a:avLst/>
                <a:gdLst>
                  <a:gd name="connsiteX0" fmla="*/ 216133 w 216132"/>
                  <a:gd name="connsiteY0" fmla="*/ 11895 h 31071"/>
                  <a:gd name="connsiteX1" fmla="*/ 205003 w 216132"/>
                  <a:gd name="connsiteY1" fmla="*/ 10 h 31071"/>
                  <a:gd name="connsiteX2" fmla="*/ 0 w 216132"/>
                  <a:gd name="connsiteY2" fmla="*/ 20928 h 31071"/>
                  <a:gd name="connsiteX3" fmla="*/ 9704 w 216132"/>
                  <a:gd name="connsiteY3" fmla="*/ 31071 h 31071"/>
                  <a:gd name="connsiteX4" fmla="*/ 216133 w 216132"/>
                  <a:gd name="connsiteY4" fmla="*/ 11896 h 31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32" h="31071">
                    <a:moveTo>
                      <a:pt x="216133" y="11895"/>
                    </a:moveTo>
                    <a:cubicBezTo>
                      <a:pt x="212806" y="8251"/>
                      <a:pt x="209083" y="4249"/>
                      <a:pt x="205003" y="10"/>
                    </a:cubicBezTo>
                    <a:cubicBezTo>
                      <a:pt x="136121" y="-298"/>
                      <a:pt x="67401" y="6714"/>
                      <a:pt x="0" y="20928"/>
                    </a:cubicBezTo>
                    <a:cubicBezTo>
                      <a:pt x="3327" y="24494"/>
                      <a:pt x="6575" y="27901"/>
                      <a:pt x="9704" y="31071"/>
                    </a:cubicBezTo>
                    <a:cubicBezTo>
                      <a:pt x="77618" y="17235"/>
                      <a:pt x="146832" y="10806"/>
                      <a:pt x="216133" y="11896"/>
                    </a:cubicBezTo>
                    <a:close/>
                  </a:path>
                </a:pathLst>
              </a:custGeom>
              <a:solidFill>
                <a:srgbClr val="E5E0DC"/>
              </a:solidFill>
              <a:ln w="3960" cap="flat">
                <a:noFill/>
                <a:prstDash val="solid"/>
                <a:miter/>
              </a:ln>
            </p:spPr>
            <p:txBody>
              <a:bodyPr rtlCol="0" anchor="ctr"/>
              <a:lstStyle/>
              <a:p>
                <a:endParaRPr lang="en-EG"/>
              </a:p>
            </p:txBody>
          </p:sp>
        </p:grpSp>
        <p:grpSp>
          <p:nvGrpSpPr>
            <p:cNvPr id="165" name="Graphic 2">
              <a:extLst>
                <a:ext uri="{FF2B5EF4-FFF2-40B4-BE49-F238E27FC236}">
                  <a16:creationId xmlns:a16="http://schemas.microsoft.com/office/drawing/2014/main" id="{95DD939D-7D0D-5747-9B09-2E4F530BC1D3}"/>
                </a:ext>
              </a:extLst>
            </p:cNvPr>
            <p:cNvGrpSpPr/>
            <p:nvPr/>
          </p:nvGrpSpPr>
          <p:grpSpPr>
            <a:xfrm>
              <a:off x="4563782" y="1200602"/>
              <a:ext cx="433215" cy="195290"/>
              <a:chOff x="4563782" y="1200602"/>
              <a:chExt cx="433215" cy="195290"/>
            </a:xfrm>
            <a:solidFill>
              <a:srgbClr val="FFFFFF"/>
            </a:solidFill>
          </p:grpSpPr>
          <p:sp>
            <p:nvSpPr>
              <p:cNvPr id="166" name="Freeform 165">
                <a:extLst>
                  <a:ext uri="{FF2B5EF4-FFF2-40B4-BE49-F238E27FC236}">
                    <a16:creationId xmlns:a16="http://schemas.microsoft.com/office/drawing/2014/main" id="{9CBDC548-00DC-E14A-AEA0-EE1FED771ED8}"/>
                  </a:ext>
                </a:extLst>
              </p:cNvPr>
              <p:cNvSpPr/>
              <p:nvPr/>
            </p:nvSpPr>
            <p:spPr>
              <a:xfrm>
                <a:off x="4609171" y="1200602"/>
                <a:ext cx="387826" cy="195290"/>
              </a:xfrm>
              <a:custGeom>
                <a:avLst/>
                <a:gdLst>
                  <a:gd name="connsiteX0" fmla="*/ 325288 w 387826"/>
                  <a:gd name="connsiteY0" fmla="*/ 40692 h 195290"/>
                  <a:gd name="connsiteX1" fmla="*/ 250432 w 387826"/>
                  <a:gd name="connsiteY1" fmla="*/ 91403 h 195290"/>
                  <a:gd name="connsiteX2" fmla="*/ 236213 w 387826"/>
                  <a:gd name="connsiteY2" fmla="*/ 89621 h 195290"/>
                  <a:gd name="connsiteX3" fmla="*/ 200052 w 387826"/>
                  <a:gd name="connsiteY3" fmla="*/ 64344 h 195290"/>
                  <a:gd name="connsiteX4" fmla="*/ 106462 w 387826"/>
                  <a:gd name="connsiteY4" fmla="*/ 9630 h 195290"/>
                  <a:gd name="connsiteX5" fmla="*/ 22180 w 387826"/>
                  <a:gd name="connsiteY5" fmla="*/ 716 h 195290"/>
                  <a:gd name="connsiteX6" fmla="*/ 0 w 387826"/>
                  <a:gd name="connsiteY6" fmla="*/ 108123 h 195290"/>
                  <a:gd name="connsiteX7" fmla="*/ 38537 w 387826"/>
                  <a:gd name="connsiteY7" fmla="*/ 103566 h 195290"/>
                  <a:gd name="connsiteX8" fmla="*/ 105868 w 387826"/>
                  <a:gd name="connsiteY8" fmla="*/ 122029 h 195290"/>
                  <a:gd name="connsiteX9" fmla="*/ 174783 w 387826"/>
                  <a:gd name="connsiteY9" fmla="*/ 174563 h 195290"/>
                  <a:gd name="connsiteX10" fmla="*/ 269522 w 387826"/>
                  <a:gd name="connsiteY10" fmla="*/ 193026 h 195290"/>
                  <a:gd name="connsiteX11" fmla="*/ 346953 w 387826"/>
                  <a:gd name="connsiteY11" fmla="*/ 150515 h 195290"/>
                  <a:gd name="connsiteX12" fmla="*/ 368578 w 387826"/>
                  <a:gd name="connsiteY12" fmla="*/ 136014 h 195290"/>
                  <a:gd name="connsiteX13" fmla="*/ 355746 w 387826"/>
                  <a:gd name="connsiteY13" fmla="*/ 48853 h 195290"/>
                  <a:gd name="connsiteX14" fmla="*/ 373885 w 387826"/>
                  <a:gd name="connsiteY14" fmla="*/ 133003 h 195290"/>
                  <a:gd name="connsiteX15" fmla="*/ 387827 w 387826"/>
                  <a:gd name="connsiteY15" fmla="*/ 126466 h 195290"/>
                  <a:gd name="connsiteX16" fmla="*/ 367390 w 387826"/>
                  <a:gd name="connsiteY16" fmla="*/ 23457 h 195290"/>
                  <a:gd name="connsiteX17" fmla="*/ 325288 w 387826"/>
                  <a:gd name="connsiteY17" fmla="*/ 40692 h 19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7826" h="195290">
                    <a:moveTo>
                      <a:pt x="325288" y="40692"/>
                    </a:moveTo>
                    <a:cubicBezTo>
                      <a:pt x="299069" y="54320"/>
                      <a:pt x="277760" y="80706"/>
                      <a:pt x="250432" y="91403"/>
                    </a:cubicBezTo>
                    <a:cubicBezTo>
                      <a:pt x="247857" y="92434"/>
                      <a:pt x="243382" y="92434"/>
                      <a:pt x="236213" y="89621"/>
                    </a:cubicBezTo>
                    <a:cubicBezTo>
                      <a:pt x="222430" y="84232"/>
                      <a:pt x="211182" y="73773"/>
                      <a:pt x="200052" y="64344"/>
                    </a:cubicBezTo>
                    <a:cubicBezTo>
                      <a:pt x="171258" y="40097"/>
                      <a:pt x="142702" y="20763"/>
                      <a:pt x="106462" y="9630"/>
                    </a:cubicBezTo>
                    <a:cubicBezTo>
                      <a:pt x="79155" y="1499"/>
                      <a:pt x="50583" y="-1523"/>
                      <a:pt x="22180" y="716"/>
                    </a:cubicBezTo>
                    <a:cubicBezTo>
                      <a:pt x="15922" y="27063"/>
                      <a:pt x="6337" y="64463"/>
                      <a:pt x="0" y="108123"/>
                    </a:cubicBezTo>
                    <a:cubicBezTo>
                      <a:pt x="12643" y="105213"/>
                      <a:pt x="25564" y="103685"/>
                      <a:pt x="38537" y="103566"/>
                    </a:cubicBezTo>
                    <a:cubicBezTo>
                      <a:pt x="62282" y="103170"/>
                      <a:pt x="85644" y="109576"/>
                      <a:pt x="105868" y="122029"/>
                    </a:cubicBezTo>
                    <a:cubicBezTo>
                      <a:pt x="130305" y="137282"/>
                      <a:pt x="149831" y="159627"/>
                      <a:pt x="174783" y="174563"/>
                    </a:cubicBezTo>
                    <a:cubicBezTo>
                      <a:pt x="203340" y="191639"/>
                      <a:pt x="236688" y="199523"/>
                      <a:pt x="269522" y="193026"/>
                    </a:cubicBezTo>
                    <a:cubicBezTo>
                      <a:pt x="300019" y="187003"/>
                      <a:pt x="322872" y="168739"/>
                      <a:pt x="346953" y="150515"/>
                    </a:cubicBezTo>
                    <a:cubicBezTo>
                      <a:pt x="353865" y="145252"/>
                      <a:pt x="361086" y="140410"/>
                      <a:pt x="368578" y="136014"/>
                    </a:cubicBezTo>
                    <a:cubicBezTo>
                      <a:pt x="362474" y="107259"/>
                      <a:pt x="358188" y="78148"/>
                      <a:pt x="355746" y="48853"/>
                    </a:cubicBezTo>
                    <a:cubicBezTo>
                      <a:pt x="360155" y="77231"/>
                      <a:pt x="366211" y="105329"/>
                      <a:pt x="373885" y="133003"/>
                    </a:cubicBezTo>
                    <a:cubicBezTo>
                      <a:pt x="378419" y="130590"/>
                      <a:pt x="383072" y="128409"/>
                      <a:pt x="387827" y="126466"/>
                    </a:cubicBezTo>
                    <a:cubicBezTo>
                      <a:pt x="378674" y="92636"/>
                      <a:pt x="371846" y="58220"/>
                      <a:pt x="367390" y="23457"/>
                    </a:cubicBezTo>
                    <a:cubicBezTo>
                      <a:pt x="352844" y="27861"/>
                      <a:pt x="338747" y="33632"/>
                      <a:pt x="325288" y="40692"/>
                    </a:cubicBezTo>
                    <a:close/>
                  </a:path>
                </a:pathLst>
              </a:custGeom>
              <a:solidFill>
                <a:srgbClr val="FFFFFF"/>
              </a:solidFill>
              <a:ln w="3960" cap="flat">
                <a:noFill/>
                <a:prstDash val="solid"/>
                <a:miter/>
              </a:ln>
            </p:spPr>
            <p:txBody>
              <a:bodyPr rtlCol="0" anchor="ctr"/>
              <a:lstStyle/>
              <a:p>
                <a:endParaRPr lang="en-EG"/>
              </a:p>
            </p:txBody>
          </p:sp>
          <p:sp>
            <p:nvSpPr>
              <p:cNvPr id="167" name="Freeform 166">
                <a:extLst>
                  <a:ext uri="{FF2B5EF4-FFF2-40B4-BE49-F238E27FC236}">
                    <a16:creationId xmlns:a16="http://schemas.microsoft.com/office/drawing/2014/main" id="{B7950A5F-FB7B-594D-A794-66612C0F8A96}"/>
                  </a:ext>
                </a:extLst>
              </p:cNvPr>
              <p:cNvSpPr/>
              <p:nvPr/>
            </p:nvSpPr>
            <p:spPr>
              <a:xfrm>
                <a:off x="4563782" y="1204131"/>
                <a:ext cx="43250" cy="120361"/>
              </a:xfrm>
              <a:custGeom>
                <a:avLst/>
                <a:gdLst>
                  <a:gd name="connsiteX0" fmla="*/ 26497 w 43250"/>
                  <a:gd name="connsiteY0" fmla="*/ 3170 h 120361"/>
                  <a:gd name="connsiteX1" fmla="*/ 0 w 43250"/>
                  <a:gd name="connsiteY1" fmla="*/ 120362 h 120361"/>
                  <a:gd name="connsiteX2" fmla="*/ 6891 w 43250"/>
                  <a:gd name="connsiteY2" fmla="*/ 117192 h 120361"/>
                  <a:gd name="connsiteX3" fmla="*/ 15526 w 43250"/>
                  <a:gd name="connsiteY3" fmla="*/ 113706 h 120361"/>
                  <a:gd name="connsiteX4" fmla="*/ 43250 w 43250"/>
                  <a:gd name="connsiteY4" fmla="*/ 0 h 120361"/>
                  <a:gd name="connsiteX5" fmla="*/ 26497 w 43250"/>
                  <a:gd name="connsiteY5" fmla="*/ 3170 h 12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50" h="120361">
                    <a:moveTo>
                      <a:pt x="26497" y="3170"/>
                    </a:moveTo>
                    <a:cubicBezTo>
                      <a:pt x="12714" y="44215"/>
                      <a:pt x="2733" y="83873"/>
                      <a:pt x="0" y="120362"/>
                    </a:cubicBezTo>
                    <a:cubicBezTo>
                      <a:pt x="2297" y="119252"/>
                      <a:pt x="4594" y="118222"/>
                      <a:pt x="6891" y="117192"/>
                    </a:cubicBezTo>
                    <a:cubicBezTo>
                      <a:pt x="9189" y="116162"/>
                      <a:pt x="12634" y="114815"/>
                      <a:pt x="15526" y="113706"/>
                    </a:cubicBezTo>
                    <a:cubicBezTo>
                      <a:pt x="19209" y="78405"/>
                      <a:pt x="29507" y="39936"/>
                      <a:pt x="43250" y="0"/>
                    </a:cubicBezTo>
                    <a:cubicBezTo>
                      <a:pt x="37785" y="911"/>
                      <a:pt x="32160" y="1981"/>
                      <a:pt x="26497" y="3170"/>
                    </a:cubicBezTo>
                    <a:close/>
                  </a:path>
                </a:pathLst>
              </a:custGeom>
              <a:solidFill>
                <a:srgbClr val="FFFFFF"/>
              </a:solidFill>
              <a:ln w="3960" cap="flat">
                <a:noFill/>
                <a:prstDash val="solid"/>
                <a:miter/>
              </a:ln>
            </p:spPr>
            <p:txBody>
              <a:bodyPr rtlCol="0" anchor="ctr"/>
              <a:lstStyle/>
              <a:p>
                <a:endParaRPr lang="en-EG"/>
              </a:p>
            </p:txBody>
          </p:sp>
        </p:grpSp>
      </p:grpSp>
      <p:sp>
        <p:nvSpPr>
          <p:cNvPr id="179" name="Parallelogram 178">
            <a:extLst>
              <a:ext uri="{FF2B5EF4-FFF2-40B4-BE49-F238E27FC236}">
                <a16:creationId xmlns:a16="http://schemas.microsoft.com/office/drawing/2014/main" id="{7EAE1E93-5235-B044-B08C-4D1FC8C0664F}"/>
              </a:ext>
            </a:extLst>
          </p:cNvPr>
          <p:cNvSpPr>
            <a:spLocks noChangeAspect="1"/>
          </p:cNvSpPr>
          <p:nvPr/>
        </p:nvSpPr>
        <p:spPr>
          <a:xfrm>
            <a:off x="8560530" y="2796325"/>
            <a:ext cx="694256" cy="449577"/>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Roboto" panose="02000000000000000000" pitchFamily="2" charset="0"/>
              <a:ea typeface="Roboto" panose="02000000000000000000" pitchFamily="2" charset="0"/>
            </a:endParaRPr>
          </a:p>
        </p:txBody>
      </p:sp>
      <p:sp>
        <p:nvSpPr>
          <p:cNvPr id="180" name="TextBox 179">
            <a:extLst>
              <a:ext uri="{FF2B5EF4-FFF2-40B4-BE49-F238E27FC236}">
                <a16:creationId xmlns:a16="http://schemas.microsoft.com/office/drawing/2014/main" id="{6B0770AC-ADA3-194B-8B46-7EED0BA701F9}"/>
              </a:ext>
            </a:extLst>
          </p:cNvPr>
          <p:cNvSpPr txBox="1"/>
          <p:nvPr/>
        </p:nvSpPr>
        <p:spPr>
          <a:xfrm>
            <a:off x="9421155" y="2781058"/>
            <a:ext cx="1046761"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181" name="Rectangle 180">
            <a:extLst>
              <a:ext uri="{FF2B5EF4-FFF2-40B4-BE49-F238E27FC236}">
                <a16:creationId xmlns:a16="http://schemas.microsoft.com/office/drawing/2014/main" id="{B9415052-B33A-5645-8D7A-BCFF69C26731}"/>
              </a:ext>
            </a:extLst>
          </p:cNvPr>
          <p:cNvSpPr/>
          <p:nvPr/>
        </p:nvSpPr>
        <p:spPr>
          <a:xfrm>
            <a:off x="9421155" y="2972410"/>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188" name="Parallelogram 187">
            <a:extLst>
              <a:ext uri="{FF2B5EF4-FFF2-40B4-BE49-F238E27FC236}">
                <a16:creationId xmlns:a16="http://schemas.microsoft.com/office/drawing/2014/main" id="{7506C7C7-FDBF-1645-AEC1-1E2F4879B2A9}"/>
              </a:ext>
            </a:extLst>
          </p:cNvPr>
          <p:cNvSpPr>
            <a:spLocks noChangeAspect="1"/>
          </p:cNvSpPr>
          <p:nvPr/>
        </p:nvSpPr>
        <p:spPr>
          <a:xfrm>
            <a:off x="8560530" y="3974494"/>
            <a:ext cx="694256" cy="449577"/>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Roboto" panose="02000000000000000000" pitchFamily="2" charset="0"/>
              <a:ea typeface="Roboto" panose="02000000000000000000" pitchFamily="2" charset="0"/>
            </a:endParaRPr>
          </a:p>
        </p:txBody>
      </p:sp>
      <p:sp>
        <p:nvSpPr>
          <p:cNvPr id="189" name="TextBox 188">
            <a:extLst>
              <a:ext uri="{FF2B5EF4-FFF2-40B4-BE49-F238E27FC236}">
                <a16:creationId xmlns:a16="http://schemas.microsoft.com/office/drawing/2014/main" id="{C2725D81-AC0B-004B-B521-430045601B92}"/>
              </a:ext>
            </a:extLst>
          </p:cNvPr>
          <p:cNvSpPr txBox="1"/>
          <p:nvPr/>
        </p:nvSpPr>
        <p:spPr>
          <a:xfrm>
            <a:off x="9421155" y="3959227"/>
            <a:ext cx="1046761"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190" name="Rectangle 189">
            <a:extLst>
              <a:ext uri="{FF2B5EF4-FFF2-40B4-BE49-F238E27FC236}">
                <a16:creationId xmlns:a16="http://schemas.microsoft.com/office/drawing/2014/main" id="{A2C1B271-F505-5245-B7A6-C16A11E427E9}"/>
              </a:ext>
            </a:extLst>
          </p:cNvPr>
          <p:cNvSpPr/>
          <p:nvPr/>
        </p:nvSpPr>
        <p:spPr>
          <a:xfrm>
            <a:off x="9421155" y="4150579"/>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196" name="Parallelogram 195">
            <a:extLst>
              <a:ext uri="{FF2B5EF4-FFF2-40B4-BE49-F238E27FC236}">
                <a16:creationId xmlns:a16="http://schemas.microsoft.com/office/drawing/2014/main" id="{BE58F545-225F-374A-9E78-5F73942E421A}"/>
              </a:ext>
            </a:extLst>
          </p:cNvPr>
          <p:cNvSpPr>
            <a:spLocks noChangeAspect="1"/>
          </p:cNvSpPr>
          <p:nvPr/>
        </p:nvSpPr>
        <p:spPr>
          <a:xfrm>
            <a:off x="8560530" y="5152664"/>
            <a:ext cx="694256" cy="449577"/>
          </a:xfrm>
          <a:prstGeom prst="parallelogram">
            <a:avLst>
              <a:gd name="adj" fmla="val 43115"/>
            </a:avLst>
          </a:prstGeom>
          <a:gradFill>
            <a:gsLst>
              <a:gs pos="100000">
                <a:schemeClr val="accent3">
                  <a:lumMod val="75000"/>
                </a:schemeClr>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Roboto" panose="02000000000000000000" pitchFamily="2" charset="0"/>
              <a:ea typeface="Roboto" panose="02000000000000000000" pitchFamily="2" charset="0"/>
            </a:endParaRPr>
          </a:p>
        </p:txBody>
      </p:sp>
      <p:sp>
        <p:nvSpPr>
          <p:cNvPr id="197" name="TextBox 196">
            <a:extLst>
              <a:ext uri="{FF2B5EF4-FFF2-40B4-BE49-F238E27FC236}">
                <a16:creationId xmlns:a16="http://schemas.microsoft.com/office/drawing/2014/main" id="{A36B391B-AF3C-8A4D-A112-D7BD2D0DB107}"/>
              </a:ext>
            </a:extLst>
          </p:cNvPr>
          <p:cNvSpPr txBox="1"/>
          <p:nvPr/>
        </p:nvSpPr>
        <p:spPr>
          <a:xfrm>
            <a:off x="9421155" y="5137397"/>
            <a:ext cx="1046761"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198" name="Rectangle 197">
            <a:extLst>
              <a:ext uri="{FF2B5EF4-FFF2-40B4-BE49-F238E27FC236}">
                <a16:creationId xmlns:a16="http://schemas.microsoft.com/office/drawing/2014/main" id="{BED894F2-9F58-444F-8647-0B3E499EFE83}"/>
              </a:ext>
            </a:extLst>
          </p:cNvPr>
          <p:cNvSpPr/>
          <p:nvPr/>
        </p:nvSpPr>
        <p:spPr>
          <a:xfrm>
            <a:off x="9421155" y="5328749"/>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184" name="Parallelogram 183">
            <a:extLst>
              <a:ext uri="{FF2B5EF4-FFF2-40B4-BE49-F238E27FC236}">
                <a16:creationId xmlns:a16="http://schemas.microsoft.com/office/drawing/2014/main" id="{79E47F9D-8285-C44A-BECD-0C413C377A9A}"/>
              </a:ext>
            </a:extLst>
          </p:cNvPr>
          <p:cNvSpPr>
            <a:spLocks noChangeAspect="1"/>
          </p:cNvSpPr>
          <p:nvPr/>
        </p:nvSpPr>
        <p:spPr>
          <a:xfrm>
            <a:off x="2937214" y="2796325"/>
            <a:ext cx="694256" cy="449577"/>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defTabSz="914400" rtl="0" eaLnBrk="1" latinLnBrk="0" hangingPunct="1"/>
            <a:endParaRPr lang="en-US">
              <a:latin typeface="Roboto" panose="02000000000000000000" pitchFamily="2" charset="0"/>
              <a:ea typeface="Roboto" panose="02000000000000000000" pitchFamily="2" charset="0"/>
            </a:endParaRPr>
          </a:p>
        </p:txBody>
      </p:sp>
      <p:sp>
        <p:nvSpPr>
          <p:cNvPr id="185" name="TextBox 184">
            <a:extLst>
              <a:ext uri="{FF2B5EF4-FFF2-40B4-BE49-F238E27FC236}">
                <a16:creationId xmlns:a16="http://schemas.microsoft.com/office/drawing/2014/main" id="{026ED7A1-1DBB-1C48-B26C-4326526730A0}"/>
              </a:ext>
            </a:extLst>
          </p:cNvPr>
          <p:cNvSpPr txBox="1"/>
          <p:nvPr/>
        </p:nvSpPr>
        <p:spPr>
          <a:xfrm flipH="1">
            <a:off x="1724084" y="2781058"/>
            <a:ext cx="1046761" cy="184666"/>
          </a:xfrm>
          <a:prstGeom prst="rect">
            <a:avLst/>
          </a:prstGeom>
          <a:noFill/>
        </p:spPr>
        <p:txBody>
          <a:bodyPr wrap="none" lIns="0" tIns="0" rIns="0" bIns="0" rtlCol="0" anchor="ctr">
            <a:spAutoFit/>
          </a:bodyPr>
          <a:lstStyle/>
          <a:p>
            <a:pPr algn="r"/>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186" name="Rectangle 185">
            <a:extLst>
              <a:ext uri="{FF2B5EF4-FFF2-40B4-BE49-F238E27FC236}">
                <a16:creationId xmlns:a16="http://schemas.microsoft.com/office/drawing/2014/main" id="{75981C5C-E418-F944-91C5-3E4D36B7BC0F}"/>
              </a:ext>
            </a:extLst>
          </p:cNvPr>
          <p:cNvSpPr/>
          <p:nvPr/>
        </p:nvSpPr>
        <p:spPr>
          <a:xfrm flipH="1">
            <a:off x="905361" y="2972410"/>
            <a:ext cx="1865484" cy="307777"/>
          </a:xfrm>
          <a:prstGeom prst="rect">
            <a:avLst/>
          </a:prstGeom>
        </p:spPr>
        <p:txBody>
          <a:bodyPr wrap="square" lIns="0" tIns="0" rIns="0" bIns="0" anchor="ctr">
            <a:spAutoFit/>
          </a:bodyPr>
          <a:lstStyle/>
          <a:p>
            <a:pPr algn="r"/>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192" name="Parallelogram 191">
            <a:extLst>
              <a:ext uri="{FF2B5EF4-FFF2-40B4-BE49-F238E27FC236}">
                <a16:creationId xmlns:a16="http://schemas.microsoft.com/office/drawing/2014/main" id="{2F14BB03-785A-3C46-9D14-1F3385F19C3F}"/>
              </a:ext>
            </a:extLst>
          </p:cNvPr>
          <p:cNvSpPr>
            <a:spLocks noChangeAspect="1"/>
          </p:cNvSpPr>
          <p:nvPr/>
        </p:nvSpPr>
        <p:spPr>
          <a:xfrm>
            <a:off x="2937214" y="3974494"/>
            <a:ext cx="694256" cy="449577"/>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defTabSz="914400" rtl="0" eaLnBrk="1" latinLnBrk="0" hangingPunct="1"/>
            <a:endParaRPr lang="en-US">
              <a:latin typeface="Roboto" panose="02000000000000000000" pitchFamily="2" charset="0"/>
              <a:ea typeface="Roboto" panose="02000000000000000000" pitchFamily="2" charset="0"/>
            </a:endParaRPr>
          </a:p>
        </p:txBody>
      </p:sp>
      <p:sp>
        <p:nvSpPr>
          <p:cNvPr id="193" name="TextBox 192">
            <a:extLst>
              <a:ext uri="{FF2B5EF4-FFF2-40B4-BE49-F238E27FC236}">
                <a16:creationId xmlns:a16="http://schemas.microsoft.com/office/drawing/2014/main" id="{E4E4F595-7A60-5748-88A8-136A5D68B7F0}"/>
              </a:ext>
            </a:extLst>
          </p:cNvPr>
          <p:cNvSpPr txBox="1"/>
          <p:nvPr/>
        </p:nvSpPr>
        <p:spPr>
          <a:xfrm flipH="1">
            <a:off x="1724084" y="3959227"/>
            <a:ext cx="1046761" cy="184666"/>
          </a:xfrm>
          <a:prstGeom prst="rect">
            <a:avLst/>
          </a:prstGeom>
          <a:noFill/>
        </p:spPr>
        <p:txBody>
          <a:bodyPr wrap="none" lIns="0" tIns="0" rIns="0" bIns="0" rtlCol="0" anchor="ctr">
            <a:spAutoFit/>
          </a:bodyPr>
          <a:lstStyle/>
          <a:p>
            <a:pPr algn="r"/>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194" name="Rectangle 193">
            <a:extLst>
              <a:ext uri="{FF2B5EF4-FFF2-40B4-BE49-F238E27FC236}">
                <a16:creationId xmlns:a16="http://schemas.microsoft.com/office/drawing/2014/main" id="{6F582832-2840-C445-9BB8-7DAD2514057D}"/>
              </a:ext>
            </a:extLst>
          </p:cNvPr>
          <p:cNvSpPr/>
          <p:nvPr/>
        </p:nvSpPr>
        <p:spPr>
          <a:xfrm flipH="1">
            <a:off x="905361" y="4150579"/>
            <a:ext cx="1865484" cy="307777"/>
          </a:xfrm>
          <a:prstGeom prst="rect">
            <a:avLst/>
          </a:prstGeom>
        </p:spPr>
        <p:txBody>
          <a:bodyPr wrap="square" lIns="0" tIns="0" rIns="0" bIns="0" anchor="ctr">
            <a:spAutoFit/>
          </a:bodyPr>
          <a:lstStyle/>
          <a:p>
            <a:pPr algn="r"/>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200" name="Parallelogram 199">
            <a:extLst>
              <a:ext uri="{FF2B5EF4-FFF2-40B4-BE49-F238E27FC236}">
                <a16:creationId xmlns:a16="http://schemas.microsoft.com/office/drawing/2014/main" id="{D9052F90-3BAC-6347-B1F2-A16AE342A160}"/>
              </a:ext>
            </a:extLst>
          </p:cNvPr>
          <p:cNvSpPr>
            <a:spLocks noChangeAspect="1"/>
          </p:cNvSpPr>
          <p:nvPr/>
        </p:nvSpPr>
        <p:spPr>
          <a:xfrm flipH="1" flipV="1">
            <a:off x="2937214" y="5152664"/>
            <a:ext cx="694256" cy="449577"/>
          </a:xfrm>
          <a:prstGeom prst="parallelogram">
            <a:avLst>
              <a:gd name="adj" fmla="val 43115"/>
            </a:avLst>
          </a:prstGeom>
          <a:gradFill>
            <a:gsLst>
              <a:gs pos="100000">
                <a:schemeClr val="accent3">
                  <a:lumMod val="75000"/>
                </a:schemeClr>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defTabSz="914400" rtl="0" eaLnBrk="1" latinLnBrk="0" hangingPunct="1"/>
            <a:endParaRPr lang="en-US">
              <a:latin typeface="Roboto" panose="02000000000000000000" pitchFamily="2" charset="0"/>
              <a:ea typeface="Roboto" panose="02000000000000000000" pitchFamily="2" charset="0"/>
            </a:endParaRPr>
          </a:p>
        </p:txBody>
      </p:sp>
      <p:sp>
        <p:nvSpPr>
          <p:cNvPr id="201" name="TextBox 200">
            <a:extLst>
              <a:ext uri="{FF2B5EF4-FFF2-40B4-BE49-F238E27FC236}">
                <a16:creationId xmlns:a16="http://schemas.microsoft.com/office/drawing/2014/main" id="{856560B5-1734-7043-91D3-BEA14B00853E}"/>
              </a:ext>
            </a:extLst>
          </p:cNvPr>
          <p:cNvSpPr txBox="1"/>
          <p:nvPr/>
        </p:nvSpPr>
        <p:spPr>
          <a:xfrm flipH="1">
            <a:off x="1724084" y="5137397"/>
            <a:ext cx="1046761" cy="184666"/>
          </a:xfrm>
          <a:prstGeom prst="rect">
            <a:avLst/>
          </a:prstGeom>
          <a:noFill/>
        </p:spPr>
        <p:txBody>
          <a:bodyPr wrap="none" lIns="0" tIns="0" rIns="0" bIns="0" rtlCol="0" anchor="ctr">
            <a:spAutoFit/>
          </a:bodyPr>
          <a:lstStyle/>
          <a:p>
            <a:pPr algn="r"/>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202" name="Rectangle 201">
            <a:extLst>
              <a:ext uri="{FF2B5EF4-FFF2-40B4-BE49-F238E27FC236}">
                <a16:creationId xmlns:a16="http://schemas.microsoft.com/office/drawing/2014/main" id="{964E30CF-D1CE-6343-9664-1463A43FCD4B}"/>
              </a:ext>
            </a:extLst>
          </p:cNvPr>
          <p:cNvSpPr/>
          <p:nvPr/>
        </p:nvSpPr>
        <p:spPr>
          <a:xfrm flipH="1">
            <a:off x="905361" y="5328749"/>
            <a:ext cx="1865484" cy="307777"/>
          </a:xfrm>
          <a:prstGeom prst="rect">
            <a:avLst/>
          </a:prstGeom>
        </p:spPr>
        <p:txBody>
          <a:bodyPr wrap="square" lIns="0" tIns="0" rIns="0" bIns="0" anchor="ctr">
            <a:spAutoFit/>
          </a:bodyPr>
          <a:lstStyle/>
          <a:p>
            <a:pPr algn="r"/>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grpSp>
        <p:nvGrpSpPr>
          <p:cNvPr id="206" name="Group 205">
            <a:extLst>
              <a:ext uri="{FF2B5EF4-FFF2-40B4-BE49-F238E27FC236}">
                <a16:creationId xmlns:a16="http://schemas.microsoft.com/office/drawing/2014/main" id="{BDCF19E5-B7A1-0149-9CB1-49FE8071CAA4}"/>
              </a:ext>
            </a:extLst>
          </p:cNvPr>
          <p:cNvGrpSpPr>
            <a:grpSpLocks noChangeAspect="1"/>
          </p:cNvGrpSpPr>
          <p:nvPr/>
        </p:nvGrpSpPr>
        <p:grpSpPr>
          <a:xfrm>
            <a:off x="3174427" y="2888292"/>
            <a:ext cx="219830" cy="265643"/>
            <a:chOff x="4982208" y="454999"/>
            <a:chExt cx="219830" cy="265643"/>
          </a:xfrm>
          <a:solidFill>
            <a:srgbClr val="FFFFFF"/>
          </a:solidFill>
        </p:grpSpPr>
        <p:sp>
          <p:nvSpPr>
            <p:cNvPr id="207" name="Freeform 206">
              <a:extLst>
                <a:ext uri="{FF2B5EF4-FFF2-40B4-BE49-F238E27FC236}">
                  <a16:creationId xmlns:a16="http://schemas.microsoft.com/office/drawing/2014/main" id="{A10709DA-6957-6945-ABDA-123A1C60F63C}"/>
                </a:ext>
              </a:extLst>
            </p:cNvPr>
            <p:cNvSpPr/>
            <p:nvPr/>
          </p:nvSpPr>
          <p:spPr>
            <a:xfrm>
              <a:off x="5129619" y="513719"/>
              <a:ext cx="34943" cy="34958"/>
            </a:xfrm>
            <a:custGeom>
              <a:avLst/>
              <a:gdLst>
                <a:gd name="connsiteX0" fmla="*/ 31766 w 31766"/>
                <a:gd name="connsiteY0" fmla="*/ 16080 h 31780"/>
                <a:gd name="connsiteX1" fmla="*/ 15883 w 31766"/>
                <a:gd name="connsiteY1" fmla="*/ 31780 h 31780"/>
                <a:gd name="connsiteX2" fmla="*/ 15882 w 31766"/>
                <a:gd name="connsiteY2" fmla="*/ 31780 h 31780"/>
                <a:gd name="connsiteX3" fmla="*/ 0 w 31766"/>
                <a:gd name="connsiteY3" fmla="*/ 15889 h 31780"/>
                <a:gd name="connsiteX4" fmla="*/ 15884 w 31766"/>
                <a:gd name="connsiteY4" fmla="*/ 0 h 31780"/>
                <a:gd name="connsiteX5" fmla="*/ 31766 w 31766"/>
                <a:gd name="connsiteY5" fmla="*/ 15891 h 31780"/>
                <a:gd name="connsiteX6" fmla="*/ 31765 w 31766"/>
                <a:gd name="connsiteY6" fmla="*/ 16080 h 3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6" h="31780">
                  <a:moveTo>
                    <a:pt x="31766" y="16080"/>
                  </a:moveTo>
                  <a:cubicBezTo>
                    <a:pt x="31713" y="24803"/>
                    <a:pt x="24602" y="31832"/>
                    <a:pt x="15883" y="31780"/>
                  </a:cubicBezTo>
                  <a:cubicBezTo>
                    <a:pt x="15883" y="31780"/>
                    <a:pt x="15883" y="31780"/>
                    <a:pt x="15882" y="31780"/>
                  </a:cubicBezTo>
                  <a:cubicBezTo>
                    <a:pt x="7110" y="31779"/>
                    <a:pt x="-1" y="24665"/>
                    <a:pt x="0" y="15889"/>
                  </a:cubicBezTo>
                  <a:cubicBezTo>
                    <a:pt x="1" y="7113"/>
                    <a:pt x="7112" y="-1"/>
                    <a:pt x="15884" y="0"/>
                  </a:cubicBezTo>
                  <a:cubicBezTo>
                    <a:pt x="24656" y="1"/>
                    <a:pt x="31767" y="7115"/>
                    <a:pt x="31766" y="15891"/>
                  </a:cubicBezTo>
                  <a:cubicBezTo>
                    <a:pt x="31766" y="15954"/>
                    <a:pt x="31766" y="16017"/>
                    <a:pt x="31765" y="16080"/>
                  </a:cubicBezTo>
                  <a:close/>
                </a:path>
              </a:pathLst>
            </a:custGeom>
            <a:grpFill/>
            <a:ln w="9511" cap="flat">
              <a:noFill/>
              <a:prstDash val="solid"/>
              <a:miter/>
            </a:ln>
          </p:spPr>
          <p:txBody>
            <a:bodyPr rtlCol="0" anchor="ctr"/>
            <a:lstStyle/>
            <a:p>
              <a:endParaRPr lang="en-EG"/>
            </a:p>
          </p:txBody>
        </p:sp>
        <p:sp>
          <p:nvSpPr>
            <p:cNvPr id="208" name="Freeform 207">
              <a:extLst>
                <a:ext uri="{FF2B5EF4-FFF2-40B4-BE49-F238E27FC236}">
                  <a16:creationId xmlns:a16="http://schemas.microsoft.com/office/drawing/2014/main" id="{94A77ABF-9521-5F41-96B0-1FE257459CF6}"/>
                </a:ext>
              </a:extLst>
            </p:cNvPr>
            <p:cNvSpPr/>
            <p:nvPr/>
          </p:nvSpPr>
          <p:spPr>
            <a:xfrm>
              <a:off x="5070501" y="551173"/>
              <a:ext cx="131537" cy="169469"/>
            </a:xfrm>
            <a:custGeom>
              <a:avLst/>
              <a:gdLst>
                <a:gd name="connsiteX0" fmla="*/ 116895 w 119579"/>
                <a:gd name="connsiteY0" fmla="*/ 139409 h 154063"/>
                <a:gd name="connsiteX1" fmla="*/ 91976 w 119579"/>
                <a:gd name="connsiteY1" fmla="*/ 116003 h 154063"/>
                <a:gd name="connsiteX2" fmla="*/ 88933 w 119579"/>
                <a:gd name="connsiteY2" fmla="*/ 108771 h 154063"/>
                <a:gd name="connsiteX3" fmla="*/ 88933 w 119579"/>
                <a:gd name="connsiteY3" fmla="*/ 5438 h 154063"/>
                <a:gd name="connsiteX4" fmla="*/ 83326 w 119579"/>
                <a:gd name="connsiteY4" fmla="*/ 12 h 154063"/>
                <a:gd name="connsiteX5" fmla="*/ 83227 w 119579"/>
                <a:gd name="connsiteY5" fmla="*/ 15 h 154063"/>
                <a:gd name="connsiteX6" fmla="*/ 51650 w 119579"/>
                <a:gd name="connsiteY6" fmla="*/ 15 h 154063"/>
                <a:gd name="connsiteX7" fmla="*/ 46990 w 119579"/>
                <a:gd name="connsiteY7" fmla="*/ 1537 h 154063"/>
                <a:gd name="connsiteX8" fmla="*/ 27968 w 119579"/>
                <a:gd name="connsiteY8" fmla="*/ 20091 h 154063"/>
                <a:gd name="connsiteX9" fmla="*/ 23593 w 119579"/>
                <a:gd name="connsiteY9" fmla="*/ 20091 h 154063"/>
                <a:gd name="connsiteX10" fmla="*/ 9707 w 119579"/>
                <a:gd name="connsiteY10" fmla="*/ 5914 h 154063"/>
                <a:gd name="connsiteX11" fmla="*/ 1637 w 119579"/>
                <a:gd name="connsiteY11" fmla="*/ 5804 h 154063"/>
                <a:gd name="connsiteX12" fmla="*/ 1528 w 119579"/>
                <a:gd name="connsiteY12" fmla="*/ 5914 h 154063"/>
                <a:gd name="connsiteX13" fmla="*/ 6 w 119579"/>
                <a:gd name="connsiteY13" fmla="*/ 10101 h 154063"/>
                <a:gd name="connsiteX14" fmla="*/ 1528 w 119579"/>
                <a:gd name="connsiteY14" fmla="*/ 13907 h 154063"/>
                <a:gd name="connsiteX15" fmla="*/ 18457 w 119579"/>
                <a:gd name="connsiteY15" fmla="*/ 30939 h 154063"/>
                <a:gd name="connsiteX16" fmla="*/ 32983 w 119579"/>
                <a:gd name="connsiteY16" fmla="*/ 31059 h 154063"/>
                <a:gd name="connsiteX17" fmla="*/ 33104 w 119579"/>
                <a:gd name="connsiteY17" fmla="*/ 30939 h 154063"/>
                <a:gd name="connsiteX18" fmla="*/ 46990 w 119579"/>
                <a:gd name="connsiteY18" fmla="*/ 17047 h 154063"/>
                <a:gd name="connsiteX19" fmla="*/ 49082 w 119579"/>
                <a:gd name="connsiteY19" fmla="*/ 17047 h 154063"/>
                <a:gd name="connsiteX20" fmla="*/ 49082 w 119579"/>
                <a:gd name="connsiteY20" fmla="*/ 19045 h 154063"/>
                <a:gd name="connsiteX21" fmla="*/ 33389 w 119579"/>
                <a:gd name="connsiteY21" fmla="*/ 34745 h 154063"/>
                <a:gd name="connsiteX22" fmla="*/ 25971 w 119579"/>
                <a:gd name="connsiteY22" fmla="*/ 37884 h 154063"/>
                <a:gd name="connsiteX23" fmla="*/ 18267 w 119579"/>
                <a:gd name="connsiteY23" fmla="*/ 34745 h 154063"/>
                <a:gd name="connsiteX24" fmla="*/ 3620 w 119579"/>
                <a:gd name="connsiteY24" fmla="*/ 20091 h 154063"/>
                <a:gd name="connsiteX25" fmla="*/ 1528 w 119579"/>
                <a:gd name="connsiteY25" fmla="*/ 21424 h 154063"/>
                <a:gd name="connsiteX26" fmla="*/ 6 w 119579"/>
                <a:gd name="connsiteY26" fmla="*/ 25230 h 154063"/>
                <a:gd name="connsiteX27" fmla="*/ 1528 w 119579"/>
                <a:gd name="connsiteY27" fmla="*/ 29321 h 154063"/>
                <a:gd name="connsiteX28" fmla="*/ 18457 w 119579"/>
                <a:gd name="connsiteY28" fmla="*/ 46353 h 154063"/>
                <a:gd name="connsiteX29" fmla="*/ 33104 w 119579"/>
                <a:gd name="connsiteY29" fmla="*/ 46353 h 154063"/>
                <a:gd name="connsiteX30" fmla="*/ 50128 w 119579"/>
                <a:gd name="connsiteY30" fmla="*/ 29321 h 154063"/>
                <a:gd name="connsiteX31" fmla="*/ 50128 w 119579"/>
                <a:gd name="connsiteY31" fmla="*/ 69474 h 154063"/>
                <a:gd name="connsiteX32" fmla="*/ 27588 w 119579"/>
                <a:gd name="connsiteY32" fmla="*/ 92881 h 154063"/>
                <a:gd name="connsiteX33" fmla="*/ 21881 w 119579"/>
                <a:gd name="connsiteY33" fmla="*/ 107058 h 154063"/>
                <a:gd name="connsiteX34" fmla="*/ 21881 w 119579"/>
                <a:gd name="connsiteY34" fmla="*/ 145880 h 154063"/>
                <a:gd name="connsiteX35" fmla="*/ 31294 w 119579"/>
                <a:gd name="connsiteY35" fmla="*/ 153494 h 154063"/>
                <a:gd name="connsiteX36" fmla="*/ 38906 w 119579"/>
                <a:gd name="connsiteY36" fmla="*/ 145880 h 154063"/>
                <a:gd name="connsiteX37" fmla="*/ 38906 w 119579"/>
                <a:gd name="connsiteY37" fmla="*/ 109532 h 154063"/>
                <a:gd name="connsiteX38" fmla="*/ 41759 w 119579"/>
                <a:gd name="connsiteY38" fmla="*/ 102586 h 154063"/>
                <a:gd name="connsiteX39" fmla="*/ 62302 w 119579"/>
                <a:gd name="connsiteY39" fmla="*/ 81273 h 154063"/>
                <a:gd name="connsiteX40" fmla="*/ 71813 w 119579"/>
                <a:gd name="connsiteY40" fmla="*/ 81273 h 154063"/>
                <a:gd name="connsiteX41" fmla="*/ 71813 w 119579"/>
                <a:gd name="connsiteY41" fmla="*/ 111911 h 154063"/>
                <a:gd name="connsiteX42" fmla="*/ 77710 w 119579"/>
                <a:gd name="connsiteY42" fmla="*/ 125993 h 154063"/>
                <a:gd name="connsiteX43" fmla="*/ 105292 w 119579"/>
                <a:gd name="connsiteY43" fmla="*/ 151779 h 154063"/>
                <a:gd name="connsiteX44" fmla="*/ 110903 w 119579"/>
                <a:gd name="connsiteY44" fmla="*/ 154062 h 154063"/>
                <a:gd name="connsiteX45" fmla="*/ 117085 w 119579"/>
                <a:gd name="connsiteY45" fmla="*/ 151208 h 154063"/>
                <a:gd name="connsiteX46" fmla="*/ 117085 w 119579"/>
                <a:gd name="connsiteY46" fmla="*/ 139124 h 15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9579" h="154063">
                  <a:moveTo>
                    <a:pt x="116895" y="139409"/>
                  </a:moveTo>
                  <a:lnTo>
                    <a:pt x="91976" y="116003"/>
                  </a:lnTo>
                  <a:cubicBezTo>
                    <a:pt x="89969" y="114142"/>
                    <a:pt x="88861" y="111507"/>
                    <a:pt x="88933" y="108771"/>
                  </a:cubicBezTo>
                  <a:lnTo>
                    <a:pt x="88933" y="5438"/>
                  </a:lnTo>
                  <a:cubicBezTo>
                    <a:pt x="88882" y="2391"/>
                    <a:pt x="86372" y="-38"/>
                    <a:pt x="83326" y="12"/>
                  </a:cubicBezTo>
                  <a:cubicBezTo>
                    <a:pt x="83293" y="13"/>
                    <a:pt x="83260" y="14"/>
                    <a:pt x="83227" y="15"/>
                  </a:cubicBezTo>
                  <a:lnTo>
                    <a:pt x="51650" y="15"/>
                  </a:lnTo>
                  <a:cubicBezTo>
                    <a:pt x="49959" y="-99"/>
                    <a:pt x="48289" y="447"/>
                    <a:pt x="46990" y="1537"/>
                  </a:cubicBezTo>
                  <a:lnTo>
                    <a:pt x="27968" y="20091"/>
                  </a:lnTo>
                  <a:cubicBezTo>
                    <a:pt x="26700" y="21145"/>
                    <a:pt x="24861" y="21145"/>
                    <a:pt x="23593" y="20091"/>
                  </a:cubicBezTo>
                  <a:lnTo>
                    <a:pt x="9707" y="5914"/>
                  </a:lnTo>
                  <a:cubicBezTo>
                    <a:pt x="7509" y="3655"/>
                    <a:pt x="3896" y="3605"/>
                    <a:pt x="1637" y="5804"/>
                  </a:cubicBezTo>
                  <a:cubicBezTo>
                    <a:pt x="1600" y="5840"/>
                    <a:pt x="1564" y="5877"/>
                    <a:pt x="1528" y="5914"/>
                  </a:cubicBezTo>
                  <a:cubicBezTo>
                    <a:pt x="484" y="7052"/>
                    <a:pt x="-64" y="8558"/>
                    <a:pt x="6" y="10101"/>
                  </a:cubicBezTo>
                  <a:cubicBezTo>
                    <a:pt x="6" y="11518"/>
                    <a:pt x="551" y="12881"/>
                    <a:pt x="1528" y="13907"/>
                  </a:cubicBezTo>
                  <a:lnTo>
                    <a:pt x="18457" y="30939"/>
                  </a:lnTo>
                  <a:cubicBezTo>
                    <a:pt x="22435" y="34985"/>
                    <a:pt x="28939" y="35039"/>
                    <a:pt x="32983" y="31059"/>
                  </a:cubicBezTo>
                  <a:cubicBezTo>
                    <a:pt x="33024" y="31019"/>
                    <a:pt x="33064" y="30979"/>
                    <a:pt x="33104" y="30939"/>
                  </a:cubicBezTo>
                  <a:lnTo>
                    <a:pt x="46990" y="17047"/>
                  </a:lnTo>
                  <a:cubicBezTo>
                    <a:pt x="47577" y="16491"/>
                    <a:pt x="48495" y="16491"/>
                    <a:pt x="49082" y="17047"/>
                  </a:cubicBezTo>
                  <a:cubicBezTo>
                    <a:pt x="49580" y="17619"/>
                    <a:pt x="49580" y="18472"/>
                    <a:pt x="49082" y="19045"/>
                  </a:cubicBezTo>
                  <a:lnTo>
                    <a:pt x="33389" y="34745"/>
                  </a:lnTo>
                  <a:cubicBezTo>
                    <a:pt x="31466" y="36787"/>
                    <a:pt x="28774" y="37926"/>
                    <a:pt x="25971" y="37884"/>
                  </a:cubicBezTo>
                  <a:cubicBezTo>
                    <a:pt x="23083" y="37926"/>
                    <a:pt x="20303" y="36793"/>
                    <a:pt x="18267" y="34745"/>
                  </a:cubicBezTo>
                  <a:lnTo>
                    <a:pt x="3620" y="20091"/>
                  </a:lnTo>
                  <a:cubicBezTo>
                    <a:pt x="2796" y="20296"/>
                    <a:pt x="2062" y="20764"/>
                    <a:pt x="1528" y="21424"/>
                  </a:cubicBezTo>
                  <a:cubicBezTo>
                    <a:pt x="542" y="22444"/>
                    <a:pt x="-4" y="23811"/>
                    <a:pt x="6" y="25230"/>
                  </a:cubicBezTo>
                  <a:cubicBezTo>
                    <a:pt x="-10" y="26735"/>
                    <a:pt x="532" y="28192"/>
                    <a:pt x="1528" y="29321"/>
                  </a:cubicBezTo>
                  <a:lnTo>
                    <a:pt x="18457" y="46353"/>
                  </a:lnTo>
                  <a:cubicBezTo>
                    <a:pt x="22602" y="50150"/>
                    <a:pt x="28960" y="50150"/>
                    <a:pt x="33104" y="46353"/>
                  </a:cubicBezTo>
                  <a:lnTo>
                    <a:pt x="50128" y="29321"/>
                  </a:lnTo>
                  <a:lnTo>
                    <a:pt x="50128" y="69474"/>
                  </a:lnTo>
                  <a:lnTo>
                    <a:pt x="27588" y="92881"/>
                  </a:lnTo>
                  <a:cubicBezTo>
                    <a:pt x="23967" y="96718"/>
                    <a:pt x="21929" y="101782"/>
                    <a:pt x="21881" y="107058"/>
                  </a:cubicBezTo>
                  <a:lnTo>
                    <a:pt x="21881" y="145880"/>
                  </a:lnTo>
                  <a:cubicBezTo>
                    <a:pt x="22378" y="150583"/>
                    <a:pt x="26593" y="153992"/>
                    <a:pt x="31294" y="153494"/>
                  </a:cubicBezTo>
                  <a:cubicBezTo>
                    <a:pt x="35309" y="153069"/>
                    <a:pt x="38481" y="149896"/>
                    <a:pt x="38906" y="145880"/>
                  </a:cubicBezTo>
                  <a:lnTo>
                    <a:pt x="38906" y="109532"/>
                  </a:lnTo>
                  <a:cubicBezTo>
                    <a:pt x="38865" y="106924"/>
                    <a:pt x="39896" y="104412"/>
                    <a:pt x="41759" y="102586"/>
                  </a:cubicBezTo>
                  <a:lnTo>
                    <a:pt x="62302" y="81273"/>
                  </a:lnTo>
                  <a:lnTo>
                    <a:pt x="71813" y="81273"/>
                  </a:lnTo>
                  <a:lnTo>
                    <a:pt x="71813" y="111911"/>
                  </a:lnTo>
                  <a:cubicBezTo>
                    <a:pt x="71806" y="117207"/>
                    <a:pt x="73932" y="122283"/>
                    <a:pt x="77710" y="125993"/>
                  </a:cubicBezTo>
                  <a:lnTo>
                    <a:pt x="105292" y="151779"/>
                  </a:lnTo>
                  <a:cubicBezTo>
                    <a:pt x="106778" y="153265"/>
                    <a:pt x="108802" y="154089"/>
                    <a:pt x="110903" y="154062"/>
                  </a:cubicBezTo>
                  <a:cubicBezTo>
                    <a:pt x="113278" y="154043"/>
                    <a:pt x="115530" y="153003"/>
                    <a:pt x="117085" y="151208"/>
                  </a:cubicBezTo>
                  <a:cubicBezTo>
                    <a:pt x="120411" y="147867"/>
                    <a:pt x="120411" y="142465"/>
                    <a:pt x="117085" y="139124"/>
                  </a:cubicBezTo>
                  <a:close/>
                </a:path>
              </a:pathLst>
            </a:custGeom>
            <a:grpFill/>
            <a:ln w="9511" cap="flat">
              <a:noFill/>
              <a:prstDash val="solid"/>
              <a:miter/>
            </a:ln>
          </p:spPr>
          <p:txBody>
            <a:bodyPr rtlCol="0" anchor="ctr"/>
            <a:lstStyle/>
            <a:p>
              <a:endParaRPr lang="en-EG"/>
            </a:p>
          </p:txBody>
        </p:sp>
        <p:sp>
          <p:nvSpPr>
            <p:cNvPr id="209" name="Freeform 208">
              <a:extLst>
                <a:ext uri="{FF2B5EF4-FFF2-40B4-BE49-F238E27FC236}">
                  <a16:creationId xmlns:a16="http://schemas.microsoft.com/office/drawing/2014/main" id="{ABC7E8D7-F938-BA40-A6A9-860502DE1DF1}"/>
                </a:ext>
              </a:extLst>
            </p:cNvPr>
            <p:cNvSpPr/>
            <p:nvPr/>
          </p:nvSpPr>
          <p:spPr>
            <a:xfrm>
              <a:off x="4982208" y="454999"/>
              <a:ext cx="83172" cy="233196"/>
            </a:xfrm>
            <a:custGeom>
              <a:avLst/>
              <a:gdLst>
                <a:gd name="connsiteX0" fmla="*/ 44511 w 75611"/>
                <a:gd name="connsiteY0" fmla="*/ 40632 h 211996"/>
                <a:gd name="connsiteX1" fmla="*/ 44511 w 75611"/>
                <a:gd name="connsiteY1" fmla="*/ 6663 h 211996"/>
                <a:gd name="connsiteX2" fmla="*/ 38047 w 75611"/>
                <a:gd name="connsiteY2" fmla="*/ 1 h 211996"/>
                <a:gd name="connsiteX3" fmla="*/ 37758 w 75611"/>
                <a:gd name="connsiteY3" fmla="*/ 3 h 211996"/>
                <a:gd name="connsiteX4" fmla="*/ 31101 w 75611"/>
                <a:gd name="connsiteY4" fmla="*/ 6663 h 211996"/>
                <a:gd name="connsiteX5" fmla="*/ 31101 w 75611"/>
                <a:gd name="connsiteY5" fmla="*/ 40346 h 211996"/>
                <a:gd name="connsiteX6" fmla="*/ 23873 w 75611"/>
                <a:gd name="connsiteY6" fmla="*/ 40346 h 211996"/>
                <a:gd name="connsiteX7" fmla="*/ 0 w 75611"/>
                <a:gd name="connsiteY7" fmla="*/ 64324 h 211996"/>
                <a:gd name="connsiteX8" fmla="*/ 0 w 75611"/>
                <a:gd name="connsiteY8" fmla="*/ 188019 h 211996"/>
                <a:gd name="connsiteX9" fmla="*/ 23873 w 75611"/>
                <a:gd name="connsiteY9" fmla="*/ 211997 h 211996"/>
                <a:gd name="connsiteX10" fmla="*/ 51930 w 75611"/>
                <a:gd name="connsiteY10" fmla="*/ 211997 h 211996"/>
                <a:gd name="connsiteX11" fmla="*/ 75612 w 75611"/>
                <a:gd name="connsiteY11" fmla="*/ 188019 h 211996"/>
                <a:gd name="connsiteX12" fmla="*/ 75612 w 75611"/>
                <a:gd name="connsiteY12" fmla="*/ 64324 h 211996"/>
                <a:gd name="connsiteX13" fmla="*/ 51930 w 75611"/>
                <a:gd name="connsiteY13" fmla="*/ 40346 h 211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11" h="211996">
                  <a:moveTo>
                    <a:pt x="44511" y="40632"/>
                  </a:moveTo>
                  <a:lnTo>
                    <a:pt x="44511" y="6663"/>
                  </a:lnTo>
                  <a:cubicBezTo>
                    <a:pt x="44565" y="3038"/>
                    <a:pt x="41671" y="55"/>
                    <a:pt x="38047" y="1"/>
                  </a:cubicBezTo>
                  <a:cubicBezTo>
                    <a:pt x="37951" y="-1"/>
                    <a:pt x="37854" y="0"/>
                    <a:pt x="37758" y="3"/>
                  </a:cubicBezTo>
                  <a:cubicBezTo>
                    <a:pt x="34082" y="3"/>
                    <a:pt x="31101" y="2985"/>
                    <a:pt x="31101" y="6663"/>
                  </a:cubicBezTo>
                  <a:lnTo>
                    <a:pt x="31101" y="40346"/>
                  </a:lnTo>
                  <a:lnTo>
                    <a:pt x="23873" y="40346"/>
                  </a:lnTo>
                  <a:cubicBezTo>
                    <a:pt x="10695" y="40450"/>
                    <a:pt x="52" y="51140"/>
                    <a:pt x="0" y="64324"/>
                  </a:cubicBezTo>
                  <a:lnTo>
                    <a:pt x="0" y="188019"/>
                  </a:lnTo>
                  <a:cubicBezTo>
                    <a:pt x="52" y="201203"/>
                    <a:pt x="10694" y="211892"/>
                    <a:pt x="23873" y="211997"/>
                  </a:cubicBezTo>
                  <a:lnTo>
                    <a:pt x="51930" y="211997"/>
                  </a:lnTo>
                  <a:cubicBezTo>
                    <a:pt x="65077" y="211892"/>
                    <a:pt x="75665" y="201172"/>
                    <a:pt x="75612" y="188019"/>
                  </a:cubicBezTo>
                  <a:lnTo>
                    <a:pt x="75612" y="64324"/>
                  </a:lnTo>
                  <a:cubicBezTo>
                    <a:pt x="75665" y="51171"/>
                    <a:pt x="65077" y="40451"/>
                    <a:pt x="51930" y="40346"/>
                  </a:cubicBezTo>
                  <a:close/>
                </a:path>
              </a:pathLst>
            </a:custGeom>
            <a:grpFill/>
            <a:ln w="9511" cap="flat">
              <a:noFill/>
              <a:prstDash val="solid"/>
              <a:miter/>
            </a:ln>
          </p:spPr>
          <p:txBody>
            <a:bodyPr rtlCol="0" anchor="ctr"/>
            <a:lstStyle/>
            <a:p>
              <a:endParaRPr lang="en-EG"/>
            </a:p>
          </p:txBody>
        </p:sp>
      </p:grpSp>
      <p:sp>
        <p:nvSpPr>
          <p:cNvPr id="210" name="Freeform 209">
            <a:extLst>
              <a:ext uri="{FF2B5EF4-FFF2-40B4-BE49-F238E27FC236}">
                <a16:creationId xmlns:a16="http://schemas.microsoft.com/office/drawing/2014/main" id="{CEA4F7B0-5E59-C64D-B850-22ADAC926844}"/>
              </a:ext>
            </a:extLst>
          </p:cNvPr>
          <p:cNvSpPr>
            <a:spLocks noChangeAspect="1"/>
          </p:cNvSpPr>
          <p:nvPr/>
        </p:nvSpPr>
        <p:spPr>
          <a:xfrm>
            <a:off x="3135206" y="5239452"/>
            <a:ext cx="298272" cy="276001"/>
          </a:xfrm>
          <a:custGeom>
            <a:avLst/>
            <a:gdLst>
              <a:gd name="connsiteX0" fmla="*/ 11508 w 271156"/>
              <a:gd name="connsiteY0" fmla="*/ 164038 h 250910"/>
              <a:gd name="connsiteX1" fmla="*/ 20258 w 271156"/>
              <a:gd name="connsiteY1" fmla="*/ 164038 h 250910"/>
              <a:gd name="connsiteX2" fmla="*/ 20258 w 271156"/>
              <a:gd name="connsiteY2" fmla="*/ 133685 h 250910"/>
              <a:gd name="connsiteX3" fmla="*/ 31862 w 271156"/>
              <a:gd name="connsiteY3" fmla="*/ 133685 h 250910"/>
              <a:gd name="connsiteX4" fmla="*/ 31862 w 271156"/>
              <a:gd name="connsiteY4" fmla="*/ 164038 h 250910"/>
              <a:gd name="connsiteX5" fmla="*/ 66006 w 271156"/>
              <a:gd name="connsiteY5" fmla="*/ 164038 h 250910"/>
              <a:gd name="connsiteX6" fmla="*/ 66006 w 271156"/>
              <a:gd name="connsiteY6" fmla="*/ 131782 h 250910"/>
              <a:gd name="connsiteX7" fmla="*/ 114607 w 271156"/>
              <a:gd name="connsiteY7" fmla="*/ 83161 h 250910"/>
              <a:gd name="connsiteX8" fmla="*/ 156265 w 271156"/>
              <a:gd name="connsiteY8" fmla="*/ 83161 h 250910"/>
              <a:gd name="connsiteX9" fmla="*/ 204770 w 271156"/>
              <a:gd name="connsiteY9" fmla="*/ 131782 h 250910"/>
              <a:gd name="connsiteX10" fmla="*/ 204770 w 271156"/>
              <a:gd name="connsiteY10" fmla="*/ 163658 h 250910"/>
              <a:gd name="connsiteX11" fmla="*/ 239010 w 271156"/>
              <a:gd name="connsiteY11" fmla="*/ 163658 h 250910"/>
              <a:gd name="connsiteX12" fmla="*/ 239010 w 271156"/>
              <a:gd name="connsiteY12" fmla="*/ 130260 h 250910"/>
              <a:gd name="connsiteX13" fmla="*/ 250613 w 271156"/>
              <a:gd name="connsiteY13" fmla="*/ 130260 h 250910"/>
              <a:gd name="connsiteX14" fmla="*/ 250613 w 271156"/>
              <a:gd name="connsiteY14" fmla="*/ 163658 h 250910"/>
              <a:gd name="connsiteX15" fmla="*/ 259363 w 271156"/>
              <a:gd name="connsiteY15" fmla="*/ 163658 h 250910"/>
              <a:gd name="connsiteX16" fmla="*/ 259363 w 271156"/>
              <a:gd name="connsiteY16" fmla="*/ 129689 h 250910"/>
              <a:gd name="connsiteX17" fmla="*/ 271157 w 271156"/>
              <a:gd name="connsiteY17" fmla="*/ 129689 h 250910"/>
              <a:gd name="connsiteX18" fmla="*/ 271157 w 271156"/>
              <a:gd name="connsiteY18" fmla="*/ 200481 h 250910"/>
              <a:gd name="connsiteX19" fmla="*/ 259363 w 271156"/>
              <a:gd name="connsiteY19" fmla="*/ 200481 h 250910"/>
              <a:gd name="connsiteX20" fmla="*/ 259363 w 271156"/>
              <a:gd name="connsiteY20" fmla="*/ 176027 h 250910"/>
              <a:gd name="connsiteX21" fmla="*/ 250613 w 271156"/>
              <a:gd name="connsiteY21" fmla="*/ 176027 h 250910"/>
              <a:gd name="connsiteX22" fmla="*/ 250613 w 271156"/>
              <a:gd name="connsiteY22" fmla="*/ 200671 h 250910"/>
              <a:gd name="connsiteX23" fmla="*/ 239010 w 271156"/>
              <a:gd name="connsiteY23" fmla="*/ 200671 h 250910"/>
              <a:gd name="connsiteX24" fmla="*/ 239010 w 271156"/>
              <a:gd name="connsiteY24" fmla="*/ 176027 h 250910"/>
              <a:gd name="connsiteX25" fmla="*/ 199730 w 271156"/>
              <a:gd name="connsiteY25" fmla="*/ 176027 h 250910"/>
              <a:gd name="connsiteX26" fmla="*/ 193833 w 271156"/>
              <a:gd name="connsiteY26" fmla="*/ 177550 h 250910"/>
              <a:gd name="connsiteX27" fmla="*/ 188221 w 271156"/>
              <a:gd name="connsiteY27" fmla="*/ 176027 h 250910"/>
              <a:gd name="connsiteX28" fmla="*/ 174050 w 271156"/>
              <a:gd name="connsiteY28" fmla="*/ 176027 h 250910"/>
              <a:gd name="connsiteX29" fmla="*/ 174050 w 271156"/>
              <a:gd name="connsiteY29" fmla="*/ 239302 h 250910"/>
              <a:gd name="connsiteX30" fmla="*/ 163021 w 271156"/>
              <a:gd name="connsiteY30" fmla="*/ 250906 h 250910"/>
              <a:gd name="connsiteX31" fmla="*/ 162732 w 271156"/>
              <a:gd name="connsiteY31" fmla="*/ 250910 h 250910"/>
              <a:gd name="connsiteX32" fmla="*/ 151414 w 271156"/>
              <a:gd name="connsiteY32" fmla="*/ 239302 h 250910"/>
              <a:gd name="connsiteX33" fmla="*/ 151414 w 271156"/>
              <a:gd name="connsiteY33" fmla="*/ 190680 h 250910"/>
              <a:gd name="connsiteX34" fmla="*/ 141428 w 271156"/>
              <a:gd name="connsiteY34" fmla="*/ 176027 h 250910"/>
              <a:gd name="connsiteX35" fmla="*/ 129634 w 271156"/>
              <a:gd name="connsiteY35" fmla="*/ 176027 h 250910"/>
              <a:gd name="connsiteX36" fmla="*/ 119552 w 271156"/>
              <a:gd name="connsiteY36" fmla="*/ 190680 h 250910"/>
              <a:gd name="connsiteX37" fmla="*/ 119552 w 271156"/>
              <a:gd name="connsiteY37" fmla="*/ 239302 h 250910"/>
              <a:gd name="connsiteX38" fmla="*/ 108234 w 271156"/>
              <a:gd name="connsiteY38" fmla="*/ 250910 h 250910"/>
              <a:gd name="connsiteX39" fmla="*/ 96915 w 271156"/>
              <a:gd name="connsiteY39" fmla="*/ 239399 h 250910"/>
              <a:gd name="connsiteX40" fmla="*/ 96916 w 271156"/>
              <a:gd name="connsiteY40" fmla="*/ 239302 h 250910"/>
              <a:gd name="connsiteX41" fmla="*/ 96916 w 271156"/>
              <a:gd name="connsiteY41" fmla="*/ 176027 h 250910"/>
              <a:gd name="connsiteX42" fmla="*/ 82745 w 271156"/>
              <a:gd name="connsiteY42" fmla="*/ 176027 h 250910"/>
              <a:gd name="connsiteX43" fmla="*/ 77039 w 271156"/>
              <a:gd name="connsiteY43" fmla="*/ 177550 h 250910"/>
              <a:gd name="connsiteX44" fmla="*/ 71142 w 271156"/>
              <a:gd name="connsiteY44" fmla="*/ 176027 h 250910"/>
              <a:gd name="connsiteX45" fmla="*/ 31862 w 271156"/>
              <a:gd name="connsiteY45" fmla="*/ 176027 h 250910"/>
              <a:gd name="connsiteX46" fmla="*/ 31862 w 271156"/>
              <a:gd name="connsiteY46" fmla="*/ 204096 h 250910"/>
              <a:gd name="connsiteX47" fmla="*/ 20258 w 271156"/>
              <a:gd name="connsiteY47" fmla="*/ 204096 h 250910"/>
              <a:gd name="connsiteX48" fmla="*/ 20258 w 271156"/>
              <a:gd name="connsiteY48" fmla="*/ 176027 h 250910"/>
              <a:gd name="connsiteX49" fmla="*/ 11508 w 271156"/>
              <a:gd name="connsiteY49" fmla="*/ 176027 h 250910"/>
              <a:gd name="connsiteX50" fmla="*/ 11508 w 271156"/>
              <a:gd name="connsiteY50" fmla="*/ 204096 h 250910"/>
              <a:gd name="connsiteX51" fmla="*/ 0 w 271156"/>
              <a:gd name="connsiteY51" fmla="*/ 204096 h 250910"/>
              <a:gd name="connsiteX52" fmla="*/ 0 w 271156"/>
              <a:gd name="connsiteY52" fmla="*/ 133685 h 250910"/>
              <a:gd name="connsiteX53" fmla="*/ 11793 w 271156"/>
              <a:gd name="connsiteY53" fmla="*/ 133685 h 250910"/>
              <a:gd name="connsiteX54" fmla="*/ 98153 w 271156"/>
              <a:gd name="connsiteY54" fmla="*/ 37299 h 250910"/>
              <a:gd name="connsiteX55" fmla="*/ 135436 w 271156"/>
              <a:gd name="connsiteY55" fmla="*/ 0 h 250910"/>
              <a:gd name="connsiteX56" fmla="*/ 172719 w 271156"/>
              <a:gd name="connsiteY56" fmla="*/ 37299 h 250910"/>
              <a:gd name="connsiteX57" fmla="*/ 135436 w 271156"/>
              <a:gd name="connsiteY57" fmla="*/ 74597 h 250910"/>
              <a:gd name="connsiteX58" fmla="*/ 98153 w 271156"/>
              <a:gd name="connsiteY58" fmla="*/ 37299 h 250910"/>
              <a:gd name="connsiteX59" fmla="*/ 87881 w 271156"/>
              <a:gd name="connsiteY59" fmla="*/ 164038 h 250910"/>
              <a:gd name="connsiteX60" fmla="*/ 96821 w 271156"/>
              <a:gd name="connsiteY60" fmla="*/ 164038 h 250910"/>
              <a:gd name="connsiteX61" fmla="*/ 96821 w 271156"/>
              <a:gd name="connsiteY61" fmla="*/ 123695 h 250910"/>
              <a:gd name="connsiteX62" fmla="*/ 92351 w 271156"/>
              <a:gd name="connsiteY62" fmla="*/ 119223 h 250910"/>
              <a:gd name="connsiteX63" fmla="*/ 87881 w 271156"/>
              <a:gd name="connsiteY63" fmla="*/ 123695 h 250910"/>
              <a:gd name="connsiteX64" fmla="*/ 173955 w 271156"/>
              <a:gd name="connsiteY64" fmla="*/ 164038 h 250910"/>
              <a:gd name="connsiteX65" fmla="*/ 182990 w 271156"/>
              <a:gd name="connsiteY65" fmla="*/ 164038 h 250910"/>
              <a:gd name="connsiteX66" fmla="*/ 182990 w 271156"/>
              <a:gd name="connsiteY66" fmla="*/ 123695 h 250910"/>
              <a:gd name="connsiteX67" fmla="*/ 178330 w 271156"/>
              <a:gd name="connsiteY67" fmla="*/ 119318 h 250910"/>
              <a:gd name="connsiteX68" fmla="*/ 173955 w 271156"/>
              <a:gd name="connsiteY68" fmla="*/ 123695 h 250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71156" h="250910">
                <a:moveTo>
                  <a:pt x="11508" y="164038"/>
                </a:moveTo>
                <a:lnTo>
                  <a:pt x="20258" y="164038"/>
                </a:lnTo>
                <a:lnTo>
                  <a:pt x="20258" y="133685"/>
                </a:lnTo>
                <a:lnTo>
                  <a:pt x="31862" y="133685"/>
                </a:lnTo>
                <a:lnTo>
                  <a:pt x="31862" y="164038"/>
                </a:lnTo>
                <a:lnTo>
                  <a:pt x="66006" y="164038"/>
                </a:lnTo>
                <a:lnTo>
                  <a:pt x="66006" y="131782"/>
                </a:lnTo>
                <a:cubicBezTo>
                  <a:pt x="66110" y="104973"/>
                  <a:pt x="87809" y="83265"/>
                  <a:pt x="114607" y="83161"/>
                </a:cubicBezTo>
                <a:lnTo>
                  <a:pt x="156265" y="83161"/>
                </a:lnTo>
                <a:cubicBezTo>
                  <a:pt x="183047" y="83266"/>
                  <a:pt x="204718" y="104988"/>
                  <a:pt x="204770" y="131782"/>
                </a:cubicBezTo>
                <a:lnTo>
                  <a:pt x="204770" y="163658"/>
                </a:lnTo>
                <a:lnTo>
                  <a:pt x="239010" y="163658"/>
                </a:lnTo>
                <a:lnTo>
                  <a:pt x="239010" y="130260"/>
                </a:lnTo>
                <a:lnTo>
                  <a:pt x="250613" y="130260"/>
                </a:lnTo>
                <a:lnTo>
                  <a:pt x="250613" y="163658"/>
                </a:lnTo>
                <a:lnTo>
                  <a:pt x="259363" y="163658"/>
                </a:lnTo>
                <a:lnTo>
                  <a:pt x="259363" y="129689"/>
                </a:lnTo>
                <a:lnTo>
                  <a:pt x="271157" y="129689"/>
                </a:lnTo>
                <a:lnTo>
                  <a:pt x="271157" y="200481"/>
                </a:lnTo>
                <a:lnTo>
                  <a:pt x="259363" y="200481"/>
                </a:lnTo>
                <a:lnTo>
                  <a:pt x="259363" y="176027"/>
                </a:lnTo>
                <a:lnTo>
                  <a:pt x="250613" y="176027"/>
                </a:lnTo>
                <a:lnTo>
                  <a:pt x="250613" y="200671"/>
                </a:lnTo>
                <a:lnTo>
                  <a:pt x="239010" y="200671"/>
                </a:lnTo>
                <a:lnTo>
                  <a:pt x="239010" y="176027"/>
                </a:lnTo>
                <a:lnTo>
                  <a:pt x="199730" y="176027"/>
                </a:lnTo>
                <a:cubicBezTo>
                  <a:pt x="197954" y="177098"/>
                  <a:pt x="195905" y="177627"/>
                  <a:pt x="193833" y="177550"/>
                </a:cubicBezTo>
                <a:cubicBezTo>
                  <a:pt x="191859" y="177563"/>
                  <a:pt x="189919" y="177036"/>
                  <a:pt x="188221" y="176027"/>
                </a:cubicBezTo>
                <a:lnTo>
                  <a:pt x="174050" y="176027"/>
                </a:lnTo>
                <a:lnTo>
                  <a:pt x="174050" y="239302"/>
                </a:lnTo>
                <a:cubicBezTo>
                  <a:pt x="174208" y="245553"/>
                  <a:pt x="169269" y="250749"/>
                  <a:pt x="163021" y="250906"/>
                </a:cubicBezTo>
                <a:cubicBezTo>
                  <a:pt x="162925" y="250909"/>
                  <a:pt x="162828" y="250910"/>
                  <a:pt x="162732" y="250910"/>
                </a:cubicBezTo>
                <a:cubicBezTo>
                  <a:pt x="156413" y="250806"/>
                  <a:pt x="151361" y="245624"/>
                  <a:pt x="151414" y="239302"/>
                </a:cubicBezTo>
                <a:lnTo>
                  <a:pt x="151414" y="190680"/>
                </a:lnTo>
                <a:cubicBezTo>
                  <a:pt x="151426" y="184203"/>
                  <a:pt x="147459" y="178383"/>
                  <a:pt x="141428" y="176027"/>
                </a:cubicBezTo>
                <a:lnTo>
                  <a:pt x="129634" y="176027"/>
                </a:lnTo>
                <a:cubicBezTo>
                  <a:pt x="123547" y="178329"/>
                  <a:pt x="119529" y="184170"/>
                  <a:pt x="119552" y="190680"/>
                </a:cubicBezTo>
                <a:lnTo>
                  <a:pt x="119552" y="239302"/>
                </a:lnTo>
                <a:cubicBezTo>
                  <a:pt x="119606" y="245624"/>
                  <a:pt x="114553" y="250806"/>
                  <a:pt x="108234" y="250910"/>
                </a:cubicBezTo>
                <a:cubicBezTo>
                  <a:pt x="101931" y="250858"/>
                  <a:pt x="96864" y="245705"/>
                  <a:pt x="96915" y="239399"/>
                </a:cubicBezTo>
                <a:cubicBezTo>
                  <a:pt x="96916" y="239367"/>
                  <a:pt x="96916" y="239334"/>
                  <a:pt x="96916" y="239302"/>
                </a:cubicBezTo>
                <a:lnTo>
                  <a:pt x="96916" y="176027"/>
                </a:lnTo>
                <a:lnTo>
                  <a:pt x="82745" y="176027"/>
                </a:lnTo>
                <a:cubicBezTo>
                  <a:pt x="81019" y="177048"/>
                  <a:pt x="79045" y="177575"/>
                  <a:pt x="77039" y="177550"/>
                </a:cubicBezTo>
                <a:cubicBezTo>
                  <a:pt x="74970" y="177600"/>
                  <a:pt x="72928" y="177073"/>
                  <a:pt x="71142" y="176027"/>
                </a:cubicBezTo>
                <a:lnTo>
                  <a:pt x="31862" y="176027"/>
                </a:lnTo>
                <a:lnTo>
                  <a:pt x="31862" y="204096"/>
                </a:lnTo>
                <a:lnTo>
                  <a:pt x="20258" y="204096"/>
                </a:lnTo>
                <a:lnTo>
                  <a:pt x="20258" y="176027"/>
                </a:lnTo>
                <a:lnTo>
                  <a:pt x="11508" y="176027"/>
                </a:lnTo>
                <a:lnTo>
                  <a:pt x="11508" y="204096"/>
                </a:lnTo>
                <a:lnTo>
                  <a:pt x="0" y="204096"/>
                </a:lnTo>
                <a:lnTo>
                  <a:pt x="0" y="133685"/>
                </a:lnTo>
                <a:lnTo>
                  <a:pt x="11793" y="133685"/>
                </a:lnTo>
                <a:close/>
                <a:moveTo>
                  <a:pt x="98153" y="37299"/>
                </a:moveTo>
                <a:cubicBezTo>
                  <a:pt x="98153" y="16699"/>
                  <a:pt x="114845" y="0"/>
                  <a:pt x="135436" y="0"/>
                </a:cubicBezTo>
                <a:cubicBezTo>
                  <a:pt x="156027" y="0"/>
                  <a:pt x="172719" y="16699"/>
                  <a:pt x="172719" y="37299"/>
                </a:cubicBezTo>
                <a:cubicBezTo>
                  <a:pt x="172719" y="57898"/>
                  <a:pt x="156027" y="74597"/>
                  <a:pt x="135436" y="74597"/>
                </a:cubicBezTo>
                <a:cubicBezTo>
                  <a:pt x="114845" y="74597"/>
                  <a:pt x="98153" y="57898"/>
                  <a:pt x="98153" y="37299"/>
                </a:cubicBezTo>
                <a:close/>
                <a:moveTo>
                  <a:pt x="87881" y="164038"/>
                </a:moveTo>
                <a:lnTo>
                  <a:pt x="96821" y="164038"/>
                </a:lnTo>
                <a:lnTo>
                  <a:pt x="96821" y="123695"/>
                </a:lnTo>
                <a:cubicBezTo>
                  <a:pt x="96821" y="121225"/>
                  <a:pt x="94820" y="119223"/>
                  <a:pt x="92351" y="119223"/>
                </a:cubicBezTo>
                <a:cubicBezTo>
                  <a:pt x="89882" y="119223"/>
                  <a:pt x="87881" y="121225"/>
                  <a:pt x="87881" y="123695"/>
                </a:cubicBezTo>
                <a:close/>
                <a:moveTo>
                  <a:pt x="173955" y="164038"/>
                </a:moveTo>
                <a:lnTo>
                  <a:pt x="182990" y="164038"/>
                </a:lnTo>
                <a:lnTo>
                  <a:pt x="182990" y="123695"/>
                </a:lnTo>
                <a:cubicBezTo>
                  <a:pt x="182839" y="121232"/>
                  <a:pt x="180796" y="119313"/>
                  <a:pt x="178330" y="119318"/>
                </a:cubicBezTo>
                <a:cubicBezTo>
                  <a:pt x="175955" y="119415"/>
                  <a:pt x="174052" y="121319"/>
                  <a:pt x="173955" y="123695"/>
                </a:cubicBezTo>
                <a:close/>
              </a:path>
            </a:pathLst>
          </a:custGeom>
          <a:solidFill>
            <a:srgbClr val="FFFFFF"/>
          </a:solidFill>
          <a:ln w="9511" cap="flat">
            <a:noFill/>
            <a:prstDash val="solid"/>
            <a:miter/>
          </a:ln>
        </p:spPr>
        <p:txBody>
          <a:bodyPr rtlCol="0" anchor="ctr"/>
          <a:lstStyle/>
          <a:p>
            <a:endParaRPr lang="en-EG"/>
          </a:p>
        </p:txBody>
      </p:sp>
      <p:sp>
        <p:nvSpPr>
          <p:cNvPr id="211" name="Freeform 210">
            <a:extLst>
              <a:ext uri="{FF2B5EF4-FFF2-40B4-BE49-F238E27FC236}">
                <a16:creationId xmlns:a16="http://schemas.microsoft.com/office/drawing/2014/main" id="{51B3EC35-D3C5-0648-B643-158330FE2F3B}"/>
              </a:ext>
            </a:extLst>
          </p:cNvPr>
          <p:cNvSpPr>
            <a:spLocks noChangeAspect="1"/>
          </p:cNvSpPr>
          <p:nvPr/>
        </p:nvSpPr>
        <p:spPr>
          <a:xfrm>
            <a:off x="3170619" y="4072638"/>
            <a:ext cx="227446" cy="253288"/>
          </a:xfrm>
          <a:custGeom>
            <a:avLst/>
            <a:gdLst>
              <a:gd name="connsiteX0" fmla="*/ 103100 w 206769"/>
              <a:gd name="connsiteY0" fmla="*/ 68508 h 230262"/>
              <a:gd name="connsiteX1" fmla="*/ 68861 w 206769"/>
              <a:gd name="connsiteY1" fmla="*/ 34254 h 230262"/>
              <a:gd name="connsiteX2" fmla="*/ 103100 w 206769"/>
              <a:gd name="connsiteY2" fmla="*/ 0 h 230262"/>
              <a:gd name="connsiteX3" fmla="*/ 137339 w 206769"/>
              <a:gd name="connsiteY3" fmla="*/ 34254 h 230262"/>
              <a:gd name="connsiteX4" fmla="*/ 103100 w 206769"/>
              <a:gd name="connsiteY4" fmla="*/ 68508 h 230262"/>
              <a:gd name="connsiteX5" fmla="*/ 203631 w 206769"/>
              <a:gd name="connsiteY5" fmla="*/ 155665 h 230262"/>
              <a:gd name="connsiteX6" fmla="*/ 206770 w 206769"/>
              <a:gd name="connsiteY6" fmla="*/ 158805 h 230262"/>
              <a:gd name="connsiteX7" fmla="*/ 203631 w 206769"/>
              <a:gd name="connsiteY7" fmla="*/ 161850 h 230262"/>
              <a:gd name="connsiteX8" fmla="*/ 200587 w 206769"/>
              <a:gd name="connsiteY8" fmla="*/ 161850 h 230262"/>
              <a:gd name="connsiteX9" fmla="*/ 200587 w 206769"/>
              <a:gd name="connsiteY9" fmla="*/ 175742 h 230262"/>
              <a:gd name="connsiteX10" fmla="*/ 197166 w 206769"/>
              <a:gd name="connsiteY10" fmla="*/ 179358 h 230262"/>
              <a:gd name="connsiteX11" fmla="*/ 196973 w 206769"/>
              <a:gd name="connsiteY11" fmla="*/ 179358 h 230262"/>
              <a:gd name="connsiteX12" fmla="*/ 192884 w 206769"/>
              <a:gd name="connsiteY12" fmla="*/ 179358 h 230262"/>
              <a:gd name="connsiteX13" fmla="*/ 188988 w 206769"/>
              <a:gd name="connsiteY13" fmla="*/ 175843 h 230262"/>
              <a:gd name="connsiteX14" fmla="*/ 188984 w 206769"/>
              <a:gd name="connsiteY14" fmla="*/ 175742 h 230262"/>
              <a:gd name="connsiteX15" fmla="*/ 188984 w 206769"/>
              <a:gd name="connsiteY15" fmla="*/ 184496 h 230262"/>
              <a:gd name="connsiteX16" fmla="*/ 185372 w 206769"/>
              <a:gd name="connsiteY16" fmla="*/ 188302 h 230262"/>
              <a:gd name="connsiteX17" fmla="*/ 185370 w 206769"/>
              <a:gd name="connsiteY17" fmla="*/ 188302 h 230262"/>
              <a:gd name="connsiteX18" fmla="*/ 181280 w 206769"/>
              <a:gd name="connsiteY18" fmla="*/ 188302 h 230262"/>
              <a:gd name="connsiteX19" fmla="*/ 177666 w 206769"/>
              <a:gd name="connsiteY19" fmla="*/ 184496 h 230262"/>
              <a:gd name="connsiteX20" fmla="*/ 177666 w 206769"/>
              <a:gd name="connsiteY20" fmla="*/ 161850 h 230262"/>
              <a:gd name="connsiteX21" fmla="*/ 164636 w 206769"/>
              <a:gd name="connsiteY21" fmla="*/ 161850 h 230262"/>
              <a:gd name="connsiteX22" fmla="*/ 159690 w 206769"/>
              <a:gd name="connsiteY22" fmla="*/ 163182 h 230262"/>
              <a:gd name="connsiteX23" fmla="*/ 154840 w 206769"/>
              <a:gd name="connsiteY23" fmla="*/ 161850 h 230262"/>
              <a:gd name="connsiteX24" fmla="*/ 138291 w 206769"/>
              <a:gd name="connsiteY24" fmla="*/ 161850 h 230262"/>
              <a:gd name="connsiteX25" fmla="*/ 138291 w 206769"/>
              <a:gd name="connsiteY25" fmla="*/ 219701 h 230262"/>
              <a:gd name="connsiteX26" fmla="*/ 127829 w 206769"/>
              <a:gd name="connsiteY26" fmla="*/ 230263 h 230262"/>
              <a:gd name="connsiteX27" fmla="*/ 117272 w 206769"/>
              <a:gd name="connsiteY27" fmla="*/ 219701 h 230262"/>
              <a:gd name="connsiteX28" fmla="*/ 117272 w 206769"/>
              <a:gd name="connsiteY28" fmla="*/ 174695 h 230262"/>
              <a:gd name="connsiteX29" fmla="*/ 109282 w 206769"/>
              <a:gd name="connsiteY29" fmla="*/ 161850 h 230262"/>
              <a:gd name="connsiteX30" fmla="*/ 96443 w 206769"/>
              <a:gd name="connsiteY30" fmla="*/ 161850 h 230262"/>
              <a:gd name="connsiteX31" fmla="*/ 88168 w 206769"/>
              <a:gd name="connsiteY31" fmla="*/ 174695 h 230262"/>
              <a:gd name="connsiteX32" fmla="*/ 88168 w 206769"/>
              <a:gd name="connsiteY32" fmla="*/ 200957 h 230262"/>
              <a:gd name="connsiteX33" fmla="*/ 77801 w 206769"/>
              <a:gd name="connsiteY33" fmla="*/ 211328 h 230262"/>
              <a:gd name="connsiteX34" fmla="*/ 67434 w 206769"/>
              <a:gd name="connsiteY34" fmla="*/ 200957 h 230262"/>
              <a:gd name="connsiteX35" fmla="*/ 67434 w 206769"/>
              <a:gd name="connsiteY35" fmla="*/ 161850 h 230262"/>
              <a:gd name="connsiteX36" fmla="*/ 51171 w 206769"/>
              <a:gd name="connsiteY36" fmla="*/ 161850 h 230262"/>
              <a:gd name="connsiteX37" fmla="*/ 46320 w 206769"/>
              <a:gd name="connsiteY37" fmla="*/ 163182 h 230262"/>
              <a:gd name="connsiteX38" fmla="*/ 41470 w 206769"/>
              <a:gd name="connsiteY38" fmla="*/ 161850 h 230262"/>
              <a:gd name="connsiteX39" fmla="*/ 28535 w 206769"/>
              <a:gd name="connsiteY39" fmla="*/ 161850 h 230262"/>
              <a:gd name="connsiteX40" fmla="*/ 28535 w 206769"/>
              <a:gd name="connsiteY40" fmla="*/ 184496 h 230262"/>
              <a:gd name="connsiteX41" fmla="*/ 24923 w 206769"/>
              <a:gd name="connsiteY41" fmla="*/ 188302 h 230262"/>
              <a:gd name="connsiteX42" fmla="*/ 24921 w 206769"/>
              <a:gd name="connsiteY42" fmla="*/ 188302 h 230262"/>
              <a:gd name="connsiteX43" fmla="*/ 20831 w 206769"/>
              <a:gd name="connsiteY43" fmla="*/ 188302 h 230262"/>
              <a:gd name="connsiteX44" fmla="*/ 17027 w 206769"/>
              <a:gd name="connsiteY44" fmla="*/ 184496 h 230262"/>
              <a:gd name="connsiteX45" fmla="*/ 17027 w 206769"/>
              <a:gd name="connsiteY45" fmla="*/ 175742 h 230262"/>
              <a:gd name="connsiteX46" fmla="*/ 13605 w 206769"/>
              <a:gd name="connsiteY46" fmla="*/ 179358 h 230262"/>
              <a:gd name="connsiteX47" fmla="*/ 13412 w 206769"/>
              <a:gd name="connsiteY47" fmla="*/ 179358 h 230262"/>
              <a:gd name="connsiteX48" fmla="*/ 9323 w 206769"/>
              <a:gd name="connsiteY48" fmla="*/ 179358 h 230262"/>
              <a:gd name="connsiteX49" fmla="*/ 5427 w 206769"/>
              <a:gd name="connsiteY49" fmla="*/ 175843 h 230262"/>
              <a:gd name="connsiteX50" fmla="*/ 5423 w 206769"/>
              <a:gd name="connsiteY50" fmla="*/ 175742 h 230262"/>
              <a:gd name="connsiteX51" fmla="*/ 5423 w 206769"/>
              <a:gd name="connsiteY51" fmla="*/ 161850 h 230262"/>
              <a:gd name="connsiteX52" fmla="*/ 3140 w 206769"/>
              <a:gd name="connsiteY52" fmla="*/ 161850 h 230262"/>
              <a:gd name="connsiteX53" fmla="*/ 2 w 206769"/>
              <a:gd name="connsiteY53" fmla="*/ 158805 h 230262"/>
              <a:gd name="connsiteX54" fmla="*/ 2947 w 206769"/>
              <a:gd name="connsiteY54" fmla="*/ 155665 h 230262"/>
              <a:gd name="connsiteX55" fmla="*/ 3140 w 206769"/>
              <a:gd name="connsiteY55" fmla="*/ 155665 h 230262"/>
              <a:gd name="connsiteX56" fmla="*/ 5423 w 206769"/>
              <a:gd name="connsiteY56" fmla="*/ 155665 h 230262"/>
              <a:gd name="connsiteX57" fmla="*/ 5423 w 206769"/>
              <a:gd name="connsiteY57" fmla="*/ 141774 h 230262"/>
              <a:gd name="connsiteX58" fmla="*/ 9323 w 206769"/>
              <a:gd name="connsiteY58" fmla="*/ 137968 h 230262"/>
              <a:gd name="connsiteX59" fmla="*/ 13412 w 206769"/>
              <a:gd name="connsiteY59" fmla="*/ 137968 h 230262"/>
              <a:gd name="connsiteX60" fmla="*/ 17027 w 206769"/>
              <a:gd name="connsiteY60" fmla="*/ 141774 h 230262"/>
              <a:gd name="connsiteX61" fmla="*/ 17027 w 206769"/>
              <a:gd name="connsiteY61" fmla="*/ 133020 h 230262"/>
              <a:gd name="connsiteX62" fmla="*/ 20831 w 206769"/>
              <a:gd name="connsiteY62" fmla="*/ 129214 h 230262"/>
              <a:gd name="connsiteX63" fmla="*/ 24921 w 206769"/>
              <a:gd name="connsiteY63" fmla="*/ 129214 h 230262"/>
              <a:gd name="connsiteX64" fmla="*/ 28535 w 206769"/>
              <a:gd name="connsiteY64" fmla="*/ 133017 h 230262"/>
              <a:gd name="connsiteX65" fmla="*/ 28535 w 206769"/>
              <a:gd name="connsiteY65" fmla="*/ 133020 h 230262"/>
              <a:gd name="connsiteX66" fmla="*/ 28535 w 206769"/>
              <a:gd name="connsiteY66" fmla="*/ 155665 h 230262"/>
              <a:gd name="connsiteX67" fmla="*/ 36809 w 206769"/>
              <a:gd name="connsiteY67" fmla="*/ 155665 h 230262"/>
              <a:gd name="connsiteX68" fmla="*/ 37570 w 206769"/>
              <a:gd name="connsiteY68" fmla="*/ 148719 h 230262"/>
              <a:gd name="connsiteX69" fmla="*/ 39092 w 206769"/>
              <a:gd name="connsiteY69" fmla="*/ 142059 h 230262"/>
              <a:gd name="connsiteX70" fmla="*/ 39092 w 206769"/>
              <a:gd name="connsiteY70" fmla="*/ 121221 h 230262"/>
              <a:gd name="connsiteX71" fmla="*/ 83793 w 206769"/>
              <a:gd name="connsiteY71" fmla="*/ 76501 h 230262"/>
              <a:gd name="connsiteX72" fmla="*/ 83889 w 206769"/>
              <a:gd name="connsiteY72" fmla="*/ 76501 h 230262"/>
              <a:gd name="connsiteX73" fmla="*/ 121932 w 206769"/>
              <a:gd name="connsiteY73" fmla="*/ 76501 h 230262"/>
              <a:gd name="connsiteX74" fmla="*/ 166824 w 206769"/>
              <a:gd name="connsiteY74" fmla="*/ 121030 h 230262"/>
              <a:gd name="connsiteX75" fmla="*/ 166824 w 206769"/>
              <a:gd name="connsiteY75" fmla="*/ 121221 h 230262"/>
              <a:gd name="connsiteX76" fmla="*/ 166824 w 206769"/>
              <a:gd name="connsiteY76" fmla="*/ 142059 h 230262"/>
              <a:gd name="connsiteX77" fmla="*/ 168345 w 206769"/>
              <a:gd name="connsiteY77" fmla="*/ 148720 h 230262"/>
              <a:gd name="connsiteX78" fmla="*/ 169106 w 206769"/>
              <a:gd name="connsiteY78" fmla="*/ 155666 h 230262"/>
              <a:gd name="connsiteX79" fmla="*/ 177571 w 206769"/>
              <a:gd name="connsiteY79" fmla="*/ 155665 h 230262"/>
              <a:gd name="connsiteX80" fmla="*/ 177571 w 206769"/>
              <a:gd name="connsiteY80" fmla="*/ 133020 h 230262"/>
              <a:gd name="connsiteX81" fmla="*/ 181185 w 206769"/>
              <a:gd name="connsiteY81" fmla="*/ 129214 h 230262"/>
              <a:gd name="connsiteX82" fmla="*/ 185846 w 206769"/>
              <a:gd name="connsiteY82" fmla="*/ 129214 h 230262"/>
              <a:gd name="connsiteX83" fmla="*/ 189460 w 206769"/>
              <a:gd name="connsiteY83" fmla="*/ 133017 h 230262"/>
              <a:gd name="connsiteX84" fmla="*/ 189460 w 206769"/>
              <a:gd name="connsiteY84" fmla="*/ 133020 h 230262"/>
              <a:gd name="connsiteX85" fmla="*/ 189460 w 206769"/>
              <a:gd name="connsiteY85" fmla="*/ 141774 h 230262"/>
              <a:gd name="connsiteX86" fmla="*/ 193359 w 206769"/>
              <a:gd name="connsiteY86" fmla="*/ 137968 h 230262"/>
              <a:gd name="connsiteX87" fmla="*/ 197449 w 206769"/>
              <a:gd name="connsiteY87" fmla="*/ 137968 h 230262"/>
              <a:gd name="connsiteX88" fmla="*/ 201063 w 206769"/>
              <a:gd name="connsiteY88" fmla="*/ 141771 h 230262"/>
              <a:gd name="connsiteX89" fmla="*/ 201063 w 206769"/>
              <a:gd name="connsiteY89" fmla="*/ 141774 h 230262"/>
              <a:gd name="connsiteX90" fmla="*/ 201063 w 206769"/>
              <a:gd name="connsiteY90" fmla="*/ 155665 h 230262"/>
              <a:gd name="connsiteX91" fmla="*/ 56116 w 206769"/>
              <a:gd name="connsiteY91" fmla="*/ 155665 h 230262"/>
              <a:gd name="connsiteX92" fmla="*/ 67720 w 206769"/>
              <a:gd name="connsiteY92" fmla="*/ 155665 h 230262"/>
              <a:gd name="connsiteX93" fmla="*/ 67720 w 206769"/>
              <a:gd name="connsiteY93" fmla="*/ 113229 h 230262"/>
              <a:gd name="connsiteX94" fmla="*/ 63544 w 206769"/>
              <a:gd name="connsiteY94" fmla="*/ 109422 h 230262"/>
              <a:gd name="connsiteX95" fmla="*/ 63535 w 206769"/>
              <a:gd name="connsiteY95" fmla="*/ 109422 h 230262"/>
              <a:gd name="connsiteX96" fmla="*/ 59730 w 206769"/>
              <a:gd name="connsiteY96" fmla="*/ 113228 h 230262"/>
              <a:gd name="connsiteX97" fmla="*/ 59730 w 206769"/>
              <a:gd name="connsiteY97" fmla="*/ 144152 h 230262"/>
              <a:gd name="connsiteX98" fmla="*/ 138576 w 206769"/>
              <a:gd name="connsiteY98" fmla="*/ 155665 h 230262"/>
              <a:gd name="connsiteX99" fmla="*/ 149894 w 206769"/>
              <a:gd name="connsiteY99" fmla="*/ 155665 h 230262"/>
              <a:gd name="connsiteX100" fmla="*/ 146565 w 206769"/>
              <a:gd name="connsiteY100" fmla="*/ 144152 h 230262"/>
              <a:gd name="connsiteX101" fmla="*/ 146565 w 206769"/>
              <a:gd name="connsiteY101" fmla="*/ 113229 h 230262"/>
              <a:gd name="connsiteX102" fmla="*/ 142577 w 206769"/>
              <a:gd name="connsiteY102" fmla="*/ 109419 h 230262"/>
              <a:gd name="connsiteX103" fmla="*/ 142476 w 206769"/>
              <a:gd name="connsiteY103" fmla="*/ 109423 h 230262"/>
              <a:gd name="connsiteX104" fmla="*/ 138576 w 206769"/>
              <a:gd name="connsiteY104" fmla="*/ 113229 h 2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6769" h="230262">
                <a:moveTo>
                  <a:pt x="103100" y="68508"/>
                </a:moveTo>
                <a:cubicBezTo>
                  <a:pt x="84190" y="68508"/>
                  <a:pt x="68861" y="53172"/>
                  <a:pt x="68861" y="34254"/>
                </a:cubicBezTo>
                <a:cubicBezTo>
                  <a:pt x="68861" y="15336"/>
                  <a:pt x="84190" y="0"/>
                  <a:pt x="103100" y="0"/>
                </a:cubicBezTo>
                <a:cubicBezTo>
                  <a:pt x="122010" y="0"/>
                  <a:pt x="137339" y="15336"/>
                  <a:pt x="137339" y="34254"/>
                </a:cubicBezTo>
                <a:cubicBezTo>
                  <a:pt x="137287" y="53150"/>
                  <a:pt x="121988" y="68456"/>
                  <a:pt x="103100" y="68508"/>
                </a:cubicBezTo>
                <a:close/>
                <a:moveTo>
                  <a:pt x="203631" y="155665"/>
                </a:moveTo>
                <a:cubicBezTo>
                  <a:pt x="205364" y="155665"/>
                  <a:pt x="206770" y="157071"/>
                  <a:pt x="206770" y="158805"/>
                </a:cubicBezTo>
                <a:cubicBezTo>
                  <a:pt x="206630" y="160461"/>
                  <a:pt x="205290" y="161761"/>
                  <a:pt x="203631" y="161850"/>
                </a:cubicBezTo>
                <a:lnTo>
                  <a:pt x="200587" y="161850"/>
                </a:lnTo>
                <a:lnTo>
                  <a:pt x="200587" y="175742"/>
                </a:lnTo>
                <a:cubicBezTo>
                  <a:pt x="200641" y="177686"/>
                  <a:pt x="199109" y="179304"/>
                  <a:pt x="197166" y="179358"/>
                </a:cubicBezTo>
                <a:cubicBezTo>
                  <a:pt x="197101" y="179360"/>
                  <a:pt x="197037" y="179360"/>
                  <a:pt x="196973" y="179358"/>
                </a:cubicBezTo>
                <a:lnTo>
                  <a:pt x="192884" y="179358"/>
                </a:lnTo>
                <a:cubicBezTo>
                  <a:pt x="190838" y="179463"/>
                  <a:pt x="189093" y="177890"/>
                  <a:pt x="188988" y="175843"/>
                </a:cubicBezTo>
                <a:cubicBezTo>
                  <a:pt x="188986" y="175809"/>
                  <a:pt x="188985" y="175776"/>
                  <a:pt x="188984" y="175742"/>
                </a:cubicBezTo>
                <a:lnTo>
                  <a:pt x="188984" y="184496"/>
                </a:lnTo>
                <a:cubicBezTo>
                  <a:pt x="189038" y="186545"/>
                  <a:pt x="187420" y="188248"/>
                  <a:pt x="185372" y="188302"/>
                </a:cubicBezTo>
                <a:cubicBezTo>
                  <a:pt x="185372" y="188302"/>
                  <a:pt x="185371" y="188302"/>
                  <a:pt x="185370" y="188302"/>
                </a:cubicBezTo>
                <a:lnTo>
                  <a:pt x="181280" y="188302"/>
                </a:lnTo>
                <a:cubicBezTo>
                  <a:pt x="179254" y="188200"/>
                  <a:pt x="177664" y="186525"/>
                  <a:pt x="177666" y="184496"/>
                </a:cubicBezTo>
                <a:lnTo>
                  <a:pt x="177666" y="161850"/>
                </a:lnTo>
                <a:lnTo>
                  <a:pt x="164636" y="161850"/>
                </a:lnTo>
                <a:cubicBezTo>
                  <a:pt x="163098" y="162632"/>
                  <a:pt x="161413" y="163086"/>
                  <a:pt x="159690" y="163182"/>
                </a:cubicBezTo>
                <a:cubicBezTo>
                  <a:pt x="157983" y="163182"/>
                  <a:pt x="156308" y="162722"/>
                  <a:pt x="154840" y="161850"/>
                </a:cubicBezTo>
                <a:lnTo>
                  <a:pt x="138291" y="161850"/>
                </a:lnTo>
                <a:lnTo>
                  <a:pt x="138291" y="219701"/>
                </a:lnTo>
                <a:cubicBezTo>
                  <a:pt x="138291" y="225497"/>
                  <a:pt x="133622" y="230211"/>
                  <a:pt x="127829" y="230263"/>
                </a:cubicBezTo>
                <a:cubicBezTo>
                  <a:pt x="122041" y="230161"/>
                  <a:pt x="117374" y="225492"/>
                  <a:pt x="117272" y="219701"/>
                </a:cubicBezTo>
                <a:lnTo>
                  <a:pt x="117272" y="174695"/>
                </a:lnTo>
                <a:cubicBezTo>
                  <a:pt x="117329" y="169224"/>
                  <a:pt x="114213" y="164216"/>
                  <a:pt x="109282" y="161850"/>
                </a:cubicBezTo>
                <a:lnTo>
                  <a:pt x="96443" y="161850"/>
                </a:lnTo>
                <a:cubicBezTo>
                  <a:pt x="91448" y="164187"/>
                  <a:pt x="88233" y="169179"/>
                  <a:pt x="88168" y="174695"/>
                </a:cubicBezTo>
                <a:lnTo>
                  <a:pt x="88168" y="200957"/>
                </a:lnTo>
                <a:cubicBezTo>
                  <a:pt x="88168" y="206685"/>
                  <a:pt x="83526" y="211328"/>
                  <a:pt x="77801" y="211328"/>
                </a:cubicBezTo>
                <a:cubicBezTo>
                  <a:pt x="72075" y="211328"/>
                  <a:pt x="67434" y="206685"/>
                  <a:pt x="67434" y="200957"/>
                </a:cubicBezTo>
                <a:lnTo>
                  <a:pt x="67434" y="161850"/>
                </a:lnTo>
                <a:lnTo>
                  <a:pt x="51171" y="161850"/>
                </a:lnTo>
                <a:cubicBezTo>
                  <a:pt x="49685" y="162678"/>
                  <a:pt x="48021" y="163135"/>
                  <a:pt x="46320" y="163182"/>
                </a:cubicBezTo>
                <a:cubicBezTo>
                  <a:pt x="44626" y="163098"/>
                  <a:pt x="42970" y="162644"/>
                  <a:pt x="41470" y="161850"/>
                </a:cubicBezTo>
                <a:lnTo>
                  <a:pt x="28535" y="161850"/>
                </a:lnTo>
                <a:lnTo>
                  <a:pt x="28535" y="184496"/>
                </a:lnTo>
                <a:cubicBezTo>
                  <a:pt x="28588" y="186545"/>
                  <a:pt x="26971" y="188248"/>
                  <a:pt x="24923" y="188302"/>
                </a:cubicBezTo>
                <a:cubicBezTo>
                  <a:pt x="24922" y="188302"/>
                  <a:pt x="24921" y="188302"/>
                  <a:pt x="24921" y="188302"/>
                </a:cubicBezTo>
                <a:lnTo>
                  <a:pt x="20831" y="188302"/>
                </a:lnTo>
                <a:cubicBezTo>
                  <a:pt x="18751" y="188251"/>
                  <a:pt x="17077" y="186577"/>
                  <a:pt x="17027" y="184496"/>
                </a:cubicBezTo>
                <a:lnTo>
                  <a:pt x="17027" y="175742"/>
                </a:lnTo>
                <a:cubicBezTo>
                  <a:pt x="17080" y="177686"/>
                  <a:pt x="15548" y="179304"/>
                  <a:pt x="13605" y="179358"/>
                </a:cubicBezTo>
                <a:cubicBezTo>
                  <a:pt x="13541" y="179360"/>
                  <a:pt x="13476" y="179360"/>
                  <a:pt x="13412" y="179358"/>
                </a:cubicBezTo>
                <a:lnTo>
                  <a:pt x="9323" y="179358"/>
                </a:lnTo>
                <a:cubicBezTo>
                  <a:pt x="7277" y="179463"/>
                  <a:pt x="5533" y="177890"/>
                  <a:pt x="5427" y="175843"/>
                </a:cubicBezTo>
                <a:cubicBezTo>
                  <a:pt x="5425" y="175809"/>
                  <a:pt x="5424" y="175776"/>
                  <a:pt x="5423" y="175742"/>
                </a:cubicBezTo>
                <a:lnTo>
                  <a:pt x="5423" y="161850"/>
                </a:lnTo>
                <a:lnTo>
                  <a:pt x="3140" y="161850"/>
                </a:lnTo>
                <a:cubicBezTo>
                  <a:pt x="1444" y="161851"/>
                  <a:pt x="53" y="160502"/>
                  <a:pt x="2" y="158805"/>
                </a:cubicBezTo>
                <a:cubicBezTo>
                  <a:pt x="-52" y="157124"/>
                  <a:pt x="1267" y="155718"/>
                  <a:pt x="2947" y="155665"/>
                </a:cubicBezTo>
                <a:cubicBezTo>
                  <a:pt x="3011" y="155663"/>
                  <a:pt x="3076" y="155663"/>
                  <a:pt x="3140" y="155665"/>
                </a:cubicBezTo>
                <a:lnTo>
                  <a:pt x="5423" y="155665"/>
                </a:lnTo>
                <a:lnTo>
                  <a:pt x="5423" y="141774"/>
                </a:lnTo>
                <a:cubicBezTo>
                  <a:pt x="5523" y="139677"/>
                  <a:pt x="7226" y="138015"/>
                  <a:pt x="9323" y="137968"/>
                </a:cubicBezTo>
                <a:lnTo>
                  <a:pt x="13412" y="137968"/>
                </a:lnTo>
                <a:cubicBezTo>
                  <a:pt x="15439" y="138069"/>
                  <a:pt x="17029" y="139744"/>
                  <a:pt x="17027" y="141774"/>
                </a:cubicBezTo>
                <a:lnTo>
                  <a:pt x="17027" y="133020"/>
                </a:lnTo>
                <a:cubicBezTo>
                  <a:pt x="17076" y="130939"/>
                  <a:pt x="18751" y="129264"/>
                  <a:pt x="20831" y="129214"/>
                </a:cubicBezTo>
                <a:lnTo>
                  <a:pt x="24921" y="129214"/>
                </a:lnTo>
                <a:cubicBezTo>
                  <a:pt x="26969" y="129266"/>
                  <a:pt x="28587" y="130968"/>
                  <a:pt x="28535" y="133017"/>
                </a:cubicBezTo>
                <a:cubicBezTo>
                  <a:pt x="28535" y="133018"/>
                  <a:pt x="28535" y="133019"/>
                  <a:pt x="28535" y="133020"/>
                </a:cubicBezTo>
                <a:lnTo>
                  <a:pt x="28535" y="155665"/>
                </a:lnTo>
                <a:lnTo>
                  <a:pt x="36809" y="155665"/>
                </a:lnTo>
                <a:cubicBezTo>
                  <a:pt x="36297" y="153329"/>
                  <a:pt x="36564" y="150889"/>
                  <a:pt x="37570" y="148719"/>
                </a:cubicBezTo>
                <a:cubicBezTo>
                  <a:pt x="38589" y="146648"/>
                  <a:pt x="39109" y="144367"/>
                  <a:pt x="39092" y="142059"/>
                </a:cubicBezTo>
                <a:lnTo>
                  <a:pt x="39092" y="121221"/>
                </a:lnTo>
                <a:cubicBezTo>
                  <a:pt x="39092" y="96523"/>
                  <a:pt x="59105" y="76501"/>
                  <a:pt x="83793" y="76501"/>
                </a:cubicBezTo>
                <a:cubicBezTo>
                  <a:pt x="83825" y="76501"/>
                  <a:pt x="83857" y="76501"/>
                  <a:pt x="83889" y="76501"/>
                </a:cubicBezTo>
                <a:lnTo>
                  <a:pt x="121932" y="76501"/>
                </a:lnTo>
                <a:cubicBezTo>
                  <a:pt x="146620" y="76395"/>
                  <a:pt x="166719" y="96332"/>
                  <a:pt x="166824" y="121030"/>
                </a:cubicBezTo>
                <a:cubicBezTo>
                  <a:pt x="166824" y="121094"/>
                  <a:pt x="166824" y="121158"/>
                  <a:pt x="166824" y="121221"/>
                </a:cubicBezTo>
                <a:lnTo>
                  <a:pt x="166824" y="142059"/>
                </a:lnTo>
                <a:cubicBezTo>
                  <a:pt x="166806" y="144367"/>
                  <a:pt x="167328" y="146648"/>
                  <a:pt x="168345" y="148720"/>
                </a:cubicBezTo>
                <a:cubicBezTo>
                  <a:pt x="169402" y="150875"/>
                  <a:pt x="169671" y="153332"/>
                  <a:pt x="169106" y="155666"/>
                </a:cubicBezTo>
                <a:lnTo>
                  <a:pt x="177571" y="155665"/>
                </a:lnTo>
                <a:lnTo>
                  <a:pt x="177571" y="133020"/>
                </a:lnTo>
                <a:cubicBezTo>
                  <a:pt x="177569" y="130990"/>
                  <a:pt x="179159" y="129315"/>
                  <a:pt x="181185" y="129214"/>
                </a:cubicBezTo>
                <a:lnTo>
                  <a:pt x="185846" y="129214"/>
                </a:lnTo>
                <a:cubicBezTo>
                  <a:pt x="187894" y="129266"/>
                  <a:pt x="189511" y="130968"/>
                  <a:pt x="189460" y="133017"/>
                </a:cubicBezTo>
                <a:cubicBezTo>
                  <a:pt x="189460" y="133018"/>
                  <a:pt x="189460" y="133019"/>
                  <a:pt x="189460" y="133020"/>
                </a:cubicBezTo>
                <a:lnTo>
                  <a:pt x="189460" y="141774"/>
                </a:lnTo>
                <a:cubicBezTo>
                  <a:pt x="189559" y="139677"/>
                  <a:pt x="191262" y="138015"/>
                  <a:pt x="193359" y="137968"/>
                </a:cubicBezTo>
                <a:lnTo>
                  <a:pt x="197449" y="137968"/>
                </a:lnTo>
                <a:cubicBezTo>
                  <a:pt x="199497" y="138020"/>
                  <a:pt x="201114" y="139722"/>
                  <a:pt x="201063" y="141771"/>
                </a:cubicBezTo>
                <a:cubicBezTo>
                  <a:pt x="201063" y="141772"/>
                  <a:pt x="201063" y="141773"/>
                  <a:pt x="201063" y="141774"/>
                </a:cubicBezTo>
                <a:lnTo>
                  <a:pt x="201063" y="155665"/>
                </a:lnTo>
                <a:close/>
                <a:moveTo>
                  <a:pt x="56116" y="155665"/>
                </a:moveTo>
                <a:lnTo>
                  <a:pt x="67720" y="155665"/>
                </a:lnTo>
                <a:lnTo>
                  <a:pt x="67720" y="113229"/>
                </a:lnTo>
                <a:cubicBezTo>
                  <a:pt x="67618" y="111024"/>
                  <a:pt x="65748" y="109320"/>
                  <a:pt x="63544" y="109422"/>
                </a:cubicBezTo>
                <a:cubicBezTo>
                  <a:pt x="63541" y="109422"/>
                  <a:pt x="63539" y="109422"/>
                  <a:pt x="63535" y="109422"/>
                </a:cubicBezTo>
                <a:cubicBezTo>
                  <a:pt x="61455" y="109473"/>
                  <a:pt x="59781" y="111147"/>
                  <a:pt x="59730" y="113228"/>
                </a:cubicBezTo>
                <a:lnTo>
                  <a:pt x="59730" y="144152"/>
                </a:lnTo>
                <a:close/>
                <a:moveTo>
                  <a:pt x="138576" y="155665"/>
                </a:moveTo>
                <a:lnTo>
                  <a:pt x="149894" y="155665"/>
                </a:lnTo>
                <a:lnTo>
                  <a:pt x="146565" y="144152"/>
                </a:lnTo>
                <a:lnTo>
                  <a:pt x="146565" y="113229"/>
                </a:lnTo>
                <a:cubicBezTo>
                  <a:pt x="146515" y="111075"/>
                  <a:pt x="144730" y="109369"/>
                  <a:pt x="142577" y="109419"/>
                </a:cubicBezTo>
                <a:cubicBezTo>
                  <a:pt x="142543" y="109420"/>
                  <a:pt x="142509" y="109421"/>
                  <a:pt x="142476" y="109423"/>
                </a:cubicBezTo>
                <a:cubicBezTo>
                  <a:pt x="140359" y="109422"/>
                  <a:pt x="138628" y="111111"/>
                  <a:pt x="138576" y="113229"/>
                </a:cubicBezTo>
                <a:close/>
              </a:path>
            </a:pathLst>
          </a:custGeom>
          <a:solidFill>
            <a:srgbClr val="FFFFFF"/>
          </a:solidFill>
          <a:ln w="9511" cap="flat">
            <a:noFill/>
            <a:prstDash val="solid"/>
            <a:miter/>
          </a:ln>
        </p:spPr>
        <p:txBody>
          <a:bodyPr rtlCol="0" anchor="ctr"/>
          <a:lstStyle/>
          <a:p>
            <a:endParaRPr lang="en-EG"/>
          </a:p>
        </p:txBody>
      </p:sp>
      <p:sp>
        <p:nvSpPr>
          <p:cNvPr id="212" name="Freeform 211">
            <a:extLst>
              <a:ext uri="{FF2B5EF4-FFF2-40B4-BE49-F238E27FC236}">
                <a16:creationId xmlns:a16="http://schemas.microsoft.com/office/drawing/2014/main" id="{09E37975-205C-A240-9352-A93CB5B6A223}"/>
              </a:ext>
            </a:extLst>
          </p:cNvPr>
          <p:cNvSpPr>
            <a:spLocks noChangeAspect="1"/>
          </p:cNvSpPr>
          <p:nvPr/>
        </p:nvSpPr>
        <p:spPr>
          <a:xfrm>
            <a:off x="8746463" y="2937834"/>
            <a:ext cx="322391" cy="166558"/>
          </a:xfrm>
          <a:custGeom>
            <a:avLst/>
            <a:gdLst>
              <a:gd name="connsiteX0" fmla="*/ 266301 w 293083"/>
              <a:gd name="connsiteY0" fmla="*/ 77864 h 151416"/>
              <a:gd name="connsiteX1" fmla="*/ 226925 w 293083"/>
              <a:gd name="connsiteY1" fmla="*/ 69395 h 151416"/>
              <a:gd name="connsiteX2" fmla="*/ 223311 w 293083"/>
              <a:gd name="connsiteY2" fmla="*/ 58644 h 151416"/>
              <a:gd name="connsiteX3" fmla="*/ 213801 w 293083"/>
              <a:gd name="connsiteY3" fmla="*/ 42183 h 151416"/>
              <a:gd name="connsiteX4" fmla="*/ 241382 w 293083"/>
              <a:gd name="connsiteY4" fmla="*/ 1744 h 151416"/>
              <a:gd name="connsiteX5" fmla="*/ 291342 w 293083"/>
              <a:gd name="connsiteY5" fmla="*/ 28413 h 151416"/>
              <a:gd name="connsiteX6" fmla="*/ 266301 w 293083"/>
              <a:gd name="connsiteY6" fmla="*/ 77864 h 151416"/>
              <a:gd name="connsiteX7" fmla="*/ 251654 w 293083"/>
              <a:gd name="connsiteY7" fmla="*/ 145515 h 151416"/>
              <a:gd name="connsiteX8" fmla="*/ 245949 w 293083"/>
              <a:gd name="connsiteY8" fmla="*/ 151415 h 151416"/>
              <a:gd name="connsiteX9" fmla="*/ 245757 w 293083"/>
              <a:gd name="connsiteY9" fmla="*/ 151415 h 151416"/>
              <a:gd name="connsiteX10" fmla="*/ 230635 w 293083"/>
              <a:gd name="connsiteY10" fmla="*/ 151415 h 151416"/>
              <a:gd name="connsiteX11" fmla="*/ 216464 w 293083"/>
              <a:gd name="connsiteY11" fmla="*/ 141139 h 151416"/>
              <a:gd name="connsiteX12" fmla="*/ 197442 w 293083"/>
              <a:gd name="connsiteY12" fmla="*/ 83287 h 151416"/>
              <a:gd name="connsiteX13" fmla="*/ 191617 w 293083"/>
              <a:gd name="connsiteY13" fmla="*/ 81200 h 151416"/>
              <a:gd name="connsiteX14" fmla="*/ 189167 w 293083"/>
              <a:gd name="connsiteY14" fmla="*/ 85856 h 151416"/>
              <a:gd name="connsiteX15" fmla="*/ 192020 w 293083"/>
              <a:gd name="connsiteY15" fmla="*/ 94610 h 151416"/>
              <a:gd name="connsiteX16" fmla="*/ 20824 w 293083"/>
              <a:gd name="connsiteY16" fmla="*/ 150653 h 151416"/>
              <a:gd name="connsiteX17" fmla="*/ 15973 w 293083"/>
              <a:gd name="connsiteY17" fmla="*/ 151414 h 151416"/>
              <a:gd name="connsiteX18" fmla="*/ 1 w 293083"/>
              <a:gd name="connsiteY18" fmla="*/ 135806 h 151416"/>
              <a:gd name="connsiteX19" fmla="*/ 1802 w 293083"/>
              <a:gd name="connsiteY19" fmla="*/ 128293 h 151416"/>
              <a:gd name="connsiteX20" fmla="*/ 11313 w 293083"/>
              <a:gd name="connsiteY20" fmla="*/ 120300 h 151416"/>
              <a:gd name="connsiteX21" fmla="*/ 56109 w 293083"/>
              <a:gd name="connsiteY21" fmla="*/ 105648 h 151416"/>
              <a:gd name="connsiteX22" fmla="*/ 86639 w 293083"/>
              <a:gd name="connsiteY22" fmla="*/ 79672 h 151416"/>
              <a:gd name="connsiteX23" fmla="*/ 104139 w 293083"/>
              <a:gd name="connsiteY23" fmla="*/ 63496 h 151416"/>
              <a:gd name="connsiteX24" fmla="*/ 169480 w 293083"/>
              <a:gd name="connsiteY24" fmla="*/ 37806 h 151416"/>
              <a:gd name="connsiteX25" fmla="*/ 180798 w 293083"/>
              <a:gd name="connsiteY25" fmla="*/ 35998 h 151416"/>
              <a:gd name="connsiteX26" fmla="*/ 215512 w 293083"/>
              <a:gd name="connsiteY26" fmla="*/ 61213 h 151416"/>
              <a:gd name="connsiteX27" fmla="*/ 237102 w 293083"/>
              <a:gd name="connsiteY27" fmla="*/ 128293 h 151416"/>
              <a:gd name="connsiteX28" fmla="*/ 237102 w 293083"/>
              <a:gd name="connsiteY28" fmla="*/ 128293 h 151416"/>
              <a:gd name="connsiteX29" fmla="*/ 232737 w 293083"/>
              <a:gd name="connsiteY29" fmla="*/ 132089 h 151416"/>
              <a:gd name="connsiteX30" fmla="*/ 232727 w 293083"/>
              <a:gd name="connsiteY30" fmla="*/ 132385 h 151416"/>
              <a:gd name="connsiteX31" fmla="*/ 236713 w 293083"/>
              <a:gd name="connsiteY31" fmla="*/ 136762 h 151416"/>
              <a:gd name="connsiteX32" fmla="*/ 237102 w 293083"/>
              <a:gd name="connsiteY32" fmla="*/ 136762 h 151416"/>
              <a:gd name="connsiteX33" fmla="*/ 246613 w 293083"/>
              <a:gd name="connsiteY33" fmla="*/ 137523 h 151416"/>
              <a:gd name="connsiteX34" fmla="*/ 252034 w 293083"/>
              <a:gd name="connsiteY34" fmla="*/ 145515 h 151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93083" h="151416">
                <a:moveTo>
                  <a:pt x="266301" y="77864"/>
                </a:moveTo>
                <a:cubicBezTo>
                  <a:pt x="252607" y="82310"/>
                  <a:pt x="237583" y="79079"/>
                  <a:pt x="226925" y="69395"/>
                </a:cubicBezTo>
                <a:lnTo>
                  <a:pt x="223311" y="58644"/>
                </a:lnTo>
                <a:cubicBezTo>
                  <a:pt x="221584" y="52440"/>
                  <a:pt x="218312" y="46776"/>
                  <a:pt x="213801" y="42183"/>
                </a:cubicBezTo>
                <a:cubicBezTo>
                  <a:pt x="212966" y="24062"/>
                  <a:pt x="224212" y="7573"/>
                  <a:pt x="241382" y="1744"/>
                </a:cubicBezTo>
                <a:cubicBezTo>
                  <a:pt x="262539" y="-4693"/>
                  <a:pt x="284907" y="7247"/>
                  <a:pt x="291342" y="28413"/>
                </a:cubicBezTo>
                <a:cubicBezTo>
                  <a:pt x="297584" y="48946"/>
                  <a:pt x="286541" y="70752"/>
                  <a:pt x="266301" y="77864"/>
                </a:cubicBezTo>
                <a:close/>
                <a:moveTo>
                  <a:pt x="251654" y="145515"/>
                </a:moveTo>
                <a:cubicBezTo>
                  <a:pt x="251707" y="148721"/>
                  <a:pt x="249152" y="151362"/>
                  <a:pt x="245949" y="151415"/>
                </a:cubicBezTo>
                <a:cubicBezTo>
                  <a:pt x="245885" y="151416"/>
                  <a:pt x="245821" y="151416"/>
                  <a:pt x="245757" y="151415"/>
                </a:cubicBezTo>
                <a:lnTo>
                  <a:pt x="230635" y="151415"/>
                </a:lnTo>
                <a:cubicBezTo>
                  <a:pt x="224160" y="151500"/>
                  <a:pt x="218397" y="147321"/>
                  <a:pt x="216464" y="141139"/>
                </a:cubicBezTo>
                <a:lnTo>
                  <a:pt x="197442" y="83287"/>
                </a:lnTo>
                <a:cubicBezTo>
                  <a:pt x="196409" y="81102"/>
                  <a:pt x="193802" y="80167"/>
                  <a:pt x="191617" y="81200"/>
                </a:cubicBezTo>
                <a:cubicBezTo>
                  <a:pt x="189855" y="82033"/>
                  <a:pt x="188856" y="83931"/>
                  <a:pt x="189167" y="85856"/>
                </a:cubicBezTo>
                <a:lnTo>
                  <a:pt x="192020" y="94610"/>
                </a:lnTo>
                <a:lnTo>
                  <a:pt x="20824" y="150653"/>
                </a:lnTo>
                <a:cubicBezTo>
                  <a:pt x="19262" y="151184"/>
                  <a:pt x="17622" y="151441"/>
                  <a:pt x="15973" y="151414"/>
                </a:cubicBezTo>
                <a:cubicBezTo>
                  <a:pt x="7254" y="151517"/>
                  <a:pt x="103" y="144528"/>
                  <a:pt x="1" y="135806"/>
                </a:cubicBezTo>
                <a:cubicBezTo>
                  <a:pt x="-30" y="133191"/>
                  <a:pt x="589" y="130609"/>
                  <a:pt x="1802" y="128293"/>
                </a:cubicBezTo>
                <a:cubicBezTo>
                  <a:pt x="3711" y="124412"/>
                  <a:pt x="7162" y="121512"/>
                  <a:pt x="11313" y="120300"/>
                </a:cubicBezTo>
                <a:lnTo>
                  <a:pt x="56109" y="105648"/>
                </a:lnTo>
                <a:cubicBezTo>
                  <a:pt x="69340" y="101406"/>
                  <a:pt x="80330" y="92055"/>
                  <a:pt x="86639" y="79672"/>
                </a:cubicBezTo>
                <a:cubicBezTo>
                  <a:pt x="90233" y="72271"/>
                  <a:pt x="96481" y="66496"/>
                  <a:pt x="104139" y="63496"/>
                </a:cubicBezTo>
                <a:lnTo>
                  <a:pt x="169480" y="37806"/>
                </a:lnTo>
                <a:cubicBezTo>
                  <a:pt x="173119" y="36551"/>
                  <a:pt x="176949" y="35939"/>
                  <a:pt x="180798" y="35998"/>
                </a:cubicBezTo>
                <a:cubicBezTo>
                  <a:pt x="196614" y="35972"/>
                  <a:pt x="210640" y="46159"/>
                  <a:pt x="215512" y="61213"/>
                </a:cubicBezTo>
                <a:lnTo>
                  <a:pt x="237102" y="128293"/>
                </a:lnTo>
                <a:lnTo>
                  <a:pt x="237102" y="128293"/>
                </a:lnTo>
                <a:cubicBezTo>
                  <a:pt x="234849" y="128136"/>
                  <a:pt x="232895" y="129835"/>
                  <a:pt x="232737" y="132089"/>
                </a:cubicBezTo>
                <a:cubicBezTo>
                  <a:pt x="232730" y="132188"/>
                  <a:pt x="232727" y="132286"/>
                  <a:pt x="232727" y="132385"/>
                </a:cubicBezTo>
                <a:cubicBezTo>
                  <a:pt x="232620" y="134694"/>
                  <a:pt x="234404" y="136654"/>
                  <a:pt x="236713" y="136762"/>
                </a:cubicBezTo>
                <a:cubicBezTo>
                  <a:pt x="236842" y="136768"/>
                  <a:pt x="236972" y="136768"/>
                  <a:pt x="237102" y="136762"/>
                </a:cubicBezTo>
                <a:cubicBezTo>
                  <a:pt x="240285" y="136819"/>
                  <a:pt x="243462" y="137073"/>
                  <a:pt x="246613" y="137523"/>
                </a:cubicBezTo>
                <a:cubicBezTo>
                  <a:pt x="249911" y="138794"/>
                  <a:pt x="252072" y="141980"/>
                  <a:pt x="252034" y="145515"/>
                </a:cubicBezTo>
                <a:close/>
              </a:path>
            </a:pathLst>
          </a:custGeom>
          <a:solidFill>
            <a:srgbClr val="FFFFFF"/>
          </a:solidFill>
          <a:ln w="9511" cap="flat">
            <a:noFill/>
            <a:prstDash val="solid"/>
            <a:miter/>
          </a:ln>
        </p:spPr>
        <p:txBody>
          <a:bodyPr rtlCol="0" anchor="ctr"/>
          <a:lstStyle/>
          <a:p>
            <a:endParaRPr lang="en-EG"/>
          </a:p>
        </p:txBody>
      </p:sp>
      <p:sp>
        <p:nvSpPr>
          <p:cNvPr id="213" name="Freeform 212">
            <a:extLst>
              <a:ext uri="{FF2B5EF4-FFF2-40B4-BE49-F238E27FC236}">
                <a16:creationId xmlns:a16="http://schemas.microsoft.com/office/drawing/2014/main" id="{2F67A568-7CA8-2447-9794-97C2CE31235B}"/>
              </a:ext>
            </a:extLst>
          </p:cNvPr>
          <p:cNvSpPr>
            <a:spLocks noChangeAspect="1"/>
          </p:cNvSpPr>
          <p:nvPr/>
        </p:nvSpPr>
        <p:spPr>
          <a:xfrm>
            <a:off x="8780543" y="5221448"/>
            <a:ext cx="254231" cy="312008"/>
          </a:xfrm>
          <a:custGeom>
            <a:avLst/>
            <a:gdLst>
              <a:gd name="connsiteX0" fmla="*/ 115654 w 231119"/>
              <a:gd name="connsiteY0" fmla="*/ 51670 h 283644"/>
              <a:gd name="connsiteX1" fmla="*/ 142652 w 231119"/>
              <a:gd name="connsiteY1" fmla="*/ 27774 h 283644"/>
              <a:gd name="connsiteX2" fmla="*/ 118766 w 231119"/>
              <a:gd name="connsiteY2" fmla="*/ 764 h 283644"/>
              <a:gd name="connsiteX3" fmla="*/ 115654 w 231119"/>
              <a:gd name="connsiteY3" fmla="*/ 764 h 283644"/>
              <a:gd name="connsiteX4" fmla="*/ 91768 w 231119"/>
              <a:gd name="connsiteY4" fmla="*/ 27774 h 283644"/>
              <a:gd name="connsiteX5" fmla="*/ 115654 w 231119"/>
              <a:gd name="connsiteY5" fmla="*/ 51670 h 283644"/>
              <a:gd name="connsiteX6" fmla="*/ 225410 w 231119"/>
              <a:gd name="connsiteY6" fmla="*/ 227031 h 283644"/>
              <a:gd name="connsiteX7" fmla="*/ 160450 w 231119"/>
              <a:gd name="connsiteY7" fmla="*/ 227031 h 283644"/>
              <a:gd name="connsiteX8" fmla="*/ 160450 w 231119"/>
              <a:gd name="connsiteY8" fmla="*/ 183357 h 283644"/>
              <a:gd name="connsiteX9" fmla="*/ 157597 w 231119"/>
              <a:gd name="connsiteY9" fmla="*/ 177933 h 283644"/>
              <a:gd name="connsiteX10" fmla="*/ 141618 w 231119"/>
              <a:gd name="connsiteY10" fmla="*/ 177933 h 283644"/>
              <a:gd name="connsiteX11" fmla="*/ 141618 w 231119"/>
              <a:gd name="connsiteY11" fmla="*/ 80215 h 283644"/>
              <a:gd name="connsiteX12" fmla="*/ 177855 w 231119"/>
              <a:gd name="connsiteY12" fmla="*/ 44248 h 283644"/>
              <a:gd name="connsiteX13" fmla="*/ 184798 w 231119"/>
              <a:gd name="connsiteY13" fmla="*/ 11801 h 283644"/>
              <a:gd name="connsiteX14" fmla="*/ 175988 w 231119"/>
              <a:gd name="connsiteY14" fmla="*/ 78 h 283644"/>
              <a:gd name="connsiteX15" fmla="*/ 175287 w 231119"/>
              <a:gd name="connsiteY15" fmla="*/ 3 h 283644"/>
              <a:gd name="connsiteX16" fmla="*/ 174336 w 231119"/>
              <a:gd name="connsiteY16" fmla="*/ 3 h 283644"/>
              <a:gd name="connsiteX17" fmla="*/ 163494 w 231119"/>
              <a:gd name="connsiteY17" fmla="*/ 9518 h 283644"/>
              <a:gd name="connsiteX18" fmla="*/ 158833 w 231119"/>
              <a:gd name="connsiteY18" fmla="*/ 34447 h 283644"/>
              <a:gd name="connsiteX19" fmla="*/ 135436 w 231119"/>
              <a:gd name="connsiteY19" fmla="*/ 56807 h 283644"/>
              <a:gd name="connsiteX20" fmla="*/ 98249 w 231119"/>
              <a:gd name="connsiteY20" fmla="*/ 56807 h 283644"/>
              <a:gd name="connsiteX21" fmla="*/ 74852 w 231119"/>
              <a:gd name="connsiteY21" fmla="*/ 34447 h 283644"/>
              <a:gd name="connsiteX22" fmla="*/ 70191 w 231119"/>
              <a:gd name="connsiteY22" fmla="*/ 9518 h 283644"/>
              <a:gd name="connsiteX23" fmla="*/ 59349 w 231119"/>
              <a:gd name="connsiteY23" fmla="*/ 3 h 283644"/>
              <a:gd name="connsiteX24" fmla="*/ 58113 w 231119"/>
              <a:gd name="connsiteY24" fmla="*/ 3 h 283644"/>
              <a:gd name="connsiteX25" fmla="*/ 48602 w 231119"/>
              <a:gd name="connsiteY25" fmla="*/ 11801 h 283644"/>
              <a:gd name="connsiteX26" fmla="*/ 55545 w 231119"/>
              <a:gd name="connsiteY26" fmla="*/ 44248 h 283644"/>
              <a:gd name="connsiteX27" fmla="*/ 89689 w 231119"/>
              <a:gd name="connsiteY27" fmla="*/ 78121 h 283644"/>
              <a:gd name="connsiteX28" fmla="*/ 89689 w 231119"/>
              <a:gd name="connsiteY28" fmla="*/ 177933 h 283644"/>
              <a:gd name="connsiteX29" fmla="*/ 73996 w 231119"/>
              <a:gd name="connsiteY29" fmla="*/ 177933 h 283644"/>
              <a:gd name="connsiteX30" fmla="*/ 71238 w 231119"/>
              <a:gd name="connsiteY30" fmla="*/ 183357 h 283644"/>
              <a:gd name="connsiteX31" fmla="*/ 71238 w 231119"/>
              <a:gd name="connsiteY31" fmla="*/ 207049 h 283644"/>
              <a:gd name="connsiteX32" fmla="*/ 6183 w 231119"/>
              <a:gd name="connsiteY32" fmla="*/ 207049 h 283644"/>
              <a:gd name="connsiteX33" fmla="*/ 1 w 231119"/>
              <a:gd name="connsiteY33" fmla="*/ 213423 h 283644"/>
              <a:gd name="connsiteX34" fmla="*/ 1 w 231119"/>
              <a:gd name="connsiteY34" fmla="*/ 213424 h 283644"/>
              <a:gd name="connsiteX35" fmla="*/ 1 w 231119"/>
              <a:gd name="connsiteY35" fmla="*/ 277460 h 283644"/>
              <a:gd name="connsiteX36" fmla="*/ 6183 w 231119"/>
              <a:gd name="connsiteY36" fmla="*/ 283645 h 283644"/>
              <a:gd name="connsiteX37" fmla="*/ 224934 w 231119"/>
              <a:gd name="connsiteY37" fmla="*/ 283645 h 283644"/>
              <a:gd name="connsiteX38" fmla="*/ 231116 w 231119"/>
              <a:gd name="connsiteY38" fmla="*/ 277460 h 283644"/>
              <a:gd name="connsiteX39" fmla="*/ 231116 w 231119"/>
              <a:gd name="connsiteY39" fmla="*/ 233501 h 283644"/>
              <a:gd name="connsiteX40" fmla="*/ 225033 w 231119"/>
              <a:gd name="connsiteY40" fmla="*/ 227033 h 283644"/>
              <a:gd name="connsiteX41" fmla="*/ 224934 w 231119"/>
              <a:gd name="connsiteY41" fmla="*/ 227030 h 283644"/>
              <a:gd name="connsiteX42" fmla="*/ 118982 w 231119"/>
              <a:gd name="connsiteY42" fmla="*/ 158427 h 283644"/>
              <a:gd name="connsiteX43" fmla="*/ 116415 w 231119"/>
              <a:gd name="connsiteY43" fmla="*/ 158427 h 283644"/>
              <a:gd name="connsiteX44" fmla="*/ 112325 w 231119"/>
              <a:gd name="connsiteY44" fmla="*/ 158903 h 283644"/>
              <a:gd name="connsiteX45" fmla="*/ 112325 w 231119"/>
              <a:gd name="connsiteY45" fmla="*/ 135021 h 283644"/>
              <a:gd name="connsiteX46" fmla="*/ 118982 w 231119"/>
              <a:gd name="connsiteY46" fmla="*/ 135021 h 283644"/>
              <a:gd name="connsiteX47" fmla="*/ 121075 w 231119"/>
              <a:gd name="connsiteY47" fmla="*/ 253577 h 283644"/>
              <a:gd name="connsiteX48" fmla="*/ 126972 w 231119"/>
              <a:gd name="connsiteY48" fmla="*/ 259477 h 283644"/>
              <a:gd name="connsiteX49" fmla="*/ 121075 w 231119"/>
              <a:gd name="connsiteY49" fmla="*/ 265376 h 283644"/>
              <a:gd name="connsiteX50" fmla="*/ 108520 w 231119"/>
              <a:gd name="connsiteY50" fmla="*/ 265376 h 283644"/>
              <a:gd name="connsiteX51" fmla="*/ 102624 w 231119"/>
              <a:gd name="connsiteY51" fmla="*/ 259477 h 283644"/>
              <a:gd name="connsiteX52" fmla="*/ 108520 w 231119"/>
              <a:gd name="connsiteY52" fmla="*/ 253578 h 283644"/>
              <a:gd name="connsiteX53" fmla="*/ 108520 w 231119"/>
              <a:gd name="connsiteY53" fmla="*/ 253577 h 283644"/>
              <a:gd name="connsiteX54" fmla="*/ 108520 w 231119"/>
              <a:gd name="connsiteY54" fmla="*/ 216850 h 283644"/>
              <a:gd name="connsiteX55" fmla="*/ 108520 w 231119"/>
              <a:gd name="connsiteY55" fmla="*/ 216850 h 283644"/>
              <a:gd name="connsiteX56" fmla="*/ 102529 w 231119"/>
              <a:gd name="connsiteY56" fmla="*/ 211047 h 283644"/>
              <a:gd name="connsiteX57" fmla="*/ 102529 w 231119"/>
              <a:gd name="connsiteY57" fmla="*/ 210855 h 283644"/>
              <a:gd name="connsiteX58" fmla="*/ 108520 w 231119"/>
              <a:gd name="connsiteY58" fmla="*/ 204956 h 283644"/>
              <a:gd name="connsiteX59" fmla="*/ 121075 w 231119"/>
              <a:gd name="connsiteY59" fmla="*/ 204956 h 283644"/>
              <a:gd name="connsiteX60" fmla="*/ 126972 w 231119"/>
              <a:gd name="connsiteY60" fmla="*/ 210855 h 283644"/>
              <a:gd name="connsiteX61" fmla="*/ 121364 w 231119"/>
              <a:gd name="connsiteY61" fmla="*/ 216847 h 283644"/>
              <a:gd name="connsiteX62" fmla="*/ 121075 w 231119"/>
              <a:gd name="connsiteY62" fmla="*/ 216850 h 283644"/>
              <a:gd name="connsiteX63" fmla="*/ 120599 w 231119"/>
              <a:gd name="connsiteY63" fmla="*/ 216850 h 283644"/>
              <a:gd name="connsiteX64" fmla="*/ 120599 w 231119"/>
              <a:gd name="connsiteY64" fmla="*/ 253577 h 28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31119" h="283644">
                <a:moveTo>
                  <a:pt x="115654" y="51670"/>
                </a:moveTo>
                <a:cubicBezTo>
                  <a:pt x="129705" y="52529"/>
                  <a:pt x="141792" y="41831"/>
                  <a:pt x="142652" y="27774"/>
                </a:cubicBezTo>
                <a:cubicBezTo>
                  <a:pt x="143511" y="13717"/>
                  <a:pt x="132817" y="1624"/>
                  <a:pt x="118766" y="764"/>
                </a:cubicBezTo>
                <a:cubicBezTo>
                  <a:pt x="117730" y="701"/>
                  <a:pt x="116690" y="701"/>
                  <a:pt x="115654" y="764"/>
                </a:cubicBezTo>
                <a:cubicBezTo>
                  <a:pt x="101603" y="1624"/>
                  <a:pt x="90909" y="13717"/>
                  <a:pt x="91768" y="27774"/>
                </a:cubicBezTo>
                <a:cubicBezTo>
                  <a:pt x="92554" y="40631"/>
                  <a:pt x="102802" y="50883"/>
                  <a:pt x="115654" y="51670"/>
                </a:cubicBezTo>
                <a:close/>
                <a:moveTo>
                  <a:pt x="225410" y="227031"/>
                </a:moveTo>
                <a:lnTo>
                  <a:pt x="160450" y="227031"/>
                </a:lnTo>
                <a:lnTo>
                  <a:pt x="160450" y="183357"/>
                </a:lnTo>
                <a:cubicBezTo>
                  <a:pt x="160470" y="181185"/>
                  <a:pt x="159398" y="179147"/>
                  <a:pt x="157597" y="177933"/>
                </a:cubicBezTo>
                <a:lnTo>
                  <a:pt x="141618" y="177933"/>
                </a:lnTo>
                <a:lnTo>
                  <a:pt x="141618" y="80215"/>
                </a:lnTo>
                <a:cubicBezTo>
                  <a:pt x="156836" y="67084"/>
                  <a:pt x="174812" y="50908"/>
                  <a:pt x="177855" y="44248"/>
                </a:cubicBezTo>
                <a:cubicBezTo>
                  <a:pt x="181704" y="33819"/>
                  <a:pt x="184042" y="22893"/>
                  <a:pt x="184798" y="11801"/>
                </a:cubicBezTo>
                <a:cubicBezTo>
                  <a:pt x="185601" y="6130"/>
                  <a:pt x="181657" y="881"/>
                  <a:pt x="175988" y="78"/>
                </a:cubicBezTo>
                <a:cubicBezTo>
                  <a:pt x="175755" y="45"/>
                  <a:pt x="175521" y="20"/>
                  <a:pt x="175287" y="3"/>
                </a:cubicBezTo>
                <a:lnTo>
                  <a:pt x="174336" y="3"/>
                </a:lnTo>
                <a:cubicBezTo>
                  <a:pt x="168799" y="-128"/>
                  <a:pt x="164086" y="4009"/>
                  <a:pt x="163494" y="9518"/>
                </a:cubicBezTo>
                <a:cubicBezTo>
                  <a:pt x="162718" y="17955"/>
                  <a:pt x="161158" y="26300"/>
                  <a:pt x="158833" y="34447"/>
                </a:cubicBezTo>
                <a:cubicBezTo>
                  <a:pt x="151443" y="42318"/>
                  <a:pt x="143633" y="49782"/>
                  <a:pt x="135436" y="56807"/>
                </a:cubicBezTo>
                <a:lnTo>
                  <a:pt x="98249" y="56807"/>
                </a:lnTo>
                <a:cubicBezTo>
                  <a:pt x="89980" y="49862"/>
                  <a:pt x="82165" y="42393"/>
                  <a:pt x="74852" y="34447"/>
                </a:cubicBezTo>
                <a:cubicBezTo>
                  <a:pt x="72294" y="26357"/>
                  <a:pt x="70729" y="17986"/>
                  <a:pt x="70191" y="9518"/>
                </a:cubicBezTo>
                <a:cubicBezTo>
                  <a:pt x="69600" y="4009"/>
                  <a:pt x="64886" y="-128"/>
                  <a:pt x="59349" y="3"/>
                </a:cubicBezTo>
                <a:lnTo>
                  <a:pt x="58113" y="3"/>
                </a:lnTo>
                <a:cubicBezTo>
                  <a:pt x="52266" y="700"/>
                  <a:pt x="48044" y="5938"/>
                  <a:pt x="48602" y="11801"/>
                </a:cubicBezTo>
                <a:cubicBezTo>
                  <a:pt x="49498" y="22873"/>
                  <a:pt x="51832" y="33780"/>
                  <a:pt x="55545" y="44248"/>
                </a:cubicBezTo>
                <a:cubicBezTo>
                  <a:pt x="65576" y="56824"/>
                  <a:pt x="77034" y="68192"/>
                  <a:pt x="89689" y="78121"/>
                </a:cubicBezTo>
                <a:lnTo>
                  <a:pt x="89689" y="177933"/>
                </a:lnTo>
                <a:lnTo>
                  <a:pt x="73996" y="177933"/>
                </a:lnTo>
                <a:cubicBezTo>
                  <a:pt x="72256" y="179191"/>
                  <a:pt x="71230" y="181210"/>
                  <a:pt x="71238" y="183357"/>
                </a:cubicBezTo>
                <a:lnTo>
                  <a:pt x="71238" y="207049"/>
                </a:lnTo>
                <a:lnTo>
                  <a:pt x="6183" y="207049"/>
                </a:lnTo>
                <a:cubicBezTo>
                  <a:pt x="2716" y="207101"/>
                  <a:pt x="-51" y="209955"/>
                  <a:pt x="1" y="213423"/>
                </a:cubicBezTo>
                <a:cubicBezTo>
                  <a:pt x="1" y="213423"/>
                  <a:pt x="1" y="213424"/>
                  <a:pt x="1" y="213424"/>
                </a:cubicBezTo>
                <a:lnTo>
                  <a:pt x="1" y="277460"/>
                </a:lnTo>
                <a:cubicBezTo>
                  <a:pt x="52" y="280854"/>
                  <a:pt x="2790" y="283594"/>
                  <a:pt x="6183" y="283645"/>
                </a:cubicBezTo>
                <a:lnTo>
                  <a:pt x="224934" y="283645"/>
                </a:lnTo>
                <a:cubicBezTo>
                  <a:pt x="228327" y="283594"/>
                  <a:pt x="231065" y="280854"/>
                  <a:pt x="231116" y="277460"/>
                </a:cubicBezTo>
                <a:lnTo>
                  <a:pt x="231116" y="233501"/>
                </a:lnTo>
                <a:cubicBezTo>
                  <a:pt x="231222" y="230034"/>
                  <a:pt x="228498" y="227138"/>
                  <a:pt x="225033" y="227033"/>
                </a:cubicBezTo>
                <a:cubicBezTo>
                  <a:pt x="225000" y="227032"/>
                  <a:pt x="224967" y="227031"/>
                  <a:pt x="224934" y="227030"/>
                </a:cubicBezTo>
                <a:close/>
                <a:moveTo>
                  <a:pt x="118982" y="158427"/>
                </a:moveTo>
                <a:cubicBezTo>
                  <a:pt x="118133" y="158282"/>
                  <a:pt x="117264" y="158282"/>
                  <a:pt x="116415" y="158427"/>
                </a:cubicBezTo>
                <a:cubicBezTo>
                  <a:pt x="115042" y="158497"/>
                  <a:pt x="113676" y="158656"/>
                  <a:pt x="112325" y="158903"/>
                </a:cubicBezTo>
                <a:lnTo>
                  <a:pt x="112325" y="135021"/>
                </a:lnTo>
                <a:lnTo>
                  <a:pt x="118982" y="135021"/>
                </a:lnTo>
                <a:close/>
                <a:moveTo>
                  <a:pt x="121075" y="253577"/>
                </a:moveTo>
                <a:cubicBezTo>
                  <a:pt x="124332" y="253577"/>
                  <a:pt x="126972" y="256219"/>
                  <a:pt x="126972" y="259477"/>
                </a:cubicBezTo>
                <a:cubicBezTo>
                  <a:pt x="126972" y="262735"/>
                  <a:pt x="124332" y="265376"/>
                  <a:pt x="121075" y="265376"/>
                </a:cubicBezTo>
                <a:lnTo>
                  <a:pt x="108520" y="265376"/>
                </a:lnTo>
                <a:cubicBezTo>
                  <a:pt x="105264" y="265376"/>
                  <a:pt x="102624" y="262735"/>
                  <a:pt x="102624" y="259477"/>
                </a:cubicBezTo>
                <a:cubicBezTo>
                  <a:pt x="102624" y="256219"/>
                  <a:pt x="105264" y="253578"/>
                  <a:pt x="108520" y="253578"/>
                </a:cubicBezTo>
                <a:lnTo>
                  <a:pt x="108520" y="253577"/>
                </a:lnTo>
                <a:lnTo>
                  <a:pt x="108520" y="216850"/>
                </a:lnTo>
                <a:lnTo>
                  <a:pt x="108520" y="216850"/>
                </a:lnTo>
                <a:cubicBezTo>
                  <a:pt x="105264" y="216902"/>
                  <a:pt x="102582" y="214305"/>
                  <a:pt x="102529" y="211047"/>
                </a:cubicBezTo>
                <a:cubicBezTo>
                  <a:pt x="102528" y="210983"/>
                  <a:pt x="102528" y="210919"/>
                  <a:pt x="102529" y="210855"/>
                </a:cubicBezTo>
                <a:cubicBezTo>
                  <a:pt x="102630" y="207603"/>
                  <a:pt x="105269" y="205005"/>
                  <a:pt x="108520" y="204956"/>
                </a:cubicBezTo>
                <a:lnTo>
                  <a:pt x="121075" y="204956"/>
                </a:lnTo>
                <a:cubicBezTo>
                  <a:pt x="124310" y="205007"/>
                  <a:pt x="126921" y="207618"/>
                  <a:pt x="126972" y="210855"/>
                </a:cubicBezTo>
                <a:cubicBezTo>
                  <a:pt x="127077" y="214059"/>
                  <a:pt x="124567" y="216742"/>
                  <a:pt x="121364" y="216847"/>
                </a:cubicBezTo>
                <a:cubicBezTo>
                  <a:pt x="121268" y="216850"/>
                  <a:pt x="121171" y="216851"/>
                  <a:pt x="121075" y="216850"/>
                </a:cubicBezTo>
                <a:lnTo>
                  <a:pt x="120599" y="216850"/>
                </a:lnTo>
                <a:lnTo>
                  <a:pt x="120599" y="253577"/>
                </a:lnTo>
                <a:close/>
              </a:path>
            </a:pathLst>
          </a:custGeom>
          <a:solidFill>
            <a:srgbClr val="FFFFFF"/>
          </a:solidFill>
          <a:ln w="9511" cap="flat">
            <a:noFill/>
            <a:prstDash val="solid"/>
            <a:miter/>
          </a:ln>
        </p:spPr>
        <p:txBody>
          <a:bodyPr rtlCol="0" anchor="ctr"/>
          <a:lstStyle/>
          <a:p>
            <a:endParaRPr lang="en-EG"/>
          </a:p>
        </p:txBody>
      </p:sp>
      <p:sp>
        <p:nvSpPr>
          <p:cNvPr id="214" name="Freeform 213">
            <a:extLst>
              <a:ext uri="{FF2B5EF4-FFF2-40B4-BE49-F238E27FC236}">
                <a16:creationId xmlns:a16="http://schemas.microsoft.com/office/drawing/2014/main" id="{81CBFE42-0BE7-7544-89EF-A4001D4605F3}"/>
              </a:ext>
            </a:extLst>
          </p:cNvPr>
          <p:cNvSpPr>
            <a:spLocks noChangeAspect="1"/>
          </p:cNvSpPr>
          <p:nvPr/>
        </p:nvSpPr>
        <p:spPr>
          <a:xfrm>
            <a:off x="8740028" y="4036225"/>
            <a:ext cx="335261" cy="326115"/>
          </a:xfrm>
          <a:custGeom>
            <a:avLst/>
            <a:gdLst>
              <a:gd name="connsiteX0" fmla="*/ 301927 w 304783"/>
              <a:gd name="connsiteY0" fmla="*/ 78403 h 296468"/>
              <a:gd name="connsiteX1" fmla="*/ 304781 w 304783"/>
              <a:gd name="connsiteY1" fmla="*/ 70696 h 296468"/>
              <a:gd name="connsiteX2" fmla="*/ 292854 w 304783"/>
              <a:gd name="connsiteY2" fmla="*/ 58274 h 296468"/>
              <a:gd name="connsiteX3" fmla="*/ 284713 w 304783"/>
              <a:gd name="connsiteY3" fmla="*/ 61181 h 296468"/>
              <a:gd name="connsiteX4" fmla="*/ 254658 w 304783"/>
              <a:gd name="connsiteY4" fmla="*/ 91249 h 296468"/>
              <a:gd name="connsiteX5" fmla="*/ 218707 w 304783"/>
              <a:gd name="connsiteY5" fmla="*/ 55282 h 296468"/>
              <a:gd name="connsiteX6" fmla="*/ 207864 w 304783"/>
              <a:gd name="connsiteY6" fmla="*/ 50905 h 296468"/>
              <a:gd name="connsiteX7" fmla="*/ 150799 w 304783"/>
              <a:gd name="connsiteY7" fmla="*/ 50905 h 296468"/>
              <a:gd name="connsiteX8" fmla="*/ 141288 w 304783"/>
              <a:gd name="connsiteY8" fmla="*/ 54996 h 296468"/>
              <a:gd name="connsiteX9" fmla="*/ 101912 w 304783"/>
              <a:gd name="connsiteY9" fmla="*/ 100573 h 296468"/>
              <a:gd name="connsiteX10" fmla="*/ 101406 w 304783"/>
              <a:gd name="connsiteY10" fmla="*/ 117386 h 296468"/>
              <a:gd name="connsiteX11" fmla="*/ 109902 w 304783"/>
              <a:gd name="connsiteY11" fmla="*/ 121126 h 296468"/>
              <a:gd name="connsiteX12" fmla="*/ 118937 w 304783"/>
              <a:gd name="connsiteY12" fmla="*/ 116748 h 296468"/>
              <a:gd name="connsiteX13" fmla="*/ 155364 w 304783"/>
              <a:gd name="connsiteY13" fmla="*/ 74598 h 296468"/>
              <a:gd name="connsiteX14" fmla="*/ 176478 w 304783"/>
              <a:gd name="connsiteY14" fmla="*/ 74598 h 296468"/>
              <a:gd name="connsiteX15" fmla="*/ 134345 w 304783"/>
              <a:gd name="connsiteY15" fmla="*/ 109232 h 296468"/>
              <a:gd name="connsiteX16" fmla="*/ 96301 w 304783"/>
              <a:gd name="connsiteY16" fmla="*/ 167654 h 296468"/>
              <a:gd name="connsiteX17" fmla="*/ 26871 w 304783"/>
              <a:gd name="connsiteY17" fmla="*/ 185923 h 296468"/>
              <a:gd name="connsiteX18" fmla="*/ 42089 w 304783"/>
              <a:gd name="connsiteY18" fmla="*/ 197721 h 296468"/>
              <a:gd name="connsiteX19" fmla="*/ 154698 w 304783"/>
              <a:gd name="connsiteY19" fmla="*/ 157092 h 296468"/>
              <a:gd name="connsiteX20" fmla="*/ 190935 w 304783"/>
              <a:gd name="connsiteY20" fmla="*/ 192298 h 296468"/>
              <a:gd name="connsiteX21" fmla="*/ 175717 w 304783"/>
              <a:gd name="connsiteY21" fmla="*/ 261567 h 296468"/>
              <a:gd name="connsiteX22" fmla="*/ 190935 w 304783"/>
              <a:gd name="connsiteY22" fmla="*/ 276697 h 296468"/>
              <a:gd name="connsiteX23" fmla="*/ 205582 w 304783"/>
              <a:gd name="connsiteY23" fmla="*/ 264612 h 296468"/>
              <a:gd name="connsiteX24" fmla="*/ 217851 w 304783"/>
              <a:gd name="connsiteY24" fmla="*/ 219606 h 296468"/>
              <a:gd name="connsiteX25" fmla="*/ 188842 w 304783"/>
              <a:gd name="connsiteY25" fmla="*/ 134447 h 296468"/>
              <a:gd name="connsiteX26" fmla="*/ 223557 w 304783"/>
              <a:gd name="connsiteY26" fmla="*/ 94103 h 296468"/>
              <a:gd name="connsiteX27" fmla="*/ 245908 w 304783"/>
              <a:gd name="connsiteY27" fmla="*/ 117129 h 296468"/>
              <a:gd name="connsiteX28" fmla="*/ 301927 w 304783"/>
              <a:gd name="connsiteY28" fmla="*/ 79069 h 296468"/>
              <a:gd name="connsiteX29" fmla="*/ 245623 w 304783"/>
              <a:gd name="connsiteY29" fmla="*/ 57090 h 296468"/>
              <a:gd name="connsiteX30" fmla="*/ 274155 w 304783"/>
              <a:gd name="connsiteY30" fmla="*/ 28545 h 296468"/>
              <a:gd name="connsiteX31" fmla="*/ 245623 w 304783"/>
              <a:gd name="connsiteY31" fmla="*/ 0 h 296468"/>
              <a:gd name="connsiteX32" fmla="*/ 217090 w 304783"/>
              <a:gd name="connsiteY32" fmla="*/ 28545 h 296468"/>
              <a:gd name="connsiteX33" fmla="*/ 245623 w 304783"/>
              <a:gd name="connsiteY33" fmla="*/ 57090 h 296468"/>
              <a:gd name="connsiteX34" fmla="*/ 234590 w 304783"/>
              <a:gd name="connsiteY34" fmla="*/ 266420 h 296468"/>
              <a:gd name="connsiteX35" fmla="*/ 228693 w 304783"/>
              <a:gd name="connsiteY35" fmla="*/ 260520 h 296468"/>
              <a:gd name="connsiteX36" fmla="*/ 222796 w 304783"/>
              <a:gd name="connsiteY36" fmla="*/ 266420 h 296468"/>
              <a:gd name="connsiteX37" fmla="*/ 165731 w 304783"/>
              <a:gd name="connsiteY37" fmla="*/ 284117 h 296468"/>
              <a:gd name="connsiteX38" fmla="*/ 159834 w 304783"/>
              <a:gd name="connsiteY38" fmla="*/ 289825 h 296468"/>
              <a:gd name="connsiteX39" fmla="*/ 159834 w 304783"/>
              <a:gd name="connsiteY39" fmla="*/ 290017 h 296468"/>
              <a:gd name="connsiteX40" fmla="*/ 165731 w 304783"/>
              <a:gd name="connsiteY40" fmla="*/ 295916 h 296468"/>
              <a:gd name="connsiteX41" fmla="*/ 234590 w 304783"/>
              <a:gd name="connsiteY41" fmla="*/ 278218 h 296468"/>
              <a:gd name="connsiteX42" fmla="*/ 37999 w 304783"/>
              <a:gd name="connsiteY42" fmla="*/ 227123 h 296468"/>
              <a:gd name="connsiteX43" fmla="*/ 52836 w 304783"/>
              <a:gd name="connsiteY43" fmla="*/ 221794 h 296468"/>
              <a:gd name="connsiteX44" fmla="*/ 56264 w 304783"/>
              <a:gd name="connsiteY44" fmla="*/ 214337 h 296468"/>
              <a:gd name="connsiteX45" fmla="*/ 56165 w 304783"/>
              <a:gd name="connsiteY45" fmla="*/ 214087 h 296468"/>
              <a:gd name="connsiteX46" fmla="*/ 48746 w 304783"/>
              <a:gd name="connsiteY46" fmla="*/ 210662 h 296468"/>
              <a:gd name="connsiteX47" fmla="*/ 11178 w 304783"/>
              <a:gd name="connsiteY47" fmla="*/ 163848 h 296468"/>
              <a:gd name="connsiteX48" fmla="*/ 3760 w 304783"/>
              <a:gd name="connsiteY48" fmla="*/ 160518 h 296468"/>
              <a:gd name="connsiteX49" fmla="*/ 403 w 304783"/>
              <a:gd name="connsiteY49" fmla="*/ 168155 h 296468"/>
              <a:gd name="connsiteX50" fmla="*/ 431 w 304783"/>
              <a:gd name="connsiteY50" fmla="*/ 168225 h 296468"/>
              <a:gd name="connsiteX51" fmla="*/ 37999 w 304783"/>
              <a:gd name="connsiteY51" fmla="*/ 227123 h 29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4783" h="296468">
                <a:moveTo>
                  <a:pt x="301927" y="78403"/>
                </a:moveTo>
                <a:cubicBezTo>
                  <a:pt x="303826" y="76292"/>
                  <a:pt x="304847" y="73536"/>
                  <a:pt x="304781" y="70696"/>
                </a:cubicBezTo>
                <a:cubicBezTo>
                  <a:pt x="304916" y="63971"/>
                  <a:pt x="299577" y="58409"/>
                  <a:pt x="292854" y="58274"/>
                </a:cubicBezTo>
                <a:cubicBezTo>
                  <a:pt x="289876" y="58214"/>
                  <a:pt x="286980" y="59249"/>
                  <a:pt x="284713" y="61181"/>
                </a:cubicBezTo>
                <a:lnTo>
                  <a:pt x="254658" y="91249"/>
                </a:lnTo>
                <a:lnTo>
                  <a:pt x="218707" y="55282"/>
                </a:lnTo>
                <a:cubicBezTo>
                  <a:pt x="215825" y="52428"/>
                  <a:pt x="211919" y="50851"/>
                  <a:pt x="207864" y="50905"/>
                </a:cubicBezTo>
                <a:lnTo>
                  <a:pt x="150799" y="50905"/>
                </a:lnTo>
                <a:cubicBezTo>
                  <a:pt x="147170" y="50743"/>
                  <a:pt x="143667" y="52251"/>
                  <a:pt x="141288" y="54996"/>
                </a:cubicBezTo>
                <a:lnTo>
                  <a:pt x="101912" y="100573"/>
                </a:lnTo>
                <a:cubicBezTo>
                  <a:pt x="97132" y="105076"/>
                  <a:pt x="96905" y="112604"/>
                  <a:pt x="101406" y="117386"/>
                </a:cubicBezTo>
                <a:cubicBezTo>
                  <a:pt x="103614" y="119733"/>
                  <a:pt x="106680" y="121083"/>
                  <a:pt x="109902" y="121126"/>
                </a:cubicBezTo>
                <a:cubicBezTo>
                  <a:pt x="113441" y="121201"/>
                  <a:pt x="116802" y="119573"/>
                  <a:pt x="118937" y="116748"/>
                </a:cubicBezTo>
                <a:lnTo>
                  <a:pt x="155364" y="74598"/>
                </a:lnTo>
                <a:lnTo>
                  <a:pt x="176478" y="74598"/>
                </a:lnTo>
                <a:lnTo>
                  <a:pt x="134345" y="109232"/>
                </a:lnTo>
                <a:lnTo>
                  <a:pt x="96301" y="167654"/>
                </a:lnTo>
                <a:cubicBezTo>
                  <a:pt x="82700" y="167654"/>
                  <a:pt x="20214" y="157378"/>
                  <a:pt x="26871" y="185923"/>
                </a:cubicBezTo>
                <a:cubicBezTo>
                  <a:pt x="28463" y="192995"/>
                  <a:pt x="34846" y="197944"/>
                  <a:pt x="42089" y="197721"/>
                </a:cubicBezTo>
                <a:cubicBezTo>
                  <a:pt x="120934" y="197721"/>
                  <a:pt x="105812" y="211613"/>
                  <a:pt x="154698" y="157092"/>
                </a:cubicBezTo>
                <a:lnTo>
                  <a:pt x="190935" y="192298"/>
                </a:lnTo>
                <a:cubicBezTo>
                  <a:pt x="184546" y="215078"/>
                  <a:pt x="179465" y="238206"/>
                  <a:pt x="175717" y="261567"/>
                </a:cubicBezTo>
                <a:cubicBezTo>
                  <a:pt x="175770" y="269938"/>
                  <a:pt x="182567" y="276697"/>
                  <a:pt x="190935" y="276697"/>
                </a:cubicBezTo>
                <a:cubicBezTo>
                  <a:pt x="198078" y="276692"/>
                  <a:pt x="204217" y="271627"/>
                  <a:pt x="205582" y="264612"/>
                </a:cubicBezTo>
                <a:cubicBezTo>
                  <a:pt x="210147" y="241490"/>
                  <a:pt x="210908" y="229406"/>
                  <a:pt x="217851" y="219606"/>
                </a:cubicBezTo>
                <a:cubicBezTo>
                  <a:pt x="236873" y="192869"/>
                  <a:pt x="230215" y="175932"/>
                  <a:pt x="188842" y="134447"/>
                </a:cubicBezTo>
                <a:lnTo>
                  <a:pt x="223557" y="94103"/>
                </a:lnTo>
                <a:lnTo>
                  <a:pt x="245908" y="117129"/>
                </a:lnTo>
                <a:cubicBezTo>
                  <a:pt x="259509" y="131592"/>
                  <a:pt x="292226" y="88584"/>
                  <a:pt x="301927" y="79069"/>
                </a:cubicBezTo>
                <a:close/>
                <a:moveTo>
                  <a:pt x="245623" y="57090"/>
                </a:moveTo>
                <a:cubicBezTo>
                  <a:pt x="261381" y="57090"/>
                  <a:pt x="274155" y="44310"/>
                  <a:pt x="274155" y="28545"/>
                </a:cubicBezTo>
                <a:cubicBezTo>
                  <a:pt x="274155" y="12780"/>
                  <a:pt x="261381" y="0"/>
                  <a:pt x="245623" y="0"/>
                </a:cubicBezTo>
                <a:cubicBezTo>
                  <a:pt x="229864" y="0"/>
                  <a:pt x="217090" y="12780"/>
                  <a:pt x="217090" y="28545"/>
                </a:cubicBezTo>
                <a:cubicBezTo>
                  <a:pt x="217090" y="44310"/>
                  <a:pt x="229864" y="57090"/>
                  <a:pt x="245623" y="57090"/>
                </a:cubicBezTo>
                <a:close/>
                <a:moveTo>
                  <a:pt x="234590" y="266420"/>
                </a:moveTo>
                <a:cubicBezTo>
                  <a:pt x="234590" y="263162"/>
                  <a:pt x="231950" y="260520"/>
                  <a:pt x="228693" y="260520"/>
                </a:cubicBezTo>
                <a:cubicBezTo>
                  <a:pt x="225436" y="260520"/>
                  <a:pt x="222796" y="263162"/>
                  <a:pt x="222796" y="266420"/>
                </a:cubicBezTo>
                <a:cubicBezTo>
                  <a:pt x="222796" y="293918"/>
                  <a:pt x="191125" y="284117"/>
                  <a:pt x="165731" y="284117"/>
                </a:cubicBezTo>
                <a:cubicBezTo>
                  <a:pt x="162527" y="284064"/>
                  <a:pt x="159887" y="286620"/>
                  <a:pt x="159834" y="289825"/>
                </a:cubicBezTo>
                <a:cubicBezTo>
                  <a:pt x="159833" y="289889"/>
                  <a:pt x="159833" y="289953"/>
                  <a:pt x="159834" y="290017"/>
                </a:cubicBezTo>
                <a:cubicBezTo>
                  <a:pt x="159834" y="293275"/>
                  <a:pt x="162474" y="295916"/>
                  <a:pt x="165731" y="295916"/>
                </a:cubicBezTo>
                <a:cubicBezTo>
                  <a:pt x="181614" y="295916"/>
                  <a:pt x="234590" y="301339"/>
                  <a:pt x="234590" y="278218"/>
                </a:cubicBezTo>
                <a:close/>
                <a:moveTo>
                  <a:pt x="37999" y="227123"/>
                </a:moveTo>
                <a:cubicBezTo>
                  <a:pt x="43160" y="226016"/>
                  <a:pt x="48150" y="224224"/>
                  <a:pt x="52836" y="221794"/>
                </a:cubicBezTo>
                <a:cubicBezTo>
                  <a:pt x="55841" y="220682"/>
                  <a:pt x="57376" y="217343"/>
                  <a:pt x="56264" y="214337"/>
                </a:cubicBezTo>
                <a:cubicBezTo>
                  <a:pt x="56233" y="214253"/>
                  <a:pt x="56200" y="214170"/>
                  <a:pt x="56165" y="214087"/>
                </a:cubicBezTo>
                <a:cubicBezTo>
                  <a:pt x="54939" y="211208"/>
                  <a:pt x="51732" y="209727"/>
                  <a:pt x="48746" y="210662"/>
                </a:cubicBezTo>
                <a:cubicBezTo>
                  <a:pt x="23067" y="221033"/>
                  <a:pt x="20689" y="187826"/>
                  <a:pt x="11178" y="163848"/>
                </a:cubicBezTo>
                <a:cubicBezTo>
                  <a:pt x="10027" y="160900"/>
                  <a:pt x="6726" y="159418"/>
                  <a:pt x="3760" y="160518"/>
                </a:cubicBezTo>
                <a:cubicBezTo>
                  <a:pt x="725" y="161700"/>
                  <a:pt x="-778" y="165119"/>
                  <a:pt x="403" y="168155"/>
                </a:cubicBezTo>
                <a:cubicBezTo>
                  <a:pt x="412" y="168178"/>
                  <a:pt x="421" y="168202"/>
                  <a:pt x="431" y="168225"/>
                </a:cubicBezTo>
                <a:cubicBezTo>
                  <a:pt x="6613" y="183734"/>
                  <a:pt x="18121" y="227123"/>
                  <a:pt x="37999" y="227123"/>
                </a:cubicBezTo>
                <a:close/>
              </a:path>
            </a:pathLst>
          </a:custGeom>
          <a:solidFill>
            <a:srgbClr val="FFFFFF"/>
          </a:solidFill>
          <a:ln w="9511" cap="flat">
            <a:noFill/>
            <a:prstDash val="solid"/>
            <a:miter/>
          </a:ln>
        </p:spPr>
        <p:txBody>
          <a:bodyPr rtlCol="0" anchor="ctr"/>
          <a:lstStyle/>
          <a:p>
            <a:endParaRPr lang="en-EG"/>
          </a:p>
        </p:txBody>
      </p:sp>
      <p:sp>
        <p:nvSpPr>
          <p:cNvPr id="216" name="TextBox 215">
            <a:extLst>
              <a:ext uri="{FF2B5EF4-FFF2-40B4-BE49-F238E27FC236}">
                <a16:creationId xmlns:a16="http://schemas.microsoft.com/office/drawing/2014/main" id="{37E348EB-5666-8D4D-A0D8-62501EDDDB6C}"/>
              </a:ext>
            </a:extLst>
          </p:cNvPr>
          <p:cNvSpPr txBox="1"/>
          <p:nvPr/>
        </p:nvSpPr>
        <p:spPr>
          <a:xfrm>
            <a:off x="3886092" y="1017899"/>
            <a:ext cx="4419816" cy="492443"/>
          </a:xfrm>
          <a:prstGeom prst="rect">
            <a:avLst/>
          </a:prstGeom>
          <a:noFill/>
        </p:spPr>
        <p:txBody>
          <a:bodyPr wrap="square" lIns="0" tIns="0" rIns="0" bIns="0" rtlCol="0">
            <a:spAutoFit/>
          </a:bodyPr>
          <a:lstStyle/>
          <a:p>
            <a:pPr algn="ctr"/>
            <a:r>
              <a:rPr lang="en-US" sz="3200" b="1" dirty="0">
                <a:solidFill>
                  <a:schemeClr val="tx2"/>
                </a:solidFill>
                <a:latin typeface="Roboto" panose="02000000000000000000" pitchFamily="2" charset="0"/>
                <a:ea typeface="Roboto" panose="02000000000000000000" pitchFamily="2" charset="0"/>
                <a:cs typeface="Gill Sans" panose="020B0502020104020203" pitchFamily="34" charset="-79"/>
              </a:rPr>
              <a:t>Our Best </a:t>
            </a:r>
            <a:r>
              <a:rPr lang="en-US" sz="3200" b="1" dirty="0">
                <a:solidFill>
                  <a:schemeClr val="accent1"/>
                </a:solidFill>
                <a:latin typeface="Roboto" panose="02000000000000000000" pitchFamily="2" charset="0"/>
                <a:ea typeface="Roboto" panose="02000000000000000000" pitchFamily="2" charset="0"/>
                <a:cs typeface="Gill Sans" panose="020B0502020104020203" pitchFamily="34" charset="-79"/>
              </a:rPr>
              <a:t>Sport Vector</a:t>
            </a:r>
            <a:endPar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endParaRPr>
          </a:p>
        </p:txBody>
      </p:sp>
    </p:spTree>
    <p:extLst>
      <p:ext uri="{BB962C8B-B14F-4D97-AF65-F5344CB8AC3E}">
        <p14:creationId xmlns:p14="http://schemas.microsoft.com/office/powerpoint/2010/main" val="103081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arallelogram 183">
            <a:extLst>
              <a:ext uri="{FF2B5EF4-FFF2-40B4-BE49-F238E27FC236}">
                <a16:creationId xmlns:a16="http://schemas.microsoft.com/office/drawing/2014/main" id="{7EDDB02D-47D1-3142-BDB3-0D1FC591A94A}"/>
              </a:ext>
            </a:extLst>
          </p:cNvPr>
          <p:cNvSpPr/>
          <p:nvPr/>
        </p:nvSpPr>
        <p:spPr>
          <a:xfrm>
            <a:off x="0" y="1787974"/>
            <a:ext cx="12191999" cy="3206358"/>
          </a:xfrm>
          <a:prstGeom prst="parallelogram">
            <a:avLst>
              <a:gd name="adj" fmla="val 28954"/>
            </a:avLst>
          </a:prstGeom>
          <a:solidFill>
            <a:schemeClr val="bg1"/>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D7F4B475-5B37-424D-93C1-1CBCA3E591BD}"/>
              </a:ext>
            </a:extLst>
          </p:cNvPr>
          <p:cNvSpPr/>
          <p:nvPr/>
        </p:nvSpPr>
        <p:spPr>
          <a:xfrm flipH="1" flipV="1">
            <a:off x="4554683" y="642443"/>
            <a:ext cx="3082635"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3C0C5B23-D82D-334B-AFDB-ABF0640A8596}"/>
              </a:ext>
            </a:extLst>
          </p:cNvPr>
          <p:cNvGrpSpPr/>
          <p:nvPr/>
        </p:nvGrpSpPr>
        <p:grpSpPr>
          <a:xfrm>
            <a:off x="4998151" y="698494"/>
            <a:ext cx="1742049" cy="184666"/>
            <a:chOff x="5224611" y="698494"/>
            <a:chExt cx="1742049" cy="184666"/>
          </a:xfrm>
        </p:grpSpPr>
        <p:grpSp>
          <p:nvGrpSpPr>
            <p:cNvPr id="5" name="Group 4">
              <a:extLst>
                <a:ext uri="{FF2B5EF4-FFF2-40B4-BE49-F238E27FC236}">
                  <a16:creationId xmlns:a16="http://schemas.microsoft.com/office/drawing/2014/main" id="{19975C26-ACC2-4B41-8C85-8B56838841ED}"/>
                </a:ext>
              </a:extLst>
            </p:cNvPr>
            <p:cNvGrpSpPr/>
            <p:nvPr/>
          </p:nvGrpSpPr>
          <p:grpSpPr>
            <a:xfrm flipH="1" flipV="1">
              <a:off x="5224611" y="728067"/>
              <a:ext cx="740840" cy="125521"/>
              <a:chOff x="5842767" y="2436565"/>
              <a:chExt cx="740840" cy="125521"/>
            </a:xfrm>
            <a:solidFill>
              <a:srgbClr val="FFFFFF"/>
            </a:solidFill>
          </p:grpSpPr>
          <p:sp>
            <p:nvSpPr>
              <p:cNvPr id="7" name="Parallelogram 6">
                <a:extLst>
                  <a:ext uri="{FF2B5EF4-FFF2-40B4-BE49-F238E27FC236}">
                    <a16:creationId xmlns:a16="http://schemas.microsoft.com/office/drawing/2014/main" id="{7BFAF0CA-F17B-B548-9DF3-439127A4BAB4}"/>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8" name="Parallelogram 7">
                <a:extLst>
                  <a:ext uri="{FF2B5EF4-FFF2-40B4-BE49-F238E27FC236}">
                    <a16:creationId xmlns:a16="http://schemas.microsoft.com/office/drawing/2014/main" id="{F253A40F-819B-9C42-A2EF-4D337675050B}"/>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9" name="Parallelogram 8">
                <a:extLst>
                  <a:ext uri="{FF2B5EF4-FFF2-40B4-BE49-F238E27FC236}">
                    <a16:creationId xmlns:a16="http://schemas.microsoft.com/office/drawing/2014/main" id="{1B0A4B6B-0BC8-494E-B4B8-114795801E09}"/>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 name="Parallelogram 9">
                <a:extLst>
                  <a:ext uri="{FF2B5EF4-FFF2-40B4-BE49-F238E27FC236}">
                    <a16:creationId xmlns:a16="http://schemas.microsoft.com/office/drawing/2014/main" id="{A16DD126-4DBD-8A43-814D-5644C6460F79}"/>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 name="Parallelogram 10">
                <a:extLst>
                  <a:ext uri="{FF2B5EF4-FFF2-40B4-BE49-F238E27FC236}">
                    <a16:creationId xmlns:a16="http://schemas.microsoft.com/office/drawing/2014/main" id="{10EF4A2A-8FAF-074D-A57C-FCF5A5359922}"/>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2" name="Parallelogram 11">
                <a:extLst>
                  <a:ext uri="{FF2B5EF4-FFF2-40B4-BE49-F238E27FC236}">
                    <a16:creationId xmlns:a16="http://schemas.microsoft.com/office/drawing/2014/main" id="{EC81B935-0CE9-3E43-8FE5-4614976FEE50}"/>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6" name="TextBox 5">
              <a:extLst>
                <a:ext uri="{FF2B5EF4-FFF2-40B4-BE49-F238E27FC236}">
                  <a16:creationId xmlns:a16="http://schemas.microsoft.com/office/drawing/2014/main" id="{3900A1CB-ED32-7D4D-864A-48CBF2CD1995}"/>
                </a:ext>
              </a:extLst>
            </p:cNvPr>
            <p:cNvSpPr txBox="1"/>
            <p:nvPr/>
          </p:nvSpPr>
          <p:spPr>
            <a:xfrm>
              <a:off x="6113862" y="698494"/>
              <a:ext cx="852798"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Victor</a:t>
              </a:r>
            </a:p>
          </p:txBody>
        </p:sp>
      </p:grpSp>
      <p:grpSp>
        <p:nvGrpSpPr>
          <p:cNvPr id="19" name="Graphic 13">
            <a:extLst>
              <a:ext uri="{FF2B5EF4-FFF2-40B4-BE49-F238E27FC236}">
                <a16:creationId xmlns:a16="http://schemas.microsoft.com/office/drawing/2014/main" id="{F830B2BE-4A44-6247-A165-B8C018D50B15}"/>
              </a:ext>
            </a:extLst>
          </p:cNvPr>
          <p:cNvGrpSpPr/>
          <p:nvPr/>
        </p:nvGrpSpPr>
        <p:grpSpPr>
          <a:xfrm>
            <a:off x="918881" y="2172815"/>
            <a:ext cx="2079268" cy="2436676"/>
            <a:chOff x="745176" y="2190646"/>
            <a:chExt cx="2079268" cy="2436676"/>
          </a:xfrm>
        </p:grpSpPr>
        <p:sp>
          <p:nvSpPr>
            <p:cNvPr id="20" name="Freeform 19">
              <a:extLst>
                <a:ext uri="{FF2B5EF4-FFF2-40B4-BE49-F238E27FC236}">
                  <a16:creationId xmlns:a16="http://schemas.microsoft.com/office/drawing/2014/main" id="{430B337E-12EE-1D4A-84F1-7B2612AF1756}"/>
                </a:ext>
              </a:extLst>
            </p:cNvPr>
            <p:cNvSpPr/>
            <p:nvPr/>
          </p:nvSpPr>
          <p:spPr>
            <a:xfrm>
              <a:off x="2651495" y="3876139"/>
              <a:ext cx="166245" cy="317419"/>
            </a:xfrm>
            <a:custGeom>
              <a:avLst/>
              <a:gdLst>
                <a:gd name="connsiteX0" fmla="*/ 165841 w 166245"/>
                <a:gd name="connsiteY0" fmla="*/ 219505 h 317419"/>
                <a:gd name="connsiteX1" fmla="*/ 113872 w 166245"/>
                <a:gd name="connsiteY1" fmla="*/ 317420 h 317419"/>
                <a:gd name="connsiteX2" fmla="*/ 111665 w 166245"/>
                <a:gd name="connsiteY2" fmla="*/ 317420 h 317419"/>
                <a:gd name="connsiteX3" fmla="*/ 95731 w 166245"/>
                <a:gd name="connsiteY3" fmla="*/ 313014 h 317419"/>
                <a:gd name="connsiteX4" fmla="*/ 89112 w 166245"/>
                <a:gd name="connsiteY4" fmla="*/ 309342 h 317419"/>
                <a:gd name="connsiteX5" fmla="*/ 60676 w 166245"/>
                <a:gd name="connsiteY5" fmla="*/ 238353 h 317419"/>
                <a:gd name="connsiteX6" fmla="*/ 58225 w 166245"/>
                <a:gd name="connsiteY6" fmla="*/ 213875 h 317419"/>
                <a:gd name="connsiteX7" fmla="*/ 55283 w 166245"/>
                <a:gd name="connsiteY7" fmla="*/ 202615 h 317419"/>
                <a:gd name="connsiteX8" fmla="*/ 55283 w 166245"/>
                <a:gd name="connsiteY8" fmla="*/ 200412 h 317419"/>
                <a:gd name="connsiteX9" fmla="*/ 49890 w 166245"/>
                <a:gd name="connsiteY9" fmla="*/ 189396 h 317419"/>
                <a:gd name="connsiteX10" fmla="*/ 46458 w 166245"/>
                <a:gd name="connsiteY10" fmla="*/ 183766 h 317419"/>
                <a:gd name="connsiteX11" fmla="*/ 46458 w 166245"/>
                <a:gd name="connsiteY11" fmla="*/ 182297 h 317419"/>
                <a:gd name="connsiteX12" fmla="*/ 44007 w 166245"/>
                <a:gd name="connsiteY12" fmla="*/ 179115 h 317419"/>
                <a:gd name="connsiteX13" fmla="*/ 35182 w 166245"/>
                <a:gd name="connsiteY13" fmla="*/ 169323 h 317419"/>
                <a:gd name="connsiteX14" fmla="*/ 35182 w 166245"/>
                <a:gd name="connsiteY14" fmla="*/ 169323 h 317419"/>
                <a:gd name="connsiteX15" fmla="*/ 33711 w 166245"/>
                <a:gd name="connsiteY15" fmla="*/ 167855 h 317419"/>
                <a:gd name="connsiteX16" fmla="*/ 23170 w 166245"/>
                <a:gd name="connsiteY16" fmla="*/ 158798 h 317419"/>
                <a:gd name="connsiteX17" fmla="*/ 127 w 166245"/>
                <a:gd name="connsiteY17" fmla="*/ 126241 h 317419"/>
                <a:gd name="connsiteX18" fmla="*/ 55774 w 166245"/>
                <a:gd name="connsiteY18" fmla="*/ 60393 h 317419"/>
                <a:gd name="connsiteX19" fmla="*/ 42046 w 166245"/>
                <a:gd name="connsiteY19" fmla="*/ 11436 h 317419"/>
                <a:gd name="connsiteX20" fmla="*/ 50380 w 166245"/>
                <a:gd name="connsiteY20" fmla="*/ 175 h 317419"/>
                <a:gd name="connsiteX21" fmla="*/ 94015 w 166245"/>
                <a:gd name="connsiteY21" fmla="*/ 3357 h 317419"/>
                <a:gd name="connsiteX22" fmla="*/ 96957 w 166245"/>
                <a:gd name="connsiteY22" fmla="*/ 910 h 317419"/>
                <a:gd name="connsiteX23" fmla="*/ 115097 w 166245"/>
                <a:gd name="connsiteY23" fmla="*/ 910 h 317419"/>
                <a:gd name="connsiteX24" fmla="*/ 116568 w 166245"/>
                <a:gd name="connsiteY24" fmla="*/ 910 h 317419"/>
                <a:gd name="connsiteX25" fmla="*/ 145985 w 166245"/>
                <a:gd name="connsiteY25" fmla="*/ 25388 h 317419"/>
                <a:gd name="connsiteX26" fmla="*/ 152358 w 166245"/>
                <a:gd name="connsiteY26" fmla="*/ 64065 h 317419"/>
                <a:gd name="connsiteX27" fmla="*/ 165841 w 166245"/>
                <a:gd name="connsiteY27" fmla="*/ 219505 h 317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6245" h="317419">
                  <a:moveTo>
                    <a:pt x="165841" y="219505"/>
                  </a:moveTo>
                  <a:cubicBezTo>
                    <a:pt x="164125" y="251572"/>
                    <a:pt x="158242" y="317420"/>
                    <a:pt x="113872" y="317420"/>
                  </a:cubicBezTo>
                  <a:lnTo>
                    <a:pt x="111665" y="317420"/>
                  </a:lnTo>
                  <a:cubicBezTo>
                    <a:pt x="106132" y="316917"/>
                    <a:pt x="100735" y="315425"/>
                    <a:pt x="95731" y="313014"/>
                  </a:cubicBezTo>
                  <a:cubicBezTo>
                    <a:pt x="93425" y="311979"/>
                    <a:pt x="91211" y="310751"/>
                    <a:pt x="89112" y="309342"/>
                  </a:cubicBezTo>
                  <a:cubicBezTo>
                    <a:pt x="68045" y="292133"/>
                    <a:pt x="57306" y="265324"/>
                    <a:pt x="60676" y="238353"/>
                  </a:cubicBezTo>
                  <a:cubicBezTo>
                    <a:pt x="60934" y="230122"/>
                    <a:pt x="60110" y="221892"/>
                    <a:pt x="58225" y="213875"/>
                  </a:cubicBezTo>
                  <a:cubicBezTo>
                    <a:pt x="57505" y="210058"/>
                    <a:pt x="56522" y="206296"/>
                    <a:pt x="55283" y="202615"/>
                  </a:cubicBezTo>
                  <a:cubicBezTo>
                    <a:pt x="55179" y="201884"/>
                    <a:pt x="55179" y="201142"/>
                    <a:pt x="55283" y="200412"/>
                  </a:cubicBezTo>
                  <a:cubicBezTo>
                    <a:pt x="53322" y="196005"/>
                    <a:pt x="51606" y="192578"/>
                    <a:pt x="49890" y="189396"/>
                  </a:cubicBezTo>
                  <a:cubicBezTo>
                    <a:pt x="48892" y="187434"/>
                    <a:pt x="47745" y="185552"/>
                    <a:pt x="46458" y="183766"/>
                  </a:cubicBezTo>
                  <a:cubicBezTo>
                    <a:pt x="46627" y="183291"/>
                    <a:pt x="46627" y="182772"/>
                    <a:pt x="46458" y="182297"/>
                  </a:cubicBezTo>
                  <a:cubicBezTo>
                    <a:pt x="45781" y="181136"/>
                    <a:pt x="44957" y="180066"/>
                    <a:pt x="44007" y="179115"/>
                  </a:cubicBezTo>
                  <a:cubicBezTo>
                    <a:pt x="41390" y="175573"/>
                    <a:pt x="38435" y="172294"/>
                    <a:pt x="35182" y="169323"/>
                  </a:cubicBezTo>
                  <a:cubicBezTo>
                    <a:pt x="35182" y="169323"/>
                    <a:pt x="35182" y="169323"/>
                    <a:pt x="35182" y="169323"/>
                  </a:cubicBezTo>
                  <a:lnTo>
                    <a:pt x="33711" y="167855"/>
                  </a:lnTo>
                  <a:cubicBezTo>
                    <a:pt x="30034" y="164673"/>
                    <a:pt x="26602" y="161490"/>
                    <a:pt x="23170" y="158798"/>
                  </a:cubicBezTo>
                  <a:cubicBezTo>
                    <a:pt x="10178" y="147782"/>
                    <a:pt x="-1344" y="140194"/>
                    <a:pt x="127" y="126241"/>
                  </a:cubicBezTo>
                  <a:cubicBezTo>
                    <a:pt x="2088" y="93439"/>
                    <a:pt x="24641" y="51091"/>
                    <a:pt x="55774" y="60393"/>
                  </a:cubicBezTo>
                  <a:cubicBezTo>
                    <a:pt x="55774" y="60393"/>
                    <a:pt x="63618" y="21227"/>
                    <a:pt x="42046" y="11436"/>
                  </a:cubicBezTo>
                  <a:cubicBezTo>
                    <a:pt x="28318" y="4581"/>
                    <a:pt x="42046" y="910"/>
                    <a:pt x="50380" y="175"/>
                  </a:cubicBezTo>
                  <a:cubicBezTo>
                    <a:pt x="64599" y="-1049"/>
                    <a:pt x="78817" y="4581"/>
                    <a:pt x="94015" y="3357"/>
                  </a:cubicBezTo>
                  <a:cubicBezTo>
                    <a:pt x="94954" y="2493"/>
                    <a:pt x="95936" y="1676"/>
                    <a:pt x="96957" y="910"/>
                  </a:cubicBezTo>
                  <a:cubicBezTo>
                    <a:pt x="102973" y="53"/>
                    <a:pt x="109081" y="53"/>
                    <a:pt x="115097" y="910"/>
                  </a:cubicBezTo>
                  <a:lnTo>
                    <a:pt x="116568" y="910"/>
                  </a:lnTo>
                  <a:cubicBezTo>
                    <a:pt x="129807" y="3744"/>
                    <a:pt x="140805" y="12896"/>
                    <a:pt x="145985" y="25388"/>
                  </a:cubicBezTo>
                  <a:cubicBezTo>
                    <a:pt x="150223" y="37843"/>
                    <a:pt x="152376" y="50911"/>
                    <a:pt x="152358" y="64065"/>
                  </a:cubicBezTo>
                  <a:cubicBezTo>
                    <a:pt x="154810" y="117184"/>
                    <a:pt x="168783" y="165896"/>
                    <a:pt x="165841" y="219505"/>
                  </a:cubicBezTo>
                  <a:close/>
                </a:path>
              </a:pathLst>
            </a:custGeom>
            <a:solidFill>
              <a:schemeClr val="accent1"/>
            </a:solidFill>
            <a:ln w="24477" cap="flat">
              <a:no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B5165DD9-E417-6942-AA10-0BF195D248E7}"/>
                </a:ext>
              </a:extLst>
            </p:cNvPr>
            <p:cNvSpPr/>
            <p:nvPr/>
          </p:nvSpPr>
          <p:spPr>
            <a:xfrm>
              <a:off x="2683490" y="4016741"/>
              <a:ext cx="42627" cy="37778"/>
            </a:xfrm>
            <a:custGeom>
              <a:avLst/>
              <a:gdLst>
                <a:gd name="connsiteX0" fmla="*/ 42409 w 42627"/>
                <a:gd name="connsiteY0" fmla="*/ 7180 h 37778"/>
                <a:gd name="connsiteX1" fmla="*/ 31868 w 42627"/>
                <a:gd name="connsiteY1" fmla="*/ 17461 h 37778"/>
                <a:gd name="connsiteX2" fmla="*/ 17405 w 42627"/>
                <a:gd name="connsiteY2" fmla="*/ 29211 h 37778"/>
                <a:gd name="connsiteX3" fmla="*/ 10296 w 42627"/>
                <a:gd name="connsiteY3" fmla="*/ 37779 h 37778"/>
                <a:gd name="connsiteX4" fmla="*/ 1471 w 42627"/>
                <a:gd name="connsiteY4" fmla="*/ 27987 h 37778"/>
                <a:gd name="connsiteX5" fmla="*/ 1471 w 42627"/>
                <a:gd name="connsiteY5" fmla="*/ 27987 h 37778"/>
                <a:gd name="connsiteX6" fmla="*/ 0 w 42627"/>
                <a:gd name="connsiteY6" fmla="*/ 26518 h 37778"/>
                <a:gd name="connsiteX7" fmla="*/ 5393 w 42627"/>
                <a:gd name="connsiteY7" fmla="*/ 19909 h 37778"/>
                <a:gd name="connsiteX8" fmla="*/ 38977 w 42627"/>
                <a:gd name="connsiteY8" fmla="*/ 571 h 37778"/>
                <a:gd name="connsiteX9" fmla="*/ 42409 w 42627"/>
                <a:gd name="connsiteY9" fmla="*/ 7180 h 3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7" h="37778">
                  <a:moveTo>
                    <a:pt x="42409" y="7180"/>
                  </a:moveTo>
                  <a:cubicBezTo>
                    <a:pt x="40448" y="12321"/>
                    <a:pt x="36281" y="14524"/>
                    <a:pt x="31868" y="17461"/>
                  </a:cubicBezTo>
                  <a:cubicBezTo>
                    <a:pt x="26776" y="21032"/>
                    <a:pt x="21942" y="24958"/>
                    <a:pt x="17405" y="29211"/>
                  </a:cubicBezTo>
                  <a:cubicBezTo>
                    <a:pt x="14833" y="31893"/>
                    <a:pt x="12457" y="34757"/>
                    <a:pt x="10296" y="37779"/>
                  </a:cubicBezTo>
                  <a:cubicBezTo>
                    <a:pt x="7679" y="34236"/>
                    <a:pt x="4724" y="30957"/>
                    <a:pt x="1471" y="27987"/>
                  </a:cubicBezTo>
                  <a:cubicBezTo>
                    <a:pt x="1471" y="27987"/>
                    <a:pt x="1471" y="27987"/>
                    <a:pt x="1471" y="27987"/>
                  </a:cubicBezTo>
                  <a:lnTo>
                    <a:pt x="0" y="26518"/>
                  </a:lnTo>
                  <a:cubicBezTo>
                    <a:pt x="1662" y="24209"/>
                    <a:pt x="3464" y="22002"/>
                    <a:pt x="5393" y="19909"/>
                  </a:cubicBezTo>
                  <a:cubicBezTo>
                    <a:pt x="12747" y="11831"/>
                    <a:pt x="27210" y="-3101"/>
                    <a:pt x="38977" y="571"/>
                  </a:cubicBezTo>
                  <a:cubicBezTo>
                    <a:pt x="41708" y="1502"/>
                    <a:pt x="43220" y="4415"/>
                    <a:pt x="42409" y="7180"/>
                  </a:cubicBezTo>
                  <a:close/>
                </a:path>
              </a:pathLst>
            </a:custGeom>
            <a:solidFill>
              <a:srgbClr val="E8CEE5"/>
            </a:solidFill>
            <a:ln w="24477" cap="flat">
              <a:noFill/>
              <a:prstDash val="solid"/>
              <a:miter/>
            </a:ln>
          </p:spPr>
          <p:txBody>
            <a:bodyPr rtlCol="0" anchor="ctr"/>
            <a:lstStyle/>
            <a:p>
              <a:endParaRPr lang="en-EG"/>
            </a:p>
          </p:txBody>
        </p:sp>
        <p:sp>
          <p:nvSpPr>
            <p:cNvPr id="22" name="Freeform 21">
              <a:extLst>
                <a:ext uri="{FF2B5EF4-FFF2-40B4-BE49-F238E27FC236}">
                  <a16:creationId xmlns:a16="http://schemas.microsoft.com/office/drawing/2014/main" id="{C6604684-4937-B34A-950A-90458D9131D3}"/>
                </a:ext>
              </a:extLst>
            </p:cNvPr>
            <p:cNvSpPr/>
            <p:nvPr/>
          </p:nvSpPr>
          <p:spPr>
            <a:xfrm>
              <a:off x="2700650" y="4046441"/>
              <a:ext cx="36902" cy="30353"/>
            </a:xfrm>
            <a:custGeom>
              <a:avLst/>
              <a:gdLst>
                <a:gd name="connsiteX0" fmla="*/ 36526 w 36902"/>
                <a:gd name="connsiteY0" fmla="*/ 5875 h 30353"/>
                <a:gd name="connsiteX1" fmla="*/ 5393 w 36902"/>
                <a:gd name="connsiteY1" fmla="*/ 30354 h 30353"/>
                <a:gd name="connsiteX2" fmla="*/ 0 w 36902"/>
                <a:gd name="connsiteY2" fmla="*/ 19338 h 30353"/>
                <a:gd name="connsiteX3" fmla="*/ 33094 w 36902"/>
                <a:gd name="connsiteY3" fmla="*/ 0 h 30353"/>
                <a:gd name="connsiteX4" fmla="*/ 36887 w 36902"/>
                <a:gd name="connsiteY4" fmla="*/ 4504 h 30353"/>
                <a:gd name="connsiteX5" fmla="*/ 36526 w 36902"/>
                <a:gd name="connsiteY5" fmla="*/ 5875 h 3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02" h="30353">
                  <a:moveTo>
                    <a:pt x="36526" y="5875"/>
                  </a:moveTo>
                  <a:cubicBezTo>
                    <a:pt x="26917" y="14965"/>
                    <a:pt x="16496" y="23159"/>
                    <a:pt x="5393" y="30354"/>
                  </a:cubicBezTo>
                  <a:cubicBezTo>
                    <a:pt x="3432" y="25948"/>
                    <a:pt x="1716" y="22520"/>
                    <a:pt x="0" y="19338"/>
                  </a:cubicBezTo>
                  <a:cubicBezTo>
                    <a:pt x="8443" y="9245"/>
                    <a:pt x="20146" y="2407"/>
                    <a:pt x="33094" y="0"/>
                  </a:cubicBezTo>
                  <a:cubicBezTo>
                    <a:pt x="35387" y="198"/>
                    <a:pt x="37085" y="2214"/>
                    <a:pt x="36887" y="4504"/>
                  </a:cubicBezTo>
                  <a:cubicBezTo>
                    <a:pt x="36846" y="4978"/>
                    <a:pt x="36724" y="5442"/>
                    <a:pt x="36526" y="5875"/>
                  </a:cubicBezTo>
                  <a:close/>
                </a:path>
              </a:pathLst>
            </a:custGeom>
            <a:solidFill>
              <a:srgbClr val="E8CEE5"/>
            </a:solidFill>
            <a:ln w="24477" cap="flat">
              <a:noFill/>
              <a:prstDash val="solid"/>
              <a:miter/>
            </a:ln>
          </p:spPr>
          <p:txBody>
            <a:bodyPr rtlCol="0" anchor="ctr"/>
            <a:lstStyle/>
            <a:p>
              <a:endParaRPr lang="en-EG"/>
            </a:p>
          </p:txBody>
        </p:sp>
        <p:sp>
          <p:nvSpPr>
            <p:cNvPr id="23" name="Freeform 22">
              <a:extLst>
                <a:ext uri="{FF2B5EF4-FFF2-40B4-BE49-F238E27FC236}">
                  <a16:creationId xmlns:a16="http://schemas.microsoft.com/office/drawing/2014/main" id="{00B0C2C7-5278-954F-ACE2-0FEF1F65A226}"/>
                </a:ext>
              </a:extLst>
            </p:cNvPr>
            <p:cNvSpPr/>
            <p:nvPr/>
          </p:nvSpPr>
          <p:spPr>
            <a:xfrm>
              <a:off x="2747226" y="3877048"/>
              <a:ext cx="70514" cy="316510"/>
            </a:xfrm>
            <a:custGeom>
              <a:avLst/>
              <a:gdLst>
                <a:gd name="connsiteX0" fmla="*/ 70110 w 70514"/>
                <a:gd name="connsiteY0" fmla="*/ 218595 h 316510"/>
                <a:gd name="connsiteX1" fmla="*/ 18140 w 70514"/>
                <a:gd name="connsiteY1" fmla="*/ 316510 h 316510"/>
                <a:gd name="connsiteX2" fmla="*/ 15934 w 70514"/>
                <a:gd name="connsiteY2" fmla="*/ 316510 h 316510"/>
                <a:gd name="connsiteX3" fmla="*/ 0 w 70514"/>
                <a:gd name="connsiteY3" fmla="*/ 312104 h 316510"/>
                <a:gd name="connsiteX4" fmla="*/ 44860 w 70514"/>
                <a:gd name="connsiteY4" fmla="*/ 140753 h 316510"/>
                <a:gd name="connsiteX5" fmla="*/ 22063 w 70514"/>
                <a:gd name="connsiteY5" fmla="*/ 0 h 316510"/>
                <a:gd name="connsiteX6" fmla="*/ 50254 w 70514"/>
                <a:gd name="connsiteY6" fmla="*/ 24479 h 316510"/>
                <a:gd name="connsiteX7" fmla="*/ 56627 w 70514"/>
                <a:gd name="connsiteY7" fmla="*/ 63155 h 316510"/>
                <a:gd name="connsiteX8" fmla="*/ 70110 w 70514"/>
                <a:gd name="connsiteY8" fmla="*/ 218595 h 31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514" h="316510">
                  <a:moveTo>
                    <a:pt x="70110" y="218595"/>
                  </a:moveTo>
                  <a:cubicBezTo>
                    <a:pt x="68394" y="250662"/>
                    <a:pt x="62511" y="316510"/>
                    <a:pt x="18140" y="316510"/>
                  </a:cubicBezTo>
                  <a:lnTo>
                    <a:pt x="15934" y="316510"/>
                  </a:lnTo>
                  <a:cubicBezTo>
                    <a:pt x="10401" y="316007"/>
                    <a:pt x="5004" y="314515"/>
                    <a:pt x="0" y="312104"/>
                  </a:cubicBezTo>
                  <a:cubicBezTo>
                    <a:pt x="65452" y="287625"/>
                    <a:pt x="50989" y="201460"/>
                    <a:pt x="44860" y="140753"/>
                  </a:cubicBezTo>
                  <a:cubicBezTo>
                    <a:pt x="44277" y="92967"/>
                    <a:pt x="36594" y="45533"/>
                    <a:pt x="22063" y="0"/>
                  </a:cubicBezTo>
                  <a:cubicBezTo>
                    <a:pt x="34877" y="3116"/>
                    <a:pt x="45384" y="12240"/>
                    <a:pt x="50254" y="24479"/>
                  </a:cubicBezTo>
                  <a:cubicBezTo>
                    <a:pt x="54492" y="36934"/>
                    <a:pt x="56645" y="50001"/>
                    <a:pt x="56627" y="63155"/>
                  </a:cubicBezTo>
                  <a:cubicBezTo>
                    <a:pt x="59079" y="116274"/>
                    <a:pt x="73051" y="164987"/>
                    <a:pt x="70110" y="218595"/>
                  </a:cubicBezTo>
                  <a:close/>
                </a:path>
              </a:pathLst>
            </a:custGeom>
            <a:solidFill>
              <a:srgbClr val="E8CEE5"/>
            </a:solidFill>
            <a:ln w="24477" cap="flat">
              <a:noFill/>
              <a:prstDash val="solid"/>
              <a:miter/>
            </a:ln>
          </p:spPr>
          <p:txBody>
            <a:bodyPr rtlCol="0" anchor="ctr"/>
            <a:lstStyle/>
            <a:p>
              <a:endParaRPr lang="en-EG"/>
            </a:p>
          </p:txBody>
        </p:sp>
        <p:sp>
          <p:nvSpPr>
            <p:cNvPr id="24" name="Freeform 23">
              <a:extLst>
                <a:ext uri="{FF2B5EF4-FFF2-40B4-BE49-F238E27FC236}">
                  <a16:creationId xmlns:a16="http://schemas.microsoft.com/office/drawing/2014/main" id="{3BE49834-84FD-5C4A-A4A4-8E2431F98EE7}"/>
                </a:ext>
              </a:extLst>
            </p:cNvPr>
            <p:cNvSpPr/>
            <p:nvPr/>
          </p:nvSpPr>
          <p:spPr>
            <a:xfrm>
              <a:off x="990236" y="4576896"/>
              <a:ext cx="1661523" cy="50426"/>
            </a:xfrm>
            <a:custGeom>
              <a:avLst/>
              <a:gdLst>
                <a:gd name="connsiteX0" fmla="*/ 1647414 w 1661523"/>
                <a:gd name="connsiteY0" fmla="*/ 42838 h 50426"/>
                <a:gd name="connsiteX1" fmla="*/ 1568479 w 1661523"/>
                <a:gd name="connsiteY1" fmla="*/ 49202 h 50426"/>
                <a:gd name="connsiteX2" fmla="*/ 59403 w 1661523"/>
                <a:gd name="connsiteY2" fmla="*/ 50426 h 50426"/>
                <a:gd name="connsiteX3" fmla="*/ 54991 w 1661523"/>
                <a:gd name="connsiteY3" fmla="*/ 50426 h 50426"/>
                <a:gd name="connsiteX4" fmla="*/ 47146 w 1661523"/>
                <a:gd name="connsiteY4" fmla="*/ 50426 h 50426"/>
                <a:gd name="connsiteX5" fmla="*/ 20671 w 1661523"/>
                <a:gd name="connsiteY5" fmla="*/ 47979 h 50426"/>
                <a:gd name="connsiteX6" fmla="*/ 124 w 1661523"/>
                <a:gd name="connsiteY6" fmla="*/ 22721 h 50426"/>
                <a:gd name="connsiteX7" fmla="*/ 20671 w 1661523"/>
                <a:gd name="connsiteY7" fmla="*/ 2203 h 50426"/>
                <a:gd name="connsiteX8" fmla="*/ 47391 w 1661523"/>
                <a:gd name="connsiteY8" fmla="*/ 0 h 50426"/>
                <a:gd name="connsiteX9" fmla="*/ 54991 w 1661523"/>
                <a:gd name="connsiteY9" fmla="*/ 0 h 50426"/>
                <a:gd name="connsiteX10" fmla="*/ 59894 w 1661523"/>
                <a:gd name="connsiteY10" fmla="*/ 0 h 50426"/>
                <a:gd name="connsiteX11" fmla="*/ 1568479 w 1661523"/>
                <a:gd name="connsiteY11" fmla="*/ 0 h 50426"/>
                <a:gd name="connsiteX12" fmla="*/ 1647414 w 1661523"/>
                <a:gd name="connsiteY12" fmla="*/ 6365 h 50426"/>
                <a:gd name="connsiteX13" fmla="*/ 1660906 w 1661523"/>
                <a:gd name="connsiteY13" fmla="*/ 29365 h 50426"/>
                <a:gd name="connsiteX14" fmla="*/ 1647414 w 1661523"/>
                <a:gd name="connsiteY14" fmla="*/ 42838 h 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1523" h="50426">
                  <a:moveTo>
                    <a:pt x="1647414" y="42838"/>
                  </a:moveTo>
                  <a:cubicBezTo>
                    <a:pt x="1621429" y="45775"/>
                    <a:pt x="1595199" y="47734"/>
                    <a:pt x="1568479" y="49202"/>
                  </a:cubicBezTo>
                  <a:lnTo>
                    <a:pt x="59403" y="50426"/>
                  </a:lnTo>
                  <a:lnTo>
                    <a:pt x="54991" y="50426"/>
                  </a:lnTo>
                  <a:lnTo>
                    <a:pt x="47146" y="50426"/>
                  </a:lnTo>
                  <a:lnTo>
                    <a:pt x="20671" y="47979"/>
                  </a:lnTo>
                  <a:cubicBezTo>
                    <a:pt x="8013" y="46670"/>
                    <a:pt x="-1186" y="35361"/>
                    <a:pt x="124" y="22721"/>
                  </a:cubicBezTo>
                  <a:cubicBezTo>
                    <a:pt x="1248" y="11888"/>
                    <a:pt x="9823" y="3325"/>
                    <a:pt x="20671" y="2203"/>
                  </a:cubicBezTo>
                  <a:cubicBezTo>
                    <a:pt x="29496" y="2203"/>
                    <a:pt x="38321" y="490"/>
                    <a:pt x="47391" y="0"/>
                  </a:cubicBezTo>
                  <a:cubicBezTo>
                    <a:pt x="49843" y="0"/>
                    <a:pt x="52539" y="0"/>
                    <a:pt x="54991" y="0"/>
                  </a:cubicBezTo>
                  <a:lnTo>
                    <a:pt x="59894" y="0"/>
                  </a:lnTo>
                  <a:lnTo>
                    <a:pt x="1568479" y="0"/>
                  </a:lnTo>
                  <a:cubicBezTo>
                    <a:pt x="1594954" y="1469"/>
                    <a:pt x="1621184" y="3427"/>
                    <a:pt x="1647414" y="6365"/>
                  </a:cubicBezTo>
                  <a:cubicBezTo>
                    <a:pt x="1657500" y="8996"/>
                    <a:pt x="1663540" y="19293"/>
                    <a:pt x="1660906" y="29365"/>
                  </a:cubicBezTo>
                  <a:cubicBezTo>
                    <a:pt x="1659180" y="35962"/>
                    <a:pt x="1654020" y="41114"/>
                    <a:pt x="1647414" y="42838"/>
                  </a:cubicBezTo>
                  <a:close/>
                </a:path>
              </a:pathLst>
            </a:custGeom>
            <a:solidFill>
              <a:srgbClr val="C6C6C6"/>
            </a:solidFill>
            <a:ln w="24477" cap="flat">
              <a:noFill/>
              <a:prstDash val="solid"/>
              <a:miter/>
            </a:ln>
          </p:spPr>
          <p:txBody>
            <a:bodyPr rtlCol="0" anchor="ctr"/>
            <a:lstStyle/>
            <a:p>
              <a:endParaRPr lang="en-EG"/>
            </a:p>
          </p:txBody>
        </p:sp>
        <p:sp>
          <p:nvSpPr>
            <p:cNvPr id="26" name="Freeform 25">
              <a:extLst>
                <a:ext uri="{FF2B5EF4-FFF2-40B4-BE49-F238E27FC236}">
                  <a16:creationId xmlns:a16="http://schemas.microsoft.com/office/drawing/2014/main" id="{57BC4429-D289-1A44-BF9E-C6A7592494E5}"/>
                </a:ext>
              </a:extLst>
            </p:cNvPr>
            <p:cNvSpPr/>
            <p:nvPr/>
          </p:nvSpPr>
          <p:spPr>
            <a:xfrm>
              <a:off x="866737" y="2648399"/>
              <a:ext cx="631505" cy="585935"/>
            </a:xfrm>
            <a:custGeom>
              <a:avLst/>
              <a:gdLst>
                <a:gd name="connsiteX0" fmla="*/ 631506 w 631505"/>
                <a:gd name="connsiteY0" fmla="*/ 146444 h 585935"/>
                <a:gd name="connsiteX1" fmla="*/ 613856 w 631505"/>
                <a:gd name="connsiteY1" fmla="*/ 219880 h 585935"/>
                <a:gd name="connsiteX2" fmla="*/ 524135 w 631505"/>
                <a:gd name="connsiteY2" fmla="*/ 496735 h 585935"/>
                <a:gd name="connsiteX3" fmla="*/ 485648 w 631505"/>
                <a:gd name="connsiteY3" fmla="*/ 564051 h 585935"/>
                <a:gd name="connsiteX4" fmla="*/ 104457 w 631505"/>
                <a:gd name="connsiteY4" fmla="*/ 425746 h 585935"/>
                <a:gd name="connsiteX5" fmla="*/ 96367 w 631505"/>
                <a:gd name="connsiteY5" fmla="*/ 422809 h 585935"/>
                <a:gd name="connsiteX6" fmla="*/ 28 w 631505"/>
                <a:gd name="connsiteY6" fmla="*/ 364550 h 585935"/>
                <a:gd name="connsiteX7" fmla="*/ 131177 w 631505"/>
                <a:gd name="connsiteY7" fmla="*/ 315592 h 585935"/>
                <a:gd name="connsiteX8" fmla="*/ 379993 w 631505"/>
                <a:gd name="connsiteY8" fmla="*/ 431377 h 585935"/>
                <a:gd name="connsiteX9" fmla="*/ 442994 w 631505"/>
                <a:gd name="connsiteY9" fmla="*/ 23561 h 585935"/>
                <a:gd name="connsiteX10" fmla="*/ 474954 w 631505"/>
                <a:gd name="connsiteY10" fmla="*/ 345 h 585935"/>
                <a:gd name="connsiteX11" fmla="*/ 489815 w 631505"/>
                <a:gd name="connsiteY11" fmla="*/ 7649 h 585935"/>
                <a:gd name="connsiteX12" fmla="*/ 631506 w 631505"/>
                <a:gd name="connsiteY12" fmla="*/ 146444 h 58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1505" h="585935">
                  <a:moveTo>
                    <a:pt x="631506" y="146444"/>
                  </a:moveTo>
                  <a:cubicBezTo>
                    <a:pt x="631506" y="146444"/>
                    <a:pt x="624887" y="175574"/>
                    <a:pt x="613856" y="219880"/>
                  </a:cubicBezTo>
                  <a:cubicBezTo>
                    <a:pt x="591138" y="314336"/>
                    <a:pt x="561142" y="406896"/>
                    <a:pt x="524135" y="496735"/>
                  </a:cubicBezTo>
                  <a:cubicBezTo>
                    <a:pt x="514024" y="520618"/>
                    <a:pt x="501104" y="543215"/>
                    <a:pt x="485648" y="564051"/>
                  </a:cubicBezTo>
                  <a:cubicBezTo>
                    <a:pt x="416764" y="651196"/>
                    <a:pt x="139757" y="451694"/>
                    <a:pt x="104457" y="425746"/>
                  </a:cubicBezTo>
                  <a:cubicBezTo>
                    <a:pt x="102129" y="423956"/>
                    <a:pt x="99303" y="422930"/>
                    <a:pt x="96367" y="422809"/>
                  </a:cubicBezTo>
                  <a:cubicBezTo>
                    <a:pt x="76756" y="422809"/>
                    <a:pt x="-1688" y="418648"/>
                    <a:pt x="28" y="364550"/>
                  </a:cubicBezTo>
                  <a:cubicBezTo>
                    <a:pt x="1499" y="305556"/>
                    <a:pt x="42192" y="231385"/>
                    <a:pt x="131177" y="315592"/>
                  </a:cubicBezTo>
                  <a:cubicBezTo>
                    <a:pt x="186088" y="367242"/>
                    <a:pt x="379993" y="431377"/>
                    <a:pt x="379993" y="431377"/>
                  </a:cubicBezTo>
                  <a:lnTo>
                    <a:pt x="442994" y="23561"/>
                  </a:lnTo>
                  <a:cubicBezTo>
                    <a:pt x="445399" y="8337"/>
                    <a:pt x="459708" y="-2057"/>
                    <a:pt x="474954" y="345"/>
                  </a:cubicBezTo>
                  <a:cubicBezTo>
                    <a:pt x="480533" y="1224"/>
                    <a:pt x="485715" y="3771"/>
                    <a:pt x="489815" y="7649"/>
                  </a:cubicBezTo>
                  <a:cubicBezTo>
                    <a:pt x="524380" y="39716"/>
                    <a:pt x="577820" y="91367"/>
                    <a:pt x="631506" y="146444"/>
                  </a:cubicBezTo>
                  <a:close/>
                </a:path>
              </a:pathLst>
            </a:custGeom>
            <a:solidFill>
              <a:srgbClr val="F5A784"/>
            </a:solidFill>
            <a:ln w="24477" cap="flat">
              <a:noFill/>
              <a:prstDash val="solid"/>
              <a:miter/>
            </a:ln>
          </p:spPr>
          <p:txBody>
            <a:bodyPr rtlCol="0" anchor="ctr"/>
            <a:lstStyle/>
            <a:p>
              <a:endParaRPr lang="en-EG"/>
            </a:p>
          </p:txBody>
        </p:sp>
        <p:sp>
          <p:nvSpPr>
            <p:cNvPr id="27" name="Freeform 26">
              <a:extLst>
                <a:ext uri="{FF2B5EF4-FFF2-40B4-BE49-F238E27FC236}">
                  <a16:creationId xmlns:a16="http://schemas.microsoft.com/office/drawing/2014/main" id="{9596A686-54ED-684D-98FF-889DF6AAADF7}"/>
                </a:ext>
              </a:extLst>
            </p:cNvPr>
            <p:cNvSpPr/>
            <p:nvPr/>
          </p:nvSpPr>
          <p:spPr>
            <a:xfrm>
              <a:off x="1386950" y="2855028"/>
              <a:ext cx="93397" cy="290105"/>
            </a:xfrm>
            <a:custGeom>
              <a:avLst/>
              <a:gdLst>
                <a:gd name="connsiteX0" fmla="*/ 93398 w 93397"/>
                <a:gd name="connsiteY0" fmla="*/ 12271 h 290105"/>
                <a:gd name="connsiteX1" fmla="*/ 3922 w 93397"/>
                <a:gd name="connsiteY1" fmla="*/ 290105 h 290105"/>
                <a:gd name="connsiteX2" fmla="*/ 0 w 93397"/>
                <a:gd name="connsiteY2" fmla="*/ 10803 h 290105"/>
                <a:gd name="connsiteX3" fmla="*/ 93398 w 93397"/>
                <a:gd name="connsiteY3" fmla="*/ 12271 h 290105"/>
              </a:gdLst>
              <a:ahLst/>
              <a:cxnLst>
                <a:cxn ang="0">
                  <a:pos x="connsiteX0" y="connsiteY0"/>
                </a:cxn>
                <a:cxn ang="0">
                  <a:pos x="connsiteX1" y="connsiteY1"/>
                </a:cxn>
                <a:cxn ang="0">
                  <a:pos x="connsiteX2" y="connsiteY2"/>
                </a:cxn>
                <a:cxn ang="0">
                  <a:pos x="connsiteX3" y="connsiteY3"/>
                </a:cxn>
              </a:cxnLst>
              <a:rect l="l" t="t" r="r" b="b"/>
              <a:pathLst>
                <a:path w="93397" h="290105">
                  <a:moveTo>
                    <a:pt x="93398" y="12271"/>
                  </a:moveTo>
                  <a:cubicBezTo>
                    <a:pt x="70808" y="107053"/>
                    <a:pt x="40894" y="199942"/>
                    <a:pt x="3922" y="290105"/>
                  </a:cubicBezTo>
                  <a:cubicBezTo>
                    <a:pt x="2697" y="172607"/>
                    <a:pt x="0" y="10803"/>
                    <a:pt x="0" y="10803"/>
                  </a:cubicBezTo>
                  <a:cubicBezTo>
                    <a:pt x="29473" y="-4104"/>
                    <a:pt x="64409" y="-3554"/>
                    <a:pt x="93398" y="12271"/>
                  </a:cubicBezTo>
                  <a:close/>
                </a:path>
              </a:pathLst>
            </a:custGeom>
            <a:solidFill>
              <a:srgbClr val="E0855C"/>
            </a:solidFill>
            <a:ln w="24477" cap="flat">
              <a:noFill/>
              <a:prstDash val="solid"/>
              <a:miter/>
            </a:ln>
          </p:spPr>
          <p:txBody>
            <a:bodyPr rtlCol="0" anchor="ctr"/>
            <a:lstStyle/>
            <a:p>
              <a:endParaRPr lang="en-EG"/>
            </a:p>
          </p:txBody>
        </p:sp>
        <p:sp>
          <p:nvSpPr>
            <p:cNvPr id="28" name="Freeform 27">
              <a:extLst>
                <a:ext uri="{FF2B5EF4-FFF2-40B4-BE49-F238E27FC236}">
                  <a16:creationId xmlns:a16="http://schemas.microsoft.com/office/drawing/2014/main" id="{A6760544-516D-C044-95AA-9EF1BE2FCA95}"/>
                </a:ext>
              </a:extLst>
            </p:cNvPr>
            <p:cNvSpPr/>
            <p:nvPr/>
          </p:nvSpPr>
          <p:spPr>
            <a:xfrm>
              <a:off x="1037500" y="3093999"/>
              <a:ext cx="865748" cy="1363386"/>
            </a:xfrm>
            <a:custGeom>
              <a:avLst/>
              <a:gdLst>
                <a:gd name="connsiteX0" fmla="*/ 663718 w 865748"/>
                <a:gd name="connsiteY0" fmla="*/ 417092 h 1363386"/>
                <a:gd name="connsiteX1" fmla="*/ 498495 w 865748"/>
                <a:gd name="connsiteY1" fmla="*/ 522841 h 1363386"/>
                <a:gd name="connsiteX2" fmla="*/ 420786 w 865748"/>
                <a:gd name="connsiteY2" fmla="*/ 571798 h 1363386"/>
                <a:gd name="connsiteX3" fmla="*/ 212418 w 865748"/>
                <a:gd name="connsiteY3" fmla="*/ 726993 h 1363386"/>
                <a:gd name="connsiteX4" fmla="*/ 297971 w 865748"/>
                <a:gd name="connsiteY4" fmla="*/ 929677 h 1363386"/>
                <a:gd name="connsiteX5" fmla="*/ 396027 w 865748"/>
                <a:gd name="connsiteY5" fmla="*/ 1334311 h 1363386"/>
                <a:gd name="connsiteX6" fmla="*/ 305570 w 865748"/>
                <a:gd name="connsiteY6" fmla="*/ 1358790 h 1363386"/>
                <a:gd name="connsiteX7" fmla="*/ 114362 w 865748"/>
                <a:gd name="connsiteY7" fmla="*/ 980348 h 1363386"/>
                <a:gd name="connsiteX8" fmla="*/ 372 w 865748"/>
                <a:gd name="connsiteY8" fmla="*/ 677791 h 1363386"/>
                <a:gd name="connsiteX9" fmla="*/ 220997 w 865748"/>
                <a:gd name="connsiteY9" fmla="*/ 409993 h 1363386"/>
                <a:gd name="connsiteX10" fmla="*/ 469078 w 865748"/>
                <a:gd name="connsiteY10" fmla="*/ 169612 h 1363386"/>
                <a:gd name="connsiteX11" fmla="*/ 627683 w 865748"/>
                <a:gd name="connsiteY11" fmla="*/ 38406 h 1363386"/>
                <a:gd name="connsiteX12" fmla="*/ 799280 w 865748"/>
                <a:gd name="connsiteY12" fmla="*/ 16375 h 1363386"/>
                <a:gd name="connsiteX13" fmla="*/ 852966 w 865748"/>
                <a:gd name="connsiteY13" fmla="*/ 87853 h 1363386"/>
                <a:gd name="connsiteX14" fmla="*/ 857623 w 865748"/>
                <a:gd name="connsiteY14" fmla="*/ 100827 h 1363386"/>
                <a:gd name="connsiteX15" fmla="*/ 663718 w 865748"/>
                <a:gd name="connsiteY15" fmla="*/ 417092 h 13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5748" h="1363386">
                  <a:moveTo>
                    <a:pt x="663718" y="417092"/>
                  </a:moveTo>
                  <a:cubicBezTo>
                    <a:pt x="612484" y="453321"/>
                    <a:pt x="555367" y="488325"/>
                    <a:pt x="498495" y="522841"/>
                  </a:cubicBezTo>
                  <a:cubicBezTo>
                    <a:pt x="471284" y="539241"/>
                    <a:pt x="445300" y="555642"/>
                    <a:pt x="420786" y="571798"/>
                  </a:cubicBezTo>
                  <a:cubicBezTo>
                    <a:pt x="348551" y="619702"/>
                    <a:pt x="278991" y="671511"/>
                    <a:pt x="212418" y="726993"/>
                  </a:cubicBezTo>
                  <a:cubicBezTo>
                    <a:pt x="241099" y="761264"/>
                    <a:pt x="271006" y="840085"/>
                    <a:pt x="297971" y="929677"/>
                  </a:cubicBezTo>
                  <a:cubicBezTo>
                    <a:pt x="352147" y="1109841"/>
                    <a:pt x="396027" y="1334311"/>
                    <a:pt x="396027" y="1334311"/>
                  </a:cubicBezTo>
                  <a:cubicBezTo>
                    <a:pt x="346999" y="1379107"/>
                    <a:pt x="305570" y="1358790"/>
                    <a:pt x="305570" y="1358790"/>
                  </a:cubicBezTo>
                  <a:cubicBezTo>
                    <a:pt x="267084" y="1285354"/>
                    <a:pt x="184227" y="1126487"/>
                    <a:pt x="114362" y="980348"/>
                  </a:cubicBezTo>
                  <a:cubicBezTo>
                    <a:pt x="48910" y="844491"/>
                    <a:pt x="-5021" y="717936"/>
                    <a:pt x="372" y="677791"/>
                  </a:cubicBezTo>
                  <a:cubicBezTo>
                    <a:pt x="5765" y="637646"/>
                    <a:pt x="111665" y="521617"/>
                    <a:pt x="220997" y="409993"/>
                  </a:cubicBezTo>
                  <a:cubicBezTo>
                    <a:pt x="343567" y="287600"/>
                    <a:pt x="469078" y="169612"/>
                    <a:pt x="469078" y="169612"/>
                  </a:cubicBezTo>
                  <a:cubicBezTo>
                    <a:pt x="516108" y="119282"/>
                    <a:pt x="569412" y="75186"/>
                    <a:pt x="627683" y="38406"/>
                  </a:cubicBezTo>
                  <a:cubicBezTo>
                    <a:pt x="686271" y="3891"/>
                    <a:pt x="750252" y="-15937"/>
                    <a:pt x="799280" y="16375"/>
                  </a:cubicBezTo>
                  <a:cubicBezTo>
                    <a:pt x="824268" y="33960"/>
                    <a:pt x="843056" y="58976"/>
                    <a:pt x="852966" y="87853"/>
                  </a:cubicBezTo>
                  <a:cubicBezTo>
                    <a:pt x="854773" y="92082"/>
                    <a:pt x="856328" y="96414"/>
                    <a:pt x="857623" y="100827"/>
                  </a:cubicBezTo>
                  <a:cubicBezTo>
                    <a:pt x="895130" y="220038"/>
                    <a:pt x="798054" y="322849"/>
                    <a:pt x="663718" y="417092"/>
                  </a:cubicBezTo>
                  <a:close/>
                </a:path>
              </a:pathLst>
            </a:custGeom>
            <a:solidFill>
              <a:srgbClr val="F5A784"/>
            </a:solidFill>
            <a:ln w="24477" cap="flat">
              <a:noFill/>
              <a:prstDash val="solid"/>
              <a:miter/>
            </a:ln>
          </p:spPr>
          <p:txBody>
            <a:bodyPr rtlCol="0" anchor="ctr"/>
            <a:lstStyle/>
            <a:p>
              <a:endParaRPr lang="en-EG"/>
            </a:p>
          </p:txBody>
        </p:sp>
        <p:sp>
          <p:nvSpPr>
            <p:cNvPr id="29" name="Freeform 28">
              <a:extLst>
                <a:ext uri="{FF2B5EF4-FFF2-40B4-BE49-F238E27FC236}">
                  <a16:creationId xmlns:a16="http://schemas.microsoft.com/office/drawing/2014/main" id="{73DAF70E-F9A1-D544-B9A6-51DB539834FF}"/>
                </a:ext>
              </a:extLst>
            </p:cNvPr>
            <p:cNvSpPr/>
            <p:nvPr/>
          </p:nvSpPr>
          <p:spPr>
            <a:xfrm>
              <a:off x="1621492" y="3145697"/>
              <a:ext cx="1097621" cy="888622"/>
            </a:xfrm>
            <a:custGeom>
              <a:avLst/>
              <a:gdLst>
                <a:gd name="connsiteX0" fmla="*/ 1072294 w 1097621"/>
                <a:gd name="connsiteY0" fmla="*/ 850807 h 888622"/>
                <a:gd name="connsiteX1" fmla="*/ 683994 w 1097621"/>
                <a:gd name="connsiteY1" fmla="*/ 881406 h 888622"/>
                <a:gd name="connsiteX2" fmla="*/ 471214 w 1097621"/>
                <a:gd name="connsiteY2" fmla="*/ 881406 h 888622"/>
                <a:gd name="connsiteX3" fmla="*/ 201561 w 1097621"/>
                <a:gd name="connsiteY3" fmla="*/ 563182 h 888622"/>
                <a:gd name="connsiteX4" fmla="*/ 121890 w 1097621"/>
                <a:gd name="connsiteY4" fmla="*/ 429773 h 888622"/>
                <a:gd name="connsiteX5" fmla="*/ 78991 w 1097621"/>
                <a:gd name="connsiteY5" fmla="*/ 365394 h 888622"/>
                <a:gd name="connsiteX6" fmla="*/ 103505 w 1097621"/>
                <a:gd name="connsiteY6" fmla="*/ 10207 h 888622"/>
                <a:gd name="connsiteX7" fmla="*/ 271916 w 1097621"/>
                <a:gd name="connsiteY7" fmla="*/ 49128 h 888622"/>
                <a:gd name="connsiteX8" fmla="*/ 414096 w 1097621"/>
                <a:gd name="connsiteY8" fmla="*/ 349483 h 888622"/>
                <a:gd name="connsiteX9" fmla="*/ 555051 w 1097621"/>
                <a:gd name="connsiteY9" fmla="*/ 699284 h 888622"/>
                <a:gd name="connsiteX10" fmla="*/ 681298 w 1097621"/>
                <a:gd name="connsiteY10" fmla="*/ 687779 h 888622"/>
                <a:gd name="connsiteX11" fmla="*/ 1080874 w 1097621"/>
                <a:gd name="connsiteY11" fmla="*/ 742122 h 888622"/>
                <a:gd name="connsiteX12" fmla="*/ 1072294 w 1097621"/>
                <a:gd name="connsiteY12" fmla="*/ 850807 h 88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7621" h="888622">
                  <a:moveTo>
                    <a:pt x="1072294" y="850807"/>
                  </a:moveTo>
                  <a:cubicBezTo>
                    <a:pt x="937468" y="857172"/>
                    <a:pt x="797493" y="872593"/>
                    <a:pt x="683994" y="881406"/>
                  </a:cubicBezTo>
                  <a:cubicBezTo>
                    <a:pt x="585939" y="889239"/>
                    <a:pt x="508475" y="892666"/>
                    <a:pt x="471214" y="881406"/>
                  </a:cubicBezTo>
                  <a:cubicBezTo>
                    <a:pt x="397672" y="860354"/>
                    <a:pt x="280250" y="688513"/>
                    <a:pt x="201561" y="563182"/>
                  </a:cubicBezTo>
                  <a:cubicBezTo>
                    <a:pt x="155229" y="488277"/>
                    <a:pt x="121890" y="429773"/>
                    <a:pt x="121890" y="429773"/>
                  </a:cubicBezTo>
                  <a:cubicBezTo>
                    <a:pt x="121890" y="429773"/>
                    <a:pt x="102524" y="405294"/>
                    <a:pt x="78991" y="365394"/>
                  </a:cubicBezTo>
                  <a:cubicBezTo>
                    <a:pt x="16971" y="261849"/>
                    <a:pt x="-73485" y="63815"/>
                    <a:pt x="103505" y="10207"/>
                  </a:cubicBezTo>
                  <a:cubicBezTo>
                    <a:pt x="179498" y="-12803"/>
                    <a:pt x="230977" y="4332"/>
                    <a:pt x="271916" y="49128"/>
                  </a:cubicBezTo>
                  <a:cubicBezTo>
                    <a:pt x="326827" y="109101"/>
                    <a:pt x="362862" y="218521"/>
                    <a:pt x="414096" y="349483"/>
                  </a:cubicBezTo>
                  <a:lnTo>
                    <a:pt x="555051" y="699284"/>
                  </a:lnTo>
                  <a:cubicBezTo>
                    <a:pt x="596551" y="690623"/>
                    <a:pt x="638913" y="686763"/>
                    <a:pt x="681298" y="687779"/>
                  </a:cubicBezTo>
                  <a:cubicBezTo>
                    <a:pt x="815933" y="692987"/>
                    <a:pt x="949748" y="711186"/>
                    <a:pt x="1080874" y="742122"/>
                  </a:cubicBezTo>
                  <a:cubicBezTo>
                    <a:pt x="1123038" y="794506"/>
                    <a:pt x="1072294" y="850807"/>
                    <a:pt x="1072294" y="850807"/>
                  </a:cubicBezTo>
                  <a:close/>
                </a:path>
              </a:pathLst>
            </a:custGeom>
            <a:solidFill>
              <a:srgbClr val="F5A784"/>
            </a:solidFill>
            <a:ln w="24477" cap="flat">
              <a:noFill/>
              <a:prstDash val="solid"/>
              <a:miter/>
            </a:ln>
          </p:spPr>
          <p:txBody>
            <a:bodyPr rtlCol="0" anchor="ctr"/>
            <a:lstStyle/>
            <a:p>
              <a:endParaRPr lang="en-EG"/>
            </a:p>
          </p:txBody>
        </p:sp>
        <p:sp>
          <p:nvSpPr>
            <p:cNvPr id="30" name="Freeform 29">
              <a:extLst>
                <a:ext uri="{FF2B5EF4-FFF2-40B4-BE49-F238E27FC236}">
                  <a16:creationId xmlns:a16="http://schemas.microsoft.com/office/drawing/2014/main" id="{6562A10D-984E-054E-8727-9ED94AAF43F1}"/>
                </a:ext>
              </a:extLst>
            </p:cNvPr>
            <p:cNvSpPr/>
            <p:nvPr/>
          </p:nvSpPr>
          <p:spPr>
            <a:xfrm>
              <a:off x="1401457" y="2190646"/>
              <a:ext cx="277059" cy="226334"/>
            </a:xfrm>
            <a:custGeom>
              <a:avLst/>
              <a:gdLst>
                <a:gd name="connsiteX0" fmla="*/ 45552 w 277059"/>
                <a:gd name="connsiteY0" fmla="*/ 221594 h 226334"/>
                <a:gd name="connsiteX1" fmla="*/ 199744 w 277059"/>
                <a:gd name="connsiteY1" fmla="*/ 175574 h 226334"/>
                <a:gd name="connsiteX2" fmla="*/ 273286 w 277059"/>
                <a:gd name="connsiteY2" fmla="*/ 130778 h 226334"/>
                <a:gd name="connsiteX3" fmla="*/ 258332 w 277059"/>
                <a:gd name="connsiteY3" fmla="*/ 46326 h 226334"/>
                <a:gd name="connsiteX4" fmla="*/ 190674 w 277059"/>
                <a:gd name="connsiteY4" fmla="*/ 4222 h 226334"/>
                <a:gd name="connsiteX5" fmla="*/ 110023 w 277059"/>
                <a:gd name="connsiteY5" fmla="*/ 4222 h 226334"/>
                <a:gd name="connsiteX6" fmla="*/ 14174 w 277059"/>
                <a:gd name="connsiteY6" fmla="*/ 62482 h 226334"/>
                <a:gd name="connsiteX7" fmla="*/ 936 w 277059"/>
                <a:gd name="connsiteY7" fmla="*/ 138121 h 226334"/>
                <a:gd name="connsiteX8" fmla="*/ 23489 w 277059"/>
                <a:gd name="connsiteY8" fmla="*/ 201766 h 226334"/>
                <a:gd name="connsiteX9" fmla="*/ 42610 w 277059"/>
                <a:gd name="connsiteY9" fmla="*/ 226245 h 226334"/>
                <a:gd name="connsiteX10" fmla="*/ 45552 w 277059"/>
                <a:gd name="connsiteY10" fmla="*/ 221594 h 226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059" h="226334">
                  <a:moveTo>
                    <a:pt x="45552" y="221594"/>
                  </a:moveTo>
                  <a:cubicBezTo>
                    <a:pt x="97276" y="207396"/>
                    <a:pt x="148755" y="192219"/>
                    <a:pt x="199744" y="175574"/>
                  </a:cubicBezTo>
                  <a:cubicBezTo>
                    <a:pt x="229651" y="165782"/>
                    <a:pt x="262500" y="165293"/>
                    <a:pt x="273286" y="130778"/>
                  </a:cubicBezTo>
                  <a:cubicBezTo>
                    <a:pt x="281569" y="101828"/>
                    <a:pt x="276054" y="70684"/>
                    <a:pt x="258332" y="46326"/>
                  </a:cubicBezTo>
                  <a:cubicBezTo>
                    <a:pt x="241304" y="24934"/>
                    <a:pt x="217407" y="10063"/>
                    <a:pt x="190674" y="4222"/>
                  </a:cubicBezTo>
                  <a:cubicBezTo>
                    <a:pt x="164086" y="-1407"/>
                    <a:pt x="136611" y="-1407"/>
                    <a:pt x="110023" y="4222"/>
                  </a:cubicBezTo>
                  <a:cubicBezTo>
                    <a:pt x="71221" y="9121"/>
                    <a:pt x="36354" y="30314"/>
                    <a:pt x="14174" y="62482"/>
                  </a:cubicBezTo>
                  <a:cubicBezTo>
                    <a:pt x="2447" y="85859"/>
                    <a:pt x="-2155" y="112158"/>
                    <a:pt x="936" y="138121"/>
                  </a:cubicBezTo>
                  <a:cubicBezTo>
                    <a:pt x="3002" y="160886"/>
                    <a:pt x="10757" y="182770"/>
                    <a:pt x="23489" y="201766"/>
                  </a:cubicBezTo>
                  <a:cubicBezTo>
                    <a:pt x="25205" y="204459"/>
                    <a:pt x="36727" y="227958"/>
                    <a:pt x="42610" y="226245"/>
                  </a:cubicBezTo>
                  <a:cubicBezTo>
                    <a:pt x="44326" y="225266"/>
                    <a:pt x="45306" y="221839"/>
                    <a:pt x="45552" y="221594"/>
                  </a:cubicBezTo>
                  <a:close/>
                </a:path>
              </a:pathLst>
            </a:custGeom>
            <a:solidFill>
              <a:srgbClr val="3B2645"/>
            </a:solidFill>
            <a:ln w="24477" cap="flat">
              <a:noFill/>
              <a:prstDash val="solid"/>
              <a:miter/>
            </a:ln>
          </p:spPr>
          <p:txBody>
            <a:bodyPr rtlCol="0" anchor="ctr"/>
            <a:lstStyle/>
            <a:p>
              <a:endParaRPr lang="en-EG"/>
            </a:p>
          </p:txBody>
        </p:sp>
        <p:sp>
          <p:nvSpPr>
            <p:cNvPr id="31" name="Freeform 30">
              <a:extLst>
                <a:ext uri="{FF2B5EF4-FFF2-40B4-BE49-F238E27FC236}">
                  <a16:creationId xmlns:a16="http://schemas.microsoft.com/office/drawing/2014/main" id="{9C8E1917-E8A0-3C46-8E99-E15D055CA1B7}"/>
                </a:ext>
              </a:extLst>
            </p:cNvPr>
            <p:cNvSpPr/>
            <p:nvPr/>
          </p:nvSpPr>
          <p:spPr>
            <a:xfrm>
              <a:off x="1388738" y="2364687"/>
              <a:ext cx="60477" cy="81568"/>
            </a:xfrm>
            <a:custGeom>
              <a:avLst/>
              <a:gdLst>
                <a:gd name="connsiteX0" fmla="*/ 44544 w 60477"/>
                <a:gd name="connsiteY0" fmla="*/ 6673 h 81568"/>
                <a:gd name="connsiteX1" fmla="*/ 7506 w 60477"/>
                <a:gd name="connsiteY1" fmla="*/ 8727 h 81568"/>
                <a:gd name="connsiteX2" fmla="*/ 3115 w 60477"/>
                <a:gd name="connsiteY2" fmla="*/ 15486 h 81568"/>
                <a:gd name="connsiteX3" fmla="*/ 60478 w 60477"/>
                <a:gd name="connsiteY3" fmla="*/ 81333 h 81568"/>
                <a:gd name="connsiteX4" fmla="*/ 44544 w 60477"/>
                <a:gd name="connsiteY4" fmla="*/ 6673 h 81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77" h="81568">
                  <a:moveTo>
                    <a:pt x="44544" y="6673"/>
                  </a:moveTo>
                  <a:cubicBezTo>
                    <a:pt x="33748" y="-2973"/>
                    <a:pt x="17166" y="-2053"/>
                    <a:pt x="7506" y="8727"/>
                  </a:cubicBezTo>
                  <a:cubicBezTo>
                    <a:pt x="5702" y="10741"/>
                    <a:pt x="4221" y="13020"/>
                    <a:pt x="3115" y="15486"/>
                  </a:cubicBezTo>
                  <a:cubicBezTo>
                    <a:pt x="-12328" y="44860"/>
                    <a:pt x="33267" y="85005"/>
                    <a:pt x="60478" y="81333"/>
                  </a:cubicBezTo>
                  <a:cubicBezTo>
                    <a:pt x="56745" y="56137"/>
                    <a:pt x="51423" y="31200"/>
                    <a:pt x="44544" y="6673"/>
                  </a:cubicBezTo>
                  <a:close/>
                </a:path>
              </a:pathLst>
            </a:custGeom>
            <a:solidFill>
              <a:srgbClr val="E0855C"/>
            </a:solidFill>
            <a:ln w="24477" cap="flat">
              <a:noFill/>
              <a:prstDash val="solid"/>
              <a:miter/>
            </a:ln>
          </p:spPr>
          <p:txBody>
            <a:bodyPr rtlCol="0" anchor="ctr"/>
            <a:lstStyle/>
            <a:p>
              <a:endParaRPr lang="en-EG"/>
            </a:p>
          </p:txBody>
        </p:sp>
        <p:sp>
          <p:nvSpPr>
            <p:cNvPr id="32" name="Freeform 31">
              <a:extLst>
                <a:ext uri="{FF2B5EF4-FFF2-40B4-BE49-F238E27FC236}">
                  <a16:creationId xmlns:a16="http://schemas.microsoft.com/office/drawing/2014/main" id="{A2FBC263-D24E-E547-BEB5-86E1F3390163}"/>
                </a:ext>
              </a:extLst>
            </p:cNvPr>
            <p:cNvSpPr/>
            <p:nvPr/>
          </p:nvSpPr>
          <p:spPr>
            <a:xfrm>
              <a:off x="1316445" y="2417380"/>
              <a:ext cx="574020" cy="846313"/>
            </a:xfrm>
            <a:custGeom>
              <a:avLst/>
              <a:gdLst>
                <a:gd name="connsiteX0" fmla="*/ 565440 w 574020"/>
                <a:gd name="connsiteY0" fmla="*/ 160091 h 846313"/>
                <a:gd name="connsiteX1" fmla="*/ 539701 w 574020"/>
                <a:gd name="connsiteY1" fmla="*/ 407082 h 846313"/>
                <a:gd name="connsiteX2" fmla="*/ 539701 w 574020"/>
                <a:gd name="connsiteY2" fmla="*/ 429357 h 846313"/>
                <a:gd name="connsiteX3" fmla="*/ 574020 w 574020"/>
                <a:gd name="connsiteY3" fmla="*/ 759576 h 846313"/>
                <a:gd name="connsiteX4" fmla="*/ 574020 w 574020"/>
                <a:gd name="connsiteY4" fmla="*/ 764471 h 846313"/>
                <a:gd name="connsiteX5" fmla="*/ 194055 w 574020"/>
                <a:gd name="connsiteY5" fmla="*/ 846230 h 846313"/>
                <a:gd name="connsiteX6" fmla="*/ 191358 w 574020"/>
                <a:gd name="connsiteY6" fmla="*/ 846230 h 846313"/>
                <a:gd name="connsiteX7" fmla="*/ 188171 w 574020"/>
                <a:gd name="connsiteY7" fmla="*/ 835949 h 846313"/>
                <a:gd name="connsiteX8" fmla="*/ 70750 w 574020"/>
                <a:gd name="connsiteY8" fmla="*/ 448451 h 846313"/>
                <a:gd name="connsiteX9" fmla="*/ 68544 w 574020"/>
                <a:gd name="connsiteY9" fmla="*/ 441107 h 846313"/>
                <a:gd name="connsiteX10" fmla="*/ 150 w 574020"/>
                <a:gd name="connsiteY10" fmla="*/ 246991 h 846313"/>
                <a:gd name="connsiteX11" fmla="*/ 80555 w 574020"/>
                <a:gd name="connsiteY11" fmla="*/ 198033 h 846313"/>
                <a:gd name="connsiteX12" fmla="*/ 93057 w 574020"/>
                <a:gd name="connsiteY12" fmla="*/ 193627 h 846313"/>
                <a:gd name="connsiteX13" fmla="*/ 154833 w 574020"/>
                <a:gd name="connsiteY13" fmla="*/ 175023 h 846313"/>
                <a:gd name="connsiteX14" fmla="*/ 191849 w 574020"/>
                <a:gd name="connsiteY14" fmla="*/ 166456 h 846313"/>
                <a:gd name="connsiteX15" fmla="*/ 180327 w 574020"/>
                <a:gd name="connsiteY15" fmla="*/ 68541 h 846313"/>
                <a:gd name="connsiteX16" fmla="*/ 190133 w 574020"/>
                <a:gd name="connsiteY16" fmla="*/ 68541 h 846313"/>
                <a:gd name="connsiteX17" fmla="*/ 208518 w 574020"/>
                <a:gd name="connsiteY17" fmla="*/ 66582 h 846313"/>
                <a:gd name="connsiteX18" fmla="*/ 230826 w 574020"/>
                <a:gd name="connsiteY18" fmla="*/ 61442 h 846313"/>
                <a:gd name="connsiteX19" fmla="*/ 241121 w 574020"/>
                <a:gd name="connsiteY19" fmla="*/ 58259 h 846313"/>
                <a:gd name="connsiteX20" fmla="*/ 254604 w 574020"/>
                <a:gd name="connsiteY20" fmla="*/ 52629 h 846313"/>
                <a:gd name="connsiteX21" fmla="*/ 275441 w 574020"/>
                <a:gd name="connsiteY21" fmla="*/ 42103 h 846313"/>
                <a:gd name="connsiteX22" fmla="*/ 279853 w 574020"/>
                <a:gd name="connsiteY22" fmla="*/ 39900 h 846313"/>
                <a:gd name="connsiteX23" fmla="*/ 281324 w 574020"/>
                <a:gd name="connsiteY23" fmla="*/ 39900 h 846313"/>
                <a:gd name="connsiteX24" fmla="*/ 285982 w 574020"/>
                <a:gd name="connsiteY24" fmla="*/ 36963 h 846313"/>
                <a:gd name="connsiteX25" fmla="*/ 309025 w 574020"/>
                <a:gd name="connsiteY25" fmla="*/ 18604 h 846313"/>
                <a:gd name="connsiteX26" fmla="*/ 319076 w 574020"/>
                <a:gd name="connsiteY26" fmla="*/ 8812 h 846313"/>
                <a:gd name="connsiteX27" fmla="*/ 320792 w 574020"/>
                <a:gd name="connsiteY27" fmla="*/ 6854 h 846313"/>
                <a:gd name="connsiteX28" fmla="*/ 324223 w 574020"/>
                <a:gd name="connsiteY28" fmla="*/ 2937 h 846313"/>
                <a:gd name="connsiteX29" fmla="*/ 326675 w 574020"/>
                <a:gd name="connsiteY29" fmla="*/ 0 h 846313"/>
                <a:gd name="connsiteX30" fmla="*/ 326675 w 574020"/>
                <a:gd name="connsiteY30" fmla="*/ 2203 h 846313"/>
                <a:gd name="connsiteX31" fmla="*/ 326675 w 574020"/>
                <a:gd name="connsiteY31" fmla="*/ 6854 h 846313"/>
                <a:gd name="connsiteX32" fmla="*/ 333539 w 574020"/>
                <a:gd name="connsiteY32" fmla="*/ 63645 h 846313"/>
                <a:gd name="connsiteX33" fmla="*/ 339912 w 574020"/>
                <a:gd name="connsiteY33" fmla="*/ 103300 h 846313"/>
                <a:gd name="connsiteX34" fmla="*/ 347022 w 574020"/>
                <a:gd name="connsiteY34" fmla="*/ 138795 h 846313"/>
                <a:gd name="connsiteX35" fmla="*/ 360504 w 574020"/>
                <a:gd name="connsiteY35" fmla="*/ 136347 h 846313"/>
                <a:gd name="connsiteX36" fmla="*/ 361975 w 574020"/>
                <a:gd name="connsiteY36" fmla="*/ 136347 h 846313"/>
                <a:gd name="connsiteX37" fmla="*/ 369329 w 574020"/>
                <a:gd name="connsiteY37" fmla="*/ 136347 h 846313"/>
                <a:gd name="connsiteX38" fmla="*/ 421544 w 574020"/>
                <a:gd name="connsiteY38" fmla="*/ 131696 h 846313"/>
                <a:gd name="connsiteX39" fmla="*/ 442871 w 574020"/>
                <a:gd name="connsiteY39" fmla="*/ 131696 h 846313"/>
                <a:gd name="connsiteX40" fmla="*/ 557106 w 574020"/>
                <a:gd name="connsiteY40" fmla="*/ 150544 h 846313"/>
                <a:gd name="connsiteX41" fmla="*/ 565440 w 574020"/>
                <a:gd name="connsiteY41" fmla="*/ 160091 h 84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4020" h="846313">
                  <a:moveTo>
                    <a:pt x="565440" y="160091"/>
                  </a:moveTo>
                  <a:cubicBezTo>
                    <a:pt x="550226" y="241596"/>
                    <a:pt x="541618" y="324194"/>
                    <a:pt x="539701" y="407082"/>
                  </a:cubicBezTo>
                  <a:cubicBezTo>
                    <a:pt x="539701" y="415160"/>
                    <a:pt x="539701" y="422258"/>
                    <a:pt x="539701" y="429357"/>
                  </a:cubicBezTo>
                  <a:cubicBezTo>
                    <a:pt x="542888" y="480518"/>
                    <a:pt x="569117" y="721634"/>
                    <a:pt x="574020" y="759576"/>
                  </a:cubicBezTo>
                  <a:cubicBezTo>
                    <a:pt x="574020" y="762758"/>
                    <a:pt x="574020" y="764471"/>
                    <a:pt x="574020" y="764471"/>
                  </a:cubicBezTo>
                  <a:cubicBezTo>
                    <a:pt x="409042" y="850147"/>
                    <a:pt x="218324" y="846475"/>
                    <a:pt x="194055" y="846230"/>
                  </a:cubicBezTo>
                  <a:lnTo>
                    <a:pt x="191358" y="846230"/>
                  </a:lnTo>
                  <a:cubicBezTo>
                    <a:pt x="190483" y="842748"/>
                    <a:pt x="189419" y="839316"/>
                    <a:pt x="188171" y="835949"/>
                  </a:cubicBezTo>
                  <a:cubicBezTo>
                    <a:pt x="173463" y="791643"/>
                    <a:pt x="116591" y="609276"/>
                    <a:pt x="70750" y="448451"/>
                  </a:cubicBezTo>
                  <a:cubicBezTo>
                    <a:pt x="70750" y="446003"/>
                    <a:pt x="69279" y="443800"/>
                    <a:pt x="68544" y="441107"/>
                  </a:cubicBezTo>
                  <a:cubicBezTo>
                    <a:pt x="44030" y="358369"/>
                    <a:pt x="9465" y="294235"/>
                    <a:pt x="150" y="246991"/>
                  </a:cubicBezTo>
                  <a:cubicBezTo>
                    <a:pt x="-3282" y="229121"/>
                    <a:pt x="53100" y="208559"/>
                    <a:pt x="80555" y="198033"/>
                  </a:cubicBezTo>
                  <a:cubicBezTo>
                    <a:pt x="84478" y="196320"/>
                    <a:pt x="88645" y="195096"/>
                    <a:pt x="93057" y="193627"/>
                  </a:cubicBezTo>
                  <a:cubicBezTo>
                    <a:pt x="114630" y="186039"/>
                    <a:pt x="136937" y="179674"/>
                    <a:pt x="154833" y="175023"/>
                  </a:cubicBezTo>
                  <a:lnTo>
                    <a:pt x="191849" y="166456"/>
                  </a:lnTo>
                  <a:lnTo>
                    <a:pt x="180327" y="68541"/>
                  </a:lnTo>
                  <a:lnTo>
                    <a:pt x="190133" y="68541"/>
                  </a:lnTo>
                  <a:cubicBezTo>
                    <a:pt x="196296" y="68277"/>
                    <a:pt x="202437" y="67623"/>
                    <a:pt x="208518" y="66582"/>
                  </a:cubicBezTo>
                  <a:cubicBezTo>
                    <a:pt x="216058" y="65354"/>
                    <a:pt x="223509" y="63637"/>
                    <a:pt x="230826" y="61442"/>
                  </a:cubicBezTo>
                  <a:lnTo>
                    <a:pt x="241121" y="58259"/>
                  </a:lnTo>
                  <a:lnTo>
                    <a:pt x="254604" y="52629"/>
                  </a:lnTo>
                  <a:cubicBezTo>
                    <a:pt x="261789" y="49615"/>
                    <a:pt x="268752" y="46098"/>
                    <a:pt x="275441" y="42103"/>
                  </a:cubicBezTo>
                  <a:cubicBezTo>
                    <a:pt x="276951" y="41451"/>
                    <a:pt x="278424" y="40715"/>
                    <a:pt x="279853" y="39900"/>
                  </a:cubicBezTo>
                  <a:cubicBezTo>
                    <a:pt x="280308" y="40163"/>
                    <a:pt x="280869" y="40163"/>
                    <a:pt x="281324" y="39900"/>
                  </a:cubicBezTo>
                  <a:lnTo>
                    <a:pt x="285982" y="36963"/>
                  </a:lnTo>
                  <a:cubicBezTo>
                    <a:pt x="294210" y="31561"/>
                    <a:pt x="301923" y="25415"/>
                    <a:pt x="309025" y="18604"/>
                  </a:cubicBezTo>
                  <a:cubicBezTo>
                    <a:pt x="312947" y="14932"/>
                    <a:pt x="316379" y="11750"/>
                    <a:pt x="319076" y="8812"/>
                  </a:cubicBezTo>
                  <a:lnTo>
                    <a:pt x="320792" y="6854"/>
                  </a:lnTo>
                  <a:cubicBezTo>
                    <a:pt x="322080" y="5682"/>
                    <a:pt x="323232" y="4368"/>
                    <a:pt x="324223" y="2937"/>
                  </a:cubicBezTo>
                  <a:cubicBezTo>
                    <a:pt x="325170" y="2073"/>
                    <a:pt x="325994" y="1085"/>
                    <a:pt x="326675" y="0"/>
                  </a:cubicBezTo>
                  <a:lnTo>
                    <a:pt x="326675" y="2203"/>
                  </a:lnTo>
                  <a:cubicBezTo>
                    <a:pt x="326675" y="3672"/>
                    <a:pt x="326675" y="5141"/>
                    <a:pt x="326675" y="6854"/>
                  </a:cubicBezTo>
                  <a:cubicBezTo>
                    <a:pt x="326675" y="23010"/>
                    <a:pt x="330107" y="43327"/>
                    <a:pt x="333539" y="63645"/>
                  </a:cubicBezTo>
                  <a:cubicBezTo>
                    <a:pt x="335500" y="77598"/>
                    <a:pt x="337706" y="91306"/>
                    <a:pt x="339912" y="103300"/>
                  </a:cubicBezTo>
                  <a:cubicBezTo>
                    <a:pt x="343835" y="123863"/>
                    <a:pt x="347022" y="138795"/>
                    <a:pt x="347022" y="138795"/>
                  </a:cubicBezTo>
                  <a:cubicBezTo>
                    <a:pt x="351465" y="137721"/>
                    <a:pt x="355967" y="136904"/>
                    <a:pt x="360504" y="136347"/>
                  </a:cubicBezTo>
                  <a:lnTo>
                    <a:pt x="361975" y="136347"/>
                  </a:lnTo>
                  <a:lnTo>
                    <a:pt x="369329" y="136347"/>
                  </a:lnTo>
                  <a:cubicBezTo>
                    <a:pt x="386628" y="133780"/>
                    <a:pt x="404063" y="132227"/>
                    <a:pt x="421544" y="131696"/>
                  </a:cubicBezTo>
                  <a:cubicBezTo>
                    <a:pt x="428898" y="131696"/>
                    <a:pt x="436007" y="131696"/>
                    <a:pt x="442871" y="131696"/>
                  </a:cubicBezTo>
                  <a:cubicBezTo>
                    <a:pt x="481673" y="132301"/>
                    <a:pt x="520171" y="138653"/>
                    <a:pt x="557106" y="150544"/>
                  </a:cubicBezTo>
                  <a:cubicBezTo>
                    <a:pt x="561705" y="151515"/>
                    <a:pt x="565105" y="155409"/>
                    <a:pt x="565440" y="160091"/>
                  </a:cubicBezTo>
                  <a:close/>
                </a:path>
              </a:pathLst>
            </a:custGeom>
            <a:solidFill>
              <a:srgbClr val="F5A784"/>
            </a:solidFill>
            <a:ln w="24477" cap="flat">
              <a:noFill/>
              <a:prstDash val="solid"/>
              <a:miter/>
            </a:ln>
          </p:spPr>
          <p:txBody>
            <a:bodyPr rtlCol="0" anchor="ctr"/>
            <a:lstStyle/>
            <a:p>
              <a:endParaRPr lang="en-EG"/>
            </a:p>
          </p:txBody>
        </p:sp>
        <p:sp>
          <p:nvSpPr>
            <p:cNvPr id="33" name="Freeform 32">
              <a:extLst>
                <a:ext uri="{FF2B5EF4-FFF2-40B4-BE49-F238E27FC236}">
                  <a16:creationId xmlns:a16="http://schemas.microsoft.com/office/drawing/2014/main" id="{362B5318-9B5E-3E4F-B952-409DF99B4CF8}"/>
                </a:ext>
              </a:extLst>
            </p:cNvPr>
            <p:cNvSpPr/>
            <p:nvPr/>
          </p:nvSpPr>
          <p:spPr>
            <a:xfrm>
              <a:off x="1497753" y="2416401"/>
              <a:ext cx="147617" cy="124162"/>
            </a:xfrm>
            <a:custGeom>
              <a:avLst/>
              <a:gdLst>
                <a:gd name="connsiteX0" fmla="*/ 147574 w 147617"/>
                <a:gd name="connsiteY0" fmla="*/ 0 h 124162"/>
                <a:gd name="connsiteX1" fmla="*/ 29760 w 147617"/>
                <a:gd name="connsiteY1" fmla="*/ 124119 h 124162"/>
                <a:gd name="connsiteX2" fmla="*/ 5883 w 147617"/>
                <a:gd name="connsiteY2" fmla="*/ 122394 h 124162"/>
                <a:gd name="connsiteX3" fmla="*/ 0 w 147617"/>
                <a:gd name="connsiteY3" fmla="*/ 71723 h 124162"/>
                <a:gd name="connsiteX4" fmla="*/ 147574 w 147617"/>
                <a:gd name="connsiteY4" fmla="*/ 0 h 12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17" h="124162">
                  <a:moveTo>
                    <a:pt x="147574" y="0"/>
                  </a:moveTo>
                  <a:cubicBezTo>
                    <a:pt x="149364" y="66761"/>
                    <a:pt x="96617" y="122331"/>
                    <a:pt x="29760" y="124119"/>
                  </a:cubicBezTo>
                  <a:cubicBezTo>
                    <a:pt x="21764" y="124333"/>
                    <a:pt x="13766" y="123755"/>
                    <a:pt x="5883" y="122394"/>
                  </a:cubicBezTo>
                  <a:lnTo>
                    <a:pt x="0" y="71723"/>
                  </a:lnTo>
                  <a:cubicBezTo>
                    <a:pt x="57326" y="70508"/>
                    <a:pt x="111248" y="44301"/>
                    <a:pt x="147574" y="0"/>
                  </a:cubicBezTo>
                  <a:close/>
                </a:path>
              </a:pathLst>
            </a:custGeom>
            <a:solidFill>
              <a:srgbClr val="E0855C"/>
            </a:solidFill>
            <a:ln w="24477" cap="flat">
              <a:noFill/>
              <a:prstDash val="solid"/>
              <a:miter/>
            </a:ln>
          </p:spPr>
          <p:txBody>
            <a:bodyPr rtlCol="0" anchor="ctr"/>
            <a:lstStyle/>
            <a:p>
              <a:endParaRPr lang="en-EG"/>
            </a:p>
          </p:txBody>
        </p:sp>
        <p:sp>
          <p:nvSpPr>
            <p:cNvPr id="34" name="Freeform 33">
              <a:extLst>
                <a:ext uri="{FF2B5EF4-FFF2-40B4-BE49-F238E27FC236}">
                  <a16:creationId xmlns:a16="http://schemas.microsoft.com/office/drawing/2014/main" id="{2C1F8623-E715-954B-9F0F-40AD01C3E6BE}"/>
                </a:ext>
              </a:extLst>
            </p:cNvPr>
            <p:cNvSpPr/>
            <p:nvPr/>
          </p:nvSpPr>
          <p:spPr>
            <a:xfrm>
              <a:off x="1416763" y="2242958"/>
              <a:ext cx="223559" cy="270896"/>
            </a:xfrm>
            <a:custGeom>
              <a:avLst/>
              <a:gdLst>
                <a:gd name="connsiteX0" fmla="*/ 5978 w 223559"/>
                <a:gd name="connsiteY0" fmla="*/ 55455 h 270896"/>
                <a:gd name="connsiteX1" fmla="*/ 7448 w 223559"/>
                <a:gd name="connsiteY1" fmla="*/ 140886 h 270896"/>
                <a:gd name="connsiteX2" fmla="*/ 122664 w 223559"/>
                <a:gd name="connsiteY2" fmla="*/ 270134 h 270896"/>
                <a:gd name="connsiteX3" fmla="*/ 222435 w 223559"/>
                <a:gd name="connsiteY3" fmla="*/ 128647 h 270896"/>
                <a:gd name="connsiteX4" fmla="*/ 191548 w 223559"/>
                <a:gd name="connsiteY4" fmla="*/ 12373 h 270896"/>
                <a:gd name="connsiteX5" fmla="*/ 5978 w 223559"/>
                <a:gd name="connsiteY5" fmla="*/ 55455 h 27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59" h="270896">
                  <a:moveTo>
                    <a:pt x="5978" y="55455"/>
                  </a:moveTo>
                  <a:cubicBezTo>
                    <a:pt x="-4809" y="72835"/>
                    <a:pt x="1075" y="104413"/>
                    <a:pt x="7448" y="140886"/>
                  </a:cubicBezTo>
                  <a:cubicBezTo>
                    <a:pt x="27060" y="249327"/>
                    <a:pt x="66282" y="276009"/>
                    <a:pt x="122664" y="270134"/>
                  </a:cubicBezTo>
                  <a:cubicBezTo>
                    <a:pt x="179046" y="264259"/>
                    <a:pt x="231996" y="230968"/>
                    <a:pt x="222435" y="128647"/>
                  </a:cubicBezTo>
                  <a:cubicBezTo>
                    <a:pt x="217778" y="77486"/>
                    <a:pt x="214346" y="30732"/>
                    <a:pt x="191548" y="12373"/>
                  </a:cubicBezTo>
                  <a:cubicBezTo>
                    <a:pt x="157473" y="-14064"/>
                    <a:pt x="38826" y="2581"/>
                    <a:pt x="5978" y="55455"/>
                  </a:cubicBezTo>
                  <a:close/>
                </a:path>
              </a:pathLst>
            </a:custGeom>
            <a:solidFill>
              <a:srgbClr val="F5A784"/>
            </a:solidFill>
            <a:ln w="24477" cap="flat">
              <a:noFill/>
              <a:prstDash val="solid"/>
              <a:miter/>
            </a:ln>
          </p:spPr>
          <p:txBody>
            <a:bodyPr rtlCol="0" anchor="ctr"/>
            <a:lstStyle/>
            <a:p>
              <a:endParaRPr lang="en-EG"/>
            </a:p>
          </p:txBody>
        </p:sp>
        <p:sp>
          <p:nvSpPr>
            <p:cNvPr id="35" name="Freeform 34">
              <a:extLst>
                <a:ext uri="{FF2B5EF4-FFF2-40B4-BE49-F238E27FC236}">
                  <a16:creationId xmlns:a16="http://schemas.microsoft.com/office/drawing/2014/main" id="{C07EBDFF-4BDE-B946-9FEC-3681CB258178}"/>
                </a:ext>
              </a:extLst>
            </p:cNvPr>
            <p:cNvSpPr/>
            <p:nvPr/>
          </p:nvSpPr>
          <p:spPr>
            <a:xfrm>
              <a:off x="1625502" y="2324793"/>
              <a:ext cx="56817" cy="102133"/>
            </a:xfrm>
            <a:custGeom>
              <a:avLst/>
              <a:gdLst>
                <a:gd name="connsiteX0" fmla="*/ 3155 w 56817"/>
                <a:gd name="connsiteY0" fmla="*/ 34572 h 102133"/>
                <a:gd name="connsiteX1" fmla="*/ 41887 w 56817"/>
                <a:gd name="connsiteY1" fmla="*/ 4218 h 102133"/>
                <a:gd name="connsiteX2" fmla="*/ 9529 w 56817"/>
                <a:gd name="connsiteY2" fmla="*/ 102133 h 102133"/>
                <a:gd name="connsiteX3" fmla="*/ 3155 w 56817"/>
                <a:gd name="connsiteY3" fmla="*/ 34572 h 102133"/>
              </a:gdLst>
              <a:ahLst/>
              <a:cxnLst>
                <a:cxn ang="0">
                  <a:pos x="connsiteX0" y="connsiteY0"/>
                </a:cxn>
                <a:cxn ang="0">
                  <a:pos x="connsiteX1" y="connsiteY1"/>
                </a:cxn>
                <a:cxn ang="0">
                  <a:pos x="connsiteX2" y="connsiteY2"/>
                </a:cxn>
                <a:cxn ang="0">
                  <a:pos x="connsiteX3" y="connsiteY3"/>
                </a:cxn>
              </a:cxnLst>
              <a:rect l="l" t="t" r="r" b="b"/>
              <a:pathLst>
                <a:path w="56817" h="102133">
                  <a:moveTo>
                    <a:pt x="3155" y="34572"/>
                  </a:moveTo>
                  <a:cubicBezTo>
                    <a:pt x="3155" y="34572"/>
                    <a:pt x="10264" y="-14385"/>
                    <a:pt x="41887" y="4218"/>
                  </a:cubicBezTo>
                  <a:cubicBezTo>
                    <a:pt x="73510" y="22822"/>
                    <a:pt x="51203" y="97482"/>
                    <a:pt x="9529" y="102133"/>
                  </a:cubicBezTo>
                  <a:cubicBezTo>
                    <a:pt x="9529" y="100665"/>
                    <a:pt x="-6650" y="51952"/>
                    <a:pt x="3155" y="34572"/>
                  </a:cubicBezTo>
                  <a:close/>
                </a:path>
              </a:pathLst>
            </a:custGeom>
            <a:solidFill>
              <a:srgbClr val="F5A784"/>
            </a:solidFill>
            <a:ln w="24477" cap="flat">
              <a:noFill/>
              <a:prstDash val="solid"/>
              <a:miter/>
            </a:ln>
          </p:spPr>
          <p:txBody>
            <a:bodyPr rtlCol="0" anchor="ctr"/>
            <a:lstStyle/>
            <a:p>
              <a:endParaRPr lang="en-EG"/>
            </a:p>
          </p:txBody>
        </p:sp>
        <p:sp>
          <p:nvSpPr>
            <p:cNvPr id="36" name="Freeform 35">
              <a:extLst>
                <a:ext uri="{FF2B5EF4-FFF2-40B4-BE49-F238E27FC236}">
                  <a16:creationId xmlns:a16="http://schemas.microsoft.com/office/drawing/2014/main" id="{EB3AA229-8483-4A46-A91D-327B560A1464}"/>
                </a:ext>
              </a:extLst>
            </p:cNvPr>
            <p:cNvSpPr/>
            <p:nvPr/>
          </p:nvSpPr>
          <p:spPr>
            <a:xfrm>
              <a:off x="1459834" y="2345289"/>
              <a:ext cx="14377" cy="26727"/>
            </a:xfrm>
            <a:custGeom>
              <a:avLst/>
              <a:gdLst>
                <a:gd name="connsiteX0" fmla="*/ 11199 w 14377"/>
                <a:gd name="connsiteY0" fmla="*/ 25826 h 26727"/>
                <a:gd name="connsiteX1" fmla="*/ 413 w 14377"/>
                <a:gd name="connsiteY1" fmla="*/ 14566 h 26727"/>
                <a:gd name="connsiteX2" fmla="*/ 5561 w 14377"/>
                <a:gd name="connsiteY2" fmla="*/ 124 h 26727"/>
                <a:gd name="connsiteX3" fmla="*/ 13896 w 14377"/>
                <a:gd name="connsiteY3" fmla="*/ 11873 h 26727"/>
                <a:gd name="connsiteX4" fmla="*/ 11199 w 14377"/>
                <a:gd name="connsiteY4" fmla="*/ 25826 h 26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7" h="26727">
                  <a:moveTo>
                    <a:pt x="11199" y="25826"/>
                  </a:moveTo>
                  <a:cubicBezTo>
                    <a:pt x="11199" y="25826"/>
                    <a:pt x="2619" y="31456"/>
                    <a:pt x="413" y="14566"/>
                  </a:cubicBezTo>
                  <a:cubicBezTo>
                    <a:pt x="-1793" y="-2324"/>
                    <a:pt x="5561" y="124"/>
                    <a:pt x="5561" y="124"/>
                  </a:cubicBezTo>
                  <a:cubicBezTo>
                    <a:pt x="5561" y="124"/>
                    <a:pt x="11934" y="-1345"/>
                    <a:pt x="13896" y="11873"/>
                  </a:cubicBezTo>
                  <a:cubicBezTo>
                    <a:pt x="15857" y="25092"/>
                    <a:pt x="11199" y="25826"/>
                    <a:pt x="11199" y="25826"/>
                  </a:cubicBezTo>
                  <a:close/>
                </a:path>
              </a:pathLst>
            </a:custGeom>
            <a:solidFill>
              <a:srgbClr val="3B2645"/>
            </a:solidFill>
            <a:ln w="24477" cap="flat">
              <a:noFill/>
              <a:prstDash val="solid"/>
              <a:miter/>
            </a:ln>
          </p:spPr>
          <p:txBody>
            <a:bodyPr rtlCol="0" anchor="ctr"/>
            <a:lstStyle/>
            <a:p>
              <a:endParaRPr lang="en-EG"/>
            </a:p>
          </p:txBody>
        </p:sp>
        <p:sp>
          <p:nvSpPr>
            <p:cNvPr id="37" name="Freeform 36">
              <a:extLst>
                <a:ext uri="{FF2B5EF4-FFF2-40B4-BE49-F238E27FC236}">
                  <a16:creationId xmlns:a16="http://schemas.microsoft.com/office/drawing/2014/main" id="{68A45D1C-3530-5942-A660-17A144CE3E4A}"/>
                </a:ext>
              </a:extLst>
            </p:cNvPr>
            <p:cNvSpPr/>
            <p:nvPr/>
          </p:nvSpPr>
          <p:spPr>
            <a:xfrm>
              <a:off x="1554212" y="2325244"/>
              <a:ext cx="14377" cy="26630"/>
            </a:xfrm>
            <a:custGeom>
              <a:avLst/>
              <a:gdLst>
                <a:gd name="connsiteX0" fmla="*/ 11199 w 14377"/>
                <a:gd name="connsiteY0" fmla="*/ 25799 h 26630"/>
                <a:gd name="connsiteX1" fmla="*/ 413 w 14377"/>
                <a:gd name="connsiteY1" fmla="*/ 14539 h 26630"/>
                <a:gd name="connsiteX2" fmla="*/ 5561 w 14377"/>
                <a:gd name="connsiteY2" fmla="*/ 97 h 26630"/>
                <a:gd name="connsiteX3" fmla="*/ 13896 w 14377"/>
                <a:gd name="connsiteY3" fmla="*/ 11846 h 26630"/>
                <a:gd name="connsiteX4" fmla="*/ 11199 w 14377"/>
                <a:gd name="connsiteY4" fmla="*/ 25799 h 26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7" h="26630">
                  <a:moveTo>
                    <a:pt x="11199" y="25799"/>
                  </a:moveTo>
                  <a:cubicBezTo>
                    <a:pt x="11199" y="25799"/>
                    <a:pt x="2619" y="31185"/>
                    <a:pt x="413" y="14539"/>
                  </a:cubicBezTo>
                  <a:cubicBezTo>
                    <a:pt x="-1793" y="-2107"/>
                    <a:pt x="5561" y="97"/>
                    <a:pt x="5561" y="97"/>
                  </a:cubicBezTo>
                  <a:cubicBezTo>
                    <a:pt x="5561" y="97"/>
                    <a:pt x="11934" y="-1372"/>
                    <a:pt x="13896" y="11846"/>
                  </a:cubicBezTo>
                  <a:cubicBezTo>
                    <a:pt x="15857" y="25065"/>
                    <a:pt x="11199" y="25799"/>
                    <a:pt x="11199" y="25799"/>
                  </a:cubicBezTo>
                  <a:close/>
                </a:path>
              </a:pathLst>
            </a:custGeom>
            <a:solidFill>
              <a:srgbClr val="3B2645"/>
            </a:solidFill>
            <a:ln w="24477" cap="flat">
              <a:noFill/>
              <a:prstDash val="solid"/>
              <a:miter/>
            </a:ln>
          </p:spPr>
          <p:txBody>
            <a:bodyPr rtlCol="0" anchor="ctr"/>
            <a:lstStyle/>
            <a:p>
              <a:endParaRPr lang="en-EG"/>
            </a:p>
          </p:txBody>
        </p:sp>
        <p:sp>
          <p:nvSpPr>
            <p:cNvPr id="38" name="Freeform 37">
              <a:extLst>
                <a:ext uri="{FF2B5EF4-FFF2-40B4-BE49-F238E27FC236}">
                  <a16:creationId xmlns:a16="http://schemas.microsoft.com/office/drawing/2014/main" id="{CD4A5033-E972-1941-8374-B9786901117D}"/>
                </a:ext>
              </a:extLst>
            </p:cNvPr>
            <p:cNvSpPr/>
            <p:nvPr/>
          </p:nvSpPr>
          <p:spPr>
            <a:xfrm>
              <a:off x="1498164" y="2324361"/>
              <a:ext cx="26348" cy="88996"/>
            </a:xfrm>
            <a:custGeom>
              <a:avLst/>
              <a:gdLst>
                <a:gd name="connsiteX0" fmla="*/ 24593 w 26348"/>
                <a:gd name="connsiteY0" fmla="*/ 81759 h 88996"/>
                <a:gd name="connsiteX1" fmla="*/ 6208 w 26348"/>
                <a:gd name="connsiteY1" fmla="*/ 81759 h 88996"/>
                <a:gd name="connsiteX2" fmla="*/ 6208 w 26348"/>
                <a:gd name="connsiteY2" fmla="*/ 46754 h 88996"/>
                <a:gd name="connsiteX3" fmla="*/ 7433 w 26348"/>
                <a:gd name="connsiteY3" fmla="*/ 0 h 88996"/>
                <a:gd name="connsiteX4" fmla="*/ 5717 w 26348"/>
                <a:gd name="connsiteY4" fmla="*/ 0 h 88996"/>
                <a:gd name="connsiteX5" fmla="*/ 79 w 26348"/>
                <a:gd name="connsiteY5" fmla="*/ 86410 h 88996"/>
                <a:gd name="connsiteX6" fmla="*/ 1868 w 26348"/>
                <a:gd name="connsiteY6" fmla="*/ 88963 h 88996"/>
                <a:gd name="connsiteX7" fmla="*/ 3021 w 26348"/>
                <a:gd name="connsiteY7" fmla="*/ 88858 h 88996"/>
                <a:gd name="connsiteX8" fmla="*/ 23858 w 26348"/>
                <a:gd name="connsiteY8" fmla="*/ 85920 h 88996"/>
                <a:gd name="connsiteX9" fmla="*/ 24593 w 26348"/>
                <a:gd name="connsiteY9" fmla="*/ 81759 h 8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48" h="88996">
                  <a:moveTo>
                    <a:pt x="24593" y="81759"/>
                  </a:moveTo>
                  <a:cubicBezTo>
                    <a:pt x="19935" y="81759"/>
                    <a:pt x="9640" y="87144"/>
                    <a:pt x="6208" y="81759"/>
                  </a:cubicBezTo>
                  <a:cubicBezTo>
                    <a:pt x="4733" y="70137"/>
                    <a:pt x="4733" y="58376"/>
                    <a:pt x="6208" y="46754"/>
                  </a:cubicBezTo>
                  <a:cubicBezTo>
                    <a:pt x="7514" y="31206"/>
                    <a:pt x="7923" y="15595"/>
                    <a:pt x="7433" y="0"/>
                  </a:cubicBezTo>
                  <a:cubicBezTo>
                    <a:pt x="7433" y="0"/>
                    <a:pt x="5963" y="0"/>
                    <a:pt x="5717" y="0"/>
                  </a:cubicBezTo>
                  <a:cubicBezTo>
                    <a:pt x="1463" y="28600"/>
                    <a:pt x="-423" y="57501"/>
                    <a:pt x="79" y="86410"/>
                  </a:cubicBezTo>
                  <a:cubicBezTo>
                    <a:pt x="-133" y="87608"/>
                    <a:pt x="668" y="88751"/>
                    <a:pt x="1868" y="88963"/>
                  </a:cubicBezTo>
                  <a:cubicBezTo>
                    <a:pt x="2255" y="89031"/>
                    <a:pt x="2653" y="88995"/>
                    <a:pt x="3021" y="88858"/>
                  </a:cubicBezTo>
                  <a:cubicBezTo>
                    <a:pt x="9885" y="87389"/>
                    <a:pt x="16994" y="87389"/>
                    <a:pt x="23858" y="85920"/>
                  </a:cubicBezTo>
                  <a:cubicBezTo>
                    <a:pt x="27044" y="85431"/>
                    <a:pt x="27044" y="81514"/>
                    <a:pt x="24593" y="81759"/>
                  </a:cubicBezTo>
                  <a:close/>
                </a:path>
              </a:pathLst>
            </a:custGeom>
            <a:solidFill>
              <a:srgbClr val="E0855C"/>
            </a:solidFill>
            <a:ln w="24477" cap="flat">
              <a:noFill/>
              <a:prstDash val="solid"/>
              <a:miter/>
            </a:ln>
          </p:spPr>
          <p:txBody>
            <a:bodyPr rtlCol="0" anchor="ctr"/>
            <a:lstStyle/>
            <a:p>
              <a:endParaRPr lang="en-EG"/>
            </a:p>
          </p:txBody>
        </p:sp>
        <p:sp>
          <p:nvSpPr>
            <p:cNvPr id="39" name="Freeform 38">
              <a:extLst>
                <a:ext uri="{FF2B5EF4-FFF2-40B4-BE49-F238E27FC236}">
                  <a16:creationId xmlns:a16="http://schemas.microsoft.com/office/drawing/2014/main" id="{8FAAD89E-B49B-B940-AED2-29DFF4F465D2}"/>
                </a:ext>
              </a:extLst>
            </p:cNvPr>
            <p:cNvSpPr/>
            <p:nvPr/>
          </p:nvSpPr>
          <p:spPr>
            <a:xfrm>
              <a:off x="1445829" y="2318269"/>
              <a:ext cx="26983" cy="11357"/>
            </a:xfrm>
            <a:custGeom>
              <a:avLst/>
              <a:gdLst>
                <a:gd name="connsiteX0" fmla="*/ 24713 w 26983"/>
                <a:gd name="connsiteY0" fmla="*/ 706 h 11357"/>
                <a:gd name="connsiteX1" fmla="*/ 199 w 26983"/>
                <a:gd name="connsiteY1" fmla="*/ 8540 h 11357"/>
                <a:gd name="connsiteX2" fmla="*/ 1101 w 26983"/>
                <a:gd name="connsiteY2" fmla="*/ 11158 h 11357"/>
                <a:gd name="connsiteX3" fmla="*/ 2651 w 26983"/>
                <a:gd name="connsiteY3" fmla="*/ 11232 h 11357"/>
                <a:gd name="connsiteX4" fmla="*/ 11721 w 26983"/>
                <a:gd name="connsiteY4" fmla="*/ 7071 h 11357"/>
                <a:gd name="connsiteX5" fmla="*/ 22507 w 26983"/>
                <a:gd name="connsiteY5" fmla="*/ 7071 h 11357"/>
                <a:gd name="connsiteX6" fmla="*/ 26797 w 26983"/>
                <a:gd name="connsiteY6" fmla="*/ 4990 h 11357"/>
                <a:gd name="connsiteX7" fmla="*/ 24713 w 26983"/>
                <a:gd name="connsiteY7" fmla="*/ 706 h 11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83" h="11357">
                  <a:moveTo>
                    <a:pt x="24713" y="706"/>
                  </a:moveTo>
                  <a:cubicBezTo>
                    <a:pt x="17114" y="-1252"/>
                    <a:pt x="4612" y="706"/>
                    <a:pt x="199" y="8540"/>
                  </a:cubicBezTo>
                  <a:cubicBezTo>
                    <a:pt x="-276" y="9511"/>
                    <a:pt x="128" y="10684"/>
                    <a:pt x="1101" y="11158"/>
                  </a:cubicBezTo>
                  <a:cubicBezTo>
                    <a:pt x="1585" y="11395"/>
                    <a:pt x="2146" y="11421"/>
                    <a:pt x="2651" y="11232"/>
                  </a:cubicBezTo>
                  <a:cubicBezTo>
                    <a:pt x="5837" y="11232"/>
                    <a:pt x="8534" y="8050"/>
                    <a:pt x="11721" y="7071"/>
                  </a:cubicBezTo>
                  <a:cubicBezTo>
                    <a:pt x="15279" y="6339"/>
                    <a:pt x="18949" y="6339"/>
                    <a:pt x="22507" y="7071"/>
                  </a:cubicBezTo>
                  <a:cubicBezTo>
                    <a:pt x="24267" y="7679"/>
                    <a:pt x="26188" y="6748"/>
                    <a:pt x="26797" y="4990"/>
                  </a:cubicBezTo>
                  <a:cubicBezTo>
                    <a:pt x="27406" y="3233"/>
                    <a:pt x="26473" y="1315"/>
                    <a:pt x="24713" y="706"/>
                  </a:cubicBezTo>
                  <a:close/>
                </a:path>
              </a:pathLst>
            </a:custGeom>
            <a:solidFill>
              <a:srgbClr val="3B2645"/>
            </a:solidFill>
            <a:ln w="24477" cap="flat">
              <a:noFill/>
              <a:prstDash val="solid"/>
              <a:miter/>
            </a:ln>
          </p:spPr>
          <p:txBody>
            <a:bodyPr rtlCol="0" anchor="ctr"/>
            <a:lstStyle/>
            <a:p>
              <a:endParaRPr lang="en-EG"/>
            </a:p>
          </p:txBody>
        </p:sp>
        <p:sp>
          <p:nvSpPr>
            <p:cNvPr id="40" name="Freeform 39">
              <a:extLst>
                <a:ext uri="{FF2B5EF4-FFF2-40B4-BE49-F238E27FC236}">
                  <a16:creationId xmlns:a16="http://schemas.microsoft.com/office/drawing/2014/main" id="{9B270D9A-165C-6F45-A507-B412CFF1E27F}"/>
                </a:ext>
              </a:extLst>
            </p:cNvPr>
            <p:cNvSpPr/>
            <p:nvPr/>
          </p:nvSpPr>
          <p:spPr>
            <a:xfrm>
              <a:off x="1541472" y="2300845"/>
              <a:ext cx="29320" cy="11031"/>
            </a:xfrm>
            <a:custGeom>
              <a:avLst/>
              <a:gdLst>
                <a:gd name="connsiteX0" fmla="*/ 28842 w 29320"/>
                <a:gd name="connsiteY0" fmla="*/ 5401 h 11031"/>
                <a:gd name="connsiteX1" fmla="*/ 773 w 29320"/>
                <a:gd name="connsiteY1" fmla="*/ 6226 h 11031"/>
                <a:gd name="connsiteX2" fmla="*/ 405 w 29320"/>
                <a:gd name="connsiteY2" fmla="*/ 6625 h 11031"/>
                <a:gd name="connsiteX3" fmla="*/ 1453 w 29320"/>
                <a:gd name="connsiteY3" fmla="*/ 10646 h 11031"/>
                <a:gd name="connsiteX4" fmla="*/ 2612 w 29320"/>
                <a:gd name="connsiteY4" fmla="*/ 11032 h 11031"/>
                <a:gd name="connsiteX5" fmla="*/ 15359 w 29320"/>
                <a:gd name="connsiteY5" fmla="*/ 8339 h 11031"/>
                <a:gd name="connsiteX6" fmla="*/ 26145 w 29320"/>
                <a:gd name="connsiteY6" fmla="*/ 8339 h 11031"/>
                <a:gd name="connsiteX7" fmla="*/ 28842 w 29320"/>
                <a:gd name="connsiteY7" fmla="*/ 5401 h 1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20" h="11031">
                  <a:moveTo>
                    <a:pt x="28842" y="5401"/>
                  </a:moveTo>
                  <a:cubicBezTo>
                    <a:pt x="20863" y="-2111"/>
                    <a:pt x="8296" y="-1742"/>
                    <a:pt x="773" y="6226"/>
                  </a:cubicBezTo>
                  <a:cubicBezTo>
                    <a:pt x="648" y="6357"/>
                    <a:pt x="526" y="6490"/>
                    <a:pt x="405" y="6625"/>
                  </a:cubicBezTo>
                  <a:cubicBezTo>
                    <a:pt x="-417" y="8024"/>
                    <a:pt x="52" y="9824"/>
                    <a:pt x="1453" y="10646"/>
                  </a:cubicBezTo>
                  <a:cubicBezTo>
                    <a:pt x="1808" y="10854"/>
                    <a:pt x="2203" y="10985"/>
                    <a:pt x="2612" y="11032"/>
                  </a:cubicBezTo>
                  <a:cubicBezTo>
                    <a:pt x="6928" y="10487"/>
                    <a:pt x="11192" y="9587"/>
                    <a:pt x="15359" y="8339"/>
                  </a:cubicBezTo>
                  <a:cubicBezTo>
                    <a:pt x="18937" y="7843"/>
                    <a:pt x="22567" y="7843"/>
                    <a:pt x="26145" y="8339"/>
                  </a:cubicBezTo>
                  <a:cubicBezTo>
                    <a:pt x="28106" y="9563"/>
                    <a:pt x="30312" y="7115"/>
                    <a:pt x="28842" y="5401"/>
                  </a:cubicBezTo>
                  <a:close/>
                </a:path>
              </a:pathLst>
            </a:custGeom>
            <a:solidFill>
              <a:srgbClr val="3B2645"/>
            </a:solidFill>
            <a:ln w="24477" cap="flat">
              <a:noFill/>
              <a:prstDash val="solid"/>
              <a:miter/>
            </a:ln>
          </p:spPr>
          <p:txBody>
            <a:bodyPr rtlCol="0" anchor="ctr"/>
            <a:lstStyle/>
            <a:p>
              <a:endParaRPr lang="en-EG"/>
            </a:p>
          </p:txBody>
        </p:sp>
        <p:sp>
          <p:nvSpPr>
            <p:cNvPr id="41" name="Freeform 40">
              <a:extLst>
                <a:ext uri="{FF2B5EF4-FFF2-40B4-BE49-F238E27FC236}">
                  <a16:creationId xmlns:a16="http://schemas.microsoft.com/office/drawing/2014/main" id="{9371E947-DBEB-1846-8F5B-EEA192734D2C}"/>
                </a:ext>
              </a:extLst>
            </p:cNvPr>
            <p:cNvSpPr/>
            <p:nvPr/>
          </p:nvSpPr>
          <p:spPr>
            <a:xfrm>
              <a:off x="1496698" y="2423355"/>
              <a:ext cx="58592" cy="25053"/>
            </a:xfrm>
            <a:custGeom>
              <a:avLst/>
              <a:gdLst>
                <a:gd name="connsiteX0" fmla="*/ 55721 w 58592"/>
                <a:gd name="connsiteY0" fmla="*/ 145 h 25053"/>
                <a:gd name="connsiteX1" fmla="*/ 27040 w 58592"/>
                <a:gd name="connsiteY1" fmla="*/ 15811 h 25053"/>
                <a:gd name="connsiteX2" fmla="*/ 8409 w 58592"/>
                <a:gd name="connsiteY2" fmla="*/ 15811 h 25053"/>
                <a:gd name="connsiteX3" fmla="*/ 1545 w 58592"/>
                <a:gd name="connsiteY3" fmla="*/ 14342 h 25053"/>
                <a:gd name="connsiteX4" fmla="*/ 9 w 58592"/>
                <a:gd name="connsiteY4" fmla="*/ 16218 h 25053"/>
                <a:gd name="connsiteX5" fmla="*/ 74 w 58592"/>
                <a:gd name="connsiteY5" fmla="*/ 16545 h 25053"/>
                <a:gd name="connsiteX6" fmla="*/ 27775 w 58592"/>
                <a:gd name="connsiteY6" fmla="*/ 24134 h 25053"/>
                <a:gd name="connsiteX7" fmla="*/ 58417 w 58592"/>
                <a:gd name="connsiteY7" fmla="*/ 3572 h 25053"/>
                <a:gd name="connsiteX8" fmla="*/ 55721 w 58592"/>
                <a:gd name="connsiteY8" fmla="*/ 145 h 25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592" h="25053">
                  <a:moveTo>
                    <a:pt x="55721" y="145"/>
                  </a:moveTo>
                  <a:cubicBezTo>
                    <a:pt x="45180" y="5530"/>
                    <a:pt x="39542" y="13608"/>
                    <a:pt x="27040" y="15811"/>
                  </a:cubicBezTo>
                  <a:cubicBezTo>
                    <a:pt x="20932" y="17408"/>
                    <a:pt x="14516" y="17408"/>
                    <a:pt x="8409" y="15811"/>
                  </a:cubicBezTo>
                  <a:cubicBezTo>
                    <a:pt x="4977" y="15811"/>
                    <a:pt x="4977" y="14098"/>
                    <a:pt x="1545" y="14342"/>
                  </a:cubicBezTo>
                  <a:cubicBezTo>
                    <a:pt x="602" y="14437"/>
                    <a:pt x="-86" y="15276"/>
                    <a:pt x="9" y="16218"/>
                  </a:cubicBezTo>
                  <a:cubicBezTo>
                    <a:pt x="20" y="16329"/>
                    <a:pt x="42" y="16439"/>
                    <a:pt x="74" y="16545"/>
                  </a:cubicBezTo>
                  <a:cubicBezTo>
                    <a:pt x="3016" y="27071"/>
                    <a:pt x="19685" y="25358"/>
                    <a:pt x="27775" y="24134"/>
                  </a:cubicBezTo>
                  <a:cubicBezTo>
                    <a:pt x="40753" y="22725"/>
                    <a:pt x="52208" y="15038"/>
                    <a:pt x="58417" y="3572"/>
                  </a:cubicBezTo>
                  <a:cubicBezTo>
                    <a:pt x="59153" y="1613"/>
                    <a:pt x="57437" y="-590"/>
                    <a:pt x="55721" y="145"/>
                  </a:cubicBezTo>
                  <a:close/>
                </a:path>
              </a:pathLst>
            </a:custGeom>
            <a:solidFill>
              <a:srgbClr val="E0855C"/>
            </a:solidFill>
            <a:ln w="24477" cap="flat">
              <a:noFill/>
              <a:prstDash val="solid"/>
              <a:miter/>
            </a:ln>
          </p:spPr>
          <p:txBody>
            <a:bodyPr rtlCol="0" anchor="ctr"/>
            <a:lstStyle/>
            <a:p>
              <a:endParaRPr lang="en-EG"/>
            </a:p>
          </p:txBody>
        </p:sp>
        <p:sp>
          <p:nvSpPr>
            <p:cNvPr id="42" name="Freeform 41">
              <a:extLst>
                <a:ext uri="{FF2B5EF4-FFF2-40B4-BE49-F238E27FC236}">
                  <a16:creationId xmlns:a16="http://schemas.microsoft.com/office/drawing/2014/main" id="{48821423-914D-C243-9536-D61D0A1935D6}"/>
                </a:ext>
              </a:extLst>
            </p:cNvPr>
            <p:cNvSpPr/>
            <p:nvPr/>
          </p:nvSpPr>
          <p:spPr>
            <a:xfrm>
              <a:off x="1258742" y="3109269"/>
              <a:ext cx="815577" cy="599610"/>
            </a:xfrm>
            <a:custGeom>
              <a:avLst/>
              <a:gdLst>
                <a:gd name="connsiteX0" fmla="*/ 815577 w 815577"/>
                <a:gd name="connsiteY0" fmla="*/ 479420 h 599610"/>
                <a:gd name="connsiteX1" fmla="*/ 794250 w 815577"/>
                <a:gd name="connsiteY1" fmla="*/ 494597 h 599610"/>
                <a:gd name="connsiteX2" fmla="*/ 777336 w 815577"/>
                <a:gd name="connsiteY2" fmla="*/ 506102 h 599610"/>
                <a:gd name="connsiteX3" fmla="*/ 564555 w 815577"/>
                <a:gd name="connsiteY3" fmla="*/ 599611 h 599610"/>
                <a:gd name="connsiteX4" fmla="*/ 484640 w 815577"/>
                <a:gd name="connsiteY4" fmla="*/ 466201 h 599610"/>
                <a:gd name="connsiteX5" fmla="*/ 441740 w 815577"/>
                <a:gd name="connsiteY5" fmla="*/ 401822 h 599610"/>
                <a:gd name="connsiteX6" fmla="*/ 276517 w 815577"/>
                <a:gd name="connsiteY6" fmla="*/ 507571 h 599610"/>
                <a:gd name="connsiteX7" fmla="*/ 198808 w 815577"/>
                <a:gd name="connsiteY7" fmla="*/ 556528 h 599610"/>
                <a:gd name="connsiteX8" fmla="*/ 135317 w 815577"/>
                <a:gd name="connsiteY8" fmla="*/ 515159 h 599610"/>
                <a:gd name="connsiteX9" fmla="*/ 0 w 815577"/>
                <a:gd name="connsiteY9" fmla="*/ 394724 h 599610"/>
                <a:gd name="connsiteX10" fmla="*/ 248081 w 815577"/>
                <a:gd name="connsiteY10" fmla="*/ 154342 h 599610"/>
                <a:gd name="connsiteX11" fmla="*/ 406686 w 815577"/>
                <a:gd name="connsiteY11" fmla="*/ 23136 h 599610"/>
                <a:gd name="connsiteX12" fmla="*/ 578283 w 815577"/>
                <a:gd name="connsiteY12" fmla="*/ 1105 h 599610"/>
                <a:gd name="connsiteX13" fmla="*/ 631723 w 815577"/>
                <a:gd name="connsiteY13" fmla="*/ 72583 h 599610"/>
                <a:gd name="connsiteX14" fmla="*/ 636381 w 815577"/>
                <a:gd name="connsiteY14" fmla="*/ 85557 h 599610"/>
                <a:gd name="connsiteX15" fmla="*/ 778561 w 815577"/>
                <a:gd name="connsiteY15" fmla="*/ 385911 h 599610"/>
                <a:gd name="connsiteX16" fmla="*/ 815577 w 815577"/>
                <a:gd name="connsiteY16" fmla="*/ 479420 h 59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577" h="599610">
                  <a:moveTo>
                    <a:pt x="815577" y="479420"/>
                  </a:moveTo>
                  <a:cubicBezTo>
                    <a:pt x="808223" y="484805"/>
                    <a:pt x="801359" y="489946"/>
                    <a:pt x="794250" y="494597"/>
                  </a:cubicBezTo>
                  <a:cubicBezTo>
                    <a:pt x="787141" y="499248"/>
                    <a:pt x="782974" y="502430"/>
                    <a:pt x="777336" y="506102"/>
                  </a:cubicBezTo>
                  <a:cubicBezTo>
                    <a:pt x="713033" y="550542"/>
                    <a:pt x="640807" y="582283"/>
                    <a:pt x="564555" y="599611"/>
                  </a:cubicBezTo>
                  <a:cubicBezTo>
                    <a:pt x="517979" y="524706"/>
                    <a:pt x="484640" y="466201"/>
                    <a:pt x="484640" y="466201"/>
                  </a:cubicBezTo>
                  <a:cubicBezTo>
                    <a:pt x="484640" y="466201"/>
                    <a:pt x="465274" y="441723"/>
                    <a:pt x="441740" y="401822"/>
                  </a:cubicBezTo>
                  <a:cubicBezTo>
                    <a:pt x="390506" y="438051"/>
                    <a:pt x="333389" y="473055"/>
                    <a:pt x="276517" y="507571"/>
                  </a:cubicBezTo>
                  <a:cubicBezTo>
                    <a:pt x="249306" y="523971"/>
                    <a:pt x="223322" y="540372"/>
                    <a:pt x="198808" y="556528"/>
                  </a:cubicBezTo>
                  <a:cubicBezTo>
                    <a:pt x="175519" y="542575"/>
                    <a:pt x="154438" y="528622"/>
                    <a:pt x="135317" y="515159"/>
                  </a:cubicBezTo>
                  <a:cubicBezTo>
                    <a:pt x="85192" y="481017"/>
                    <a:pt x="39708" y="440535"/>
                    <a:pt x="0" y="394724"/>
                  </a:cubicBezTo>
                  <a:cubicBezTo>
                    <a:pt x="122569" y="272330"/>
                    <a:pt x="248081" y="154342"/>
                    <a:pt x="248081" y="154342"/>
                  </a:cubicBezTo>
                  <a:cubicBezTo>
                    <a:pt x="295111" y="104012"/>
                    <a:pt x="348414" y="59916"/>
                    <a:pt x="406686" y="23136"/>
                  </a:cubicBezTo>
                  <a:cubicBezTo>
                    <a:pt x="461846" y="4461"/>
                    <a:pt x="520185" y="-3029"/>
                    <a:pt x="578283" y="1105"/>
                  </a:cubicBezTo>
                  <a:cubicBezTo>
                    <a:pt x="603179" y="18728"/>
                    <a:pt x="621879" y="43739"/>
                    <a:pt x="631723" y="72583"/>
                  </a:cubicBezTo>
                  <a:cubicBezTo>
                    <a:pt x="633531" y="76812"/>
                    <a:pt x="635086" y="81144"/>
                    <a:pt x="636381" y="85557"/>
                  </a:cubicBezTo>
                  <a:cubicBezTo>
                    <a:pt x="691292" y="145530"/>
                    <a:pt x="727327" y="254950"/>
                    <a:pt x="778561" y="385911"/>
                  </a:cubicBezTo>
                  <a:cubicBezTo>
                    <a:pt x="791554" y="418713"/>
                    <a:pt x="803320" y="449556"/>
                    <a:pt x="815577" y="479420"/>
                  </a:cubicBezTo>
                  <a:close/>
                </a:path>
              </a:pathLst>
            </a:custGeom>
            <a:solidFill>
              <a:schemeClr val="accent1">
                <a:lumMod val="75000"/>
              </a:schemeClr>
            </a:solidFill>
            <a:ln w="24477" cap="flat">
              <a:noFill/>
              <a:prstDash val="solid"/>
              <a:miter/>
            </a:ln>
          </p:spPr>
          <p:txBody>
            <a:bodyPr rtlCol="0" anchor="ctr"/>
            <a:lstStyle/>
            <a:p>
              <a:endParaRPr lang="en-EG"/>
            </a:p>
          </p:txBody>
        </p:sp>
        <p:sp>
          <p:nvSpPr>
            <p:cNvPr id="43" name="Freeform 42">
              <a:extLst>
                <a:ext uri="{FF2B5EF4-FFF2-40B4-BE49-F238E27FC236}">
                  <a16:creationId xmlns:a16="http://schemas.microsoft.com/office/drawing/2014/main" id="{D5F0EBF0-C2A1-E349-9D7A-75B29049C015}"/>
                </a:ext>
              </a:extLst>
            </p:cNvPr>
            <p:cNvSpPr/>
            <p:nvPr/>
          </p:nvSpPr>
          <p:spPr>
            <a:xfrm>
              <a:off x="1151372" y="4023921"/>
              <a:ext cx="281664" cy="433464"/>
            </a:xfrm>
            <a:custGeom>
              <a:avLst/>
              <a:gdLst>
                <a:gd name="connsiteX0" fmla="*/ 281665 w 281664"/>
                <a:gd name="connsiteY0" fmla="*/ 404389 h 433464"/>
                <a:gd name="connsiteX1" fmla="*/ 191208 w 281664"/>
                <a:gd name="connsiteY1" fmla="*/ 428868 h 433464"/>
                <a:gd name="connsiteX2" fmla="*/ 0 w 281664"/>
                <a:gd name="connsiteY2" fmla="*/ 50426 h 433464"/>
                <a:gd name="connsiteX3" fmla="*/ 184099 w 281664"/>
                <a:gd name="connsiteY3" fmla="*/ 0 h 433464"/>
                <a:gd name="connsiteX4" fmla="*/ 281665 w 281664"/>
                <a:gd name="connsiteY4" fmla="*/ 404389 h 433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64" h="433464">
                  <a:moveTo>
                    <a:pt x="281665" y="404389"/>
                  </a:moveTo>
                  <a:cubicBezTo>
                    <a:pt x="232637" y="449185"/>
                    <a:pt x="191208" y="428868"/>
                    <a:pt x="191208" y="428868"/>
                  </a:cubicBezTo>
                  <a:cubicBezTo>
                    <a:pt x="152722" y="355431"/>
                    <a:pt x="69865" y="196564"/>
                    <a:pt x="0" y="50426"/>
                  </a:cubicBezTo>
                  <a:cubicBezTo>
                    <a:pt x="63030" y="40398"/>
                    <a:pt x="124767" y="23488"/>
                    <a:pt x="184099" y="0"/>
                  </a:cubicBezTo>
                  <a:cubicBezTo>
                    <a:pt x="238275" y="179919"/>
                    <a:pt x="281665" y="404389"/>
                    <a:pt x="281665" y="404389"/>
                  </a:cubicBezTo>
                  <a:close/>
                </a:path>
              </a:pathLst>
            </a:custGeom>
            <a:solidFill>
              <a:schemeClr val="accent1">
                <a:lumMod val="60000"/>
                <a:lumOff val="40000"/>
              </a:schemeClr>
            </a:solidFill>
            <a:ln w="24477" cap="flat">
              <a:noFill/>
              <a:prstDash val="solid"/>
              <a:miter/>
            </a:ln>
          </p:spPr>
          <p:txBody>
            <a:bodyPr rtlCol="0" anchor="ctr"/>
            <a:lstStyle/>
            <a:p>
              <a:endParaRPr lang="en-EG"/>
            </a:p>
          </p:txBody>
        </p:sp>
        <p:sp>
          <p:nvSpPr>
            <p:cNvPr id="44" name="Freeform 43">
              <a:extLst>
                <a:ext uri="{FF2B5EF4-FFF2-40B4-BE49-F238E27FC236}">
                  <a16:creationId xmlns:a16="http://schemas.microsoft.com/office/drawing/2014/main" id="{1D858CFE-0040-9B40-8055-01175F8AA5CC}"/>
                </a:ext>
              </a:extLst>
            </p:cNvPr>
            <p:cNvSpPr/>
            <p:nvPr/>
          </p:nvSpPr>
          <p:spPr>
            <a:xfrm>
              <a:off x="1155352" y="4384228"/>
              <a:ext cx="304649" cy="200388"/>
            </a:xfrm>
            <a:custGeom>
              <a:avLst/>
              <a:gdLst>
                <a:gd name="connsiteX0" fmla="*/ 303424 w 304649"/>
                <a:gd name="connsiteY0" fmla="*/ 76883 h 200388"/>
                <a:gd name="connsiteX1" fmla="*/ 303424 w 304649"/>
                <a:gd name="connsiteY1" fmla="*/ 83737 h 200388"/>
                <a:gd name="connsiteX2" fmla="*/ 287490 w 304649"/>
                <a:gd name="connsiteY2" fmla="*/ 111153 h 200388"/>
                <a:gd name="connsiteX3" fmla="*/ 252435 w 304649"/>
                <a:gd name="connsiteY3" fmla="*/ 129267 h 200388"/>
                <a:gd name="connsiteX4" fmla="*/ 109519 w 304649"/>
                <a:gd name="connsiteY4" fmla="*/ 191198 h 200388"/>
                <a:gd name="connsiteX5" fmla="*/ 432 w 304649"/>
                <a:gd name="connsiteY5" fmla="*/ 171860 h 200388"/>
                <a:gd name="connsiteX6" fmla="*/ 432 w 304649"/>
                <a:gd name="connsiteY6" fmla="*/ 169657 h 200388"/>
                <a:gd name="connsiteX7" fmla="*/ 432 w 304649"/>
                <a:gd name="connsiteY7" fmla="*/ 156684 h 200388"/>
                <a:gd name="connsiteX8" fmla="*/ 2148 w 304649"/>
                <a:gd name="connsiteY8" fmla="*/ 145913 h 200388"/>
                <a:gd name="connsiteX9" fmla="*/ 60982 w 304649"/>
                <a:gd name="connsiteY9" fmla="*/ 96955 h 200388"/>
                <a:gd name="connsiteX10" fmla="*/ 83534 w 304649"/>
                <a:gd name="connsiteY10" fmla="*/ 86919 h 200388"/>
                <a:gd name="connsiteX11" fmla="*/ 93095 w 304649"/>
                <a:gd name="connsiteY11" fmla="*/ 80799 h 200388"/>
                <a:gd name="connsiteX12" fmla="*/ 95056 w 304649"/>
                <a:gd name="connsiteY12" fmla="*/ 79086 h 200388"/>
                <a:gd name="connsiteX13" fmla="*/ 105107 w 304649"/>
                <a:gd name="connsiteY13" fmla="*/ 69539 h 200388"/>
                <a:gd name="connsiteX14" fmla="*/ 108293 w 304649"/>
                <a:gd name="connsiteY14" fmla="*/ 65867 h 200388"/>
                <a:gd name="connsiteX15" fmla="*/ 109519 w 304649"/>
                <a:gd name="connsiteY15" fmla="*/ 64399 h 200388"/>
                <a:gd name="connsiteX16" fmla="*/ 112951 w 304649"/>
                <a:gd name="connsiteY16" fmla="*/ 59013 h 200388"/>
                <a:gd name="connsiteX17" fmla="*/ 118099 w 304649"/>
                <a:gd name="connsiteY17" fmla="*/ 49711 h 200388"/>
                <a:gd name="connsiteX18" fmla="*/ 118099 w 304649"/>
                <a:gd name="connsiteY18" fmla="*/ 49711 h 200388"/>
                <a:gd name="connsiteX19" fmla="*/ 124473 w 304649"/>
                <a:gd name="connsiteY19" fmla="*/ 35269 h 200388"/>
                <a:gd name="connsiteX20" fmla="*/ 148986 w 304649"/>
                <a:gd name="connsiteY20" fmla="*/ 3447 h 200388"/>
                <a:gd name="connsiteX21" fmla="*/ 229147 w 304649"/>
                <a:gd name="connsiteY21" fmla="*/ 35758 h 200388"/>
                <a:gd name="connsiteX22" fmla="*/ 272046 w 304649"/>
                <a:gd name="connsiteY22" fmla="*/ 7363 h 200388"/>
                <a:gd name="connsiteX23" fmla="*/ 285529 w 304649"/>
                <a:gd name="connsiteY23" fmla="*/ 11769 h 200388"/>
                <a:gd name="connsiteX24" fmla="*/ 296070 w 304649"/>
                <a:gd name="connsiteY24" fmla="*/ 53873 h 200388"/>
                <a:gd name="connsiteX25" fmla="*/ 298521 w 304649"/>
                <a:gd name="connsiteY25" fmla="*/ 59258 h 200388"/>
                <a:gd name="connsiteX26" fmla="*/ 304650 w 304649"/>
                <a:gd name="connsiteY26" fmla="*/ 76393 h 200388"/>
                <a:gd name="connsiteX27" fmla="*/ 303424 w 304649"/>
                <a:gd name="connsiteY27" fmla="*/ 76883 h 2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4649" h="200388">
                  <a:moveTo>
                    <a:pt x="303424" y="76883"/>
                  </a:moveTo>
                  <a:cubicBezTo>
                    <a:pt x="303795" y="79152"/>
                    <a:pt x="303795" y="81467"/>
                    <a:pt x="303424" y="83737"/>
                  </a:cubicBezTo>
                  <a:cubicBezTo>
                    <a:pt x="301703" y="94533"/>
                    <a:pt x="296023" y="104305"/>
                    <a:pt x="287490" y="111153"/>
                  </a:cubicBezTo>
                  <a:cubicBezTo>
                    <a:pt x="276779" y="118910"/>
                    <a:pt x="264962" y="125016"/>
                    <a:pt x="252435" y="129267"/>
                  </a:cubicBezTo>
                  <a:cubicBezTo>
                    <a:pt x="203407" y="149095"/>
                    <a:pt x="161489" y="178225"/>
                    <a:pt x="109519" y="191198"/>
                  </a:cubicBezTo>
                  <a:cubicBezTo>
                    <a:pt x="78632" y="199277"/>
                    <a:pt x="14650" y="213964"/>
                    <a:pt x="432" y="171860"/>
                  </a:cubicBezTo>
                  <a:cubicBezTo>
                    <a:pt x="382" y="171127"/>
                    <a:pt x="382" y="170391"/>
                    <a:pt x="432" y="169657"/>
                  </a:cubicBezTo>
                  <a:cubicBezTo>
                    <a:pt x="-144" y="165352"/>
                    <a:pt x="-144" y="160989"/>
                    <a:pt x="432" y="156684"/>
                  </a:cubicBezTo>
                  <a:cubicBezTo>
                    <a:pt x="682" y="153049"/>
                    <a:pt x="1256" y="149445"/>
                    <a:pt x="2148" y="145913"/>
                  </a:cubicBezTo>
                  <a:cubicBezTo>
                    <a:pt x="6806" y="129757"/>
                    <a:pt x="21269" y="109684"/>
                    <a:pt x="60982" y="96955"/>
                  </a:cubicBezTo>
                  <a:cubicBezTo>
                    <a:pt x="68882" y="94544"/>
                    <a:pt x="76456" y="91173"/>
                    <a:pt x="83534" y="86919"/>
                  </a:cubicBezTo>
                  <a:cubicBezTo>
                    <a:pt x="86845" y="85079"/>
                    <a:pt x="90038" y="83035"/>
                    <a:pt x="93095" y="80799"/>
                  </a:cubicBezTo>
                  <a:lnTo>
                    <a:pt x="95056" y="79086"/>
                  </a:lnTo>
                  <a:cubicBezTo>
                    <a:pt x="98689" y="76214"/>
                    <a:pt x="102053" y="73019"/>
                    <a:pt x="105107" y="69539"/>
                  </a:cubicBezTo>
                  <a:lnTo>
                    <a:pt x="108293" y="65867"/>
                  </a:lnTo>
                  <a:lnTo>
                    <a:pt x="109519" y="64399"/>
                  </a:lnTo>
                  <a:lnTo>
                    <a:pt x="112951" y="59013"/>
                  </a:lnTo>
                  <a:cubicBezTo>
                    <a:pt x="114904" y="56049"/>
                    <a:pt x="116625" y="52939"/>
                    <a:pt x="118099" y="49711"/>
                  </a:cubicBezTo>
                  <a:lnTo>
                    <a:pt x="118099" y="49711"/>
                  </a:lnTo>
                  <a:cubicBezTo>
                    <a:pt x="120796" y="44081"/>
                    <a:pt x="122757" y="39430"/>
                    <a:pt x="124473" y="35269"/>
                  </a:cubicBezTo>
                  <a:cubicBezTo>
                    <a:pt x="130601" y="19602"/>
                    <a:pt x="134768" y="6874"/>
                    <a:pt x="148986" y="3447"/>
                  </a:cubicBezTo>
                  <a:cubicBezTo>
                    <a:pt x="180855" y="-4876"/>
                    <a:pt x="227921" y="3447"/>
                    <a:pt x="229147" y="35758"/>
                  </a:cubicBezTo>
                  <a:cubicBezTo>
                    <a:pt x="229147" y="35758"/>
                    <a:pt x="268859" y="31107"/>
                    <a:pt x="272046" y="7363"/>
                  </a:cubicBezTo>
                  <a:cubicBezTo>
                    <a:pt x="274253" y="-7814"/>
                    <a:pt x="282342" y="3936"/>
                    <a:pt x="285529" y="11769"/>
                  </a:cubicBezTo>
                  <a:cubicBezTo>
                    <a:pt x="290922" y="24988"/>
                    <a:pt x="290187" y="40165"/>
                    <a:pt x="296070" y="53873"/>
                  </a:cubicBezTo>
                  <a:cubicBezTo>
                    <a:pt x="296070" y="55831"/>
                    <a:pt x="297786" y="57300"/>
                    <a:pt x="298521" y="59258"/>
                  </a:cubicBezTo>
                  <a:cubicBezTo>
                    <a:pt x="301461" y="64609"/>
                    <a:pt x="303530" y="70393"/>
                    <a:pt x="304650" y="76393"/>
                  </a:cubicBezTo>
                  <a:cubicBezTo>
                    <a:pt x="304270" y="76620"/>
                    <a:pt x="303856" y="76785"/>
                    <a:pt x="303424" y="76883"/>
                  </a:cubicBezTo>
                  <a:close/>
                </a:path>
              </a:pathLst>
            </a:custGeom>
            <a:solidFill>
              <a:srgbClr val="3B2645"/>
            </a:solidFill>
            <a:ln w="24477" cap="flat">
              <a:noFill/>
              <a:prstDash val="solid"/>
              <a:miter/>
            </a:ln>
          </p:spPr>
          <p:txBody>
            <a:bodyPr rtlCol="0" anchor="ctr"/>
            <a:lstStyle/>
            <a:p>
              <a:endParaRPr lang="en-EG"/>
            </a:p>
          </p:txBody>
        </p:sp>
        <p:sp>
          <p:nvSpPr>
            <p:cNvPr id="45" name="Freeform 44">
              <a:extLst>
                <a:ext uri="{FF2B5EF4-FFF2-40B4-BE49-F238E27FC236}">
                  <a16:creationId xmlns:a16="http://schemas.microsoft.com/office/drawing/2014/main" id="{FA54E5B6-340F-324E-B773-CEF391A2FC71}"/>
                </a:ext>
              </a:extLst>
            </p:cNvPr>
            <p:cNvSpPr/>
            <p:nvPr/>
          </p:nvSpPr>
          <p:spPr>
            <a:xfrm>
              <a:off x="2304260" y="3832742"/>
              <a:ext cx="415379" cy="194361"/>
            </a:xfrm>
            <a:custGeom>
              <a:avLst/>
              <a:gdLst>
                <a:gd name="connsiteX0" fmla="*/ 389526 w 415379"/>
                <a:gd name="connsiteY0" fmla="*/ 163763 h 194361"/>
                <a:gd name="connsiteX1" fmla="*/ 1226 w 415379"/>
                <a:gd name="connsiteY1" fmla="*/ 194361 h 194361"/>
                <a:gd name="connsiteX2" fmla="*/ 10296 w 415379"/>
                <a:gd name="connsiteY2" fmla="*/ 71968 h 194361"/>
                <a:gd name="connsiteX3" fmla="*/ 0 w 415379"/>
                <a:gd name="connsiteY3" fmla="*/ 0 h 194361"/>
                <a:gd name="connsiteX4" fmla="*/ 399577 w 415379"/>
                <a:gd name="connsiteY4" fmla="*/ 54343 h 194361"/>
                <a:gd name="connsiteX5" fmla="*/ 389526 w 415379"/>
                <a:gd name="connsiteY5" fmla="*/ 163763 h 19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379" h="194361">
                  <a:moveTo>
                    <a:pt x="389526" y="163763"/>
                  </a:moveTo>
                  <a:cubicBezTo>
                    <a:pt x="254699" y="170127"/>
                    <a:pt x="114725" y="185549"/>
                    <a:pt x="1226" y="194361"/>
                  </a:cubicBezTo>
                  <a:cubicBezTo>
                    <a:pt x="9436" y="154113"/>
                    <a:pt x="12483" y="112985"/>
                    <a:pt x="10296" y="71968"/>
                  </a:cubicBezTo>
                  <a:cubicBezTo>
                    <a:pt x="9950" y="47638"/>
                    <a:pt x="6490" y="23453"/>
                    <a:pt x="0" y="0"/>
                  </a:cubicBezTo>
                  <a:cubicBezTo>
                    <a:pt x="134635" y="5208"/>
                    <a:pt x="268450" y="23407"/>
                    <a:pt x="399577" y="54343"/>
                  </a:cubicBezTo>
                  <a:cubicBezTo>
                    <a:pt x="440269" y="107462"/>
                    <a:pt x="389526" y="163763"/>
                    <a:pt x="389526" y="163763"/>
                  </a:cubicBezTo>
                  <a:close/>
                </a:path>
              </a:pathLst>
            </a:custGeom>
            <a:solidFill>
              <a:schemeClr val="accent1">
                <a:lumMod val="60000"/>
                <a:lumOff val="40000"/>
              </a:schemeClr>
            </a:solidFill>
            <a:ln w="24477" cap="flat">
              <a:noFill/>
              <a:prstDash val="solid"/>
              <a:miter/>
            </a:ln>
          </p:spPr>
          <p:txBody>
            <a:bodyPr rtlCol="0" anchor="ctr"/>
            <a:lstStyle/>
            <a:p>
              <a:endParaRPr lang="en-EG"/>
            </a:p>
          </p:txBody>
        </p:sp>
        <p:sp>
          <p:nvSpPr>
            <p:cNvPr id="46" name="Freeform 45">
              <a:extLst>
                <a:ext uri="{FF2B5EF4-FFF2-40B4-BE49-F238E27FC236}">
                  <a16:creationId xmlns:a16="http://schemas.microsoft.com/office/drawing/2014/main" id="{0316C5FA-51C3-D04E-8065-E9202E08AD80}"/>
                </a:ext>
              </a:extLst>
            </p:cNvPr>
            <p:cNvSpPr/>
            <p:nvPr/>
          </p:nvSpPr>
          <p:spPr>
            <a:xfrm>
              <a:off x="1248937" y="4453768"/>
              <a:ext cx="45341" cy="48916"/>
            </a:xfrm>
            <a:custGeom>
              <a:avLst/>
              <a:gdLst>
                <a:gd name="connsiteX0" fmla="*/ 35545 w 45341"/>
                <a:gd name="connsiteY0" fmla="*/ 47244 h 48916"/>
                <a:gd name="connsiteX1" fmla="*/ 3677 w 45341"/>
                <a:gd name="connsiteY1" fmla="*/ 12974 h 48916"/>
                <a:gd name="connsiteX2" fmla="*/ 0 w 45341"/>
                <a:gd name="connsiteY2" fmla="*/ 9547 h 48916"/>
                <a:gd name="connsiteX3" fmla="*/ 10051 w 45341"/>
                <a:gd name="connsiteY3" fmla="*/ 0 h 48916"/>
                <a:gd name="connsiteX4" fmla="*/ 14218 w 45341"/>
                <a:gd name="connsiteY4" fmla="*/ 4162 h 48916"/>
                <a:gd name="connsiteX5" fmla="*/ 44370 w 45341"/>
                <a:gd name="connsiteY5" fmla="*/ 38921 h 48916"/>
                <a:gd name="connsiteX6" fmla="*/ 35545 w 45341"/>
                <a:gd name="connsiteY6" fmla="*/ 47244 h 48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41" h="48916">
                  <a:moveTo>
                    <a:pt x="35545" y="47244"/>
                  </a:moveTo>
                  <a:cubicBezTo>
                    <a:pt x="24759" y="35984"/>
                    <a:pt x="14953" y="23989"/>
                    <a:pt x="3677" y="12974"/>
                  </a:cubicBezTo>
                  <a:lnTo>
                    <a:pt x="0" y="9547"/>
                  </a:lnTo>
                  <a:cubicBezTo>
                    <a:pt x="3633" y="6675"/>
                    <a:pt x="6997" y="3480"/>
                    <a:pt x="10051" y="0"/>
                  </a:cubicBezTo>
                  <a:cubicBezTo>
                    <a:pt x="11522" y="1469"/>
                    <a:pt x="12747" y="2938"/>
                    <a:pt x="14218" y="4162"/>
                  </a:cubicBezTo>
                  <a:cubicBezTo>
                    <a:pt x="25486" y="14637"/>
                    <a:pt x="35595" y="26290"/>
                    <a:pt x="44370" y="38921"/>
                  </a:cubicBezTo>
                  <a:cubicBezTo>
                    <a:pt x="48047" y="44551"/>
                    <a:pt x="40448" y="52385"/>
                    <a:pt x="35545" y="47244"/>
                  </a:cubicBezTo>
                  <a:close/>
                </a:path>
              </a:pathLst>
            </a:custGeom>
            <a:solidFill>
              <a:srgbClr val="E8CEE5"/>
            </a:solidFill>
            <a:ln w="24477" cap="flat">
              <a:noFill/>
              <a:prstDash val="solid"/>
              <a:miter/>
            </a:ln>
          </p:spPr>
          <p:txBody>
            <a:bodyPr rtlCol="0" anchor="ctr"/>
            <a:lstStyle/>
            <a:p>
              <a:endParaRPr lang="en-EG"/>
            </a:p>
          </p:txBody>
        </p:sp>
        <p:sp>
          <p:nvSpPr>
            <p:cNvPr id="47" name="Freeform 46">
              <a:extLst>
                <a:ext uri="{FF2B5EF4-FFF2-40B4-BE49-F238E27FC236}">
                  <a16:creationId xmlns:a16="http://schemas.microsoft.com/office/drawing/2014/main" id="{631A5F63-1BE8-1F4D-8647-CE80CD0BC055}"/>
                </a:ext>
              </a:extLst>
            </p:cNvPr>
            <p:cNvSpPr/>
            <p:nvPr/>
          </p:nvSpPr>
          <p:spPr>
            <a:xfrm>
              <a:off x="1266832" y="4434429"/>
              <a:ext cx="46700" cy="41075"/>
            </a:xfrm>
            <a:custGeom>
              <a:avLst/>
              <a:gdLst>
                <a:gd name="connsiteX0" fmla="*/ 46331 w 46700"/>
                <a:gd name="connsiteY0" fmla="*/ 34026 h 41075"/>
                <a:gd name="connsiteX1" fmla="*/ 43463 w 46700"/>
                <a:gd name="connsiteY1" fmla="*/ 40707 h 41075"/>
                <a:gd name="connsiteX2" fmla="*/ 39467 w 46700"/>
                <a:gd name="connsiteY2" fmla="*/ 40635 h 41075"/>
                <a:gd name="connsiteX3" fmla="*/ 9070 w 46700"/>
                <a:gd name="connsiteY3" fmla="*/ 16156 h 41075"/>
                <a:gd name="connsiteX4" fmla="*/ 0 w 46700"/>
                <a:gd name="connsiteY4" fmla="*/ 9302 h 41075"/>
                <a:gd name="connsiteX5" fmla="*/ 5148 w 46700"/>
                <a:gd name="connsiteY5" fmla="*/ 0 h 41075"/>
                <a:gd name="connsiteX6" fmla="*/ 5148 w 46700"/>
                <a:gd name="connsiteY6" fmla="*/ 0 h 41075"/>
                <a:gd name="connsiteX7" fmla="*/ 15199 w 46700"/>
                <a:gd name="connsiteY7" fmla="*/ 5875 h 41075"/>
                <a:gd name="connsiteX8" fmla="*/ 46331 w 46700"/>
                <a:gd name="connsiteY8" fmla="*/ 34025 h 4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00" h="41075">
                  <a:moveTo>
                    <a:pt x="46331" y="34026"/>
                  </a:moveTo>
                  <a:cubicBezTo>
                    <a:pt x="47387" y="36662"/>
                    <a:pt x="46103" y="39653"/>
                    <a:pt x="43463" y="40707"/>
                  </a:cubicBezTo>
                  <a:cubicBezTo>
                    <a:pt x="42176" y="41222"/>
                    <a:pt x="40735" y="41195"/>
                    <a:pt x="39467" y="40635"/>
                  </a:cubicBezTo>
                  <a:cubicBezTo>
                    <a:pt x="28600" y="33430"/>
                    <a:pt x="18424" y="25235"/>
                    <a:pt x="9070" y="16156"/>
                  </a:cubicBezTo>
                  <a:cubicBezTo>
                    <a:pt x="6198" y="13678"/>
                    <a:pt x="3169" y="11389"/>
                    <a:pt x="0" y="9302"/>
                  </a:cubicBezTo>
                  <a:cubicBezTo>
                    <a:pt x="1953" y="6338"/>
                    <a:pt x="3674" y="3228"/>
                    <a:pt x="5148" y="0"/>
                  </a:cubicBezTo>
                  <a:lnTo>
                    <a:pt x="5148" y="0"/>
                  </a:lnTo>
                  <a:cubicBezTo>
                    <a:pt x="8786" y="1420"/>
                    <a:pt x="12177" y="3403"/>
                    <a:pt x="15199" y="5875"/>
                  </a:cubicBezTo>
                  <a:cubicBezTo>
                    <a:pt x="27974" y="12216"/>
                    <a:pt x="38748" y="21958"/>
                    <a:pt x="46331" y="34025"/>
                  </a:cubicBezTo>
                  <a:close/>
                </a:path>
              </a:pathLst>
            </a:custGeom>
            <a:solidFill>
              <a:srgbClr val="E8CEE5"/>
            </a:solidFill>
            <a:ln w="24477" cap="flat">
              <a:noFill/>
              <a:prstDash val="solid"/>
              <a:miter/>
            </a:ln>
          </p:spPr>
          <p:txBody>
            <a:bodyPr rtlCol="0" anchor="ctr"/>
            <a:lstStyle/>
            <a:p>
              <a:endParaRPr lang="en-EG"/>
            </a:p>
          </p:txBody>
        </p:sp>
        <p:sp>
          <p:nvSpPr>
            <p:cNvPr id="48" name="Freeform 47">
              <a:extLst>
                <a:ext uri="{FF2B5EF4-FFF2-40B4-BE49-F238E27FC236}">
                  <a16:creationId xmlns:a16="http://schemas.microsoft.com/office/drawing/2014/main" id="{68391B94-8570-1C4A-91D9-A4ED1474C1E8}"/>
                </a:ext>
              </a:extLst>
            </p:cNvPr>
            <p:cNvSpPr/>
            <p:nvPr/>
          </p:nvSpPr>
          <p:spPr>
            <a:xfrm>
              <a:off x="1155107" y="4467965"/>
              <a:ext cx="303423" cy="116651"/>
            </a:xfrm>
            <a:custGeom>
              <a:avLst/>
              <a:gdLst>
                <a:gd name="connsiteX0" fmla="*/ 303424 w 303423"/>
                <a:gd name="connsiteY0" fmla="*/ 0 h 116651"/>
                <a:gd name="connsiteX1" fmla="*/ 287490 w 303423"/>
                <a:gd name="connsiteY1" fmla="*/ 27416 h 116651"/>
                <a:gd name="connsiteX2" fmla="*/ 252435 w 303423"/>
                <a:gd name="connsiteY2" fmla="*/ 45530 h 116651"/>
                <a:gd name="connsiteX3" fmla="*/ 109519 w 303423"/>
                <a:gd name="connsiteY3" fmla="*/ 107462 h 116651"/>
                <a:gd name="connsiteX4" fmla="*/ 432 w 303423"/>
                <a:gd name="connsiteY4" fmla="*/ 88123 h 116651"/>
                <a:gd name="connsiteX5" fmla="*/ 432 w 303423"/>
                <a:gd name="connsiteY5" fmla="*/ 85920 h 116651"/>
                <a:gd name="connsiteX6" fmla="*/ 432 w 303423"/>
                <a:gd name="connsiteY6" fmla="*/ 72947 h 116651"/>
                <a:gd name="connsiteX7" fmla="*/ 183551 w 303423"/>
                <a:gd name="connsiteY7" fmla="*/ 56546 h 116651"/>
                <a:gd name="connsiteX8" fmla="*/ 303424 w 303423"/>
                <a:gd name="connsiteY8" fmla="*/ 0 h 11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423" h="116651">
                  <a:moveTo>
                    <a:pt x="303424" y="0"/>
                  </a:moveTo>
                  <a:cubicBezTo>
                    <a:pt x="301703" y="10796"/>
                    <a:pt x="296023" y="20568"/>
                    <a:pt x="287490" y="27416"/>
                  </a:cubicBezTo>
                  <a:cubicBezTo>
                    <a:pt x="276779" y="35173"/>
                    <a:pt x="264962" y="41279"/>
                    <a:pt x="252435" y="45530"/>
                  </a:cubicBezTo>
                  <a:cubicBezTo>
                    <a:pt x="203407" y="65358"/>
                    <a:pt x="161489" y="94488"/>
                    <a:pt x="109519" y="107462"/>
                  </a:cubicBezTo>
                  <a:cubicBezTo>
                    <a:pt x="78632" y="115540"/>
                    <a:pt x="14650" y="130227"/>
                    <a:pt x="432" y="88123"/>
                  </a:cubicBezTo>
                  <a:cubicBezTo>
                    <a:pt x="382" y="87390"/>
                    <a:pt x="382" y="86654"/>
                    <a:pt x="432" y="85920"/>
                  </a:cubicBezTo>
                  <a:cubicBezTo>
                    <a:pt x="-144" y="81615"/>
                    <a:pt x="-144" y="77252"/>
                    <a:pt x="432" y="72947"/>
                  </a:cubicBezTo>
                  <a:cubicBezTo>
                    <a:pt x="61962" y="114316"/>
                    <a:pt x="121041" y="76618"/>
                    <a:pt x="183551" y="56546"/>
                  </a:cubicBezTo>
                  <a:cubicBezTo>
                    <a:pt x="229147" y="41614"/>
                    <a:pt x="275233" y="32802"/>
                    <a:pt x="303424" y="0"/>
                  </a:cubicBezTo>
                  <a:close/>
                </a:path>
              </a:pathLst>
            </a:custGeom>
            <a:solidFill>
              <a:schemeClr val="accent1"/>
            </a:solidFill>
            <a:ln w="24477" cap="flat">
              <a:noFill/>
              <a:prstDash val="solid"/>
              <a:miter/>
            </a:ln>
          </p:spPr>
          <p:txBody>
            <a:bodyPr rtlCol="0" anchor="ctr"/>
            <a:lstStyle/>
            <a:p>
              <a:endParaRPr lang="en-EG"/>
            </a:p>
          </p:txBody>
        </p:sp>
        <p:sp>
          <p:nvSpPr>
            <p:cNvPr id="49" name="Freeform 48">
              <a:extLst>
                <a:ext uri="{FF2B5EF4-FFF2-40B4-BE49-F238E27FC236}">
                  <a16:creationId xmlns:a16="http://schemas.microsoft.com/office/drawing/2014/main" id="{61715413-ED63-F343-8AE4-62E659BD73D5}"/>
                </a:ext>
              </a:extLst>
            </p:cNvPr>
            <p:cNvSpPr/>
            <p:nvPr/>
          </p:nvSpPr>
          <p:spPr>
            <a:xfrm>
              <a:off x="1841638" y="3181559"/>
              <a:ext cx="211354" cy="433811"/>
            </a:xfrm>
            <a:custGeom>
              <a:avLst/>
              <a:gdLst>
                <a:gd name="connsiteX0" fmla="*/ 211355 w 211354"/>
                <a:gd name="connsiteY0" fmla="*/ 422306 h 433811"/>
                <a:gd name="connsiteX1" fmla="*/ 194440 w 211354"/>
                <a:gd name="connsiteY1" fmla="*/ 433812 h 433811"/>
                <a:gd name="connsiteX2" fmla="*/ 1026 w 211354"/>
                <a:gd name="connsiteY2" fmla="*/ 10084 h 433811"/>
                <a:gd name="connsiteX3" fmla="*/ 11321 w 211354"/>
                <a:gd name="connsiteY3" fmla="*/ 2741 h 433811"/>
                <a:gd name="connsiteX4" fmla="*/ 125066 w 211354"/>
                <a:gd name="connsiteY4" fmla="*/ 228924 h 433811"/>
                <a:gd name="connsiteX5" fmla="*/ 211355 w 211354"/>
                <a:gd name="connsiteY5" fmla="*/ 422306 h 43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354" h="433811">
                  <a:moveTo>
                    <a:pt x="211355" y="422306"/>
                  </a:moveTo>
                  <a:cubicBezTo>
                    <a:pt x="205717" y="426468"/>
                    <a:pt x="200078" y="430140"/>
                    <a:pt x="194440" y="433812"/>
                  </a:cubicBezTo>
                  <a:cubicBezTo>
                    <a:pt x="134626" y="290121"/>
                    <a:pt x="80451" y="142270"/>
                    <a:pt x="1026" y="10084"/>
                  </a:cubicBezTo>
                  <a:cubicBezTo>
                    <a:pt x="-3142" y="3230"/>
                    <a:pt x="6419" y="-4113"/>
                    <a:pt x="11321" y="2741"/>
                  </a:cubicBezTo>
                  <a:cubicBezTo>
                    <a:pt x="60349" y="70057"/>
                    <a:pt x="90501" y="153285"/>
                    <a:pt x="125066" y="228924"/>
                  </a:cubicBezTo>
                  <a:cubicBezTo>
                    <a:pt x="154483" y="292080"/>
                    <a:pt x="184389" y="356948"/>
                    <a:pt x="211355" y="422306"/>
                  </a:cubicBezTo>
                  <a:close/>
                </a:path>
              </a:pathLst>
            </a:custGeom>
            <a:solidFill>
              <a:schemeClr val="accent1">
                <a:lumMod val="20000"/>
                <a:lumOff val="80000"/>
              </a:schemeClr>
            </a:solidFill>
            <a:ln w="24477" cap="flat">
              <a:noFill/>
              <a:prstDash val="solid"/>
              <a:miter/>
            </a:ln>
          </p:spPr>
          <p:txBody>
            <a:bodyPr rtlCol="0" anchor="ctr"/>
            <a:lstStyle/>
            <a:p>
              <a:endParaRPr lang="en-EG"/>
            </a:p>
          </p:txBody>
        </p:sp>
        <p:sp>
          <p:nvSpPr>
            <p:cNvPr id="50" name="Freeform 49">
              <a:extLst>
                <a:ext uri="{FF2B5EF4-FFF2-40B4-BE49-F238E27FC236}">
                  <a16:creationId xmlns:a16="http://schemas.microsoft.com/office/drawing/2014/main" id="{798DAF8F-AA98-AB45-9A12-12D06B151BFD}"/>
                </a:ext>
              </a:extLst>
            </p:cNvPr>
            <p:cNvSpPr/>
            <p:nvPr/>
          </p:nvSpPr>
          <p:spPr>
            <a:xfrm>
              <a:off x="1394795" y="3511091"/>
              <a:ext cx="306423" cy="154705"/>
            </a:xfrm>
            <a:custGeom>
              <a:avLst/>
              <a:gdLst>
                <a:gd name="connsiteX0" fmla="*/ 306424 w 306423"/>
                <a:gd name="connsiteY0" fmla="*/ 0 h 154705"/>
                <a:gd name="connsiteX1" fmla="*/ 141200 w 306423"/>
                <a:gd name="connsiteY1" fmla="*/ 105748 h 154705"/>
                <a:gd name="connsiteX2" fmla="*/ 63491 w 306423"/>
                <a:gd name="connsiteY2" fmla="*/ 154706 h 154705"/>
                <a:gd name="connsiteX3" fmla="*/ 0 w 306423"/>
                <a:gd name="connsiteY3" fmla="*/ 113337 h 154705"/>
                <a:gd name="connsiteX4" fmla="*/ 306424 w 306423"/>
                <a:gd name="connsiteY4" fmla="*/ 0 h 154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423" h="154705">
                  <a:moveTo>
                    <a:pt x="306424" y="0"/>
                  </a:moveTo>
                  <a:cubicBezTo>
                    <a:pt x="255190" y="36229"/>
                    <a:pt x="198072" y="71233"/>
                    <a:pt x="141200" y="105748"/>
                  </a:cubicBezTo>
                  <a:cubicBezTo>
                    <a:pt x="113990" y="122149"/>
                    <a:pt x="88005" y="138550"/>
                    <a:pt x="63491" y="154706"/>
                  </a:cubicBezTo>
                  <a:cubicBezTo>
                    <a:pt x="40203" y="140753"/>
                    <a:pt x="19121" y="126800"/>
                    <a:pt x="0" y="113337"/>
                  </a:cubicBezTo>
                  <a:cubicBezTo>
                    <a:pt x="175519" y="13463"/>
                    <a:pt x="302992" y="245"/>
                    <a:pt x="306424" y="0"/>
                  </a:cubicBezTo>
                  <a:close/>
                </a:path>
              </a:pathLst>
            </a:custGeom>
            <a:solidFill>
              <a:schemeClr val="accent1">
                <a:lumMod val="50000"/>
              </a:schemeClr>
            </a:solidFill>
            <a:ln w="24477" cap="flat">
              <a:noFill/>
              <a:prstDash val="solid"/>
              <a:miter/>
            </a:ln>
          </p:spPr>
          <p:txBody>
            <a:bodyPr rtlCol="0" anchor="ctr"/>
            <a:lstStyle/>
            <a:p>
              <a:endParaRPr lang="en-EG"/>
            </a:p>
          </p:txBody>
        </p:sp>
        <p:sp>
          <p:nvSpPr>
            <p:cNvPr id="51" name="Freeform 50">
              <a:extLst>
                <a:ext uri="{FF2B5EF4-FFF2-40B4-BE49-F238E27FC236}">
                  <a16:creationId xmlns:a16="http://schemas.microsoft.com/office/drawing/2014/main" id="{8C9B48CE-2442-8643-B51B-E97896A5C8F5}"/>
                </a:ext>
              </a:extLst>
            </p:cNvPr>
            <p:cNvSpPr/>
            <p:nvPr/>
          </p:nvSpPr>
          <p:spPr>
            <a:xfrm>
              <a:off x="1387195" y="2546873"/>
              <a:ext cx="503270" cy="716950"/>
            </a:xfrm>
            <a:custGeom>
              <a:avLst/>
              <a:gdLst>
                <a:gd name="connsiteX0" fmla="*/ 503270 w 503270"/>
                <a:gd name="connsiteY0" fmla="*/ 634979 h 716950"/>
                <a:gd name="connsiteX1" fmla="*/ 123305 w 503270"/>
                <a:gd name="connsiteY1" fmla="*/ 716738 h 716950"/>
                <a:gd name="connsiteX2" fmla="*/ 120608 w 503270"/>
                <a:gd name="connsiteY2" fmla="*/ 716738 h 716950"/>
                <a:gd name="connsiteX3" fmla="*/ 117422 w 503270"/>
                <a:gd name="connsiteY3" fmla="*/ 707191 h 716950"/>
                <a:gd name="connsiteX4" fmla="*/ 0 w 503270"/>
                <a:gd name="connsiteY4" fmla="*/ 319693 h 716950"/>
                <a:gd name="connsiteX5" fmla="*/ 22308 w 503270"/>
                <a:gd name="connsiteY5" fmla="*/ 65603 h 716950"/>
                <a:gd name="connsiteX6" fmla="*/ 84083 w 503270"/>
                <a:gd name="connsiteY6" fmla="*/ 46999 h 716950"/>
                <a:gd name="connsiteX7" fmla="*/ 179687 w 503270"/>
                <a:gd name="connsiteY7" fmla="*/ 200481 h 716950"/>
                <a:gd name="connsiteX8" fmla="*/ 300050 w 503270"/>
                <a:gd name="connsiteY8" fmla="*/ 4651 h 716950"/>
                <a:gd name="connsiteX9" fmla="*/ 352265 w 503270"/>
                <a:gd name="connsiteY9" fmla="*/ 0 h 716950"/>
                <a:gd name="connsiteX10" fmla="*/ 373592 w 503270"/>
                <a:gd name="connsiteY10" fmla="*/ 0 h 716950"/>
                <a:gd name="connsiteX11" fmla="*/ 377759 w 503270"/>
                <a:gd name="connsiteY11" fmla="*/ 122394 h 716950"/>
                <a:gd name="connsiteX12" fmla="*/ 469441 w 503270"/>
                <a:gd name="connsiteY12" fmla="*/ 302068 h 716950"/>
                <a:gd name="connsiteX13" fmla="*/ 485375 w 503270"/>
                <a:gd name="connsiteY13" fmla="*/ 473419 h 716950"/>
                <a:gd name="connsiteX14" fmla="*/ 503270 w 503270"/>
                <a:gd name="connsiteY14" fmla="*/ 634979 h 71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3270" h="716950">
                  <a:moveTo>
                    <a:pt x="503270" y="634979"/>
                  </a:moveTo>
                  <a:cubicBezTo>
                    <a:pt x="338292" y="720654"/>
                    <a:pt x="147574" y="717472"/>
                    <a:pt x="123305" y="716738"/>
                  </a:cubicBezTo>
                  <a:lnTo>
                    <a:pt x="120608" y="716738"/>
                  </a:lnTo>
                  <a:lnTo>
                    <a:pt x="117422" y="707191"/>
                  </a:lnTo>
                  <a:cubicBezTo>
                    <a:pt x="102713" y="662885"/>
                    <a:pt x="45841" y="480518"/>
                    <a:pt x="0" y="319693"/>
                  </a:cubicBezTo>
                  <a:cubicBezTo>
                    <a:pt x="24514" y="237444"/>
                    <a:pt x="24514" y="109910"/>
                    <a:pt x="22308" y="65603"/>
                  </a:cubicBezTo>
                  <a:cubicBezTo>
                    <a:pt x="43880" y="58015"/>
                    <a:pt x="66188" y="51650"/>
                    <a:pt x="84083" y="46999"/>
                  </a:cubicBezTo>
                  <a:cubicBezTo>
                    <a:pt x="85308" y="90082"/>
                    <a:pt x="96830" y="197544"/>
                    <a:pt x="179687" y="200481"/>
                  </a:cubicBezTo>
                  <a:cubicBezTo>
                    <a:pt x="277742" y="203908"/>
                    <a:pt x="296618" y="65358"/>
                    <a:pt x="300050" y="4651"/>
                  </a:cubicBezTo>
                  <a:cubicBezTo>
                    <a:pt x="317349" y="2084"/>
                    <a:pt x="334784" y="531"/>
                    <a:pt x="352265" y="0"/>
                  </a:cubicBezTo>
                  <a:cubicBezTo>
                    <a:pt x="359619" y="0"/>
                    <a:pt x="366728" y="0"/>
                    <a:pt x="373592" y="0"/>
                  </a:cubicBezTo>
                  <a:cubicBezTo>
                    <a:pt x="368471" y="40760"/>
                    <a:pt x="369878" y="82075"/>
                    <a:pt x="377759" y="122394"/>
                  </a:cubicBezTo>
                  <a:cubicBezTo>
                    <a:pt x="390778" y="189707"/>
                    <a:pt x="422556" y="251986"/>
                    <a:pt x="469441" y="302068"/>
                  </a:cubicBezTo>
                  <a:cubicBezTo>
                    <a:pt x="470912" y="328015"/>
                    <a:pt x="478021" y="401452"/>
                    <a:pt x="485375" y="473419"/>
                  </a:cubicBezTo>
                  <a:cubicBezTo>
                    <a:pt x="492729" y="545387"/>
                    <a:pt x="503270" y="634979"/>
                    <a:pt x="503270" y="634979"/>
                  </a:cubicBezTo>
                  <a:close/>
                </a:path>
              </a:pathLst>
            </a:custGeom>
            <a:solidFill>
              <a:schemeClr val="accent1"/>
            </a:solidFill>
            <a:ln w="24477" cap="flat">
              <a:noFill/>
              <a:prstDash val="solid"/>
              <a:miter/>
            </a:ln>
          </p:spPr>
          <p:txBody>
            <a:bodyPr rtlCol="0" anchor="ctr"/>
            <a:lstStyle/>
            <a:p>
              <a:endParaRPr lang="en-EG"/>
            </a:p>
          </p:txBody>
        </p:sp>
        <p:sp>
          <p:nvSpPr>
            <p:cNvPr id="52" name="Freeform 51">
              <a:extLst>
                <a:ext uri="{FF2B5EF4-FFF2-40B4-BE49-F238E27FC236}">
                  <a16:creationId xmlns:a16="http://schemas.microsoft.com/office/drawing/2014/main" id="{FE55AA17-5144-9845-9167-F09DC8FBF833}"/>
                </a:ext>
              </a:extLst>
            </p:cNvPr>
            <p:cNvSpPr/>
            <p:nvPr/>
          </p:nvSpPr>
          <p:spPr>
            <a:xfrm>
              <a:off x="1764582" y="2670246"/>
              <a:ext cx="107987" cy="350046"/>
            </a:xfrm>
            <a:custGeom>
              <a:avLst/>
              <a:gdLst>
                <a:gd name="connsiteX0" fmla="*/ 92299 w 107987"/>
                <a:gd name="connsiteY0" fmla="*/ 178695 h 350046"/>
                <a:gd name="connsiteX1" fmla="*/ 107988 w 107987"/>
                <a:gd name="connsiteY1" fmla="*/ 350046 h 350046"/>
                <a:gd name="connsiteX2" fmla="*/ 127 w 107987"/>
                <a:gd name="connsiteY2" fmla="*/ 0 h 350046"/>
                <a:gd name="connsiteX3" fmla="*/ 92054 w 107987"/>
                <a:gd name="connsiteY3" fmla="*/ 178695 h 350046"/>
              </a:gdLst>
              <a:ahLst/>
              <a:cxnLst>
                <a:cxn ang="0">
                  <a:pos x="connsiteX0" y="connsiteY0"/>
                </a:cxn>
                <a:cxn ang="0">
                  <a:pos x="connsiteX1" y="connsiteY1"/>
                </a:cxn>
                <a:cxn ang="0">
                  <a:pos x="connsiteX2" y="connsiteY2"/>
                </a:cxn>
                <a:cxn ang="0">
                  <a:pos x="connsiteX3" y="connsiteY3"/>
                </a:cxn>
              </a:cxnLst>
              <a:rect l="l" t="t" r="r" b="b"/>
              <a:pathLst>
                <a:path w="107987" h="350046">
                  <a:moveTo>
                    <a:pt x="92299" y="178695"/>
                  </a:moveTo>
                  <a:cubicBezTo>
                    <a:pt x="92299" y="203174"/>
                    <a:pt x="100634" y="276610"/>
                    <a:pt x="107988" y="350046"/>
                  </a:cubicBezTo>
                  <a:cubicBezTo>
                    <a:pt x="35333" y="247953"/>
                    <a:pt x="-2485" y="125219"/>
                    <a:pt x="127" y="0"/>
                  </a:cubicBezTo>
                  <a:cubicBezTo>
                    <a:pt x="13388" y="66992"/>
                    <a:pt x="45242" y="128912"/>
                    <a:pt x="92054" y="178695"/>
                  </a:cubicBezTo>
                  <a:close/>
                </a:path>
              </a:pathLst>
            </a:custGeom>
            <a:solidFill>
              <a:schemeClr val="accent1"/>
            </a:solidFill>
            <a:ln w="24477" cap="flat">
              <a:noFill/>
              <a:prstDash val="solid"/>
              <a:miter/>
            </a:ln>
          </p:spPr>
          <p:txBody>
            <a:bodyPr rtlCol="0" anchor="ctr"/>
            <a:lstStyle/>
            <a:p>
              <a:endParaRPr lang="en-EG"/>
            </a:p>
          </p:txBody>
        </p:sp>
        <p:sp>
          <p:nvSpPr>
            <p:cNvPr id="53" name="Freeform 52">
              <a:extLst>
                <a:ext uri="{FF2B5EF4-FFF2-40B4-BE49-F238E27FC236}">
                  <a16:creationId xmlns:a16="http://schemas.microsoft.com/office/drawing/2014/main" id="{94C9D1B8-808D-524F-98BE-C057C4B981B7}"/>
                </a:ext>
              </a:extLst>
            </p:cNvPr>
            <p:cNvSpPr/>
            <p:nvPr/>
          </p:nvSpPr>
          <p:spPr>
            <a:xfrm>
              <a:off x="987601" y="2976398"/>
              <a:ext cx="80068" cy="134232"/>
            </a:xfrm>
            <a:custGeom>
              <a:avLst/>
              <a:gdLst>
                <a:gd name="connsiteX0" fmla="*/ 37769 w 80068"/>
                <a:gd name="connsiteY0" fmla="*/ 15988 h 134232"/>
                <a:gd name="connsiteX1" fmla="*/ 753 w 80068"/>
                <a:gd name="connsiteY1" fmla="*/ 115372 h 134232"/>
                <a:gd name="connsiteX2" fmla="*/ 30415 w 80068"/>
                <a:gd name="connsiteY2" fmla="*/ 129080 h 134232"/>
                <a:gd name="connsiteX3" fmla="*/ 79443 w 80068"/>
                <a:gd name="connsiteY3" fmla="*/ 23087 h 134232"/>
                <a:gd name="connsiteX4" fmla="*/ 37769 w 80068"/>
                <a:gd name="connsiteY4" fmla="*/ 15988 h 13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68" h="134232">
                  <a:moveTo>
                    <a:pt x="37769" y="15988"/>
                  </a:moveTo>
                  <a:cubicBezTo>
                    <a:pt x="28208" y="50503"/>
                    <a:pt x="11049" y="81591"/>
                    <a:pt x="753" y="115372"/>
                  </a:cubicBezTo>
                  <a:cubicBezTo>
                    <a:pt x="-4640" y="132997"/>
                    <a:pt x="20364" y="139851"/>
                    <a:pt x="30415" y="129080"/>
                  </a:cubicBezTo>
                  <a:cubicBezTo>
                    <a:pt x="54691" y="97977"/>
                    <a:pt x="71467" y="61709"/>
                    <a:pt x="79443" y="23087"/>
                  </a:cubicBezTo>
                  <a:cubicBezTo>
                    <a:pt x="85571" y="-2615"/>
                    <a:pt x="44878" y="-9469"/>
                    <a:pt x="37769" y="15988"/>
                  </a:cubicBezTo>
                  <a:close/>
                </a:path>
              </a:pathLst>
            </a:custGeom>
            <a:solidFill>
              <a:schemeClr val="accent1">
                <a:lumMod val="20000"/>
                <a:lumOff val="80000"/>
              </a:schemeClr>
            </a:solidFill>
            <a:ln w="24477" cap="flat">
              <a:noFill/>
              <a:prstDash val="solid"/>
              <a:miter/>
            </a:ln>
          </p:spPr>
          <p:txBody>
            <a:bodyPr rtlCol="0" anchor="ctr"/>
            <a:lstStyle/>
            <a:p>
              <a:endParaRPr lang="en-EG"/>
            </a:p>
          </p:txBody>
        </p:sp>
        <p:sp>
          <p:nvSpPr>
            <p:cNvPr id="54" name="Freeform 53">
              <a:extLst>
                <a:ext uri="{FF2B5EF4-FFF2-40B4-BE49-F238E27FC236}">
                  <a16:creationId xmlns:a16="http://schemas.microsoft.com/office/drawing/2014/main" id="{AA8902EE-A651-2043-9A32-60724EC7BFD6}"/>
                </a:ext>
              </a:extLst>
            </p:cNvPr>
            <p:cNvSpPr/>
            <p:nvPr/>
          </p:nvSpPr>
          <p:spPr>
            <a:xfrm>
              <a:off x="1418578" y="2362757"/>
              <a:ext cx="236071" cy="378966"/>
            </a:xfrm>
            <a:custGeom>
              <a:avLst/>
              <a:gdLst>
                <a:gd name="connsiteX0" fmla="*/ 39217 w 236071"/>
                <a:gd name="connsiteY0" fmla="*/ 178486 h 378966"/>
                <a:gd name="connsiteX1" fmla="*/ 57357 w 236071"/>
                <a:gd name="connsiteY1" fmla="*/ 201496 h 378966"/>
                <a:gd name="connsiteX2" fmla="*/ 63731 w 236071"/>
                <a:gd name="connsiteY2" fmla="*/ 209818 h 378966"/>
                <a:gd name="connsiteX3" fmla="*/ 125996 w 236071"/>
                <a:gd name="connsiteY3" fmla="*/ 378967 h 378966"/>
                <a:gd name="connsiteX4" fmla="*/ 132615 w 236071"/>
                <a:gd name="connsiteY4" fmla="*/ 368686 h 378966"/>
                <a:gd name="connsiteX5" fmla="*/ 116436 w 236071"/>
                <a:gd name="connsiteY5" fmla="*/ 301614 h 378966"/>
                <a:gd name="connsiteX6" fmla="*/ 157374 w 236071"/>
                <a:gd name="connsiteY6" fmla="*/ 207370 h 378966"/>
                <a:gd name="connsiteX7" fmla="*/ 202234 w 236071"/>
                <a:gd name="connsiteY7" fmla="*/ 154007 h 378966"/>
                <a:gd name="connsiteX8" fmla="*/ 221110 w 236071"/>
                <a:gd name="connsiteY8" fmla="*/ 87425 h 378966"/>
                <a:gd name="connsiteX9" fmla="*/ 234102 w 236071"/>
                <a:gd name="connsiteY9" fmla="*/ 21087 h 378966"/>
                <a:gd name="connsiteX10" fmla="*/ 236063 w 236071"/>
                <a:gd name="connsiteY10" fmla="*/ 15457 h 378966"/>
                <a:gd name="connsiteX11" fmla="*/ 229690 w 236071"/>
                <a:gd name="connsiteY11" fmla="*/ 2483 h 378966"/>
                <a:gd name="connsiteX12" fmla="*/ 224297 w 236071"/>
                <a:gd name="connsiteY12" fmla="*/ 35 h 378966"/>
                <a:gd name="connsiteX13" fmla="*/ 219149 w 236071"/>
                <a:gd name="connsiteY13" fmla="*/ 2728 h 378966"/>
                <a:gd name="connsiteX14" fmla="*/ 219149 w 236071"/>
                <a:gd name="connsiteY14" fmla="*/ 6645 h 378966"/>
                <a:gd name="connsiteX15" fmla="*/ 216698 w 236071"/>
                <a:gd name="connsiteY15" fmla="*/ 49483 h 378966"/>
                <a:gd name="connsiteX16" fmla="*/ 212775 w 236071"/>
                <a:gd name="connsiteY16" fmla="*/ 94768 h 378966"/>
                <a:gd name="connsiteX17" fmla="*/ 166934 w 236071"/>
                <a:gd name="connsiteY17" fmla="*/ 186074 h 378966"/>
                <a:gd name="connsiteX18" fmla="*/ 113004 w 236071"/>
                <a:gd name="connsiteY18" fmla="*/ 290353 h 378966"/>
                <a:gd name="connsiteX19" fmla="*/ 88490 w 236071"/>
                <a:gd name="connsiteY19" fmla="*/ 231360 h 378966"/>
                <a:gd name="connsiteX20" fmla="*/ 39462 w 236071"/>
                <a:gd name="connsiteY20" fmla="*/ 161350 h 378966"/>
                <a:gd name="connsiteX21" fmla="*/ 17154 w 236071"/>
                <a:gd name="connsiteY21" fmla="*/ 106518 h 378966"/>
                <a:gd name="connsiteX22" fmla="*/ 12987 w 236071"/>
                <a:gd name="connsiteY22" fmla="*/ 78857 h 378966"/>
                <a:gd name="connsiteX23" fmla="*/ 11516 w 236071"/>
                <a:gd name="connsiteY23" fmla="*/ 43118 h 378966"/>
                <a:gd name="connsiteX24" fmla="*/ 240 w 236071"/>
                <a:gd name="connsiteY24" fmla="*/ 53644 h 378966"/>
                <a:gd name="connsiteX25" fmla="*/ 6858 w 236071"/>
                <a:gd name="connsiteY25" fmla="*/ 109455 h 378966"/>
                <a:gd name="connsiteX26" fmla="*/ 34559 w 236071"/>
                <a:gd name="connsiteY26" fmla="*/ 171632 h 37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6071" h="378966">
                  <a:moveTo>
                    <a:pt x="39217" y="178486"/>
                  </a:moveTo>
                  <a:cubicBezTo>
                    <a:pt x="45100" y="186564"/>
                    <a:pt x="51229" y="193907"/>
                    <a:pt x="57357" y="201496"/>
                  </a:cubicBezTo>
                  <a:cubicBezTo>
                    <a:pt x="59693" y="204102"/>
                    <a:pt x="61824" y="206885"/>
                    <a:pt x="63731" y="209818"/>
                  </a:cubicBezTo>
                  <a:cubicBezTo>
                    <a:pt x="100992" y="261713"/>
                    <a:pt x="107365" y="321442"/>
                    <a:pt x="125996" y="378967"/>
                  </a:cubicBezTo>
                  <a:lnTo>
                    <a:pt x="132615" y="368686"/>
                  </a:lnTo>
                  <a:cubicBezTo>
                    <a:pt x="127222" y="346165"/>
                    <a:pt x="122564" y="323645"/>
                    <a:pt x="116436" y="301614"/>
                  </a:cubicBezTo>
                  <a:cubicBezTo>
                    <a:pt x="122157" y="267328"/>
                    <a:pt x="136214" y="234968"/>
                    <a:pt x="157374" y="207370"/>
                  </a:cubicBezTo>
                  <a:cubicBezTo>
                    <a:pt x="173936" y="190995"/>
                    <a:pt x="188952" y="173132"/>
                    <a:pt x="202234" y="154007"/>
                  </a:cubicBezTo>
                  <a:cubicBezTo>
                    <a:pt x="213297" y="133446"/>
                    <a:pt x="219739" y="110725"/>
                    <a:pt x="221110" y="87425"/>
                  </a:cubicBezTo>
                  <a:cubicBezTo>
                    <a:pt x="221611" y="64733"/>
                    <a:pt x="226006" y="42295"/>
                    <a:pt x="234102" y="21087"/>
                  </a:cubicBezTo>
                  <a:cubicBezTo>
                    <a:pt x="235008" y="19308"/>
                    <a:pt x="235668" y="17414"/>
                    <a:pt x="236063" y="15457"/>
                  </a:cubicBezTo>
                  <a:cubicBezTo>
                    <a:pt x="236225" y="10345"/>
                    <a:pt x="233838" y="5485"/>
                    <a:pt x="229690" y="2483"/>
                  </a:cubicBezTo>
                  <a:cubicBezTo>
                    <a:pt x="228156" y="1181"/>
                    <a:pt x="226288" y="333"/>
                    <a:pt x="224297" y="35"/>
                  </a:cubicBezTo>
                  <a:cubicBezTo>
                    <a:pt x="222189" y="-212"/>
                    <a:pt x="220145" y="857"/>
                    <a:pt x="219149" y="2728"/>
                  </a:cubicBezTo>
                  <a:cubicBezTo>
                    <a:pt x="218898" y="4022"/>
                    <a:pt x="218898" y="5351"/>
                    <a:pt x="219149" y="6645"/>
                  </a:cubicBezTo>
                  <a:cubicBezTo>
                    <a:pt x="219677" y="20969"/>
                    <a:pt x="218856" y="35311"/>
                    <a:pt x="216698" y="49483"/>
                  </a:cubicBezTo>
                  <a:cubicBezTo>
                    <a:pt x="215227" y="64415"/>
                    <a:pt x="214491" y="79591"/>
                    <a:pt x="212775" y="94768"/>
                  </a:cubicBezTo>
                  <a:cubicBezTo>
                    <a:pt x="208537" y="129584"/>
                    <a:pt x="192336" y="161854"/>
                    <a:pt x="166934" y="186074"/>
                  </a:cubicBezTo>
                  <a:cubicBezTo>
                    <a:pt x="137971" y="213972"/>
                    <a:pt x="119018" y="250621"/>
                    <a:pt x="113004" y="290353"/>
                  </a:cubicBezTo>
                  <a:cubicBezTo>
                    <a:pt x="107230" y="269779"/>
                    <a:pt x="98999" y="249972"/>
                    <a:pt x="88490" y="231360"/>
                  </a:cubicBezTo>
                  <a:cubicBezTo>
                    <a:pt x="74027" y="206881"/>
                    <a:pt x="54415" y="185340"/>
                    <a:pt x="39462" y="161350"/>
                  </a:cubicBezTo>
                  <a:cubicBezTo>
                    <a:pt x="28631" y="144640"/>
                    <a:pt x="21062" y="126036"/>
                    <a:pt x="17154" y="106518"/>
                  </a:cubicBezTo>
                  <a:cubicBezTo>
                    <a:pt x="14447" y="97544"/>
                    <a:pt x="13043" y="88229"/>
                    <a:pt x="12987" y="78857"/>
                  </a:cubicBezTo>
                  <a:cubicBezTo>
                    <a:pt x="12987" y="69555"/>
                    <a:pt x="17399" y="50951"/>
                    <a:pt x="11516" y="43118"/>
                  </a:cubicBezTo>
                  <a:cubicBezTo>
                    <a:pt x="2446" y="30879"/>
                    <a:pt x="-986" y="45076"/>
                    <a:pt x="240" y="53644"/>
                  </a:cubicBezTo>
                  <a:cubicBezTo>
                    <a:pt x="3181" y="72248"/>
                    <a:pt x="2936" y="91096"/>
                    <a:pt x="6858" y="109455"/>
                  </a:cubicBezTo>
                  <a:cubicBezTo>
                    <a:pt x="12227" y="131691"/>
                    <a:pt x="21615" y="152761"/>
                    <a:pt x="34559" y="171632"/>
                  </a:cubicBezTo>
                  <a:close/>
                </a:path>
              </a:pathLst>
            </a:custGeom>
            <a:solidFill>
              <a:schemeClr val="accent1">
                <a:lumMod val="20000"/>
                <a:lumOff val="80000"/>
              </a:schemeClr>
            </a:solidFill>
            <a:ln w="24477" cap="flat">
              <a:noFill/>
              <a:prstDash val="solid"/>
              <a:miter/>
            </a:ln>
          </p:spPr>
          <p:txBody>
            <a:bodyPr rtlCol="0" anchor="ctr"/>
            <a:lstStyle/>
            <a:p>
              <a:endParaRPr lang="en-EG"/>
            </a:p>
          </p:txBody>
        </p:sp>
        <p:sp>
          <p:nvSpPr>
            <p:cNvPr id="55" name="Freeform 54">
              <a:extLst>
                <a:ext uri="{FF2B5EF4-FFF2-40B4-BE49-F238E27FC236}">
                  <a16:creationId xmlns:a16="http://schemas.microsoft.com/office/drawing/2014/main" id="{81B06446-7602-4641-9C2A-6AB3862C1DFA}"/>
                </a:ext>
              </a:extLst>
            </p:cNvPr>
            <p:cNvSpPr/>
            <p:nvPr/>
          </p:nvSpPr>
          <p:spPr>
            <a:xfrm>
              <a:off x="1506210" y="2684688"/>
              <a:ext cx="214464" cy="507896"/>
            </a:xfrm>
            <a:custGeom>
              <a:avLst/>
              <a:gdLst>
                <a:gd name="connsiteX0" fmla="*/ 153089 w 214464"/>
                <a:gd name="connsiteY0" fmla="*/ 329484 h 507896"/>
                <a:gd name="connsiteX1" fmla="*/ 141323 w 214464"/>
                <a:gd name="connsiteY1" fmla="*/ 399004 h 507896"/>
                <a:gd name="connsiteX2" fmla="*/ 144510 w 214464"/>
                <a:gd name="connsiteY2" fmla="*/ 453102 h 507896"/>
                <a:gd name="connsiteX3" fmla="*/ 124653 w 214464"/>
                <a:gd name="connsiteY3" fmla="*/ 493736 h 507896"/>
                <a:gd name="connsiteX4" fmla="*/ 109455 w 214464"/>
                <a:gd name="connsiteY4" fmla="*/ 497408 h 507896"/>
                <a:gd name="connsiteX5" fmla="*/ 95482 w 214464"/>
                <a:gd name="connsiteY5" fmla="*/ 497408 h 507896"/>
                <a:gd name="connsiteX6" fmla="*/ 79303 w 214464"/>
                <a:gd name="connsiteY6" fmla="*/ 484190 h 507896"/>
                <a:gd name="connsiteX7" fmla="*/ 64349 w 214464"/>
                <a:gd name="connsiteY7" fmla="*/ 417852 h 507896"/>
                <a:gd name="connsiteX8" fmla="*/ 38119 w 214464"/>
                <a:gd name="connsiteY8" fmla="*/ 360082 h 507896"/>
                <a:gd name="connsiteX9" fmla="*/ 30275 w 214464"/>
                <a:gd name="connsiteY9" fmla="*/ 220309 h 507896"/>
                <a:gd name="connsiteX10" fmla="*/ 24882 w 214464"/>
                <a:gd name="connsiteY10" fmla="*/ 0 h 507896"/>
                <a:gd name="connsiteX11" fmla="*/ 24882 w 214464"/>
                <a:gd name="connsiteY11" fmla="*/ 0 h 507896"/>
                <a:gd name="connsiteX12" fmla="*/ 35423 w 214464"/>
                <a:gd name="connsiteY12" fmla="*/ 127534 h 507896"/>
                <a:gd name="connsiteX13" fmla="*/ 7722 w 214464"/>
                <a:gd name="connsiteY13" fmla="*/ 263391 h 507896"/>
                <a:gd name="connsiteX14" fmla="*/ 7722 w 214464"/>
                <a:gd name="connsiteY14" fmla="*/ 340744 h 507896"/>
                <a:gd name="connsiteX15" fmla="*/ 27578 w 214464"/>
                <a:gd name="connsiteY15" fmla="*/ 365223 h 507896"/>
                <a:gd name="connsiteX16" fmla="*/ 54789 w 214464"/>
                <a:gd name="connsiteY16" fmla="*/ 446248 h 507896"/>
                <a:gd name="connsiteX17" fmla="*/ 132743 w 214464"/>
                <a:gd name="connsiteY17" fmla="*/ 499367 h 507896"/>
                <a:gd name="connsiteX18" fmla="*/ 153580 w 214464"/>
                <a:gd name="connsiteY18" fmla="*/ 445024 h 507896"/>
                <a:gd name="connsiteX19" fmla="*/ 148922 w 214464"/>
                <a:gd name="connsiteY19" fmla="*/ 392394 h 507896"/>
                <a:gd name="connsiteX20" fmla="*/ 150883 w 214464"/>
                <a:gd name="connsiteY20" fmla="*/ 347843 h 507896"/>
                <a:gd name="connsiteX21" fmla="*/ 154805 w 214464"/>
                <a:gd name="connsiteY21" fmla="*/ 339765 h 507896"/>
                <a:gd name="connsiteX22" fmla="*/ 169024 w 214464"/>
                <a:gd name="connsiteY22" fmla="*/ 332177 h 507896"/>
                <a:gd name="connsiteX23" fmla="*/ 177849 w 214464"/>
                <a:gd name="connsiteY23" fmla="*/ 330708 h 507896"/>
                <a:gd name="connsiteX24" fmla="*/ 188144 w 214464"/>
                <a:gd name="connsiteY24" fmla="*/ 335604 h 507896"/>
                <a:gd name="connsiteX25" fmla="*/ 204569 w 214464"/>
                <a:gd name="connsiteY25" fmla="*/ 362285 h 507896"/>
                <a:gd name="connsiteX26" fmla="*/ 208736 w 214464"/>
                <a:gd name="connsiteY26" fmla="*/ 370119 h 507896"/>
                <a:gd name="connsiteX27" fmla="*/ 214374 w 214464"/>
                <a:gd name="connsiteY27" fmla="*/ 365713 h 507896"/>
                <a:gd name="connsiteX28" fmla="*/ 153089 w 214464"/>
                <a:gd name="connsiteY28" fmla="*/ 329484 h 50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4464" h="507896">
                  <a:moveTo>
                    <a:pt x="153089" y="329484"/>
                  </a:moveTo>
                  <a:cubicBezTo>
                    <a:pt x="137891" y="347109"/>
                    <a:pt x="140832" y="378442"/>
                    <a:pt x="141323" y="399004"/>
                  </a:cubicBezTo>
                  <a:cubicBezTo>
                    <a:pt x="143734" y="416932"/>
                    <a:pt x="144799" y="435015"/>
                    <a:pt x="144510" y="453102"/>
                  </a:cubicBezTo>
                  <a:cubicBezTo>
                    <a:pt x="144282" y="468924"/>
                    <a:pt x="137003" y="483821"/>
                    <a:pt x="124653" y="493736"/>
                  </a:cubicBezTo>
                  <a:cubicBezTo>
                    <a:pt x="119872" y="495930"/>
                    <a:pt x="114711" y="497177"/>
                    <a:pt x="109455" y="497408"/>
                  </a:cubicBezTo>
                  <a:cubicBezTo>
                    <a:pt x="104849" y="498386"/>
                    <a:pt x="100088" y="498386"/>
                    <a:pt x="95482" y="497408"/>
                  </a:cubicBezTo>
                  <a:cubicBezTo>
                    <a:pt x="88922" y="494658"/>
                    <a:pt x="83301" y="490066"/>
                    <a:pt x="79303" y="484190"/>
                  </a:cubicBezTo>
                  <a:cubicBezTo>
                    <a:pt x="62143" y="462648"/>
                    <a:pt x="65575" y="443555"/>
                    <a:pt x="64349" y="417852"/>
                  </a:cubicBezTo>
                  <a:cubicBezTo>
                    <a:pt x="64093" y="395777"/>
                    <a:pt x="54578" y="374821"/>
                    <a:pt x="38119" y="360082"/>
                  </a:cubicBezTo>
                  <a:cubicBezTo>
                    <a:pt x="-6741" y="313083"/>
                    <a:pt x="16792" y="272938"/>
                    <a:pt x="30275" y="220309"/>
                  </a:cubicBezTo>
                  <a:cubicBezTo>
                    <a:pt x="47680" y="152258"/>
                    <a:pt x="54789" y="64869"/>
                    <a:pt x="24882" y="0"/>
                  </a:cubicBezTo>
                  <a:cubicBezTo>
                    <a:pt x="24882" y="0"/>
                    <a:pt x="24882" y="0"/>
                    <a:pt x="24882" y="0"/>
                  </a:cubicBezTo>
                  <a:cubicBezTo>
                    <a:pt x="31212" y="42232"/>
                    <a:pt x="34733" y="84837"/>
                    <a:pt x="35423" y="127534"/>
                  </a:cubicBezTo>
                  <a:cubicBezTo>
                    <a:pt x="31734" y="173773"/>
                    <a:pt x="22433" y="219393"/>
                    <a:pt x="7722" y="263391"/>
                  </a:cubicBezTo>
                  <a:cubicBezTo>
                    <a:pt x="-2574" y="288151"/>
                    <a:pt x="-2574" y="315985"/>
                    <a:pt x="7722" y="340744"/>
                  </a:cubicBezTo>
                  <a:cubicBezTo>
                    <a:pt x="13170" y="349785"/>
                    <a:pt x="19853" y="358024"/>
                    <a:pt x="27578" y="365223"/>
                  </a:cubicBezTo>
                  <a:cubicBezTo>
                    <a:pt x="52092" y="389702"/>
                    <a:pt x="52092" y="412712"/>
                    <a:pt x="54789" y="446248"/>
                  </a:cubicBezTo>
                  <a:cubicBezTo>
                    <a:pt x="57485" y="479784"/>
                    <a:pt x="93276" y="527517"/>
                    <a:pt x="132743" y="499367"/>
                  </a:cubicBezTo>
                  <a:cubicBezTo>
                    <a:pt x="148095" y="485693"/>
                    <a:pt x="155861" y="465439"/>
                    <a:pt x="153580" y="445024"/>
                  </a:cubicBezTo>
                  <a:cubicBezTo>
                    <a:pt x="153580" y="427399"/>
                    <a:pt x="149903" y="410019"/>
                    <a:pt x="148922" y="392394"/>
                  </a:cubicBezTo>
                  <a:cubicBezTo>
                    <a:pt x="147365" y="377529"/>
                    <a:pt x="148025" y="362515"/>
                    <a:pt x="150883" y="347843"/>
                  </a:cubicBezTo>
                  <a:cubicBezTo>
                    <a:pt x="151635" y="344915"/>
                    <a:pt x="152968" y="342168"/>
                    <a:pt x="154805" y="339765"/>
                  </a:cubicBezTo>
                  <a:cubicBezTo>
                    <a:pt x="158553" y="335707"/>
                    <a:pt x="163563" y="333033"/>
                    <a:pt x="169024" y="332177"/>
                  </a:cubicBezTo>
                  <a:cubicBezTo>
                    <a:pt x="171796" y="330959"/>
                    <a:pt x="174830" y="330454"/>
                    <a:pt x="177849" y="330708"/>
                  </a:cubicBezTo>
                  <a:cubicBezTo>
                    <a:pt x="181734" y="331139"/>
                    <a:pt x="185360" y="332863"/>
                    <a:pt x="188144" y="335604"/>
                  </a:cubicBezTo>
                  <a:cubicBezTo>
                    <a:pt x="194948" y="343610"/>
                    <a:pt x="200487" y="352608"/>
                    <a:pt x="204569" y="362285"/>
                  </a:cubicBezTo>
                  <a:cubicBezTo>
                    <a:pt x="204569" y="364489"/>
                    <a:pt x="206285" y="369140"/>
                    <a:pt x="208736" y="370119"/>
                  </a:cubicBezTo>
                  <a:cubicBezTo>
                    <a:pt x="211187" y="371098"/>
                    <a:pt x="215110" y="368895"/>
                    <a:pt x="214374" y="365713"/>
                  </a:cubicBezTo>
                  <a:cubicBezTo>
                    <a:pt x="208246" y="341234"/>
                    <a:pt x="181771" y="296682"/>
                    <a:pt x="153089" y="329484"/>
                  </a:cubicBezTo>
                  <a:close/>
                </a:path>
              </a:pathLst>
            </a:custGeom>
            <a:solidFill>
              <a:schemeClr val="accent1">
                <a:lumMod val="20000"/>
                <a:lumOff val="80000"/>
              </a:schemeClr>
            </a:solidFill>
            <a:ln w="24477" cap="flat">
              <a:noFill/>
              <a:prstDash val="solid"/>
              <a:miter/>
            </a:ln>
          </p:spPr>
          <p:txBody>
            <a:bodyPr rtlCol="0" anchor="ctr"/>
            <a:lstStyle/>
            <a:p>
              <a:endParaRPr lang="en-EG"/>
            </a:p>
          </p:txBody>
        </p:sp>
        <p:sp>
          <p:nvSpPr>
            <p:cNvPr id="56" name="Freeform 55">
              <a:extLst>
                <a:ext uri="{FF2B5EF4-FFF2-40B4-BE49-F238E27FC236}">
                  <a16:creationId xmlns:a16="http://schemas.microsoft.com/office/drawing/2014/main" id="{E88C9772-CD95-9648-BC8E-4644A593FF59}"/>
                </a:ext>
              </a:extLst>
            </p:cNvPr>
            <p:cNvSpPr/>
            <p:nvPr/>
          </p:nvSpPr>
          <p:spPr>
            <a:xfrm rot="-1561800">
              <a:off x="1715020" y="3028953"/>
              <a:ext cx="114479" cy="206355"/>
            </a:xfrm>
            <a:custGeom>
              <a:avLst/>
              <a:gdLst>
                <a:gd name="connsiteX0" fmla="*/ 88005 w 114479"/>
                <a:gd name="connsiteY0" fmla="*/ 0 h 206355"/>
                <a:gd name="connsiteX1" fmla="*/ 114480 w 114479"/>
                <a:gd name="connsiteY1" fmla="*/ 26437 h 206355"/>
                <a:gd name="connsiteX2" fmla="*/ 114480 w 114479"/>
                <a:gd name="connsiteY2" fmla="*/ 179919 h 206355"/>
                <a:gd name="connsiteX3" fmla="*/ 88005 w 114479"/>
                <a:gd name="connsiteY3" fmla="*/ 206356 h 206355"/>
                <a:gd name="connsiteX4" fmla="*/ 26475 w 114479"/>
                <a:gd name="connsiteY4" fmla="*/ 206356 h 206355"/>
                <a:gd name="connsiteX5" fmla="*/ 0 w 114479"/>
                <a:gd name="connsiteY5" fmla="*/ 179919 h 206355"/>
                <a:gd name="connsiteX6" fmla="*/ 0 w 114479"/>
                <a:gd name="connsiteY6" fmla="*/ 26437 h 206355"/>
                <a:gd name="connsiteX7" fmla="*/ 26475 w 114479"/>
                <a:gd name="connsiteY7" fmla="*/ 0 h 20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79" h="206355">
                  <a:moveTo>
                    <a:pt x="88005" y="0"/>
                  </a:moveTo>
                  <a:cubicBezTo>
                    <a:pt x="102627" y="0"/>
                    <a:pt x="114480" y="11836"/>
                    <a:pt x="114480" y="26437"/>
                  </a:cubicBezTo>
                  <a:lnTo>
                    <a:pt x="114480" y="179919"/>
                  </a:lnTo>
                  <a:cubicBezTo>
                    <a:pt x="114480" y="194520"/>
                    <a:pt x="102627" y="206356"/>
                    <a:pt x="88005" y="206356"/>
                  </a:cubicBezTo>
                  <a:lnTo>
                    <a:pt x="26475" y="206356"/>
                  </a:lnTo>
                  <a:cubicBezTo>
                    <a:pt x="11853" y="206356"/>
                    <a:pt x="0" y="194520"/>
                    <a:pt x="0" y="179919"/>
                  </a:cubicBezTo>
                  <a:lnTo>
                    <a:pt x="0" y="26437"/>
                  </a:lnTo>
                  <a:cubicBezTo>
                    <a:pt x="0" y="11836"/>
                    <a:pt x="11853" y="0"/>
                    <a:pt x="26475" y="0"/>
                  </a:cubicBezTo>
                  <a:close/>
                </a:path>
              </a:pathLst>
            </a:custGeom>
            <a:solidFill>
              <a:srgbClr val="E8CEE5"/>
            </a:solidFill>
            <a:ln w="24477" cap="flat">
              <a:noFill/>
              <a:prstDash val="solid"/>
              <a:miter/>
            </a:ln>
          </p:spPr>
          <p:txBody>
            <a:bodyPr rtlCol="0" anchor="ctr"/>
            <a:lstStyle/>
            <a:p>
              <a:endParaRPr lang="en-EG"/>
            </a:p>
          </p:txBody>
        </p:sp>
        <p:sp>
          <p:nvSpPr>
            <p:cNvPr id="57" name="Freeform 56">
              <a:extLst>
                <a:ext uri="{FF2B5EF4-FFF2-40B4-BE49-F238E27FC236}">
                  <a16:creationId xmlns:a16="http://schemas.microsoft.com/office/drawing/2014/main" id="{718DD710-F4DD-C645-BF0A-46A1DDC9D26B}"/>
                </a:ext>
              </a:extLst>
            </p:cNvPr>
            <p:cNvSpPr/>
            <p:nvPr/>
          </p:nvSpPr>
          <p:spPr>
            <a:xfrm>
              <a:off x="1703355" y="2565445"/>
              <a:ext cx="487735" cy="631619"/>
            </a:xfrm>
            <a:custGeom>
              <a:avLst/>
              <a:gdLst>
                <a:gd name="connsiteX0" fmla="*/ 160391 w 487735"/>
                <a:gd name="connsiteY0" fmla="*/ 521 h 631619"/>
                <a:gd name="connsiteX1" fmla="*/ 182208 w 487735"/>
                <a:gd name="connsiteY1" fmla="*/ 6641 h 631619"/>
                <a:gd name="connsiteX2" fmla="*/ 486671 w 487735"/>
                <a:gd name="connsiteY2" fmla="*/ 385327 h 631619"/>
                <a:gd name="connsiteX3" fmla="*/ 147153 w 487735"/>
                <a:gd name="connsiteY3" fmla="*/ 581157 h 631619"/>
                <a:gd name="connsiteX4" fmla="*/ 140044 w 487735"/>
                <a:gd name="connsiteY4" fmla="*/ 585563 h 631619"/>
                <a:gd name="connsiteX5" fmla="*/ 36841 w 487735"/>
                <a:gd name="connsiteY5" fmla="*/ 620568 h 631619"/>
                <a:gd name="connsiteX6" fmla="*/ 81701 w 487735"/>
                <a:gd name="connsiteY6" fmla="*/ 492544 h 631619"/>
                <a:gd name="connsiteX7" fmla="*/ 322182 w 487735"/>
                <a:gd name="connsiteY7" fmla="*/ 380187 h 631619"/>
                <a:gd name="connsiteX8" fmla="*/ 120188 w 487735"/>
                <a:gd name="connsiteY8" fmla="*/ 225726 h 631619"/>
                <a:gd name="connsiteX9" fmla="*/ 160391 w 487735"/>
                <a:gd name="connsiteY9" fmla="*/ 521 h 63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735" h="631619">
                  <a:moveTo>
                    <a:pt x="160391" y="521"/>
                  </a:moveTo>
                  <a:cubicBezTo>
                    <a:pt x="168228" y="-1119"/>
                    <a:pt x="176373" y="1165"/>
                    <a:pt x="182208" y="6641"/>
                  </a:cubicBezTo>
                  <a:cubicBezTo>
                    <a:pt x="231236" y="52906"/>
                    <a:pt x="465834" y="284475"/>
                    <a:pt x="486671" y="385327"/>
                  </a:cubicBezTo>
                  <a:cubicBezTo>
                    <a:pt x="508488" y="490831"/>
                    <a:pt x="188337" y="571855"/>
                    <a:pt x="147153" y="581157"/>
                  </a:cubicBezTo>
                  <a:cubicBezTo>
                    <a:pt x="144355" y="581785"/>
                    <a:pt x="141850" y="583338"/>
                    <a:pt x="140044" y="585563"/>
                  </a:cubicBezTo>
                  <a:cubicBezTo>
                    <a:pt x="127787" y="599761"/>
                    <a:pt x="76308" y="654838"/>
                    <a:pt x="36841" y="620568"/>
                  </a:cubicBezTo>
                  <a:cubicBezTo>
                    <a:pt x="-2627" y="586298"/>
                    <a:pt x="-36701" y="506497"/>
                    <a:pt x="81701" y="492544"/>
                  </a:cubicBezTo>
                  <a:cubicBezTo>
                    <a:pt x="154017" y="483977"/>
                    <a:pt x="322182" y="380187"/>
                    <a:pt x="322182" y="380187"/>
                  </a:cubicBezTo>
                  <a:lnTo>
                    <a:pt x="120188" y="225726"/>
                  </a:lnTo>
                  <a:cubicBezTo>
                    <a:pt x="120188" y="225726"/>
                    <a:pt x="54491" y="23776"/>
                    <a:pt x="160391" y="521"/>
                  </a:cubicBezTo>
                  <a:close/>
                </a:path>
              </a:pathLst>
            </a:custGeom>
            <a:solidFill>
              <a:srgbClr val="F5A784"/>
            </a:solidFill>
            <a:ln w="24477"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96858FF5-35B4-864E-92A0-E0CCB23F9F71}"/>
                </a:ext>
              </a:extLst>
            </p:cNvPr>
            <p:cNvSpPr/>
            <p:nvPr/>
          </p:nvSpPr>
          <p:spPr>
            <a:xfrm>
              <a:off x="1542602" y="3842968"/>
              <a:ext cx="587118" cy="15232"/>
            </a:xfrm>
            <a:custGeom>
              <a:avLst/>
              <a:gdLst>
                <a:gd name="connsiteX0" fmla="*/ 581971 w 587118"/>
                <a:gd name="connsiteY0" fmla="*/ 2502 h 15232"/>
                <a:gd name="connsiteX1" fmla="*/ 291726 w 587118"/>
                <a:gd name="connsiteY1" fmla="*/ 2502 h 15232"/>
                <a:gd name="connsiteX2" fmla="*/ 1482 w 587118"/>
                <a:gd name="connsiteY2" fmla="*/ 5684 h 15232"/>
                <a:gd name="connsiteX3" fmla="*/ 123 w 587118"/>
                <a:gd name="connsiteY3" fmla="*/ 8489 h 15232"/>
                <a:gd name="connsiteX4" fmla="*/ 1482 w 587118"/>
                <a:gd name="connsiteY4" fmla="*/ 9846 h 15232"/>
                <a:gd name="connsiteX5" fmla="*/ 291726 w 587118"/>
                <a:gd name="connsiteY5" fmla="*/ 12783 h 15232"/>
                <a:gd name="connsiteX6" fmla="*/ 581971 w 587118"/>
                <a:gd name="connsiteY6" fmla="*/ 12783 h 15232"/>
                <a:gd name="connsiteX7" fmla="*/ 587119 w 587118"/>
                <a:gd name="connsiteY7" fmla="*/ 7643 h 15232"/>
                <a:gd name="connsiteX8" fmla="*/ 581971 w 587118"/>
                <a:gd name="connsiteY8" fmla="*/ 2502 h 1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118" h="15232">
                  <a:moveTo>
                    <a:pt x="581971" y="2502"/>
                  </a:moveTo>
                  <a:cubicBezTo>
                    <a:pt x="485631" y="-3128"/>
                    <a:pt x="388066" y="2502"/>
                    <a:pt x="291726" y="2502"/>
                  </a:cubicBezTo>
                  <a:cubicBezTo>
                    <a:pt x="195387" y="2502"/>
                    <a:pt x="97576" y="-1170"/>
                    <a:pt x="1482" y="5684"/>
                  </a:cubicBezTo>
                  <a:cubicBezTo>
                    <a:pt x="331" y="6084"/>
                    <a:pt x="-277" y="7340"/>
                    <a:pt x="123" y="8489"/>
                  </a:cubicBezTo>
                  <a:cubicBezTo>
                    <a:pt x="345" y="9125"/>
                    <a:pt x="845" y="9624"/>
                    <a:pt x="1482" y="9846"/>
                  </a:cubicBezTo>
                  <a:cubicBezTo>
                    <a:pt x="97576" y="16700"/>
                    <a:pt x="195387" y="12539"/>
                    <a:pt x="291726" y="12783"/>
                  </a:cubicBezTo>
                  <a:cubicBezTo>
                    <a:pt x="388066" y="13028"/>
                    <a:pt x="485631" y="18169"/>
                    <a:pt x="581971" y="12783"/>
                  </a:cubicBezTo>
                  <a:cubicBezTo>
                    <a:pt x="584814" y="12783"/>
                    <a:pt x="587119" y="10482"/>
                    <a:pt x="587119" y="7643"/>
                  </a:cubicBezTo>
                  <a:cubicBezTo>
                    <a:pt x="587119" y="4804"/>
                    <a:pt x="584814" y="2502"/>
                    <a:pt x="581971" y="2502"/>
                  </a:cubicBezTo>
                  <a:close/>
                </a:path>
              </a:pathLst>
            </a:custGeom>
            <a:solidFill>
              <a:schemeClr val="accent1">
                <a:lumMod val="20000"/>
                <a:lumOff val="80000"/>
              </a:schemeClr>
            </a:solidFill>
            <a:ln w="24477"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7A8EC1E0-A497-D745-AE4E-F079E9A6F939}"/>
                </a:ext>
              </a:extLst>
            </p:cNvPr>
            <p:cNvSpPr/>
            <p:nvPr/>
          </p:nvSpPr>
          <p:spPr>
            <a:xfrm>
              <a:off x="2173601" y="3453541"/>
              <a:ext cx="650843" cy="17895"/>
            </a:xfrm>
            <a:custGeom>
              <a:avLst/>
              <a:gdLst>
                <a:gd name="connsiteX0" fmla="*/ 645696 w 650843"/>
                <a:gd name="connsiteY0" fmla="*/ 3942 h 17895"/>
                <a:gd name="connsiteX1" fmla="*/ 324809 w 650843"/>
                <a:gd name="connsiteY1" fmla="*/ 2228 h 17895"/>
                <a:gd name="connsiteX2" fmla="*/ 3922 w 650843"/>
                <a:gd name="connsiteY2" fmla="*/ 5166 h 17895"/>
                <a:gd name="connsiteX3" fmla="*/ 0 w 650843"/>
                <a:gd name="connsiteY3" fmla="*/ 9082 h 17895"/>
                <a:gd name="connsiteX4" fmla="*/ 3922 w 650843"/>
                <a:gd name="connsiteY4" fmla="*/ 12999 h 17895"/>
                <a:gd name="connsiteX5" fmla="*/ 324809 w 650843"/>
                <a:gd name="connsiteY5" fmla="*/ 15692 h 17895"/>
                <a:gd name="connsiteX6" fmla="*/ 645696 w 650843"/>
                <a:gd name="connsiteY6" fmla="*/ 14223 h 17895"/>
                <a:gd name="connsiteX7" fmla="*/ 650844 w 650843"/>
                <a:gd name="connsiteY7" fmla="*/ 9082 h 17895"/>
                <a:gd name="connsiteX8" fmla="*/ 645696 w 650843"/>
                <a:gd name="connsiteY8" fmla="*/ 3942 h 1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843" h="17895">
                  <a:moveTo>
                    <a:pt x="645696" y="3942"/>
                  </a:moveTo>
                  <a:cubicBezTo>
                    <a:pt x="539061" y="-1688"/>
                    <a:pt x="431445" y="2228"/>
                    <a:pt x="324809" y="2228"/>
                  </a:cubicBezTo>
                  <a:cubicBezTo>
                    <a:pt x="218174" y="2228"/>
                    <a:pt x="109822" y="-4381"/>
                    <a:pt x="3922" y="5166"/>
                  </a:cubicBezTo>
                  <a:cubicBezTo>
                    <a:pt x="1756" y="5166"/>
                    <a:pt x="0" y="6919"/>
                    <a:pt x="0" y="9082"/>
                  </a:cubicBezTo>
                  <a:cubicBezTo>
                    <a:pt x="0" y="11245"/>
                    <a:pt x="1756" y="12999"/>
                    <a:pt x="3922" y="12999"/>
                  </a:cubicBezTo>
                  <a:cubicBezTo>
                    <a:pt x="109822" y="22301"/>
                    <a:pt x="218664" y="15447"/>
                    <a:pt x="324809" y="15692"/>
                  </a:cubicBezTo>
                  <a:cubicBezTo>
                    <a:pt x="430954" y="15936"/>
                    <a:pt x="539061" y="19608"/>
                    <a:pt x="645696" y="14223"/>
                  </a:cubicBezTo>
                  <a:cubicBezTo>
                    <a:pt x="648539" y="14223"/>
                    <a:pt x="650844" y="11921"/>
                    <a:pt x="650844" y="9082"/>
                  </a:cubicBezTo>
                  <a:cubicBezTo>
                    <a:pt x="650844" y="6243"/>
                    <a:pt x="648539" y="3942"/>
                    <a:pt x="645696" y="3942"/>
                  </a:cubicBezTo>
                  <a:close/>
                </a:path>
              </a:pathLst>
            </a:custGeom>
            <a:solidFill>
              <a:schemeClr val="accent1">
                <a:lumMod val="20000"/>
                <a:lumOff val="80000"/>
              </a:schemeClr>
            </a:solidFill>
            <a:ln w="24477" cap="flat">
              <a:noFill/>
              <a:prstDash val="solid"/>
              <a:miter/>
            </a:ln>
          </p:spPr>
          <p:txBody>
            <a:bodyPr rtlCol="0" anchor="ctr"/>
            <a:lstStyle/>
            <a:p>
              <a:endParaRPr lang="en-EG"/>
            </a:p>
          </p:txBody>
        </p:sp>
        <p:sp>
          <p:nvSpPr>
            <p:cNvPr id="60" name="Freeform 59">
              <a:extLst>
                <a:ext uri="{FF2B5EF4-FFF2-40B4-BE49-F238E27FC236}">
                  <a16:creationId xmlns:a16="http://schemas.microsoft.com/office/drawing/2014/main" id="{C5CFDD93-5A78-3A41-A2AD-C58E774FAD87}"/>
                </a:ext>
              </a:extLst>
            </p:cNvPr>
            <p:cNvSpPr/>
            <p:nvPr/>
          </p:nvSpPr>
          <p:spPr>
            <a:xfrm>
              <a:off x="745176" y="3316918"/>
              <a:ext cx="444927" cy="15079"/>
            </a:xfrm>
            <a:custGeom>
              <a:avLst/>
              <a:gdLst>
                <a:gd name="connsiteX0" fmla="*/ 439289 w 444927"/>
                <a:gd name="connsiteY0" fmla="*/ 2260 h 15079"/>
                <a:gd name="connsiteX1" fmla="*/ 220870 w 444927"/>
                <a:gd name="connsiteY1" fmla="*/ 2260 h 15079"/>
                <a:gd name="connsiteX2" fmla="*/ 2206 w 444927"/>
                <a:gd name="connsiteY2" fmla="*/ 5687 h 15079"/>
                <a:gd name="connsiteX3" fmla="*/ 0 w 444927"/>
                <a:gd name="connsiteY3" fmla="*/ 7890 h 15079"/>
                <a:gd name="connsiteX4" fmla="*/ 2206 w 444927"/>
                <a:gd name="connsiteY4" fmla="*/ 10093 h 15079"/>
                <a:gd name="connsiteX5" fmla="*/ 220870 w 444927"/>
                <a:gd name="connsiteY5" fmla="*/ 13520 h 15079"/>
                <a:gd name="connsiteX6" fmla="*/ 439289 w 444927"/>
                <a:gd name="connsiteY6" fmla="*/ 13520 h 15079"/>
                <a:gd name="connsiteX7" fmla="*/ 444927 w 444927"/>
                <a:gd name="connsiteY7" fmla="*/ 7890 h 15079"/>
                <a:gd name="connsiteX8" fmla="*/ 439289 w 444927"/>
                <a:gd name="connsiteY8" fmla="*/ 2260 h 1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927" h="15079">
                  <a:moveTo>
                    <a:pt x="439289" y="2260"/>
                  </a:moveTo>
                  <a:cubicBezTo>
                    <a:pt x="366973" y="-2147"/>
                    <a:pt x="293431" y="1036"/>
                    <a:pt x="220870" y="2260"/>
                  </a:cubicBezTo>
                  <a:cubicBezTo>
                    <a:pt x="147976" y="-765"/>
                    <a:pt x="74969" y="380"/>
                    <a:pt x="2206" y="5687"/>
                  </a:cubicBezTo>
                  <a:cubicBezTo>
                    <a:pt x="988" y="5687"/>
                    <a:pt x="0" y="6673"/>
                    <a:pt x="0" y="7890"/>
                  </a:cubicBezTo>
                  <a:cubicBezTo>
                    <a:pt x="0" y="9106"/>
                    <a:pt x="988" y="10093"/>
                    <a:pt x="2206" y="10093"/>
                  </a:cubicBezTo>
                  <a:cubicBezTo>
                    <a:pt x="74975" y="15276"/>
                    <a:pt x="147975" y="16420"/>
                    <a:pt x="220870" y="13520"/>
                  </a:cubicBezTo>
                  <a:cubicBezTo>
                    <a:pt x="294412" y="13520"/>
                    <a:pt x="367954" y="16702"/>
                    <a:pt x="439289" y="13520"/>
                  </a:cubicBezTo>
                  <a:cubicBezTo>
                    <a:pt x="442403" y="13520"/>
                    <a:pt x="444927" y="10999"/>
                    <a:pt x="444927" y="7890"/>
                  </a:cubicBezTo>
                  <a:cubicBezTo>
                    <a:pt x="444927" y="4780"/>
                    <a:pt x="442403" y="2260"/>
                    <a:pt x="439289" y="2260"/>
                  </a:cubicBezTo>
                  <a:close/>
                </a:path>
              </a:pathLst>
            </a:custGeom>
            <a:solidFill>
              <a:schemeClr val="accent1">
                <a:lumMod val="20000"/>
                <a:lumOff val="80000"/>
              </a:schemeClr>
            </a:solidFill>
            <a:ln w="24477" cap="flat">
              <a:noFill/>
              <a:prstDash val="solid"/>
              <a:miter/>
            </a:ln>
          </p:spPr>
          <p:txBody>
            <a:bodyPr rtlCol="0" anchor="ctr"/>
            <a:lstStyle/>
            <a:p>
              <a:endParaRPr lang="en-EG"/>
            </a:p>
          </p:txBody>
        </p:sp>
        <p:sp>
          <p:nvSpPr>
            <p:cNvPr id="61" name="Freeform 60">
              <a:extLst>
                <a:ext uri="{FF2B5EF4-FFF2-40B4-BE49-F238E27FC236}">
                  <a16:creationId xmlns:a16="http://schemas.microsoft.com/office/drawing/2014/main" id="{9D88C455-2F49-0648-95FB-3C2F461D2DCC}"/>
                </a:ext>
              </a:extLst>
            </p:cNvPr>
            <p:cNvSpPr/>
            <p:nvPr/>
          </p:nvSpPr>
          <p:spPr>
            <a:xfrm>
              <a:off x="1024880" y="3368105"/>
              <a:ext cx="236292" cy="17457"/>
            </a:xfrm>
            <a:custGeom>
              <a:avLst/>
              <a:gdLst>
                <a:gd name="connsiteX0" fmla="*/ 233127 w 236292"/>
                <a:gd name="connsiteY0" fmla="*/ 4681 h 17457"/>
                <a:gd name="connsiteX1" fmla="*/ 0 w 236292"/>
                <a:gd name="connsiteY1" fmla="*/ 7618 h 17457"/>
                <a:gd name="connsiteX2" fmla="*/ 0 w 236292"/>
                <a:gd name="connsiteY2" fmla="*/ 10066 h 17457"/>
                <a:gd name="connsiteX3" fmla="*/ 233127 w 236292"/>
                <a:gd name="connsiteY3" fmla="*/ 12759 h 17457"/>
                <a:gd name="connsiteX4" fmla="*/ 236169 w 236292"/>
                <a:gd name="connsiteY4" fmla="*/ 7718 h 17457"/>
                <a:gd name="connsiteX5" fmla="*/ 233127 w 236292"/>
                <a:gd name="connsiteY5" fmla="*/ 4681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292" h="17457">
                  <a:moveTo>
                    <a:pt x="233127" y="4681"/>
                  </a:moveTo>
                  <a:cubicBezTo>
                    <a:pt x="155527" y="-2423"/>
                    <a:pt x="77396" y="-1439"/>
                    <a:pt x="0" y="7618"/>
                  </a:cubicBezTo>
                  <a:cubicBezTo>
                    <a:pt x="0" y="7618"/>
                    <a:pt x="0" y="9821"/>
                    <a:pt x="0" y="10066"/>
                  </a:cubicBezTo>
                  <a:cubicBezTo>
                    <a:pt x="77413" y="18919"/>
                    <a:pt x="155530" y="19822"/>
                    <a:pt x="233127" y="12759"/>
                  </a:cubicBezTo>
                  <a:cubicBezTo>
                    <a:pt x="235361" y="12206"/>
                    <a:pt x="236723" y="9949"/>
                    <a:pt x="236169" y="7718"/>
                  </a:cubicBezTo>
                  <a:cubicBezTo>
                    <a:pt x="235797" y="6221"/>
                    <a:pt x="234626" y="5052"/>
                    <a:pt x="233127" y="4681"/>
                  </a:cubicBezTo>
                  <a:close/>
                </a:path>
              </a:pathLst>
            </a:custGeom>
            <a:solidFill>
              <a:schemeClr val="accent1">
                <a:lumMod val="20000"/>
                <a:lumOff val="80000"/>
              </a:schemeClr>
            </a:solidFill>
            <a:ln w="24477" cap="flat">
              <a:noFill/>
              <a:prstDash val="solid"/>
              <a:miter/>
            </a:ln>
          </p:spPr>
          <p:txBody>
            <a:bodyPr rtlCol="0" anchor="ctr"/>
            <a:lstStyle/>
            <a:p>
              <a:endParaRPr lang="en-EG"/>
            </a:p>
          </p:txBody>
        </p:sp>
        <p:sp>
          <p:nvSpPr>
            <p:cNvPr id="62" name="Freeform 61">
              <a:extLst>
                <a:ext uri="{FF2B5EF4-FFF2-40B4-BE49-F238E27FC236}">
                  <a16:creationId xmlns:a16="http://schemas.microsoft.com/office/drawing/2014/main" id="{6E6719B2-7566-5D40-A9C1-24E6FADB8534}"/>
                </a:ext>
              </a:extLst>
            </p:cNvPr>
            <p:cNvSpPr/>
            <p:nvPr/>
          </p:nvSpPr>
          <p:spPr>
            <a:xfrm>
              <a:off x="1925275" y="2405301"/>
              <a:ext cx="616117" cy="16569"/>
            </a:xfrm>
            <a:custGeom>
              <a:avLst/>
              <a:gdLst>
                <a:gd name="connsiteX0" fmla="*/ 611867 w 616117"/>
                <a:gd name="connsiteY0" fmla="*/ 3022 h 16569"/>
                <a:gd name="connsiteX1" fmla="*/ 307404 w 616117"/>
                <a:gd name="connsiteY1" fmla="*/ 1553 h 16569"/>
                <a:gd name="connsiteX2" fmla="*/ 2942 w 616117"/>
                <a:gd name="connsiteY2" fmla="*/ 5225 h 16569"/>
                <a:gd name="connsiteX3" fmla="*/ 0 w 616117"/>
                <a:gd name="connsiteY3" fmla="*/ 8162 h 16569"/>
                <a:gd name="connsiteX4" fmla="*/ 2942 w 616117"/>
                <a:gd name="connsiteY4" fmla="*/ 11100 h 16569"/>
                <a:gd name="connsiteX5" fmla="*/ 307404 w 616117"/>
                <a:gd name="connsiteY5" fmla="*/ 15016 h 16569"/>
                <a:gd name="connsiteX6" fmla="*/ 611867 w 616117"/>
                <a:gd name="connsiteY6" fmla="*/ 13548 h 16569"/>
                <a:gd name="connsiteX7" fmla="*/ 615994 w 616117"/>
                <a:gd name="connsiteY7" fmla="*/ 7143 h 16569"/>
                <a:gd name="connsiteX8" fmla="*/ 611867 w 616117"/>
                <a:gd name="connsiteY8" fmla="*/ 3022 h 16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117" h="16569">
                  <a:moveTo>
                    <a:pt x="611867" y="3022"/>
                  </a:moveTo>
                  <a:cubicBezTo>
                    <a:pt x="510870" y="-2608"/>
                    <a:pt x="408647" y="1308"/>
                    <a:pt x="307404" y="1553"/>
                  </a:cubicBezTo>
                  <a:cubicBezTo>
                    <a:pt x="206162" y="1798"/>
                    <a:pt x="103939" y="-1874"/>
                    <a:pt x="2942" y="5225"/>
                  </a:cubicBezTo>
                  <a:cubicBezTo>
                    <a:pt x="1317" y="5225"/>
                    <a:pt x="0" y="6540"/>
                    <a:pt x="0" y="8162"/>
                  </a:cubicBezTo>
                  <a:cubicBezTo>
                    <a:pt x="0" y="9785"/>
                    <a:pt x="1317" y="11100"/>
                    <a:pt x="2942" y="11100"/>
                  </a:cubicBezTo>
                  <a:cubicBezTo>
                    <a:pt x="103939" y="18199"/>
                    <a:pt x="206407" y="14772"/>
                    <a:pt x="307404" y="15016"/>
                  </a:cubicBezTo>
                  <a:cubicBezTo>
                    <a:pt x="408402" y="15261"/>
                    <a:pt x="510870" y="19178"/>
                    <a:pt x="611867" y="13548"/>
                  </a:cubicBezTo>
                  <a:cubicBezTo>
                    <a:pt x="614778" y="12917"/>
                    <a:pt x="616625" y="10050"/>
                    <a:pt x="615994" y="7143"/>
                  </a:cubicBezTo>
                  <a:cubicBezTo>
                    <a:pt x="615546" y="5080"/>
                    <a:pt x="613932" y="3469"/>
                    <a:pt x="611867" y="3022"/>
                  </a:cubicBezTo>
                  <a:close/>
                </a:path>
              </a:pathLst>
            </a:custGeom>
            <a:solidFill>
              <a:schemeClr val="accent1">
                <a:lumMod val="20000"/>
                <a:lumOff val="80000"/>
              </a:schemeClr>
            </a:solidFill>
            <a:ln w="24477" cap="flat">
              <a:noFill/>
              <a:prstDash val="solid"/>
              <a:miter/>
            </a:ln>
          </p:spPr>
          <p:txBody>
            <a:bodyPr rtlCol="0" anchor="ctr"/>
            <a:lstStyle/>
            <a:p>
              <a:endParaRPr lang="en-EG"/>
            </a:p>
          </p:txBody>
        </p:sp>
      </p:grpSp>
      <p:grpSp>
        <p:nvGrpSpPr>
          <p:cNvPr id="63" name="Graphic 17">
            <a:extLst>
              <a:ext uri="{FF2B5EF4-FFF2-40B4-BE49-F238E27FC236}">
                <a16:creationId xmlns:a16="http://schemas.microsoft.com/office/drawing/2014/main" id="{E91C3E26-3380-054F-86CF-0A7E05F202F6}"/>
              </a:ext>
            </a:extLst>
          </p:cNvPr>
          <p:cNvGrpSpPr/>
          <p:nvPr/>
        </p:nvGrpSpPr>
        <p:grpSpPr>
          <a:xfrm>
            <a:off x="4204683" y="1983361"/>
            <a:ext cx="3458256" cy="2815584"/>
            <a:chOff x="4204683" y="1904627"/>
            <a:chExt cx="3458256" cy="2815584"/>
          </a:xfrm>
        </p:grpSpPr>
        <p:sp>
          <p:nvSpPr>
            <p:cNvPr id="65" name="Freeform 64">
              <a:extLst>
                <a:ext uri="{FF2B5EF4-FFF2-40B4-BE49-F238E27FC236}">
                  <a16:creationId xmlns:a16="http://schemas.microsoft.com/office/drawing/2014/main" id="{DDB4F797-5249-F846-99FC-37DC4368185B}"/>
                </a:ext>
              </a:extLst>
            </p:cNvPr>
            <p:cNvSpPr/>
            <p:nvPr/>
          </p:nvSpPr>
          <p:spPr>
            <a:xfrm>
              <a:off x="5493892" y="4319353"/>
              <a:ext cx="388369" cy="149593"/>
            </a:xfrm>
            <a:custGeom>
              <a:avLst/>
              <a:gdLst>
                <a:gd name="connsiteX0" fmla="*/ 92892 w 388369"/>
                <a:gd name="connsiteY0" fmla="*/ 43176 h 149593"/>
                <a:gd name="connsiteX1" fmla="*/ 295230 w 388369"/>
                <a:gd name="connsiteY1" fmla="*/ 43176 h 149593"/>
                <a:gd name="connsiteX2" fmla="*/ 345194 w 388369"/>
                <a:gd name="connsiteY2" fmla="*/ 125 h 149593"/>
                <a:gd name="connsiteX3" fmla="*/ 388369 w 388369"/>
                <a:gd name="connsiteY3" fmla="*/ 43176 h 149593"/>
                <a:gd name="connsiteX4" fmla="*/ 388369 w 388369"/>
                <a:gd name="connsiteY4" fmla="*/ 103282 h 149593"/>
                <a:gd name="connsiteX5" fmla="*/ 341923 w 388369"/>
                <a:gd name="connsiteY5" fmla="*/ 149594 h 149593"/>
                <a:gd name="connsiteX6" fmla="*/ 295477 w 388369"/>
                <a:gd name="connsiteY6" fmla="*/ 103282 h 149593"/>
                <a:gd name="connsiteX7" fmla="*/ 92892 w 388369"/>
                <a:gd name="connsiteY7" fmla="*/ 103282 h 149593"/>
                <a:gd name="connsiteX8" fmla="*/ 46446 w 388369"/>
                <a:gd name="connsiteY8" fmla="*/ 149594 h 149593"/>
                <a:gd name="connsiteX9" fmla="*/ 0 w 388369"/>
                <a:gd name="connsiteY9" fmla="*/ 103282 h 149593"/>
                <a:gd name="connsiteX10" fmla="*/ 0 w 388369"/>
                <a:gd name="connsiteY10" fmla="*/ 43176 h 149593"/>
                <a:gd name="connsiteX11" fmla="*/ 49964 w 388369"/>
                <a:gd name="connsiteY11" fmla="*/ 125 h 149593"/>
                <a:gd name="connsiteX12" fmla="*/ 93139 w 388369"/>
                <a:gd name="connsiteY12" fmla="*/ 43176 h 14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8369" h="149593">
                  <a:moveTo>
                    <a:pt x="92892" y="43176"/>
                  </a:moveTo>
                  <a:lnTo>
                    <a:pt x="295230" y="43176"/>
                  </a:lnTo>
                  <a:cubicBezTo>
                    <a:pt x="297104" y="17530"/>
                    <a:pt x="319474" y="-1744"/>
                    <a:pt x="345194" y="125"/>
                  </a:cubicBezTo>
                  <a:cubicBezTo>
                    <a:pt x="368305" y="1805"/>
                    <a:pt x="386685" y="20131"/>
                    <a:pt x="388369" y="43176"/>
                  </a:cubicBezTo>
                  <a:lnTo>
                    <a:pt x="388369" y="103282"/>
                  </a:lnTo>
                  <a:cubicBezTo>
                    <a:pt x="388369" y="128859"/>
                    <a:pt x="367575" y="149594"/>
                    <a:pt x="341923" y="149594"/>
                  </a:cubicBezTo>
                  <a:cubicBezTo>
                    <a:pt x="316272" y="149594"/>
                    <a:pt x="295477" y="128859"/>
                    <a:pt x="295477" y="103282"/>
                  </a:cubicBezTo>
                  <a:lnTo>
                    <a:pt x="92892" y="103282"/>
                  </a:lnTo>
                  <a:cubicBezTo>
                    <a:pt x="92892" y="128859"/>
                    <a:pt x="72098" y="149594"/>
                    <a:pt x="46446" y="149594"/>
                  </a:cubicBezTo>
                  <a:cubicBezTo>
                    <a:pt x="20795" y="149594"/>
                    <a:pt x="0" y="128859"/>
                    <a:pt x="0" y="103282"/>
                  </a:cubicBezTo>
                  <a:lnTo>
                    <a:pt x="0" y="43176"/>
                  </a:lnTo>
                  <a:cubicBezTo>
                    <a:pt x="1875" y="17530"/>
                    <a:pt x="24244" y="-1744"/>
                    <a:pt x="49964" y="125"/>
                  </a:cubicBezTo>
                  <a:cubicBezTo>
                    <a:pt x="73076" y="1805"/>
                    <a:pt x="91455" y="20131"/>
                    <a:pt x="93139" y="43176"/>
                  </a:cubicBezTo>
                  <a:close/>
                </a:path>
              </a:pathLst>
            </a:custGeom>
            <a:solidFill>
              <a:schemeClr val="accent1">
                <a:lumMod val="50000"/>
              </a:schemeClr>
            </a:solidFill>
            <a:ln w="24697"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5156FAC3-D4C4-5C43-B52F-E4B98AEB3225}"/>
                </a:ext>
              </a:extLst>
            </p:cNvPr>
            <p:cNvSpPr/>
            <p:nvPr/>
          </p:nvSpPr>
          <p:spPr>
            <a:xfrm>
              <a:off x="5904496" y="4319353"/>
              <a:ext cx="388369" cy="149593"/>
            </a:xfrm>
            <a:custGeom>
              <a:avLst/>
              <a:gdLst>
                <a:gd name="connsiteX0" fmla="*/ 92892 w 388369"/>
                <a:gd name="connsiteY0" fmla="*/ 43176 h 149593"/>
                <a:gd name="connsiteX1" fmla="*/ 295230 w 388369"/>
                <a:gd name="connsiteY1" fmla="*/ 43176 h 149593"/>
                <a:gd name="connsiteX2" fmla="*/ 345194 w 388369"/>
                <a:gd name="connsiteY2" fmla="*/ 125 h 149593"/>
                <a:gd name="connsiteX3" fmla="*/ 388369 w 388369"/>
                <a:gd name="connsiteY3" fmla="*/ 43176 h 149593"/>
                <a:gd name="connsiteX4" fmla="*/ 388369 w 388369"/>
                <a:gd name="connsiteY4" fmla="*/ 103282 h 149593"/>
                <a:gd name="connsiteX5" fmla="*/ 341923 w 388369"/>
                <a:gd name="connsiteY5" fmla="*/ 149594 h 149593"/>
                <a:gd name="connsiteX6" fmla="*/ 295477 w 388369"/>
                <a:gd name="connsiteY6" fmla="*/ 103282 h 149593"/>
                <a:gd name="connsiteX7" fmla="*/ 92892 w 388369"/>
                <a:gd name="connsiteY7" fmla="*/ 103282 h 149593"/>
                <a:gd name="connsiteX8" fmla="*/ 46446 w 388369"/>
                <a:gd name="connsiteY8" fmla="*/ 149594 h 149593"/>
                <a:gd name="connsiteX9" fmla="*/ 0 w 388369"/>
                <a:gd name="connsiteY9" fmla="*/ 103282 h 149593"/>
                <a:gd name="connsiteX10" fmla="*/ 0 w 388369"/>
                <a:gd name="connsiteY10" fmla="*/ 43176 h 149593"/>
                <a:gd name="connsiteX11" fmla="*/ 49964 w 388369"/>
                <a:gd name="connsiteY11" fmla="*/ 125 h 149593"/>
                <a:gd name="connsiteX12" fmla="*/ 93139 w 388369"/>
                <a:gd name="connsiteY12" fmla="*/ 43176 h 14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8369" h="149593">
                  <a:moveTo>
                    <a:pt x="92892" y="43176"/>
                  </a:moveTo>
                  <a:lnTo>
                    <a:pt x="295230" y="43176"/>
                  </a:lnTo>
                  <a:cubicBezTo>
                    <a:pt x="297104" y="17530"/>
                    <a:pt x="319474" y="-1744"/>
                    <a:pt x="345194" y="125"/>
                  </a:cubicBezTo>
                  <a:cubicBezTo>
                    <a:pt x="368305" y="1805"/>
                    <a:pt x="386685" y="20131"/>
                    <a:pt x="388369" y="43176"/>
                  </a:cubicBezTo>
                  <a:lnTo>
                    <a:pt x="388369" y="103282"/>
                  </a:lnTo>
                  <a:cubicBezTo>
                    <a:pt x="388369" y="128859"/>
                    <a:pt x="367575" y="149594"/>
                    <a:pt x="341923" y="149594"/>
                  </a:cubicBezTo>
                  <a:cubicBezTo>
                    <a:pt x="316272" y="149594"/>
                    <a:pt x="295477" y="128859"/>
                    <a:pt x="295477" y="103282"/>
                  </a:cubicBezTo>
                  <a:lnTo>
                    <a:pt x="92892" y="103282"/>
                  </a:lnTo>
                  <a:cubicBezTo>
                    <a:pt x="92892" y="128859"/>
                    <a:pt x="72098" y="149594"/>
                    <a:pt x="46446" y="149594"/>
                  </a:cubicBezTo>
                  <a:cubicBezTo>
                    <a:pt x="20795" y="149594"/>
                    <a:pt x="0" y="128859"/>
                    <a:pt x="0" y="103282"/>
                  </a:cubicBezTo>
                  <a:lnTo>
                    <a:pt x="0" y="43176"/>
                  </a:lnTo>
                  <a:cubicBezTo>
                    <a:pt x="1875" y="17530"/>
                    <a:pt x="24244" y="-1744"/>
                    <a:pt x="49964" y="125"/>
                  </a:cubicBezTo>
                  <a:cubicBezTo>
                    <a:pt x="73075" y="1805"/>
                    <a:pt x="91455" y="20131"/>
                    <a:pt x="93139" y="43176"/>
                  </a:cubicBezTo>
                  <a:close/>
                </a:path>
              </a:pathLst>
            </a:custGeom>
            <a:solidFill>
              <a:schemeClr val="accent1">
                <a:lumMod val="50000"/>
              </a:schemeClr>
            </a:solidFill>
            <a:ln w="24697"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9B1457FA-416F-6341-91F6-44CA18CE39FB}"/>
                </a:ext>
              </a:extLst>
            </p:cNvPr>
            <p:cNvSpPr/>
            <p:nvPr/>
          </p:nvSpPr>
          <p:spPr>
            <a:xfrm>
              <a:off x="5493892" y="4525784"/>
              <a:ext cx="388616" cy="149593"/>
            </a:xfrm>
            <a:custGeom>
              <a:avLst/>
              <a:gdLst>
                <a:gd name="connsiteX0" fmla="*/ 92892 w 388616"/>
                <a:gd name="connsiteY0" fmla="*/ 43176 h 149593"/>
                <a:gd name="connsiteX1" fmla="*/ 295477 w 388616"/>
                <a:gd name="connsiteY1" fmla="*/ 43176 h 149593"/>
                <a:gd name="connsiteX2" fmla="*/ 345441 w 388616"/>
                <a:gd name="connsiteY2" fmla="*/ 125 h 149593"/>
                <a:gd name="connsiteX3" fmla="*/ 388616 w 388616"/>
                <a:gd name="connsiteY3" fmla="*/ 43176 h 149593"/>
                <a:gd name="connsiteX4" fmla="*/ 388616 w 388616"/>
                <a:gd name="connsiteY4" fmla="*/ 103282 h 149593"/>
                <a:gd name="connsiteX5" fmla="*/ 342170 w 388616"/>
                <a:gd name="connsiteY5" fmla="*/ 149593 h 149593"/>
                <a:gd name="connsiteX6" fmla="*/ 295724 w 388616"/>
                <a:gd name="connsiteY6" fmla="*/ 103282 h 149593"/>
                <a:gd name="connsiteX7" fmla="*/ 92892 w 388616"/>
                <a:gd name="connsiteY7" fmla="*/ 103282 h 149593"/>
                <a:gd name="connsiteX8" fmla="*/ 46446 w 388616"/>
                <a:gd name="connsiteY8" fmla="*/ 149593 h 149593"/>
                <a:gd name="connsiteX9" fmla="*/ 0 w 388616"/>
                <a:gd name="connsiteY9" fmla="*/ 103282 h 149593"/>
                <a:gd name="connsiteX10" fmla="*/ 0 w 388616"/>
                <a:gd name="connsiteY10" fmla="*/ 44654 h 149593"/>
                <a:gd name="connsiteX11" fmla="*/ 49964 w 388616"/>
                <a:gd name="connsiteY11" fmla="*/ 1603 h 149593"/>
                <a:gd name="connsiteX12" fmla="*/ 93139 w 388616"/>
                <a:gd name="connsiteY12" fmla="*/ 44654 h 14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8616" h="149593">
                  <a:moveTo>
                    <a:pt x="92892" y="43176"/>
                  </a:moveTo>
                  <a:lnTo>
                    <a:pt x="295477" y="43176"/>
                  </a:lnTo>
                  <a:cubicBezTo>
                    <a:pt x="297351" y="17530"/>
                    <a:pt x="319721" y="-1744"/>
                    <a:pt x="345441" y="125"/>
                  </a:cubicBezTo>
                  <a:cubicBezTo>
                    <a:pt x="368552" y="1805"/>
                    <a:pt x="386932" y="20131"/>
                    <a:pt x="388616" y="43176"/>
                  </a:cubicBezTo>
                  <a:lnTo>
                    <a:pt x="388616" y="103282"/>
                  </a:lnTo>
                  <a:cubicBezTo>
                    <a:pt x="388616" y="128859"/>
                    <a:pt x="367822" y="149593"/>
                    <a:pt x="342170" y="149593"/>
                  </a:cubicBezTo>
                  <a:cubicBezTo>
                    <a:pt x="316519" y="149593"/>
                    <a:pt x="295724" y="128859"/>
                    <a:pt x="295724" y="103282"/>
                  </a:cubicBezTo>
                  <a:lnTo>
                    <a:pt x="92892" y="103282"/>
                  </a:lnTo>
                  <a:cubicBezTo>
                    <a:pt x="92892" y="128859"/>
                    <a:pt x="72098" y="149593"/>
                    <a:pt x="46446" y="149593"/>
                  </a:cubicBezTo>
                  <a:cubicBezTo>
                    <a:pt x="20795" y="149593"/>
                    <a:pt x="0" y="128859"/>
                    <a:pt x="0" y="103282"/>
                  </a:cubicBezTo>
                  <a:lnTo>
                    <a:pt x="0" y="44654"/>
                  </a:lnTo>
                  <a:cubicBezTo>
                    <a:pt x="1875" y="19008"/>
                    <a:pt x="24244" y="-266"/>
                    <a:pt x="49964" y="1603"/>
                  </a:cubicBezTo>
                  <a:cubicBezTo>
                    <a:pt x="73076" y="3283"/>
                    <a:pt x="91455" y="21609"/>
                    <a:pt x="93139" y="44654"/>
                  </a:cubicBezTo>
                  <a:close/>
                </a:path>
              </a:pathLst>
            </a:custGeom>
            <a:solidFill>
              <a:schemeClr val="accent1">
                <a:lumMod val="50000"/>
              </a:schemeClr>
            </a:solidFill>
            <a:ln w="24697" cap="flat">
              <a:noFill/>
              <a:prstDash val="solid"/>
              <a:miter/>
            </a:ln>
          </p:spPr>
          <p:txBody>
            <a:bodyPr rtlCol="0" anchor="ctr"/>
            <a:lstStyle/>
            <a:p>
              <a:endParaRPr lang="en-EG"/>
            </a:p>
          </p:txBody>
        </p:sp>
        <p:sp>
          <p:nvSpPr>
            <p:cNvPr id="68" name="Freeform 67">
              <a:extLst>
                <a:ext uri="{FF2B5EF4-FFF2-40B4-BE49-F238E27FC236}">
                  <a16:creationId xmlns:a16="http://schemas.microsoft.com/office/drawing/2014/main" id="{66127880-77C6-324E-B037-BF8F7C22118D}"/>
                </a:ext>
              </a:extLst>
            </p:cNvPr>
            <p:cNvSpPr/>
            <p:nvPr/>
          </p:nvSpPr>
          <p:spPr>
            <a:xfrm>
              <a:off x="5904496" y="4525784"/>
              <a:ext cx="388369" cy="149593"/>
            </a:xfrm>
            <a:custGeom>
              <a:avLst/>
              <a:gdLst>
                <a:gd name="connsiteX0" fmla="*/ 92892 w 388369"/>
                <a:gd name="connsiteY0" fmla="*/ 43176 h 149593"/>
                <a:gd name="connsiteX1" fmla="*/ 295230 w 388369"/>
                <a:gd name="connsiteY1" fmla="*/ 43176 h 149593"/>
                <a:gd name="connsiteX2" fmla="*/ 345194 w 388369"/>
                <a:gd name="connsiteY2" fmla="*/ 125 h 149593"/>
                <a:gd name="connsiteX3" fmla="*/ 388369 w 388369"/>
                <a:gd name="connsiteY3" fmla="*/ 43176 h 149593"/>
                <a:gd name="connsiteX4" fmla="*/ 388369 w 388369"/>
                <a:gd name="connsiteY4" fmla="*/ 103282 h 149593"/>
                <a:gd name="connsiteX5" fmla="*/ 341923 w 388369"/>
                <a:gd name="connsiteY5" fmla="*/ 149593 h 149593"/>
                <a:gd name="connsiteX6" fmla="*/ 295477 w 388369"/>
                <a:gd name="connsiteY6" fmla="*/ 103282 h 149593"/>
                <a:gd name="connsiteX7" fmla="*/ 92892 w 388369"/>
                <a:gd name="connsiteY7" fmla="*/ 103282 h 149593"/>
                <a:gd name="connsiteX8" fmla="*/ 46446 w 388369"/>
                <a:gd name="connsiteY8" fmla="*/ 149593 h 149593"/>
                <a:gd name="connsiteX9" fmla="*/ 0 w 388369"/>
                <a:gd name="connsiteY9" fmla="*/ 103282 h 149593"/>
                <a:gd name="connsiteX10" fmla="*/ 0 w 388369"/>
                <a:gd name="connsiteY10" fmla="*/ 44654 h 149593"/>
                <a:gd name="connsiteX11" fmla="*/ 49964 w 388369"/>
                <a:gd name="connsiteY11" fmla="*/ 1603 h 149593"/>
                <a:gd name="connsiteX12" fmla="*/ 93139 w 388369"/>
                <a:gd name="connsiteY12" fmla="*/ 44654 h 14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8369" h="149593">
                  <a:moveTo>
                    <a:pt x="92892" y="43176"/>
                  </a:moveTo>
                  <a:lnTo>
                    <a:pt x="295230" y="43176"/>
                  </a:lnTo>
                  <a:cubicBezTo>
                    <a:pt x="297104" y="17530"/>
                    <a:pt x="319474" y="-1744"/>
                    <a:pt x="345194" y="125"/>
                  </a:cubicBezTo>
                  <a:cubicBezTo>
                    <a:pt x="368305" y="1805"/>
                    <a:pt x="386685" y="20131"/>
                    <a:pt x="388369" y="43176"/>
                  </a:cubicBezTo>
                  <a:lnTo>
                    <a:pt x="388369" y="103282"/>
                  </a:lnTo>
                  <a:cubicBezTo>
                    <a:pt x="388369" y="128859"/>
                    <a:pt x="367575" y="149593"/>
                    <a:pt x="341923" y="149593"/>
                  </a:cubicBezTo>
                  <a:cubicBezTo>
                    <a:pt x="316272" y="149593"/>
                    <a:pt x="295477" y="128859"/>
                    <a:pt x="295477" y="103282"/>
                  </a:cubicBezTo>
                  <a:lnTo>
                    <a:pt x="92892" y="103282"/>
                  </a:lnTo>
                  <a:cubicBezTo>
                    <a:pt x="92892" y="128859"/>
                    <a:pt x="72098" y="149593"/>
                    <a:pt x="46446" y="149593"/>
                  </a:cubicBezTo>
                  <a:cubicBezTo>
                    <a:pt x="20795" y="149593"/>
                    <a:pt x="0" y="128859"/>
                    <a:pt x="0" y="103282"/>
                  </a:cubicBezTo>
                  <a:lnTo>
                    <a:pt x="0" y="44654"/>
                  </a:lnTo>
                  <a:cubicBezTo>
                    <a:pt x="1875" y="19008"/>
                    <a:pt x="24244" y="-266"/>
                    <a:pt x="49964" y="1603"/>
                  </a:cubicBezTo>
                  <a:cubicBezTo>
                    <a:pt x="73075" y="3283"/>
                    <a:pt x="91455" y="21609"/>
                    <a:pt x="93139" y="44654"/>
                  </a:cubicBezTo>
                  <a:close/>
                </a:path>
              </a:pathLst>
            </a:custGeom>
            <a:solidFill>
              <a:schemeClr val="accent1">
                <a:lumMod val="50000"/>
              </a:schemeClr>
            </a:solidFill>
            <a:ln w="24697" cap="flat">
              <a:noFill/>
              <a:prstDash val="solid"/>
              <a:miter/>
            </a:ln>
          </p:spPr>
          <p:txBody>
            <a:bodyPr rtlCol="0" anchor="ctr"/>
            <a:lstStyle/>
            <a:p>
              <a:endParaRPr lang="en-EG"/>
            </a:p>
          </p:txBody>
        </p:sp>
        <p:sp>
          <p:nvSpPr>
            <p:cNvPr id="69" name="Freeform 68">
              <a:extLst>
                <a:ext uri="{FF2B5EF4-FFF2-40B4-BE49-F238E27FC236}">
                  <a16:creationId xmlns:a16="http://schemas.microsoft.com/office/drawing/2014/main" id="{63AFE913-F666-5148-A5CF-CFDC482657F5}"/>
                </a:ext>
              </a:extLst>
            </p:cNvPr>
            <p:cNvSpPr/>
            <p:nvPr/>
          </p:nvSpPr>
          <p:spPr>
            <a:xfrm>
              <a:off x="5493892" y="4468946"/>
              <a:ext cx="798973" cy="42370"/>
            </a:xfrm>
            <a:custGeom>
              <a:avLst/>
              <a:gdLst>
                <a:gd name="connsiteX0" fmla="*/ 777727 w 798973"/>
                <a:gd name="connsiteY0" fmla="*/ 42370 h 42370"/>
                <a:gd name="connsiteX1" fmla="*/ 21247 w 798973"/>
                <a:gd name="connsiteY1" fmla="*/ 42370 h 42370"/>
                <a:gd name="connsiteX2" fmla="*/ 0 w 798973"/>
                <a:gd name="connsiteY2" fmla="*/ 21185 h 42370"/>
                <a:gd name="connsiteX3" fmla="*/ 21247 w 798973"/>
                <a:gd name="connsiteY3" fmla="*/ 0 h 42370"/>
                <a:gd name="connsiteX4" fmla="*/ 777727 w 798973"/>
                <a:gd name="connsiteY4" fmla="*/ 0 h 42370"/>
                <a:gd name="connsiteX5" fmla="*/ 798973 w 798973"/>
                <a:gd name="connsiteY5" fmla="*/ 21185 h 42370"/>
                <a:gd name="connsiteX6" fmla="*/ 777727 w 798973"/>
                <a:gd name="connsiteY6" fmla="*/ 42370 h 42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973" h="42370">
                  <a:moveTo>
                    <a:pt x="777727" y="42370"/>
                  </a:moveTo>
                  <a:lnTo>
                    <a:pt x="21247" y="42370"/>
                  </a:lnTo>
                  <a:cubicBezTo>
                    <a:pt x="9512" y="42370"/>
                    <a:pt x="0" y="32885"/>
                    <a:pt x="0" y="21185"/>
                  </a:cubicBezTo>
                  <a:cubicBezTo>
                    <a:pt x="0" y="9485"/>
                    <a:pt x="9512" y="0"/>
                    <a:pt x="21247" y="0"/>
                  </a:cubicBezTo>
                  <a:lnTo>
                    <a:pt x="777727" y="0"/>
                  </a:lnTo>
                  <a:cubicBezTo>
                    <a:pt x="789461" y="0"/>
                    <a:pt x="798973" y="9485"/>
                    <a:pt x="798973" y="21185"/>
                  </a:cubicBezTo>
                  <a:cubicBezTo>
                    <a:pt x="798973" y="32885"/>
                    <a:pt x="789461" y="42370"/>
                    <a:pt x="777727" y="42370"/>
                  </a:cubicBezTo>
                  <a:close/>
                </a:path>
              </a:pathLst>
            </a:custGeom>
            <a:solidFill>
              <a:srgbClr val="C6C6C6"/>
            </a:solidFill>
            <a:ln w="24697" cap="flat">
              <a:noFill/>
              <a:prstDash val="solid"/>
              <a:miter/>
            </a:ln>
          </p:spPr>
          <p:txBody>
            <a:bodyPr rtlCol="0" anchor="ctr"/>
            <a:lstStyle/>
            <a:p>
              <a:endParaRPr lang="en-EG"/>
            </a:p>
          </p:txBody>
        </p:sp>
        <p:sp>
          <p:nvSpPr>
            <p:cNvPr id="70" name="Freeform 69">
              <a:extLst>
                <a:ext uri="{FF2B5EF4-FFF2-40B4-BE49-F238E27FC236}">
                  <a16:creationId xmlns:a16="http://schemas.microsoft.com/office/drawing/2014/main" id="{DBC5BB6D-02D6-AB40-90E8-C2D5344F6235}"/>
                </a:ext>
              </a:extLst>
            </p:cNvPr>
            <p:cNvSpPr/>
            <p:nvPr/>
          </p:nvSpPr>
          <p:spPr>
            <a:xfrm>
              <a:off x="4204683" y="4667988"/>
              <a:ext cx="3458256" cy="52223"/>
            </a:xfrm>
            <a:custGeom>
              <a:avLst/>
              <a:gdLst>
                <a:gd name="connsiteX0" fmla="*/ 3442287 w 3458256"/>
                <a:gd name="connsiteY0" fmla="*/ 6405 h 52223"/>
                <a:gd name="connsiteX1" fmla="*/ 3362735 w 3458256"/>
                <a:gd name="connsiteY1" fmla="*/ 0 h 52223"/>
                <a:gd name="connsiteX2" fmla="*/ 3080105 w 3458256"/>
                <a:gd name="connsiteY2" fmla="*/ 0 h 52223"/>
                <a:gd name="connsiteX3" fmla="*/ 3077141 w 3458256"/>
                <a:gd name="connsiteY3" fmla="*/ 0 h 52223"/>
                <a:gd name="connsiteX4" fmla="*/ 1191623 w 3458256"/>
                <a:gd name="connsiteY4" fmla="*/ 0 h 52223"/>
                <a:gd name="connsiteX5" fmla="*/ 1184458 w 3458256"/>
                <a:gd name="connsiteY5" fmla="*/ 0 h 52223"/>
                <a:gd name="connsiteX6" fmla="*/ 905781 w 3458256"/>
                <a:gd name="connsiteY6" fmla="*/ 0 h 52223"/>
                <a:gd name="connsiteX7" fmla="*/ 900840 w 3458256"/>
                <a:gd name="connsiteY7" fmla="*/ 0 h 52223"/>
                <a:gd name="connsiteX8" fmla="*/ 894911 w 3458256"/>
                <a:gd name="connsiteY8" fmla="*/ 0 h 52223"/>
                <a:gd name="connsiteX9" fmla="*/ 345709 w 3458256"/>
                <a:gd name="connsiteY9" fmla="*/ 0 h 52223"/>
                <a:gd name="connsiteX10" fmla="*/ 338792 w 3458256"/>
                <a:gd name="connsiteY10" fmla="*/ 0 h 52223"/>
                <a:gd name="connsiteX11" fmla="*/ 60114 w 3458256"/>
                <a:gd name="connsiteY11" fmla="*/ 0 h 52223"/>
                <a:gd name="connsiteX12" fmla="*/ 55420 w 3458256"/>
                <a:gd name="connsiteY12" fmla="*/ 0 h 52223"/>
                <a:gd name="connsiteX13" fmla="*/ 20833 w 3458256"/>
                <a:gd name="connsiteY13" fmla="*/ 2956 h 52223"/>
                <a:gd name="connsiteX14" fmla="*/ 125 w 3458256"/>
                <a:gd name="connsiteY14" fmla="*/ 28374 h 52223"/>
                <a:gd name="connsiteX15" fmla="*/ 20833 w 3458256"/>
                <a:gd name="connsiteY15" fmla="*/ 49021 h 52223"/>
                <a:gd name="connsiteX16" fmla="*/ 55420 w 3458256"/>
                <a:gd name="connsiteY16" fmla="*/ 52224 h 52223"/>
                <a:gd name="connsiteX17" fmla="*/ 60114 w 3458256"/>
                <a:gd name="connsiteY17" fmla="*/ 52224 h 52223"/>
                <a:gd name="connsiteX18" fmla="*/ 338792 w 3458256"/>
                <a:gd name="connsiteY18" fmla="*/ 52224 h 52223"/>
                <a:gd name="connsiteX19" fmla="*/ 345709 w 3458256"/>
                <a:gd name="connsiteY19" fmla="*/ 52224 h 52223"/>
                <a:gd name="connsiteX20" fmla="*/ 894911 w 3458256"/>
                <a:gd name="connsiteY20" fmla="*/ 52224 h 52223"/>
                <a:gd name="connsiteX21" fmla="*/ 901087 w 3458256"/>
                <a:gd name="connsiteY21" fmla="*/ 52224 h 52223"/>
                <a:gd name="connsiteX22" fmla="*/ 905781 w 3458256"/>
                <a:gd name="connsiteY22" fmla="*/ 52224 h 52223"/>
                <a:gd name="connsiteX23" fmla="*/ 1184458 w 3458256"/>
                <a:gd name="connsiteY23" fmla="*/ 50253 h 52223"/>
                <a:gd name="connsiteX24" fmla="*/ 1191376 w 3458256"/>
                <a:gd name="connsiteY24" fmla="*/ 50253 h 52223"/>
                <a:gd name="connsiteX25" fmla="*/ 3077141 w 3458256"/>
                <a:gd name="connsiteY25" fmla="*/ 50253 h 52223"/>
                <a:gd name="connsiteX26" fmla="*/ 3080352 w 3458256"/>
                <a:gd name="connsiteY26" fmla="*/ 50253 h 52223"/>
                <a:gd name="connsiteX27" fmla="*/ 3362735 w 3458256"/>
                <a:gd name="connsiteY27" fmla="*/ 50253 h 52223"/>
                <a:gd name="connsiteX28" fmla="*/ 3442287 w 3458256"/>
                <a:gd name="connsiteY28" fmla="*/ 43848 h 52223"/>
                <a:gd name="connsiteX29" fmla="*/ 3458007 w 3458256"/>
                <a:gd name="connsiteY29" fmla="*/ 22079 h 52223"/>
                <a:gd name="connsiteX30" fmla="*/ 3442287 w 3458256"/>
                <a:gd name="connsiteY30" fmla="*/ 6405 h 5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458256" h="52223">
                  <a:moveTo>
                    <a:pt x="3442287" y="6405"/>
                  </a:moveTo>
                  <a:cubicBezTo>
                    <a:pt x="3415852" y="3449"/>
                    <a:pt x="3389417" y="1478"/>
                    <a:pt x="3362735" y="0"/>
                  </a:cubicBezTo>
                  <a:cubicBezTo>
                    <a:pt x="3355324" y="0"/>
                    <a:pt x="3129763" y="1478"/>
                    <a:pt x="3080105" y="0"/>
                  </a:cubicBezTo>
                  <a:lnTo>
                    <a:pt x="3077141" y="0"/>
                  </a:lnTo>
                  <a:lnTo>
                    <a:pt x="1191623" y="0"/>
                  </a:lnTo>
                  <a:lnTo>
                    <a:pt x="1184458" y="0"/>
                  </a:lnTo>
                  <a:lnTo>
                    <a:pt x="905781" y="0"/>
                  </a:lnTo>
                  <a:lnTo>
                    <a:pt x="900840" y="0"/>
                  </a:lnTo>
                  <a:lnTo>
                    <a:pt x="894911" y="0"/>
                  </a:lnTo>
                  <a:lnTo>
                    <a:pt x="345709" y="0"/>
                  </a:lnTo>
                  <a:lnTo>
                    <a:pt x="338792" y="0"/>
                  </a:lnTo>
                  <a:lnTo>
                    <a:pt x="60114" y="0"/>
                  </a:lnTo>
                  <a:lnTo>
                    <a:pt x="55420" y="0"/>
                  </a:lnTo>
                  <a:cubicBezTo>
                    <a:pt x="43809" y="0"/>
                    <a:pt x="32197" y="1724"/>
                    <a:pt x="20833" y="2956"/>
                  </a:cubicBezTo>
                  <a:cubicBezTo>
                    <a:pt x="8075" y="4273"/>
                    <a:pt x="-1196" y="15653"/>
                    <a:pt x="125" y="28374"/>
                  </a:cubicBezTo>
                  <a:cubicBezTo>
                    <a:pt x="1258" y="39275"/>
                    <a:pt x="9900" y="47892"/>
                    <a:pt x="20833" y="49021"/>
                  </a:cubicBezTo>
                  <a:lnTo>
                    <a:pt x="55420" y="52224"/>
                  </a:lnTo>
                  <a:lnTo>
                    <a:pt x="60114" y="52224"/>
                  </a:lnTo>
                  <a:lnTo>
                    <a:pt x="338792" y="52224"/>
                  </a:lnTo>
                  <a:lnTo>
                    <a:pt x="345709" y="52224"/>
                  </a:lnTo>
                  <a:lnTo>
                    <a:pt x="894911" y="52224"/>
                  </a:lnTo>
                  <a:lnTo>
                    <a:pt x="901087" y="52224"/>
                  </a:lnTo>
                  <a:lnTo>
                    <a:pt x="905781" y="52224"/>
                  </a:lnTo>
                  <a:lnTo>
                    <a:pt x="1184458" y="50253"/>
                  </a:lnTo>
                  <a:lnTo>
                    <a:pt x="1191376" y="50253"/>
                  </a:lnTo>
                  <a:lnTo>
                    <a:pt x="3077141" y="50253"/>
                  </a:lnTo>
                  <a:lnTo>
                    <a:pt x="3080352" y="50253"/>
                  </a:lnTo>
                  <a:cubicBezTo>
                    <a:pt x="3129763" y="50253"/>
                    <a:pt x="3355324" y="50253"/>
                    <a:pt x="3362735" y="50253"/>
                  </a:cubicBezTo>
                  <a:cubicBezTo>
                    <a:pt x="3389664" y="48775"/>
                    <a:pt x="3416099" y="46804"/>
                    <a:pt x="3442287" y="43848"/>
                  </a:cubicBezTo>
                  <a:cubicBezTo>
                    <a:pt x="3452657" y="42165"/>
                    <a:pt x="3459695" y="32419"/>
                    <a:pt x="3458007" y="22079"/>
                  </a:cubicBezTo>
                  <a:cubicBezTo>
                    <a:pt x="3456693" y="14028"/>
                    <a:pt x="3450362" y="7715"/>
                    <a:pt x="3442287" y="6405"/>
                  </a:cubicBezTo>
                  <a:close/>
                </a:path>
              </a:pathLst>
            </a:custGeom>
            <a:solidFill>
              <a:srgbClr val="C6C6C6"/>
            </a:solidFill>
            <a:ln w="24697" cap="flat">
              <a:noFill/>
              <a:prstDash val="solid"/>
              <a:miter/>
            </a:ln>
          </p:spPr>
          <p:txBody>
            <a:bodyPr rtlCol="0" anchor="ctr"/>
            <a:lstStyle/>
            <a:p>
              <a:endParaRPr lang="en-EG"/>
            </a:p>
          </p:txBody>
        </p:sp>
        <p:sp>
          <p:nvSpPr>
            <p:cNvPr id="71" name="Freeform 70">
              <a:extLst>
                <a:ext uri="{FF2B5EF4-FFF2-40B4-BE49-F238E27FC236}">
                  <a16:creationId xmlns:a16="http://schemas.microsoft.com/office/drawing/2014/main" id="{334CEB8E-5C13-8441-B4F8-506E615EBD0A}"/>
                </a:ext>
              </a:extLst>
            </p:cNvPr>
            <p:cNvSpPr/>
            <p:nvPr/>
          </p:nvSpPr>
          <p:spPr>
            <a:xfrm>
              <a:off x="6309133" y="2821577"/>
              <a:ext cx="541985" cy="601255"/>
            </a:xfrm>
            <a:custGeom>
              <a:avLst/>
              <a:gdLst>
                <a:gd name="connsiteX0" fmla="*/ 11402 w 541985"/>
                <a:gd name="connsiteY0" fmla="*/ 215161 h 601255"/>
                <a:gd name="connsiteX1" fmla="*/ 77119 w 541985"/>
                <a:gd name="connsiteY1" fmla="*/ 420361 h 601255"/>
                <a:gd name="connsiteX2" fmla="*/ 253268 w 541985"/>
                <a:gd name="connsiteY2" fmla="*/ 598956 h 601255"/>
                <a:gd name="connsiteX3" fmla="*/ 484017 w 541985"/>
                <a:gd name="connsiteY3" fmla="*/ 278716 h 601255"/>
                <a:gd name="connsiteX4" fmla="*/ 488217 w 541985"/>
                <a:gd name="connsiteY4" fmla="*/ 270834 h 601255"/>
                <a:gd name="connsiteX5" fmla="*/ 533428 w 541985"/>
                <a:gd name="connsiteY5" fmla="*/ 172298 h 601255"/>
                <a:gd name="connsiteX6" fmla="*/ 400760 w 541985"/>
                <a:gd name="connsiteY6" fmla="*/ 204569 h 601255"/>
                <a:gd name="connsiteX7" fmla="*/ 332820 w 541985"/>
                <a:gd name="connsiteY7" fmla="*/ 336359 h 601255"/>
                <a:gd name="connsiteX8" fmla="*/ 265868 w 541985"/>
                <a:gd name="connsiteY8" fmla="*/ 431939 h 601255"/>
                <a:gd name="connsiteX9" fmla="*/ 187552 w 541985"/>
                <a:gd name="connsiteY9" fmla="*/ 105787 h 601255"/>
                <a:gd name="connsiteX10" fmla="*/ 147776 w 541985"/>
                <a:gd name="connsiteY10" fmla="*/ 31886 h 601255"/>
                <a:gd name="connsiteX11" fmla="*/ 37929 w 541985"/>
                <a:gd name="connsiteY11" fmla="*/ 15266 h 601255"/>
                <a:gd name="connsiteX12" fmla="*/ 7697 w 541985"/>
                <a:gd name="connsiteY12" fmla="*/ 61939 h 601255"/>
                <a:gd name="connsiteX13" fmla="*/ 2756 w 541985"/>
                <a:gd name="connsiteY13" fmla="*/ 154562 h 601255"/>
                <a:gd name="connsiteX14" fmla="*/ 11402 w 541985"/>
                <a:gd name="connsiteY14" fmla="*/ 215161 h 60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1985" h="601255">
                  <a:moveTo>
                    <a:pt x="11402" y="215161"/>
                  </a:moveTo>
                  <a:cubicBezTo>
                    <a:pt x="23180" y="286384"/>
                    <a:pt x="45319" y="355512"/>
                    <a:pt x="77119" y="420361"/>
                  </a:cubicBezTo>
                  <a:cubicBezTo>
                    <a:pt x="113436" y="492784"/>
                    <a:pt x="171494" y="573336"/>
                    <a:pt x="253268" y="598956"/>
                  </a:cubicBezTo>
                  <a:cubicBezTo>
                    <a:pt x="357031" y="630980"/>
                    <a:pt x="469935" y="318623"/>
                    <a:pt x="484017" y="278716"/>
                  </a:cubicBezTo>
                  <a:cubicBezTo>
                    <a:pt x="484402" y="275665"/>
                    <a:pt x="485897" y="272860"/>
                    <a:pt x="488217" y="270834"/>
                  </a:cubicBezTo>
                  <a:cubicBezTo>
                    <a:pt x="503781" y="259995"/>
                    <a:pt x="564063" y="213929"/>
                    <a:pt x="533428" y="172298"/>
                  </a:cubicBezTo>
                  <a:cubicBezTo>
                    <a:pt x="499829" y="125494"/>
                    <a:pt x="426206" y="88543"/>
                    <a:pt x="400760" y="204569"/>
                  </a:cubicBezTo>
                  <a:cubicBezTo>
                    <a:pt x="385843" y="252052"/>
                    <a:pt x="362863" y="296629"/>
                    <a:pt x="332820" y="336359"/>
                  </a:cubicBezTo>
                  <a:cubicBezTo>
                    <a:pt x="312951" y="369856"/>
                    <a:pt x="290570" y="401807"/>
                    <a:pt x="265868" y="431939"/>
                  </a:cubicBezTo>
                  <a:cubicBezTo>
                    <a:pt x="237210" y="323550"/>
                    <a:pt x="225845" y="212451"/>
                    <a:pt x="187552" y="105787"/>
                  </a:cubicBezTo>
                  <a:cubicBezTo>
                    <a:pt x="179130" y="78854"/>
                    <a:pt x="165630" y="53772"/>
                    <a:pt x="147776" y="31886"/>
                  </a:cubicBezTo>
                  <a:cubicBezTo>
                    <a:pt x="122045" y="-2949"/>
                    <a:pt x="72865" y="-10390"/>
                    <a:pt x="37929" y="15266"/>
                  </a:cubicBezTo>
                  <a:cubicBezTo>
                    <a:pt x="22471" y="26618"/>
                    <a:pt x="11716" y="43221"/>
                    <a:pt x="7697" y="61939"/>
                  </a:cubicBezTo>
                  <a:cubicBezTo>
                    <a:pt x="-482" y="92121"/>
                    <a:pt x="-2166" y="123686"/>
                    <a:pt x="2756" y="154562"/>
                  </a:cubicBezTo>
                  <a:cubicBezTo>
                    <a:pt x="4979" y="174269"/>
                    <a:pt x="7697" y="194715"/>
                    <a:pt x="11402" y="215161"/>
                  </a:cubicBezTo>
                  <a:close/>
                </a:path>
              </a:pathLst>
            </a:custGeom>
            <a:solidFill>
              <a:srgbClr val="F5A784"/>
            </a:solidFill>
            <a:ln w="24697"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CF273436-A0E3-DA4F-826D-6ED5CED5AAAA}"/>
                </a:ext>
              </a:extLst>
            </p:cNvPr>
            <p:cNvSpPr/>
            <p:nvPr/>
          </p:nvSpPr>
          <p:spPr>
            <a:xfrm>
              <a:off x="5988244" y="3372734"/>
              <a:ext cx="1032726" cy="1265644"/>
            </a:xfrm>
            <a:custGeom>
              <a:avLst/>
              <a:gdLst>
                <a:gd name="connsiteX0" fmla="*/ 78320 w 1032726"/>
                <a:gd name="connsiteY0" fmla="*/ 295615 h 1265644"/>
                <a:gd name="connsiteX1" fmla="*/ 811824 w 1032726"/>
                <a:gd name="connsiteY1" fmla="*/ 611174 h 1265644"/>
                <a:gd name="connsiteX2" fmla="*/ 768589 w 1032726"/>
                <a:gd name="connsiteY2" fmla="*/ 828444 h 1265644"/>
                <a:gd name="connsiteX3" fmla="*/ 755001 w 1032726"/>
                <a:gd name="connsiteY3" fmla="*/ 1247218 h 1265644"/>
                <a:gd name="connsiteX4" fmla="*/ 868399 w 1032726"/>
                <a:gd name="connsiteY4" fmla="*/ 1257811 h 1265644"/>
                <a:gd name="connsiteX5" fmla="*/ 1013173 w 1032726"/>
                <a:gd name="connsiteY5" fmla="*/ 498351 h 1265644"/>
                <a:gd name="connsiteX6" fmla="*/ 260152 w 1032726"/>
                <a:gd name="connsiteY6" fmla="*/ 17253 h 1265644"/>
                <a:gd name="connsiteX7" fmla="*/ 87214 w 1032726"/>
                <a:gd name="connsiteY7" fmla="*/ 30555 h 1265644"/>
                <a:gd name="connsiteX8" fmla="*/ 50155 w 1032726"/>
                <a:gd name="connsiteY8" fmla="*/ 111600 h 1265644"/>
                <a:gd name="connsiteX9" fmla="*/ 48179 w 1032726"/>
                <a:gd name="connsiteY9" fmla="*/ 125395 h 1265644"/>
                <a:gd name="connsiteX10" fmla="*/ 78320 w 1032726"/>
                <a:gd name="connsiteY10" fmla="*/ 295615 h 126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2726" h="1265644">
                  <a:moveTo>
                    <a:pt x="78320" y="295615"/>
                  </a:moveTo>
                  <a:cubicBezTo>
                    <a:pt x="399490" y="457213"/>
                    <a:pt x="811824" y="611174"/>
                    <a:pt x="811824" y="611174"/>
                  </a:cubicBezTo>
                  <a:cubicBezTo>
                    <a:pt x="790577" y="650834"/>
                    <a:pt x="776989" y="734343"/>
                    <a:pt x="768589" y="828444"/>
                  </a:cubicBezTo>
                  <a:cubicBezTo>
                    <a:pt x="752037" y="1017138"/>
                    <a:pt x="755001" y="1247218"/>
                    <a:pt x="755001" y="1247218"/>
                  </a:cubicBezTo>
                  <a:cubicBezTo>
                    <a:pt x="789368" y="1267301"/>
                    <a:pt x="830889" y="1271179"/>
                    <a:pt x="868399" y="1257811"/>
                  </a:cubicBezTo>
                  <a:cubicBezTo>
                    <a:pt x="908669" y="1071333"/>
                    <a:pt x="1092230" y="581613"/>
                    <a:pt x="1013173" y="498351"/>
                  </a:cubicBezTo>
                  <a:cubicBezTo>
                    <a:pt x="881493" y="360155"/>
                    <a:pt x="354279" y="49523"/>
                    <a:pt x="260152" y="17253"/>
                  </a:cubicBezTo>
                  <a:cubicBezTo>
                    <a:pt x="195423" y="-4671"/>
                    <a:pt x="127978" y="-11076"/>
                    <a:pt x="87214" y="30555"/>
                  </a:cubicBezTo>
                  <a:cubicBezTo>
                    <a:pt x="66797" y="53128"/>
                    <a:pt x="53856" y="81428"/>
                    <a:pt x="50155" y="111600"/>
                  </a:cubicBezTo>
                  <a:cubicBezTo>
                    <a:pt x="50155" y="116281"/>
                    <a:pt x="48673" y="120715"/>
                    <a:pt x="48179" y="125395"/>
                  </a:cubicBezTo>
                  <a:cubicBezTo>
                    <a:pt x="34344" y="251520"/>
                    <a:pt x="-69172" y="221221"/>
                    <a:pt x="78320" y="295615"/>
                  </a:cubicBezTo>
                  <a:close/>
                </a:path>
              </a:pathLst>
            </a:custGeom>
            <a:solidFill>
              <a:srgbClr val="F5A784"/>
            </a:solidFill>
            <a:ln w="24697" cap="flat">
              <a:noFill/>
              <a:prstDash val="solid"/>
              <a:miter/>
            </a:ln>
          </p:spPr>
          <p:txBody>
            <a:bodyPr rtlCol="0" anchor="ctr"/>
            <a:lstStyle/>
            <a:p>
              <a:endParaRPr lang="en-EG"/>
            </a:p>
          </p:txBody>
        </p:sp>
        <p:sp>
          <p:nvSpPr>
            <p:cNvPr id="73" name="Freeform 72">
              <a:extLst>
                <a:ext uri="{FF2B5EF4-FFF2-40B4-BE49-F238E27FC236}">
                  <a16:creationId xmlns:a16="http://schemas.microsoft.com/office/drawing/2014/main" id="{0E1C23EC-355C-CD42-B3DD-0F6E2F89F810}"/>
                </a:ext>
              </a:extLst>
            </p:cNvPr>
            <p:cNvSpPr/>
            <p:nvPr/>
          </p:nvSpPr>
          <p:spPr>
            <a:xfrm>
              <a:off x="4420722" y="3349941"/>
              <a:ext cx="1799989" cy="1351758"/>
            </a:xfrm>
            <a:custGeom>
              <a:avLst/>
              <a:gdLst>
                <a:gd name="connsiteX0" fmla="*/ 4907 w 1799989"/>
                <a:gd name="connsiteY0" fmla="*/ 1334551 h 1351758"/>
                <a:gd name="connsiteX1" fmla="*/ 212433 w 1799989"/>
                <a:gd name="connsiteY1" fmla="*/ 1119498 h 1351758"/>
                <a:gd name="connsiteX2" fmla="*/ 224044 w 1799989"/>
                <a:gd name="connsiteY2" fmla="*/ 1111861 h 1351758"/>
                <a:gd name="connsiteX3" fmla="*/ 316690 w 1799989"/>
                <a:gd name="connsiteY3" fmla="*/ 1020963 h 1351758"/>
                <a:gd name="connsiteX4" fmla="*/ 480487 w 1799989"/>
                <a:gd name="connsiteY4" fmla="*/ 860350 h 1351758"/>
                <a:gd name="connsiteX5" fmla="*/ 880961 w 1799989"/>
                <a:gd name="connsiteY5" fmla="*/ 559818 h 1351758"/>
                <a:gd name="connsiteX6" fmla="*/ 1144815 w 1799989"/>
                <a:gd name="connsiteY6" fmla="*/ 333187 h 1351758"/>
                <a:gd name="connsiteX7" fmla="*/ 1567525 w 1799989"/>
                <a:gd name="connsiteY7" fmla="*/ 2109 h 1351758"/>
                <a:gd name="connsiteX8" fmla="*/ 1666347 w 1799989"/>
                <a:gd name="connsiteY8" fmla="*/ 34379 h 1351758"/>
                <a:gd name="connsiteX9" fmla="*/ 1687346 w 1799989"/>
                <a:gd name="connsiteY9" fmla="*/ 310278 h 1351758"/>
                <a:gd name="connsiteX10" fmla="*/ 993124 w 1799989"/>
                <a:gd name="connsiteY10" fmla="*/ 737921 h 1351758"/>
                <a:gd name="connsiteX11" fmla="*/ 597837 w 1799989"/>
                <a:gd name="connsiteY11" fmla="*/ 1020717 h 1351758"/>
                <a:gd name="connsiteX12" fmla="*/ 479004 w 1799989"/>
                <a:gd name="connsiteY12" fmla="*/ 1089198 h 1351758"/>
                <a:gd name="connsiteX13" fmla="*/ 480734 w 1799989"/>
                <a:gd name="connsiteY13" fmla="*/ 1089198 h 1351758"/>
                <a:gd name="connsiteX14" fmla="*/ 276667 w 1799989"/>
                <a:gd name="connsiteY14" fmla="*/ 1203499 h 1351758"/>
                <a:gd name="connsiteX15" fmla="*/ 260608 w 1799989"/>
                <a:gd name="connsiteY15" fmla="*/ 1214584 h 1351758"/>
                <a:gd name="connsiteX16" fmla="*/ 4907 w 1799989"/>
                <a:gd name="connsiteY16" fmla="*/ 1334551 h 135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99989" h="1351758">
                  <a:moveTo>
                    <a:pt x="4907" y="1334551"/>
                  </a:moveTo>
                  <a:cubicBezTo>
                    <a:pt x="-32645" y="1272227"/>
                    <a:pt x="155857" y="1155463"/>
                    <a:pt x="212433" y="1119498"/>
                  </a:cubicBezTo>
                  <a:lnTo>
                    <a:pt x="224044" y="1111861"/>
                  </a:lnTo>
                  <a:cubicBezTo>
                    <a:pt x="256776" y="1083495"/>
                    <a:pt x="287716" y="1053137"/>
                    <a:pt x="316690" y="1020963"/>
                  </a:cubicBezTo>
                  <a:cubicBezTo>
                    <a:pt x="372771" y="960856"/>
                    <a:pt x="427864" y="907647"/>
                    <a:pt x="480487" y="860350"/>
                  </a:cubicBezTo>
                  <a:cubicBezTo>
                    <a:pt x="686530" y="675597"/>
                    <a:pt x="856503" y="582974"/>
                    <a:pt x="880961" y="559818"/>
                  </a:cubicBezTo>
                  <a:cubicBezTo>
                    <a:pt x="976324" y="470644"/>
                    <a:pt x="1064770" y="395757"/>
                    <a:pt x="1144815" y="333187"/>
                  </a:cubicBezTo>
                  <a:lnTo>
                    <a:pt x="1567525" y="2109"/>
                  </a:lnTo>
                  <a:cubicBezTo>
                    <a:pt x="1601866" y="-10454"/>
                    <a:pt x="1639912" y="37335"/>
                    <a:pt x="1666347" y="34379"/>
                  </a:cubicBezTo>
                  <a:cubicBezTo>
                    <a:pt x="1830391" y="17382"/>
                    <a:pt x="1850402" y="168634"/>
                    <a:pt x="1687346" y="310278"/>
                  </a:cubicBezTo>
                  <a:cubicBezTo>
                    <a:pt x="1497609" y="474832"/>
                    <a:pt x="993124" y="737921"/>
                    <a:pt x="993124" y="737921"/>
                  </a:cubicBezTo>
                  <a:cubicBezTo>
                    <a:pt x="870688" y="844514"/>
                    <a:pt x="738325" y="939209"/>
                    <a:pt x="597837" y="1020717"/>
                  </a:cubicBezTo>
                  <a:cubicBezTo>
                    <a:pt x="552873" y="1047814"/>
                    <a:pt x="511862" y="1069984"/>
                    <a:pt x="479004" y="1089198"/>
                  </a:cubicBezTo>
                  <a:lnTo>
                    <a:pt x="480734" y="1089198"/>
                  </a:lnTo>
                  <a:cubicBezTo>
                    <a:pt x="480734" y="1089198"/>
                    <a:pt x="329783" y="1171229"/>
                    <a:pt x="276667" y="1203499"/>
                  </a:cubicBezTo>
                  <a:cubicBezTo>
                    <a:pt x="271087" y="1206855"/>
                    <a:pt x="265723" y="1210558"/>
                    <a:pt x="260608" y="1214584"/>
                  </a:cubicBezTo>
                  <a:cubicBezTo>
                    <a:pt x="220833" y="1248333"/>
                    <a:pt x="46906" y="1402787"/>
                    <a:pt x="4907" y="1334551"/>
                  </a:cubicBezTo>
                  <a:close/>
                </a:path>
              </a:pathLst>
            </a:custGeom>
            <a:solidFill>
              <a:srgbClr val="F5A784"/>
            </a:solidFill>
            <a:ln w="24697" cap="flat">
              <a:noFill/>
              <a:prstDash val="solid"/>
              <a:miter/>
            </a:ln>
          </p:spPr>
          <p:txBody>
            <a:bodyPr rtlCol="0" anchor="ctr"/>
            <a:lstStyle/>
            <a:p>
              <a:endParaRPr lang="en-EG"/>
            </a:p>
          </p:txBody>
        </p:sp>
        <p:sp>
          <p:nvSpPr>
            <p:cNvPr id="74" name="Freeform 73">
              <a:extLst>
                <a:ext uri="{FF2B5EF4-FFF2-40B4-BE49-F238E27FC236}">
                  <a16:creationId xmlns:a16="http://schemas.microsoft.com/office/drawing/2014/main" id="{C4EEA32B-6072-A24B-BC59-BC1C452CE65A}"/>
                </a:ext>
              </a:extLst>
            </p:cNvPr>
            <p:cNvSpPr/>
            <p:nvPr/>
          </p:nvSpPr>
          <p:spPr>
            <a:xfrm>
              <a:off x="4420703" y="4469439"/>
              <a:ext cx="276475" cy="232253"/>
            </a:xfrm>
            <a:custGeom>
              <a:avLst/>
              <a:gdLst>
                <a:gd name="connsiteX0" fmla="*/ 4926 w 276475"/>
                <a:gd name="connsiteY0" fmla="*/ 215053 h 232253"/>
                <a:gd name="connsiteX1" fmla="*/ 34326 w 276475"/>
                <a:gd name="connsiteY1" fmla="*/ 134254 h 232253"/>
                <a:gd name="connsiteX2" fmla="*/ 212452 w 276475"/>
                <a:gd name="connsiteY2" fmla="*/ 0 h 232253"/>
                <a:gd name="connsiteX3" fmla="*/ 265568 w 276475"/>
                <a:gd name="connsiteY3" fmla="*/ 34241 h 232253"/>
                <a:gd name="connsiteX4" fmla="*/ 275698 w 276475"/>
                <a:gd name="connsiteY4" fmla="*/ 83509 h 232253"/>
                <a:gd name="connsiteX5" fmla="*/ 259639 w 276475"/>
                <a:gd name="connsiteY5" fmla="*/ 94594 h 232253"/>
                <a:gd name="connsiteX6" fmla="*/ 103995 w 276475"/>
                <a:gd name="connsiteY6" fmla="*/ 209880 h 232253"/>
                <a:gd name="connsiteX7" fmla="*/ 4926 w 276475"/>
                <a:gd name="connsiteY7" fmla="*/ 215053 h 232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475" h="232253">
                  <a:moveTo>
                    <a:pt x="4926" y="215053"/>
                  </a:moveTo>
                  <a:cubicBezTo>
                    <a:pt x="-8415" y="192883"/>
                    <a:pt x="6655" y="164061"/>
                    <a:pt x="34326" y="134254"/>
                  </a:cubicBezTo>
                  <a:cubicBezTo>
                    <a:pt x="88445" y="82962"/>
                    <a:pt x="148199" y="37926"/>
                    <a:pt x="212452" y="0"/>
                  </a:cubicBezTo>
                  <a:cubicBezTo>
                    <a:pt x="234089" y="3741"/>
                    <a:pt x="253266" y="16103"/>
                    <a:pt x="265568" y="34241"/>
                  </a:cubicBezTo>
                  <a:cubicBezTo>
                    <a:pt x="274617" y="48978"/>
                    <a:pt x="278202" y="66410"/>
                    <a:pt x="275698" y="83509"/>
                  </a:cubicBezTo>
                  <a:cubicBezTo>
                    <a:pt x="270117" y="86865"/>
                    <a:pt x="264754" y="90567"/>
                    <a:pt x="259639" y="94594"/>
                  </a:cubicBezTo>
                  <a:cubicBezTo>
                    <a:pt x="211561" y="137880"/>
                    <a:pt x="159442" y="176484"/>
                    <a:pt x="103995" y="209880"/>
                  </a:cubicBezTo>
                  <a:cubicBezTo>
                    <a:pt x="61996" y="233528"/>
                    <a:pt x="22714" y="243135"/>
                    <a:pt x="4926" y="215053"/>
                  </a:cubicBezTo>
                  <a:close/>
                </a:path>
              </a:pathLst>
            </a:custGeom>
            <a:solidFill>
              <a:srgbClr val="3B2645"/>
            </a:solidFill>
            <a:ln w="24697" cap="flat">
              <a:noFill/>
              <a:prstDash val="solid"/>
              <a:miter/>
            </a:ln>
          </p:spPr>
          <p:txBody>
            <a:bodyPr rtlCol="0" anchor="ctr"/>
            <a:lstStyle/>
            <a:p>
              <a:endParaRPr lang="en-EG"/>
            </a:p>
          </p:txBody>
        </p:sp>
        <p:sp>
          <p:nvSpPr>
            <p:cNvPr id="75" name="Freeform 74">
              <a:extLst>
                <a:ext uri="{FF2B5EF4-FFF2-40B4-BE49-F238E27FC236}">
                  <a16:creationId xmlns:a16="http://schemas.microsoft.com/office/drawing/2014/main" id="{0CC67445-4E5B-284C-8E63-3FAA172BE601}"/>
                </a:ext>
              </a:extLst>
            </p:cNvPr>
            <p:cNvSpPr/>
            <p:nvPr/>
          </p:nvSpPr>
          <p:spPr>
            <a:xfrm>
              <a:off x="4621543" y="4505158"/>
              <a:ext cx="32742" cy="45211"/>
            </a:xfrm>
            <a:custGeom>
              <a:avLst/>
              <a:gdLst>
                <a:gd name="connsiteX0" fmla="*/ 32364 w 32742"/>
                <a:gd name="connsiteY0" fmla="*/ 40646 h 45211"/>
                <a:gd name="connsiteX1" fmla="*/ 23470 w 32742"/>
                <a:gd name="connsiteY1" fmla="*/ 16012 h 45211"/>
                <a:gd name="connsiteX2" fmla="*/ 0 w 32742"/>
                <a:gd name="connsiteY2" fmla="*/ 0 h 45211"/>
                <a:gd name="connsiteX3" fmla="*/ 5929 w 32742"/>
                <a:gd name="connsiteY3" fmla="*/ 10593 h 45211"/>
                <a:gd name="connsiteX4" fmla="*/ 14576 w 32742"/>
                <a:gd name="connsiteY4" fmla="*/ 22417 h 45211"/>
                <a:gd name="connsiteX5" fmla="*/ 26929 w 32742"/>
                <a:gd name="connsiteY5" fmla="*/ 43602 h 45211"/>
                <a:gd name="connsiteX6" fmla="*/ 31129 w 32742"/>
                <a:gd name="connsiteY6" fmla="*/ 44834 h 45211"/>
                <a:gd name="connsiteX7" fmla="*/ 32364 w 32742"/>
                <a:gd name="connsiteY7" fmla="*/ 40646 h 4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42" h="45211">
                  <a:moveTo>
                    <a:pt x="32364" y="40646"/>
                  </a:moveTo>
                  <a:cubicBezTo>
                    <a:pt x="32709" y="31596"/>
                    <a:pt x="29521" y="22766"/>
                    <a:pt x="23470" y="16012"/>
                  </a:cubicBezTo>
                  <a:cubicBezTo>
                    <a:pt x="17641" y="8230"/>
                    <a:pt x="9386" y="2598"/>
                    <a:pt x="0" y="0"/>
                  </a:cubicBezTo>
                  <a:cubicBezTo>
                    <a:pt x="2471" y="3449"/>
                    <a:pt x="3706" y="7144"/>
                    <a:pt x="5929" y="10593"/>
                  </a:cubicBezTo>
                  <a:cubicBezTo>
                    <a:pt x="8153" y="14041"/>
                    <a:pt x="11859" y="18475"/>
                    <a:pt x="14576" y="22417"/>
                  </a:cubicBezTo>
                  <a:cubicBezTo>
                    <a:pt x="18249" y="29727"/>
                    <a:pt x="22375" y="36803"/>
                    <a:pt x="26929" y="43602"/>
                  </a:cubicBezTo>
                  <a:cubicBezTo>
                    <a:pt x="27748" y="45098"/>
                    <a:pt x="29628" y="45650"/>
                    <a:pt x="31129" y="44834"/>
                  </a:cubicBezTo>
                  <a:cubicBezTo>
                    <a:pt x="32630" y="44017"/>
                    <a:pt x="33183" y="42143"/>
                    <a:pt x="32364" y="40646"/>
                  </a:cubicBezTo>
                  <a:close/>
                </a:path>
              </a:pathLst>
            </a:custGeom>
            <a:solidFill>
              <a:srgbClr val="E8CEE5"/>
            </a:solidFill>
            <a:ln w="24697"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02EFE786-24C3-A346-910B-F560E0082243}"/>
                </a:ext>
              </a:extLst>
            </p:cNvPr>
            <p:cNvSpPr/>
            <p:nvPr/>
          </p:nvSpPr>
          <p:spPr>
            <a:xfrm>
              <a:off x="4598229" y="4518689"/>
              <a:ext cx="34678" cy="51867"/>
            </a:xfrm>
            <a:custGeom>
              <a:avLst/>
              <a:gdLst>
                <a:gd name="connsiteX0" fmla="*/ 34679 w 34678"/>
                <a:gd name="connsiteY0" fmla="*/ 46329 h 51867"/>
                <a:gd name="connsiteX1" fmla="*/ 24549 w 34678"/>
                <a:gd name="connsiteY1" fmla="*/ 18247 h 51867"/>
                <a:gd name="connsiteX2" fmla="*/ 3550 w 34678"/>
                <a:gd name="connsiteY2" fmla="*/ 18 h 51867"/>
                <a:gd name="connsiteX3" fmla="*/ 18 w 34678"/>
                <a:gd name="connsiteY3" fmla="*/ 2866 h 51867"/>
                <a:gd name="connsiteX4" fmla="*/ 91 w 34678"/>
                <a:gd name="connsiteY4" fmla="*/ 3959 h 51867"/>
                <a:gd name="connsiteX5" fmla="*/ 12938 w 34678"/>
                <a:gd name="connsiteY5" fmla="*/ 25637 h 51867"/>
                <a:gd name="connsiteX6" fmla="*/ 25043 w 34678"/>
                <a:gd name="connsiteY6" fmla="*/ 50271 h 51867"/>
                <a:gd name="connsiteX7" fmla="*/ 33078 w 34678"/>
                <a:gd name="connsiteY7" fmla="*/ 50145 h 51867"/>
                <a:gd name="connsiteX8" fmla="*/ 34679 w 34678"/>
                <a:gd name="connsiteY8" fmla="*/ 46329 h 5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 h="51867">
                  <a:moveTo>
                    <a:pt x="34679" y="46329"/>
                  </a:moveTo>
                  <a:cubicBezTo>
                    <a:pt x="34638" y="36086"/>
                    <a:pt x="31061" y="26170"/>
                    <a:pt x="24549" y="18247"/>
                  </a:cubicBezTo>
                  <a:cubicBezTo>
                    <a:pt x="19361" y="10611"/>
                    <a:pt x="13185" y="1496"/>
                    <a:pt x="3550" y="18"/>
                  </a:cubicBezTo>
                  <a:cubicBezTo>
                    <a:pt x="1786" y="-168"/>
                    <a:pt x="205" y="1107"/>
                    <a:pt x="18" y="2866"/>
                  </a:cubicBezTo>
                  <a:cubicBezTo>
                    <a:pt x="-21" y="3232"/>
                    <a:pt x="4" y="3602"/>
                    <a:pt x="91" y="3959"/>
                  </a:cubicBezTo>
                  <a:cubicBezTo>
                    <a:pt x="3157" y="11836"/>
                    <a:pt x="7497" y="19159"/>
                    <a:pt x="12938" y="25637"/>
                  </a:cubicBezTo>
                  <a:cubicBezTo>
                    <a:pt x="16128" y="34235"/>
                    <a:pt x="20184" y="42488"/>
                    <a:pt x="25043" y="50271"/>
                  </a:cubicBezTo>
                  <a:cubicBezTo>
                    <a:pt x="27297" y="52448"/>
                    <a:pt x="30894" y="52392"/>
                    <a:pt x="33078" y="50145"/>
                  </a:cubicBezTo>
                  <a:cubicBezTo>
                    <a:pt x="34075" y="49119"/>
                    <a:pt x="34646" y="47757"/>
                    <a:pt x="34679" y="46329"/>
                  </a:cubicBezTo>
                  <a:close/>
                </a:path>
              </a:pathLst>
            </a:custGeom>
            <a:solidFill>
              <a:srgbClr val="E8CEE5"/>
            </a:solidFill>
            <a:ln w="24697" cap="flat">
              <a:noFill/>
              <a:prstDash val="solid"/>
              <a:miter/>
            </a:ln>
          </p:spPr>
          <p:txBody>
            <a:bodyPr rtlCol="0" anchor="ctr"/>
            <a:lstStyle/>
            <a:p>
              <a:endParaRPr lang="en-EG"/>
            </a:p>
          </p:txBody>
        </p:sp>
        <p:sp>
          <p:nvSpPr>
            <p:cNvPr id="77" name="Freeform 76">
              <a:extLst>
                <a:ext uri="{FF2B5EF4-FFF2-40B4-BE49-F238E27FC236}">
                  <a16:creationId xmlns:a16="http://schemas.microsoft.com/office/drawing/2014/main" id="{BA958599-530D-3649-A293-5B93F3AB14EF}"/>
                </a:ext>
              </a:extLst>
            </p:cNvPr>
            <p:cNvSpPr/>
            <p:nvPr/>
          </p:nvSpPr>
          <p:spPr>
            <a:xfrm>
              <a:off x="4572440" y="4536687"/>
              <a:ext cx="22051" cy="34351"/>
            </a:xfrm>
            <a:custGeom>
              <a:avLst/>
              <a:gdLst>
                <a:gd name="connsiteX0" fmla="*/ 21928 w 22051"/>
                <a:gd name="connsiteY0" fmla="*/ 30056 h 34351"/>
                <a:gd name="connsiteX1" fmla="*/ 7598 w 22051"/>
                <a:gd name="connsiteY1" fmla="*/ 1727 h 34351"/>
                <a:gd name="connsiteX2" fmla="*/ 1732 w 22051"/>
                <a:gd name="connsiteY2" fmla="*/ 800 h 34351"/>
                <a:gd name="connsiteX3" fmla="*/ 187 w 22051"/>
                <a:gd name="connsiteY3" fmla="*/ 5422 h 34351"/>
                <a:gd name="connsiteX4" fmla="*/ 15257 w 22051"/>
                <a:gd name="connsiteY4" fmla="*/ 33258 h 34351"/>
                <a:gd name="connsiteX5" fmla="*/ 21928 w 22051"/>
                <a:gd name="connsiteY5" fmla="*/ 30056 h 3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51" h="34351">
                  <a:moveTo>
                    <a:pt x="21928" y="30056"/>
                  </a:moveTo>
                  <a:cubicBezTo>
                    <a:pt x="19704" y="19531"/>
                    <a:pt x="14765" y="9767"/>
                    <a:pt x="7598" y="1727"/>
                  </a:cubicBezTo>
                  <a:cubicBezTo>
                    <a:pt x="6235" y="-144"/>
                    <a:pt x="3609" y="-560"/>
                    <a:pt x="1732" y="800"/>
                  </a:cubicBezTo>
                  <a:cubicBezTo>
                    <a:pt x="278" y="1852"/>
                    <a:pt x="-343" y="3710"/>
                    <a:pt x="187" y="5422"/>
                  </a:cubicBezTo>
                  <a:cubicBezTo>
                    <a:pt x="2694" y="15851"/>
                    <a:pt x="7889" y="25446"/>
                    <a:pt x="15257" y="33258"/>
                  </a:cubicBezTo>
                  <a:cubicBezTo>
                    <a:pt x="17728" y="35722"/>
                    <a:pt x="22916" y="33751"/>
                    <a:pt x="21928" y="30056"/>
                  </a:cubicBezTo>
                  <a:close/>
                </a:path>
              </a:pathLst>
            </a:custGeom>
            <a:solidFill>
              <a:srgbClr val="E8CEE5"/>
            </a:solidFill>
            <a:ln w="24697"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04FD6FEC-6EAB-B14F-A08C-5C1BDB90CB58}"/>
                </a:ext>
              </a:extLst>
            </p:cNvPr>
            <p:cNvSpPr/>
            <p:nvPr/>
          </p:nvSpPr>
          <p:spPr>
            <a:xfrm>
              <a:off x="4420703" y="4603693"/>
              <a:ext cx="105371" cy="98038"/>
            </a:xfrm>
            <a:custGeom>
              <a:avLst/>
              <a:gdLst>
                <a:gd name="connsiteX0" fmla="*/ 4926 w 105371"/>
                <a:gd name="connsiteY0" fmla="*/ 80799 h 98038"/>
                <a:gd name="connsiteX1" fmla="*/ 34326 w 105371"/>
                <a:gd name="connsiteY1" fmla="*/ 0 h 98038"/>
                <a:gd name="connsiteX2" fmla="*/ 83736 w 105371"/>
                <a:gd name="connsiteY2" fmla="*/ 19461 h 98038"/>
                <a:gd name="connsiteX3" fmla="*/ 104736 w 105371"/>
                <a:gd name="connsiteY3" fmla="*/ 76119 h 98038"/>
                <a:gd name="connsiteX4" fmla="*/ 4926 w 105371"/>
                <a:gd name="connsiteY4" fmla="*/ 80799 h 98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71" h="98038">
                  <a:moveTo>
                    <a:pt x="4926" y="80799"/>
                  </a:moveTo>
                  <a:cubicBezTo>
                    <a:pt x="-8415" y="58629"/>
                    <a:pt x="6655" y="29807"/>
                    <a:pt x="34326" y="0"/>
                  </a:cubicBezTo>
                  <a:cubicBezTo>
                    <a:pt x="52521" y="766"/>
                    <a:pt x="69927" y="7622"/>
                    <a:pt x="83736" y="19461"/>
                  </a:cubicBezTo>
                  <a:cubicBezTo>
                    <a:pt x="99865" y="33611"/>
                    <a:pt x="107759" y="54911"/>
                    <a:pt x="104736" y="76119"/>
                  </a:cubicBezTo>
                  <a:cubicBezTo>
                    <a:pt x="61996" y="99274"/>
                    <a:pt x="22714" y="108881"/>
                    <a:pt x="4926" y="80799"/>
                  </a:cubicBezTo>
                  <a:close/>
                </a:path>
              </a:pathLst>
            </a:custGeom>
            <a:solidFill>
              <a:schemeClr val="accent1"/>
            </a:solidFill>
            <a:ln w="24697"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93137E9E-5E2D-D046-A9F8-BB0541BA8706}"/>
                </a:ext>
              </a:extLst>
            </p:cNvPr>
            <p:cNvSpPr/>
            <p:nvPr/>
          </p:nvSpPr>
          <p:spPr>
            <a:xfrm>
              <a:off x="6057275" y="2405619"/>
              <a:ext cx="281318" cy="214871"/>
            </a:xfrm>
            <a:custGeom>
              <a:avLst/>
              <a:gdLst>
                <a:gd name="connsiteX0" fmla="*/ 245966 w 281318"/>
                <a:gd name="connsiteY0" fmla="*/ 210866 h 214871"/>
                <a:gd name="connsiteX1" fmla="*/ 86369 w 281318"/>
                <a:gd name="connsiteY1" fmla="*/ 182045 h 214871"/>
                <a:gd name="connsiteX2" fmla="*/ 7311 w 281318"/>
                <a:gd name="connsiteY2" fmla="*/ 145587 h 214871"/>
                <a:gd name="connsiteX3" fmla="*/ 13241 w 281318"/>
                <a:gd name="connsiteY3" fmla="*/ 59122 h 214871"/>
                <a:gd name="connsiteX4" fmla="*/ 76240 w 281318"/>
                <a:gd name="connsiteY4" fmla="*/ 9854 h 214871"/>
                <a:gd name="connsiteX5" fmla="*/ 157026 w 281318"/>
                <a:gd name="connsiteY5" fmla="*/ 986 h 214871"/>
                <a:gd name="connsiteX6" fmla="*/ 259554 w 281318"/>
                <a:gd name="connsiteY6" fmla="*/ 48529 h 214871"/>
                <a:gd name="connsiteX7" fmla="*/ 281294 w 281318"/>
                <a:gd name="connsiteY7" fmla="*/ 122431 h 214871"/>
                <a:gd name="connsiteX8" fmla="*/ 265730 w 281318"/>
                <a:gd name="connsiteY8" fmla="*/ 188696 h 214871"/>
                <a:gd name="connsiteX9" fmla="*/ 249425 w 281318"/>
                <a:gd name="connsiteY9" fmla="*/ 214808 h 214871"/>
                <a:gd name="connsiteX10" fmla="*/ 245966 w 281318"/>
                <a:gd name="connsiteY10" fmla="*/ 210866 h 21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318" h="214871">
                  <a:moveTo>
                    <a:pt x="245966" y="210866"/>
                  </a:moveTo>
                  <a:cubicBezTo>
                    <a:pt x="192602" y="202244"/>
                    <a:pt x="139238" y="192883"/>
                    <a:pt x="86369" y="182045"/>
                  </a:cubicBezTo>
                  <a:cubicBezTo>
                    <a:pt x="55487" y="175393"/>
                    <a:pt x="22135" y="178596"/>
                    <a:pt x="7311" y="145587"/>
                  </a:cubicBezTo>
                  <a:cubicBezTo>
                    <a:pt x="-4213" y="117399"/>
                    <a:pt x="-2024" y="85483"/>
                    <a:pt x="13241" y="59122"/>
                  </a:cubicBezTo>
                  <a:cubicBezTo>
                    <a:pt x="27893" y="35928"/>
                    <a:pt x="50157" y="18516"/>
                    <a:pt x="76240" y="9854"/>
                  </a:cubicBezTo>
                  <a:cubicBezTo>
                    <a:pt x="102241" y="1257"/>
                    <a:pt x="129771" y="-1765"/>
                    <a:pt x="157026" y="986"/>
                  </a:cubicBezTo>
                  <a:cubicBezTo>
                    <a:pt x="196412" y="1643"/>
                    <a:pt x="233672" y="18921"/>
                    <a:pt x="259554" y="48529"/>
                  </a:cubicBezTo>
                  <a:cubicBezTo>
                    <a:pt x="273937" y="70493"/>
                    <a:pt x="281500" y="96200"/>
                    <a:pt x="281294" y="122431"/>
                  </a:cubicBezTo>
                  <a:cubicBezTo>
                    <a:pt x="281728" y="145467"/>
                    <a:pt x="276377" y="168247"/>
                    <a:pt x="265730" y="188696"/>
                  </a:cubicBezTo>
                  <a:cubicBezTo>
                    <a:pt x="265730" y="191652"/>
                    <a:pt x="255601" y="216286"/>
                    <a:pt x="249425" y="214808"/>
                  </a:cubicBezTo>
                  <a:cubicBezTo>
                    <a:pt x="247201" y="214315"/>
                    <a:pt x="245966" y="210866"/>
                    <a:pt x="245966" y="210866"/>
                  </a:cubicBezTo>
                  <a:close/>
                </a:path>
              </a:pathLst>
            </a:custGeom>
            <a:solidFill>
              <a:srgbClr val="3B2645"/>
            </a:solidFill>
            <a:ln w="24697" cap="flat">
              <a:noFill/>
              <a:prstDash val="solid"/>
              <a:miter/>
            </a:ln>
          </p:spPr>
          <p:txBody>
            <a:bodyPr rtlCol="0" anchor="ctr"/>
            <a:lstStyle/>
            <a:p>
              <a:endParaRPr lang="en-EG"/>
            </a:p>
          </p:txBody>
        </p:sp>
        <p:sp>
          <p:nvSpPr>
            <p:cNvPr id="80" name="Freeform 79">
              <a:extLst>
                <a:ext uri="{FF2B5EF4-FFF2-40B4-BE49-F238E27FC236}">
                  <a16:creationId xmlns:a16="http://schemas.microsoft.com/office/drawing/2014/main" id="{3F2D058B-60A8-D241-9F14-902567EF10A6}"/>
                </a:ext>
              </a:extLst>
            </p:cNvPr>
            <p:cNvSpPr/>
            <p:nvPr/>
          </p:nvSpPr>
          <p:spPr>
            <a:xfrm>
              <a:off x="6304971" y="2566303"/>
              <a:ext cx="54170" cy="85209"/>
            </a:xfrm>
            <a:custGeom>
              <a:avLst/>
              <a:gdLst>
                <a:gd name="connsiteX0" fmla="*/ 6917 w 54170"/>
                <a:gd name="connsiteY0" fmla="*/ 8798 h 85209"/>
                <a:gd name="connsiteX1" fmla="*/ 44243 w 54170"/>
                <a:gd name="connsiteY1" fmla="*/ 6702 h 85209"/>
                <a:gd name="connsiteX2" fmla="*/ 49411 w 54170"/>
                <a:gd name="connsiteY2" fmla="*/ 12985 h 85209"/>
                <a:gd name="connsiteX3" fmla="*/ 0 w 54170"/>
                <a:gd name="connsiteY3" fmla="*/ 85162 h 85209"/>
                <a:gd name="connsiteX4" fmla="*/ 6917 w 54170"/>
                <a:gd name="connsiteY4" fmla="*/ 8798 h 85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70" h="85209">
                  <a:moveTo>
                    <a:pt x="6917" y="8798"/>
                  </a:moveTo>
                  <a:cubicBezTo>
                    <a:pt x="16644" y="-2058"/>
                    <a:pt x="33355" y="-2996"/>
                    <a:pt x="44243" y="6702"/>
                  </a:cubicBezTo>
                  <a:cubicBezTo>
                    <a:pt x="46281" y="8518"/>
                    <a:pt x="48024" y="10637"/>
                    <a:pt x="49411" y="12985"/>
                  </a:cubicBezTo>
                  <a:cubicBezTo>
                    <a:pt x="68187" y="40575"/>
                    <a:pt x="27176" y="86887"/>
                    <a:pt x="0" y="85162"/>
                  </a:cubicBezTo>
                  <a:cubicBezTo>
                    <a:pt x="622" y="59584"/>
                    <a:pt x="2932" y="34074"/>
                    <a:pt x="6917" y="8798"/>
                  </a:cubicBezTo>
                  <a:close/>
                </a:path>
              </a:pathLst>
            </a:custGeom>
            <a:solidFill>
              <a:srgbClr val="E0855C"/>
            </a:solidFill>
            <a:ln w="24697"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82BD3D2B-9120-5C45-9C06-D0ECCD0D6988}"/>
                </a:ext>
              </a:extLst>
            </p:cNvPr>
            <p:cNvSpPr/>
            <p:nvPr/>
          </p:nvSpPr>
          <p:spPr>
            <a:xfrm>
              <a:off x="5885161" y="2642844"/>
              <a:ext cx="573505" cy="840239"/>
            </a:xfrm>
            <a:custGeom>
              <a:avLst/>
              <a:gdLst>
                <a:gd name="connsiteX0" fmla="*/ 559 w 573505"/>
                <a:gd name="connsiteY0" fmla="*/ 187463 h 840239"/>
                <a:gd name="connsiteX1" fmla="*/ 54169 w 573505"/>
                <a:gd name="connsiteY1" fmla="*/ 433801 h 840239"/>
                <a:gd name="connsiteX2" fmla="*/ 56146 w 573505"/>
                <a:gd name="connsiteY2" fmla="*/ 456218 h 840239"/>
                <a:gd name="connsiteX3" fmla="*/ 60099 w 573505"/>
                <a:gd name="connsiteY3" fmla="*/ 788774 h 840239"/>
                <a:gd name="connsiteX4" fmla="*/ 60099 w 573505"/>
                <a:gd name="connsiteY4" fmla="*/ 793947 h 840239"/>
                <a:gd name="connsiteX5" fmla="*/ 449950 w 573505"/>
                <a:gd name="connsiteY5" fmla="*/ 833115 h 840239"/>
                <a:gd name="connsiteX6" fmla="*/ 452668 w 573505"/>
                <a:gd name="connsiteY6" fmla="*/ 833115 h 840239"/>
                <a:gd name="connsiteX7" fmla="*/ 454645 w 573505"/>
                <a:gd name="connsiteY7" fmla="*/ 822522 h 840239"/>
                <a:gd name="connsiteX8" fmla="*/ 528761 w 573505"/>
                <a:gd name="connsiteY8" fmla="*/ 421977 h 840239"/>
                <a:gd name="connsiteX9" fmla="*/ 528761 w 573505"/>
                <a:gd name="connsiteY9" fmla="*/ 414340 h 840239"/>
                <a:gd name="connsiteX10" fmla="*/ 573478 w 573505"/>
                <a:gd name="connsiteY10" fmla="*/ 223921 h 840239"/>
                <a:gd name="connsiteX11" fmla="*/ 489479 w 573505"/>
                <a:gd name="connsiteY11" fmla="*/ 173176 h 840239"/>
                <a:gd name="connsiteX12" fmla="*/ 476632 w 573505"/>
                <a:gd name="connsiteY12" fmla="*/ 170220 h 840239"/>
                <a:gd name="connsiteX13" fmla="*/ 412645 w 573505"/>
                <a:gd name="connsiteY13" fmla="*/ 158642 h 840239"/>
                <a:gd name="connsiteX14" fmla="*/ 375834 w 573505"/>
                <a:gd name="connsiteY14" fmla="*/ 153961 h 840239"/>
                <a:gd name="connsiteX15" fmla="*/ 375834 w 573505"/>
                <a:gd name="connsiteY15" fmla="*/ 55426 h 840239"/>
                <a:gd name="connsiteX16" fmla="*/ 365952 w 573505"/>
                <a:gd name="connsiteY16" fmla="*/ 55426 h 840239"/>
                <a:gd name="connsiteX17" fmla="*/ 347423 w 573505"/>
                <a:gd name="connsiteY17" fmla="*/ 55426 h 840239"/>
                <a:gd name="connsiteX18" fmla="*/ 324447 w 573505"/>
                <a:gd name="connsiteY18" fmla="*/ 52963 h 840239"/>
                <a:gd name="connsiteX19" fmla="*/ 313824 w 573505"/>
                <a:gd name="connsiteY19" fmla="*/ 50746 h 840239"/>
                <a:gd name="connsiteX20" fmla="*/ 299741 w 573505"/>
                <a:gd name="connsiteY20" fmla="*/ 46804 h 840239"/>
                <a:gd name="connsiteX21" fmla="*/ 277754 w 573505"/>
                <a:gd name="connsiteY21" fmla="*/ 38675 h 840239"/>
                <a:gd name="connsiteX22" fmla="*/ 271577 w 573505"/>
                <a:gd name="connsiteY22" fmla="*/ 35719 h 840239"/>
                <a:gd name="connsiteX23" fmla="*/ 269848 w 573505"/>
                <a:gd name="connsiteY23" fmla="*/ 35719 h 840239"/>
                <a:gd name="connsiteX24" fmla="*/ 265154 w 573505"/>
                <a:gd name="connsiteY24" fmla="*/ 33256 h 840239"/>
                <a:gd name="connsiteX25" fmla="*/ 240448 w 573505"/>
                <a:gd name="connsiteY25" fmla="*/ 17490 h 840239"/>
                <a:gd name="connsiteX26" fmla="*/ 229331 w 573505"/>
                <a:gd name="connsiteY26" fmla="*/ 8868 h 840239"/>
                <a:gd name="connsiteX27" fmla="*/ 227355 w 573505"/>
                <a:gd name="connsiteY27" fmla="*/ 6158 h 840239"/>
                <a:gd name="connsiteX28" fmla="*/ 223402 w 573505"/>
                <a:gd name="connsiteY28" fmla="*/ 2463 h 840239"/>
                <a:gd name="connsiteX29" fmla="*/ 220684 w 573505"/>
                <a:gd name="connsiteY29" fmla="*/ 0 h 840239"/>
                <a:gd name="connsiteX30" fmla="*/ 220684 w 573505"/>
                <a:gd name="connsiteY30" fmla="*/ 1971 h 840239"/>
                <a:gd name="connsiteX31" fmla="*/ 220437 w 573505"/>
                <a:gd name="connsiteY31" fmla="*/ 6158 h 840239"/>
                <a:gd name="connsiteX32" fmla="*/ 220437 w 573505"/>
                <a:gd name="connsiteY32" fmla="*/ 63802 h 840239"/>
                <a:gd name="connsiteX33" fmla="*/ 218461 w 573505"/>
                <a:gd name="connsiteY33" fmla="*/ 104201 h 840239"/>
                <a:gd name="connsiteX34" fmla="*/ 215496 w 573505"/>
                <a:gd name="connsiteY34" fmla="*/ 140413 h 840239"/>
                <a:gd name="connsiteX35" fmla="*/ 201414 w 573505"/>
                <a:gd name="connsiteY35" fmla="*/ 140413 h 840239"/>
                <a:gd name="connsiteX36" fmla="*/ 192520 w 573505"/>
                <a:gd name="connsiteY36" fmla="*/ 140413 h 840239"/>
                <a:gd name="connsiteX37" fmla="*/ 139650 w 573505"/>
                <a:gd name="connsiteY37" fmla="*/ 140413 h 840239"/>
                <a:gd name="connsiteX38" fmla="*/ 118404 w 573505"/>
                <a:gd name="connsiteY38" fmla="*/ 142876 h 840239"/>
                <a:gd name="connsiteX39" fmla="*/ 5994 w 573505"/>
                <a:gd name="connsiteY39" fmla="*/ 174161 h 840239"/>
                <a:gd name="connsiteX40" fmla="*/ 559 w 573505"/>
                <a:gd name="connsiteY40" fmla="*/ 187463 h 84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73505" h="840239">
                  <a:moveTo>
                    <a:pt x="559" y="187463"/>
                  </a:moveTo>
                  <a:cubicBezTo>
                    <a:pt x="25033" y="268007"/>
                    <a:pt x="42962" y="350386"/>
                    <a:pt x="54169" y="433801"/>
                  </a:cubicBezTo>
                  <a:cubicBezTo>
                    <a:pt x="54169" y="441684"/>
                    <a:pt x="55652" y="448828"/>
                    <a:pt x="56146" y="456218"/>
                  </a:cubicBezTo>
                  <a:cubicBezTo>
                    <a:pt x="59111" y="507456"/>
                    <a:pt x="59852" y="751823"/>
                    <a:pt x="60099" y="788774"/>
                  </a:cubicBezTo>
                  <a:cubicBezTo>
                    <a:pt x="60196" y="790497"/>
                    <a:pt x="60196" y="792224"/>
                    <a:pt x="60099" y="793947"/>
                  </a:cubicBezTo>
                  <a:cubicBezTo>
                    <a:pt x="235260" y="861197"/>
                    <a:pt x="425739" y="836317"/>
                    <a:pt x="449950" y="833115"/>
                  </a:cubicBezTo>
                  <a:lnTo>
                    <a:pt x="452668" y="833115"/>
                  </a:lnTo>
                  <a:cubicBezTo>
                    <a:pt x="452668" y="830898"/>
                    <a:pt x="452668" y="827695"/>
                    <a:pt x="454645" y="822522"/>
                  </a:cubicBezTo>
                  <a:cubicBezTo>
                    <a:pt x="464527" y="776457"/>
                    <a:pt x="501091" y="588009"/>
                    <a:pt x="528761" y="421977"/>
                  </a:cubicBezTo>
                  <a:cubicBezTo>
                    <a:pt x="528899" y="419433"/>
                    <a:pt x="528899" y="416884"/>
                    <a:pt x="528761" y="414340"/>
                  </a:cubicBezTo>
                  <a:cubicBezTo>
                    <a:pt x="543337" y="328861"/>
                    <a:pt x="569525" y="273189"/>
                    <a:pt x="573478" y="223921"/>
                  </a:cubicBezTo>
                  <a:cubicBezTo>
                    <a:pt x="574960" y="205939"/>
                    <a:pt x="518137" y="180073"/>
                    <a:pt x="489479" y="173176"/>
                  </a:cubicBezTo>
                  <a:lnTo>
                    <a:pt x="476632" y="170220"/>
                  </a:lnTo>
                  <a:cubicBezTo>
                    <a:pt x="453903" y="165293"/>
                    <a:pt x="430927" y="161351"/>
                    <a:pt x="412645" y="158642"/>
                  </a:cubicBezTo>
                  <a:lnTo>
                    <a:pt x="375834" y="153961"/>
                  </a:lnTo>
                  <a:lnTo>
                    <a:pt x="375834" y="55426"/>
                  </a:lnTo>
                  <a:cubicBezTo>
                    <a:pt x="372545" y="55671"/>
                    <a:pt x="369241" y="55671"/>
                    <a:pt x="365952" y="55426"/>
                  </a:cubicBezTo>
                  <a:cubicBezTo>
                    <a:pt x="359786" y="55919"/>
                    <a:pt x="353589" y="55919"/>
                    <a:pt x="347423" y="55426"/>
                  </a:cubicBezTo>
                  <a:cubicBezTo>
                    <a:pt x="339715" y="55160"/>
                    <a:pt x="332036" y="54336"/>
                    <a:pt x="324447" y="52963"/>
                  </a:cubicBezTo>
                  <a:cubicBezTo>
                    <a:pt x="320741" y="52963"/>
                    <a:pt x="317035" y="51731"/>
                    <a:pt x="313824" y="50746"/>
                  </a:cubicBezTo>
                  <a:cubicBezTo>
                    <a:pt x="309031" y="49809"/>
                    <a:pt x="304322" y="48491"/>
                    <a:pt x="299741" y="46804"/>
                  </a:cubicBezTo>
                  <a:cubicBezTo>
                    <a:pt x="292203" y="44693"/>
                    <a:pt x="284850" y="41974"/>
                    <a:pt x="277754" y="38675"/>
                  </a:cubicBezTo>
                  <a:cubicBezTo>
                    <a:pt x="275626" y="37839"/>
                    <a:pt x="273562" y="36851"/>
                    <a:pt x="271577" y="35719"/>
                  </a:cubicBezTo>
                  <a:cubicBezTo>
                    <a:pt x="271577" y="35719"/>
                    <a:pt x="271577" y="35719"/>
                    <a:pt x="269848" y="35719"/>
                  </a:cubicBezTo>
                  <a:lnTo>
                    <a:pt x="265154" y="33256"/>
                  </a:lnTo>
                  <a:cubicBezTo>
                    <a:pt x="256452" y="28766"/>
                    <a:pt x="248181" y="23489"/>
                    <a:pt x="240448" y="17490"/>
                  </a:cubicBezTo>
                  <a:cubicBezTo>
                    <a:pt x="236001" y="14288"/>
                    <a:pt x="232296" y="11332"/>
                    <a:pt x="229331" y="8868"/>
                  </a:cubicBezTo>
                  <a:lnTo>
                    <a:pt x="227355" y="6158"/>
                  </a:lnTo>
                  <a:cubicBezTo>
                    <a:pt x="225927" y="5050"/>
                    <a:pt x="224603" y="3813"/>
                    <a:pt x="223402" y="2463"/>
                  </a:cubicBezTo>
                  <a:cubicBezTo>
                    <a:pt x="222395" y="1760"/>
                    <a:pt x="221482" y="932"/>
                    <a:pt x="220684" y="0"/>
                  </a:cubicBezTo>
                  <a:lnTo>
                    <a:pt x="220684" y="1971"/>
                  </a:lnTo>
                  <a:cubicBezTo>
                    <a:pt x="220689" y="3370"/>
                    <a:pt x="220606" y="4769"/>
                    <a:pt x="220437" y="6158"/>
                  </a:cubicBezTo>
                  <a:cubicBezTo>
                    <a:pt x="220437" y="22417"/>
                    <a:pt x="220437" y="43355"/>
                    <a:pt x="220437" y="63802"/>
                  </a:cubicBezTo>
                  <a:cubicBezTo>
                    <a:pt x="220437" y="78089"/>
                    <a:pt x="219202" y="92130"/>
                    <a:pt x="218461" y="104201"/>
                  </a:cubicBezTo>
                  <a:cubicBezTo>
                    <a:pt x="216978" y="125386"/>
                    <a:pt x="215496" y="140413"/>
                    <a:pt x="215496" y="140413"/>
                  </a:cubicBezTo>
                  <a:lnTo>
                    <a:pt x="201414" y="140413"/>
                  </a:lnTo>
                  <a:lnTo>
                    <a:pt x="192520" y="140413"/>
                  </a:lnTo>
                  <a:cubicBezTo>
                    <a:pt x="174915" y="139284"/>
                    <a:pt x="157255" y="139284"/>
                    <a:pt x="139650" y="140413"/>
                  </a:cubicBezTo>
                  <a:cubicBezTo>
                    <a:pt x="132239" y="140413"/>
                    <a:pt x="125321" y="141891"/>
                    <a:pt x="118404" y="142876"/>
                  </a:cubicBezTo>
                  <a:cubicBezTo>
                    <a:pt x="79605" y="147786"/>
                    <a:pt x="41734" y="158325"/>
                    <a:pt x="5994" y="174161"/>
                  </a:cubicBezTo>
                  <a:cubicBezTo>
                    <a:pt x="1156" y="176667"/>
                    <a:pt x="-1145" y="182300"/>
                    <a:pt x="559" y="187463"/>
                  </a:cubicBezTo>
                  <a:close/>
                </a:path>
              </a:pathLst>
            </a:custGeom>
            <a:solidFill>
              <a:srgbClr val="F5A784"/>
            </a:solidFill>
            <a:ln w="24697" cap="flat">
              <a:noFill/>
              <a:prstDash val="solid"/>
              <a:miter/>
            </a:ln>
          </p:spPr>
          <p:txBody>
            <a:bodyPr rtlCol="0" anchor="ctr"/>
            <a:lstStyle/>
            <a:p>
              <a:endParaRPr lang="en-EG"/>
            </a:p>
          </p:txBody>
        </p:sp>
        <p:sp>
          <p:nvSpPr>
            <p:cNvPr id="82" name="Freeform 81">
              <a:extLst>
                <a:ext uri="{FF2B5EF4-FFF2-40B4-BE49-F238E27FC236}">
                  <a16:creationId xmlns:a16="http://schemas.microsoft.com/office/drawing/2014/main" id="{D5237031-3792-F24F-8883-A964A2D41B87}"/>
                </a:ext>
              </a:extLst>
            </p:cNvPr>
            <p:cNvSpPr/>
            <p:nvPr/>
          </p:nvSpPr>
          <p:spPr>
            <a:xfrm>
              <a:off x="6105598" y="2642597"/>
              <a:ext cx="155644" cy="109967"/>
            </a:xfrm>
            <a:custGeom>
              <a:avLst/>
              <a:gdLst>
                <a:gd name="connsiteX0" fmla="*/ 0 w 155644"/>
                <a:gd name="connsiteY0" fmla="*/ 0 h 109967"/>
                <a:gd name="connsiteX1" fmla="*/ 132299 w 155644"/>
                <a:gd name="connsiteY1" fmla="*/ 109437 h 109967"/>
                <a:gd name="connsiteX2" fmla="*/ 155644 w 155644"/>
                <a:gd name="connsiteY2" fmla="*/ 104940 h 109967"/>
                <a:gd name="connsiteX3" fmla="*/ 155644 w 155644"/>
                <a:gd name="connsiteY3" fmla="*/ 55672 h 109967"/>
                <a:gd name="connsiteX4" fmla="*/ 0 w 155644"/>
                <a:gd name="connsiteY4" fmla="*/ 0 h 10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44" h="109967">
                  <a:moveTo>
                    <a:pt x="0" y="0"/>
                  </a:moveTo>
                  <a:cubicBezTo>
                    <a:pt x="6225" y="66648"/>
                    <a:pt x="65458" y="115644"/>
                    <a:pt x="132299" y="109437"/>
                  </a:cubicBezTo>
                  <a:cubicBezTo>
                    <a:pt x="140209" y="108702"/>
                    <a:pt x="148028" y="107196"/>
                    <a:pt x="155644" y="104940"/>
                  </a:cubicBezTo>
                  <a:lnTo>
                    <a:pt x="155644" y="55672"/>
                  </a:lnTo>
                  <a:cubicBezTo>
                    <a:pt x="98096" y="60687"/>
                    <a:pt x="41229" y="40346"/>
                    <a:pt x="0" y="0"/>
                  </a:cubicBezTo>
                  <a:close/>
                </a:path>
              </a:pathLst>
            </a:custGeom>
            <a:solidFill>
              <a:srgbClr val="E0855C"/>
            </a:solidFill>
            <a:ln w="24697" cap="flat">
              <a:noFill/>
              <a:prstDash val="solid"/>
              <a:miter/>
            </a:ln>
          </p:spPr>
          <p:txBody>
            <a:bodyPr rtlCol="0" anchor="ctr"/>
            <a:lstStyle/>
            <a:p>
              <a:endParaRPr lang="en-EG"/>
            </a:p>
          </p:txBody>
        </p:sp>
        <p:sp>
          <p:nvSpPr>
            <p:cNvPr id="83" name="Freeform 82">
              <a:extLst>
                <a:ext uri="{FF2B5EF4-FFF2-40B4-BE49-F238E27FC236}">
                  <a16:creationId xmlns:a16="http://schemas.microsoft.com/office/drawing/2014/main" id="{0218533D-E61A-C741-9306-6155883A7F51}"/>
                </a:ext>
              </a:extLst>
            </p:cNvPr>
            <p:cNvSpPr/>
            <p:nvPr/>
          </p:nvSpPr>
          <p:spPr>
            <a:xfrm>
              <a:off x="6105481" y="2458033"/>
              <a:ext cx="218752" cy="269556"/>
            </a:xfrm>
            <a:custGeom>
              <a:avLst/>
              <a:gdLst>
                <a:gd name="connsiteX0" fmla="*/ 208878 w 218752"/>
                <a:gd name="connsiteY0" fmla="*/ 41688 h 269556"/>
                <a:gd name="connsiteX1" fmla="*/ 217031 w 218752"/>
                <a:gd name="connsiteY1" fmla="*/ 127414 h 269556"/>
                <a:gd name="connsiteX2" fmla="*/ 115986 w 218752"/>
                <a:gd name="connsiteY2" fmla="*/ 269550 h 269556"/>
                <a:gd name="connsiteX3" fmla="*/ 117 w 218752"/>
                <a:gd name="connsiteY3" fmla="*/ 139238 h 269556"/>
                <a:gd name="connsiteX4" fmla="*/ 18152 w 218752"/>
                <a:gd name="connsiteY4" fmla="*/ 19518 h 269556"/>
                <a:gd name="connsiteX5" fmla="*/ 208878 w 218752"/>
                <a:gd name="connsiteY5" fmla="*/ 41688 h 269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52" h="269556">
                  <a:moveTo>
                    <a:pt x="208878" y="41688"/>
                  </a:moveTo>
                  <a:cubicBezTo>
                    <a:pt x="221478" y="57946"/>
                    <a:pt x="219254" y="90956"/>
                    <a:pt x="217031" y="127414"/>
                  </a:cubicBezTo>
                  <a:cubicBezTo>
                    <a:pt x="209619" y="237773"/>
                    <a:pt x="173055" y="269058"/>
                    <a:pt x="115986" y="269550"/>
                  </a:cubicBezTo>
                  <a:cubicBezTo>
                    <a:pt x="58916" y="270043"/>
                    <a:pt x="2094" y="242453"/>
                    <a:pt x="117" y="139238"/>
                  </a:cubicBezTo>
                  <a:cubicBezTo>
                    <a:pt x="117" y="87507"/>
                    <a:pt x="-2601" y="40703"/>
                    <a:pt x="18152" y="19518"/>
                  </a:cubicBezTo>
                  <a:cubicBezTo>
                    <a:pt x="49528" y="-10782"/>
                    <a:pt x="169843" y="-7580"/>
                    <a:pt x="208878" y="41688"/>
                  </a:cubicBezTo>
                  <a:close/>
                </a:path>
              </a:pathLst>
            </a:custGeom>
            <a:solidFill>
              <a:srgbClr val="F5A784"/>
            </a:solidFill>
            <a:ln w="24697" cap="flat">
              <a:noFill/>
              <a:prstDash val="solid"/>
              <a:miter/>
            </a:ln>
          </p:spPr>
          <p:txBody>
            <a:bodyPr rtlCol="0" anchor="ctr"/>
            <a:lstStyle/>
            <a:p>
              <a:endParaRPr lang="en-EG"/>
            </a:p>
          </p:txBody>
        </p:sp>
        <p:sp>
          <p:nvSpPr>
            <p:cNvPr id="84" name="Freeform 83">
              <a:extLst>
                <a:ext uri="{FF2B5EF4-FFF2-40B4-BE49-F238E27FC236}">
                  <a16:creationId xmlns:a16="http://schemas.microsoft.com/office/drawing/2014/main" id="{70C067B5-3473-D644-BC5B-E0458D3CF026}"/>
                </a:ext>
              </a:extLst>
            </p:cNvPr>
            <p:cNvSpPr/>
            <p:nvPr/>
          </p:nvSpPr>
          <p:spPr>
            <a:xfrm>
              <a:off x="6060532" y="2552449"/>
              <a:ext cx="59814" cy="99272"/>
            </a:xfrm>
            <a:custGeom>
              <a:avLst/>
              <a:gdLst>
                <a:gd name="connsiteX0" fmla="*/ 54454 w 59814"/>
                <a:gd name="connsiteY0" fmla="*/ 30781 h 99272"/>
                <a:gd name="connsiteX1" fmla="*/ 11961 w 59814"/>
                <a:gd name="connsiteY1" fmla="*/ 6147 h 99272"/>
                <a:gd name="connsiteX2" fmla="*/ 55195 w 59814"/>
                <a:gd name="connsiteY2" fmla="*/ 99263 h 99272"/>
                <a:gd name="connsiteX3" fmla="*/ 54454 w 59814"/>
                <a:gd name="connsiteY3" fmla="*/ 30781 h 99272"/>
              </a:gdLst>
              <a:ahLst/>
              <a:cxnLst>
                <a:cxn ang="0">
                  <a:pos x="connsiteX0" y="connsiteY0"/>
                </a:cxn>
                <a:cxn ang="0">
                  <a:pos x="connsiteX1" y="connsiteY1"/>
                </a:cxn>
                <a:cxn ang="0">
                  <a:pos x="connsiteX2" y="connsiteY2"/>
                </a:cxn>
                <a:cxn ang="0">
                  <a:pos x="connsiteX3" y="connsiteY3"/>
                </a:cxn>
              </a:cxnLst>
              <a:rect l="l" t="t" r="r" b="b"/>
              <a:pathLst>
                <a:path w="59814" h="99272">
                  <a:moveTo>
                    <a:pt x="54454" y="30781"/>
                  </a:moveTo>
                  <a:cubicBezTo>
                    <a:pt x="54454" y="30781"/>
                    <a:pt x="41607" y="-16516"/>
                    <a:pt x="11961" y="6147"/>
                  </a:cubicBezTo>
                  <a:cubicBezTo>
                    <a:pt x="-17686" y="28810"/>
                    <a:pt x="11961" y="100248"/>
                    <a:pt x="55195" y="99263"/>
                  </a:cubicBezTo>
                  <a:cubicBezTo>
                    <a:pt x="55195" y="98031"/>
                    <a:pt x="66065" y="47286"/>
                    <a:pt x="54454" y="30781"/>
                  </a:cubicBezTo>
                  <a:close/>
                </a:path>
              </a:pathLst>
            </a:custGeom>
            <a:solidFill>
              <a:srgbClr val="F5A784"/>
            </a:solidFill>
            <a:ln w="24697" cap="flat">
              <a:noFill/>
              <a:prstDash val="solid"/>
              <a:miter/>
            </a:ln>
          </p:spPr>
          <p:txBody>
            <a:bodyPr rtlCol="0" anchor="ctr"/>
            <a:lstStyle/>
            <a:p>
              <a:endParaRPr lang="en-EG"/>
            </a:p>
          </p:txBody>
        </p:sp>
        <p:sp>
          <p:nvSpPr>
            <p:cNvPr id="85" name="Freeform 84">
              <a:extLst>
                <a:ext uri="{FF2B5EF4-FFF2-40B4-BE49-F238E27FC236}">
                  <a16:creationId xmlns:a16="http://schemas.microsoft.com/office/drawing/2014/main" id="{5A760493-2D03-D94E-A7D4-8ADD772DDC8B}"/>
                </a:ext>
              </a:extLst>
            </p:cNvPr>
            <p:cNvSpPr/>
            <p:nvPr/>
          </p:nvSpPr>
          <p:spPr>
            <a:xfrm>
              <a:off x="6269879" y="2551255"/>
              <a:ext cx="13851" cy="27322"/>
            </a:xfrm>
            <a:custGeom>
              <a:avLst/>
              <a:gdLst>
                <a:gd name="connsiteX0" fmla="*/ 4210 w 13851"/>
                <a:gd name="connsiteY0" fmla="*/ 26801 h 27322"/>
                <a:gd name="connsiteX1" fmla="*/ 13845 w 13851"/>
                <a:gd name="connsiteY1" fmla="*/ 14238 h 27322"/>
                <a:gd name="connsiteX2" fmla="*/ 6927 w 13851"/>
                <a:gd name="connsiteY2" fmla="*/ 197 h 27322"/>
                <a:gd name="connsiteX3" fmla="*/ 10 w 13851"/>
                <a:gd name="connsiteY3" fmla="*/ 13006 h 27322"/>
                <a:gd name="connsiteX4" fmla="*/ 4210 w 13851"/>
                <a:gd name="connsiteY4" fmla="*/ 26801 h 27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51" h="27322">
                  <a:moveTo>
                    <a:pt x="4210" y="26801"/>
                  </a:moveTo>
                  <a:cubicBezTo>
                    <a:pt x="4210" y="26801"/>
                    <a:pt x="13598" y="31235"/>
                    <a:pt x="13845" y="14238"/>
                  </a:cubicBezTo>
                  <a:cubicBezTo>
                    <a:pt x="14092" y="-2759"/>
                    <a:pt x="6927" y="197"/>
                    <a:pt x="6927" y="197"/>
                  </a:cubicBezTo>
                  <a:cubicBezTo>
                    <a:pt x="6927" y="197"/>
                    <a:pt x="257" y="197"/>
                    <a:pt x="10" y="13006"/>
                  </a:cubicBezTo>
                  <a:cubicBezTo>
                    <a:pt x="-237" y="25816"/>
                    <a:pt x="4210" y="26801"/>
                    <a:pt x="4210" y="26801"/>
                  </a:cubicBezTo>
                  <a:close/>
                </a:path>
              </a:pathLst>
            </a:custGeom>
            <a:solidFill>
              <a:srgbClr val="3B2645"/>
            </a:solidFill>
            <a:ln w="24697" cap="flat">
              <a:noFill/>
              <a:prstDash val="solid"/>
              <a:miter/>
            </a:ln>
          </p:spPr>
          <p:txBody>
            <a:bodyPr rtlCol="0" anchor="ctr"/>
            <a:lstStyle/>
            <a:p>
              <a:endParaRPr lang="en-EG"/>
            </a:p>
          </p:txBody>
        </p:sp>
        <p:sp>
          <p:nvSpPr>
            <p:cNvPr id="86" name="Freeform 85">
              <a:extLst>
                <a:ext uri="{FF2B5EF4-FFF2-40B4-BE49-F238E27FC236}">
                  <a16:creationId xmlns:a16="http://schemas.microsoft.com/office/drawing/2014/main" id="{735B28AB-3A3F-E24A-88BB-D5A9C2B56146}"/>
                </a:ext>
              </a:extLst>
            </p:cNvPr>
            <p:cNvSpPr/>
            <p:nvPr/>
          </p:nvSpPr>
          <p:spPr>
            <a:xfrm>
              <a:off x="6173034" y="2541852"/>
              <a:ext cx="13850" cy="27119"/>
            </a:xfrm>
            <a:custGeom>
              <a:avLst/>
              <a:gdLst>
                <a:gd name="connsiteX0" fmla="*/ 4456 w 13850"/>
                <a:gd name="connsiteY0" fmla="*/ 26598 h 27119"/>
                <a:gd name="connsiteX1" fmla="*/ 13844 w 13850"/>
                <a:gd name="connsiteY1" fmla="*/ 14035 h 27119"/>
                <a:gd name="connsiteX2" fmla="*/ 6927 w 13850"/>
                <a:gd name="connsiteY2" fmla="*/ 240 h 27119"/>
                <a:gd name="connsiteX3" fmla="*/ 9 w 13850"/>
                <a:gd name="connsiteY3" fmla="*/ 12803 h 27119"/>
                <a:gd name="connsiteX4" fmla="*/ 4456 w 13850"/>
                <a:gd name="connsiteY4" fmla="*/ 26598 h 27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50" h="27119">
                  <a:moveTo>
                    <a:pt x="4456" y="26598"/>
                  </a:moveTo>
                  <a:cubicBezTo>
                    <a:pt x="4456" y="26598"/>
                    <a:pt x="13597" y="31032"/>
                    <a:pt x="13844" y="14035"/>
                  </a:cubicBezTo>
                  <a:cubicBezTo>
                    <a:pt x="14092" y="-2963"/>
                    <a:pt x="6927" y="240"/>
                    <a:pt x="6927" y="240"/>
                  </a:cubicBezTo>
                  <a:cubicBezTo>
                    <a:pt x="6927" y="240"/>
                    <a:pt x="256" y="240"/>
                    <a:pt x="9" y="12803"/>
                  </a:cubicBezTo>
                  <a:cubicBezTo>
                    <a:pt x="-238" y="25366"/>
                    <a:pt x="4456" y="26598"/>
                    <a:pt x="4456" y="26598"/>
                  </a:cubicBezTo>
                  <a:close/>
                </a:path>
              </a:pathLst>
            </a:custGeom>
            <a:solidFill>
              <a:srgbClr val="3B2645"/>
            </a:solidFill>
            <a:ln w="24697" cap="flat">
              <a:noFill/>
              <a:prstDash val="solid"/>
              <a:miter/>
            </a:ln>
          </p:spPr>
          <p:txBody>
            <a:bodyPr rtlCol="0" anchor="ctr"/>
            <a:lstStyle/>
            <a:p>
              <a:endParaRPr lang="en-EG"/>
            </a:p>
          </p:txBody>
        </p:sp>
        <p:sp>
          <p:nvSpPr>
            <p:cNvPr id="87" name="Freeform 86">
              <a:extLst>
                <a:ext uri="{FF2B5EF4-FFF2-40B4-BE49-F238E27FC236}">
                  <a16:creationId xmlns:a16="http://schemas.microsoft.com/office/drawing/2014/main" id="{F67794AC-2FB4-EC45-BAC5-6C5FA6995D08}"/>
                </a:ext>
              </a:extLst>
            </p:cNvPr>
            <p:cNvSpPr/>
            <p:nvPr/>
          </p:nvSpPr>
          <p:spPr>
            <a:xfrm>
              <a:off x="6224550" y="2535687"/>
              <a:ext cx="25835" cy="88202"/>
            </a:xfrm>
            <a:custGeom>
              <a:avLst/>
              <a:gdLst>
                <a:gd name="connsiteX0" fmla="*/ 1857 w 25835"/>
                <a:gd name="connsiteY0" fmla="*/ 83016 h 88202"/>
                <a:gd name="connsiteX1" fmla="*/ 20387 w 25835"/>
                <a:gd name="connsiteY1" fmla="*/ 81784 h 88202"/>
                <a:gd name="connsiteX2" fmla="*/ 16681 w 25835"/>
                <a:gd name="connsiteY2" fmla="*/ 46558 h 88202"/>
                <a:gd name="connsiteX3" fmla="*/ 10010 w 25835"/>
                <a:gd name="connsiteY3" fmla="*/ 0 h 88202"/>
                <a:gd name="connsiteX4" fmla="*/ 11740 w 25835"/>
                <a:gd name="connsiteY4" fmla="*/ 0 h 88202"/>
                <a:gd name="connsiteX5" fmla="*/ 25822 w 25835"/>
                <a:gd name="connsiteY5" fmla="*/ 85479 h 88202"/>
                <a:gd name="connsiteX6" fmla="*/ 23626 w 25835"/>
                <a:gd name="connsiteY6" fmla="*/ 88189 h 88202"/>
                <a:gd name="connsiteX7" fmla="*/ 23104 w 25835"/>
                <a:gd name="connsiteY7" fmla="*/ 88189 h 88202"/>
                <a:gd name="connsiteX8" fmla="*/ 1857 w 25835"/>
                <a:gd name="connsiteY8" fmla="*/ 88189 h 88202"/>
                <a:gd name="connsiteX9" fmla="*/ 1857 w 25835"/>
                <a:gd name="connsiteY9" fmla="*/ 83016 h 8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35" h="88202">
                  <a:moveTo>
                    <a:pt x="1857" y="83016"/>
                  </a:moveTo>
                  <a:cubicBezTo>
                    <a:pt x="6798" y="83016"/>
                    <a:pt x="17422" y="86711"/>
                    <a:pt x="20387" y="81784"/>
                  </a:cubicBezTo>
                  <a:cubicBezTo>
                    <a:pt x="20596" y="69935"/>
                    <a:pt x="19352" y="58105"/>
                    <a:pt x="16681" y="46558"/>
                  </a:cubicBezTo>
                  <a:cubicBezTo>
                    <a:pt x="14457" y="30546"/>
                    <a:pt x="11245" y="19214"/>
                    <a:pt x="10010" y="0"/>
                  </a:cubicBezTo>
                  <a:cubicBezTo>
                    <a:pt x="10010" y="0"/>
                    <a:pt x="11493" y="0"/>
                    <a:pt x="11740" y="0"/>
                  </a:cubicBezTo>
                  <a:cubicBezTo>
                    <a:pt x="18810" y="28053"/>
                    <a:pt x="23520" y="56645"/>
                    <a:pt x="25822" y="85479"/>
                  </a:cubicBezTo>
                  <a:cubicBezTo>
                    <a:pt x="25966" y="86832"/>
                    <a:pt x="24983" y="88045"/>
                    <a:pt x="23626" y="88189"/>
                  </a:cubicBezTo>
                  <a:cubicBezTo>
                    <a:pt x="23452" y="88207"/>
                    <a:pt x="23278" y="88207"/>
                    <a:pt x="23104" y="88189"/>
                  </a:cubicBezTo>
                  <a:cubicBezTo>
                    <a:pt x="15940" y="88189"/>
                    <a:pt x="9022" y="88189"/>
                    <a:pt x="1857" y="88189"/>
                  </a:cubicBezTo>
                  <a:cubicBezTo>
                    <a:pt x="-366" y="86957"/>
                    <a:pt x="-860" y="83016"/>
                    <a:pt x="1857" y="83016"/>
                  </a:cubicBezTo>
                  <a:close/>
                </a:path>
              </a:pathLst>
            </a:custGeom>
            <a:solidFill>
              <a:srgbClr val="E0855C"/>
            </a:solidFill>
            <a:ln w="24697" cap="flat">
              <a:noFill/>
              <a:prstDash val="solid"/>
              <a:miter/>
            </a:ln>
          </p:spPr>
          <p:txBody>
            <a:bodyPr rtlCol="0" anchor="ctr"/>
            <a:lstStyle/>
            <a:p>
              <a:endParaRPr lang="en-EG"/>
            </a:p>
          </p:txBody>
        </p:sp>
        <p:sp>
          <p:nvSpPr>
            <p:cNvPr id="88" name="Freeform 87">
              <a:extLst>
                <a:ext uri="{FF2B5EF4-FFF2-40B4-BE49-F238E27FC236}">
                  <a16:creationId xmlns:a16="http://schemas.microsoft.com/office/drawing/2014/main" id="{51732626-1018-6246-92AC-DC9F6AA06146}"/>
                </a:ext>
              </a:extLst>
            </p:cNvPr>
            <p:cNvSpPr/>
            <p:nvPr/>
          </p:nvSpPr>
          <p:spPr>
            <a:xfrm>
              <a:off x="6268146" y="2524154"/>
              <a:ext cx="25589" cy="9812"/>
            </a:xfrm>
            <a:custGeom>
              <a:avLst/>
              <a:gdLst>
                <a:gd name="connsiteX0" fmla="*/ 755 w 25589"/>
                <a:gd name="connsiteY0" fmla="*/ 1679 h 9812"/>
                <a:gd name="connsiteX1" fmla="*/ 25461 w 25589"/>
                <a:gd name="connsiteY1" fmla="*/ 6852 h 9812"/>
                <a:gd name="connsiteX2" fmla="*/ 24110 w 25589"/>
                <a:gd name="connsiteY2" fmla="*/ 9684 h 9812"/>
                <a:gd name="connsiteX3" fmla="*/ 23237 w 25589"/>
                <a:gd name="connsiteY3" fmla="*/ 9808 h 9812"/>
                <a:gd name="connsiteX4" fmla="*/ 13849 w 25589"/>
                <a:gd name="connsiteY4" fmla="*/ 6606 h 9812"/>
                <a:gd name="connsiteX5" fmla="*/ 2979 w 25589"/>
                <a:gd name="connsiteY5" fmla="*/ 6606 h 9812"/>
                <a:gd name="connsiteX6" fmla="*/ 0 w 25589"/>
                <a:gd name="connsiteY6" fmla="*/ 3664 h 9812"/>
                <a:gd name="connsiteX7" fmla="*/ 755 w 25589"/>
                <a:gd name="connsiteY7" fmla="*/ 1679 h 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89" h="9812">
                  <a:moveTo>
                    <a:pt x="755" y="1679"/>
                  </a:moveTo>
                  <a:cubicBezTo>
                    <a:pt x="7920" y="-1277"/>
                    <a:pt x="20766" y="-784"/>
                    <a:pt x="25461" y="6852"/>
                  </a:cubicBezTo>
                  <a:cubicBezTo>
                    <a:pt x="25872" y="8006"/>
                    <a:pt x="25268" y="9274"/>
                    <a:pt x="24110" y="9684"/>
                  </a:cubicBezTo>
                  <a:cubicBezTo>
                    <a:pt x="23830" y="9783"/>
                    <a:pt x="23534" y="9826"/>
                    <a:pt x="23237" y="9808"/>
                  </a:cubicBezTo>
                  <a:cubicBezTo>
                    <a:pt x="20025" y="9808"/>
                    <a:pt x="17061" y="7345"/>
                    <a:pt x="13849" y="6606"/>
                  </a:cubicBezTo>
                  <a:cubicBezTo>
                    <a:pt x="10278" y="5739"/>
                    <a:pt x="6550" y="5739"/>
                    <a:pt x="2979" y="6606"/>
                  </a:cubicBezTo>
                  <a:cubicBezTo>
                    <a:pt x="1341" y="6614"/>
                    <a:pt x="8" y="5296"/>
                    <a:pt x="0" y="3664"/>
                  </a:cubicBezTo>
                  <a:cubicBezTo>
                    <a:pt x="-3" y="2932"/>
                    <a:pt x="266" y="2225"/>
                    <a:pt x="755" y="1679"/>
                  </a:cubicBezTo>
                  <a:close/>
                </a:path>
              </a:pathLst>
            </a:custGeom>
            <a:solidFill>
              <a:srgbClr val="3B2645"/>
            </a:solidFill>
            <a:ln w="24697" cap="flat">
              <a:noFill/>
              <a:prstDash val="solid"/>
              <a:miter/>
            </a:ln>
          </p:spPr>
          <p:txBody>
            <a:bodyPr rtlCol="0" anchor="ctr"/>
            <a:lstStyle/>
            <a:p>
              <a:endParaRPr lang="en-EG"/>
            </a:p>
          </p:txBody>
        </p:sp>
        <p:sp>
          <p:nvSpPr>
            <p:cNvPr id="89" name="Freeform 88">
              <a:extLst>
                <a:ext uri="{FF2B5EF4-FFF2-40B4-BE49-F238E27FC236}">
                  <a16:creationId xmlns:a16="http://schemas.microsoft.com/office/drawing/2014/main" id="{C392ED28-A4BD-6C4F-BC16-2F3C803F02AA}"/>
                </a:ext>
              </a:extLst>
            </p:cNvPr>
            <p:cNvSpPr/>
            <p:nvPr/>
          </p:nvSpPr>
          <p:spPr>
            <a:xfrm>
              <a:off x="6167161" y="2517078"/>
              <a:ext cx="29334" cy="10763"/>
            </a:xfrm>
            <a:custGeom>
              <a:avLst/>
              <a:gdLst>
                <a:gd name="connsiteX0" fmla="*/ 201 w 29334"/>
                <a:gd name="connsiteY0" fmla="*/ 7031 h 10763"/>
                <a:gd name="connsiteX1" fmla="*/ 27684 w 29334"/>
                <a:gd name="connsiteY1" fmla="*/ 4488 h 10763"/>
                <a:gd name="connsiteX2" fmla="*/ 28612 w 29334"/>
                <a:gd name="connsiteY2" fmla="*/ 5307 h 10763"/>
                <a:gd name="connsiteX3" fmla="*/ 27130 w 29334"/>
                <a:gd name="connsiteY3" fmla="*/ 9741 h 10763"/>
                <a:gd name="connsiteX4" fmla="*/ 14036 w 29334"/>
                <a:gd name="connsiteY4" fmla="*/ 8509 h 10763"/>
                <a:gd name="connsiteX5" fmla="*/ 3165 w 29334"/>
                <a:gd name="connsiteY5" fmla="*/ 10726 h 10763"/>
                <a:gd name="connsiteX6" fmla="*/ 37 w 29334"/>
                <a:gd name="connsiteY6" fmla="*/ 8500 h 10763"/>
                <a:gd name="connsiteX7" fmla="*/ 201 w 29334"/>
                <a:gd name="connsiteY7" fmla="*/ 7031 h 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4" h="10763">
                  <a:moveTo>
                    <a:pt x="201" y="7031"/>
                  </a:moveTo>
                  <a:cubicBezTo>
                    <a:pt x="7086" y="-1239"/>
                    <a:pt x="19391" y="-2377"/>
                    <a:pt x="27684" y="4488"/>
                  </a:cubicBezTo>
                  <a:cubicBezTo>
                    <a:pt x="28002" y="4751"/>
                    <a:pt x="28312" y="5024"/>
                    <a:pt x="28612" y="5307"/>
                  </a:cubicBezTo>
                  <a:cubicBezTo>
                    <a:pt x="30342" y="6785"/>
                    <a:pt x="28612" y="9248"/>
                    <a:pt x="27130" y="9741"/>
                  </a:cubicBezTo>
                  <a:cubicBezTo>
                    <a:pt x="22738" y="9697"/>
                    <a:pt x="18358" y="9285"/>
                    <a:pt x="14036" y="8509"/>
                  </a:cubicBezTo>
                  <a:cubicBezTo>
                    <a:pt x="10328" y="8747"/>
                    <a:pt x="6670" y="9493"/>
                    <a:pt x="3165" y="10726"/>
                  </a:cubicBezTo>
                  <a:cubicBezTo>
                    <a:pt x="1685" y="10973"/>
                    <a:pt x="284" y="9976"/>
                    <a:pt x="37" y="8500"/>
                  </a:cubicBezTo>
                  <a:cubicBezTo>
                    <a:pt x="-46" y="8005"/>
                    <a:pt x="11" y="7496"/>
                    <a:pt x="201" y="7031"/>
                  </a:cubicBezTo>
                  <a:close/>
                </a:path>
              </a:pathLst>
            </a:custGeom>
            <a:solidFill>
              <a:srgbClr val="3B2645"/>
            </a:solidFill>
            <a:ln w="24697" cap="flat">
              <a:noFill/>
              <a:prstDash val="solid"/>
              <a:miter/>
            </a:ln>
          </p:spPr>
          <p:txBody>
            <a:bodyPr rtlCol="0" anchor="ctr"/>
            <a:lstStyle/>
            <a:p>
              <a:endParaRPr lang="en-EG"/>
            </a:p>
          </p:txBody>
        </p:sp>
        <p:sp>
          <p:nvSpPr>
            <p:cNvPr id="90" name="Freeform 89">
              <a:extLst>
                <a:ext uri="{FF2B5EF4-FFF2-40B4-BE49-F238E27FC236}">
                  <a16:creationId xmlns:a16="http://schemas.microsoft.com/office/drawing/2014/main" id="{F12F5C42-F7DD-6A41-9412-F2C3473B4BE5}"/>
                </a:ext>
              </a:extLst>
            </p:cNvPr>
            <p:cNvSpPr/>
            <p:nvPr/>
          </p:nvSpPr>
          <p:spPr>
            <a:xfrm>
              <a:off x="6195731" y="2639260"/>
              <a:ext cx="60940" cy="20631"/>
            </a:xfrm>
            <a:custGeom>
              <a:avLst/>
              <a:gdLst>
                <a:gd name="connsiteX0" fmla="*/ 2759 w 60940"/>
                <a:gd name="connsiteY0" fmla="*/ 135 h 20631"/>
                <a:gd name="connsiteX1" fmla="*/ 33147 w 60940"/>
                <a:gd name="connsiteY1" fmla="*/ 12698 h 20631"/>
                <a:gd name="connsiteX2" fmla="*/ 51676 w 60940"/>
                <a:gd name="connsiteY2" fmla="*/ 9989 h 20631"/>
                <a:gd name="connsiteX3" fmla="*/ 58593 w 60940"/>
                <a:gd name="connsiteY3" fmla="*/ 7772 h 20631"/>
                <a:gd name="connsiteX4" fmla="*/ 60323 w 60940"/>
                <a:gd name="connsiteY4" fmla="*/ 9989 h 20631"/>
                <a:gd name="connsiteX5" fmla="*/ 33394 w 60940"/>
                <a:gd name="connsiteY5" fmla="*/ 20581 h 20631"/>
                <a:gd name="connsiteX6" fmla="*/ 289 w 60940"/>
                <a:gd name="connsiteY6" fmla="*/ 3338 h 20631"/>
                <a:gd name="connsiteX7" fmla="*/ 2759 w 60940"/>
                <a:gd name="connsiteY7" fmla="*/ 135 h 20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40" h="20631">
                  <a:moveTo>
                    <a:pt x="2759" y="135"/>
                  </a:moveTo>
                  <a:cubicBezTo>
                    <a:pt x="13876" y="4323"/>
                    <a:pt x="20300" y="11713"/>
                    <a:pt x="33147" y="12698"/>
                  </a:cubicBezTo>
                  <a:cubicBezTo>
                    <a:pt x="39454" y="13414"/>
                    <a:pt x="45840" y="12481"/>
                    <a:pt x="51676" y="9989"/>
                  </a:cubicBezTo>
                  <a:cubicBezTo>
                    <a:pt x="55134" y="8757"/>
                    <a:pt x="54888" y="8018"/>
                    <a:pt x="58593" y="7772"/>
                  </a:cubicBezTo>
                  <a:cubicBezTo>
                    <a:pt x="62299" y="7525"/>
                    <a:pt x="60570" y="7772"/>
                    <a:pt x="60323" y="9989"/>
                  </a:cubicBezTo>
                  <a:cubicBezTo>
                    <a:pt x="58593" y="20581"/>
                    <a:pt x="41547" y="20828"/>
                    <a:pt x="33394" y="20581"/>
                  </a:cubicBezTo>
                  <a:cubicBezTo>
                    <a:pt x="20201" y="20550"/>
                    <a:pt x="7850" y="14117"/>
                    <a:pt x="289" y="3338"/>
                  </a:cubicBezTo>
                  <a:cubicBezTo>
                    <a:pt x="-700" y="1860"/>
                    <a:pt x="1030" y="-604"/>
                    <a:pt x="2759" y="135"/>
                  </a:cubicBezTo>
                  <a:close/>
                </a:path>
              </a:pathLst>
            </a:custGeom>
            <a:solidFill>
              <a:srgbClr val="E0855C"/>
            </a:solidFill>
            <a:ln w="24697"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0FBDF89E-FA2E-F142-AFE1-09B957BFF568}"/>
                </a:ext>
              </a:extLst>
            </p:cNvPr>
            <p:cNvSpPr/>
            <p:nvPr/>
          </p:nvSpPr>
          <p:spPr>
            <a:xfrm>
              <a:off x="5929695" y="2780932"/>
              <a:ext cx="484226" cy="698886"/>
            </a:xfrm>
            <a:custGeom>
              <a:avLst/>
              <a:gdLst>
                <a:gd name="connsiteX0" fmla="*/ 484226 w 484226"/>
                <a:gd name="connsiteY0" fmla="*/ 282411 h 698886"/>
                <a:gd name="connsiteX1" fmla="*/ 449392 w 484226"/>
                <a:gd name="connsiteY1" fmla="*/ 479481 h 698886"/>
                <a:gd name="connsiteX2" fmla="*/ 432839 w 484226"/>
                <a:gd name="connsiteY2" fmla="*/ 578016 h 698886"/>
                <a:gd name="connsiteX3" fmla="*/ 427157 w 484226"/>
                <a:gd name="connsiteY3" fmla="*/ 651917 h 698886"/>
                <a:gd name="connsiteX4" fmla="*/ 424933 w 484226"/>
                <a:gd name="connsiteY4" fmla="*/ 666205 h 698886"/>
                <a:gd name="connsiteX5" fmla="*/ 337970 w 484226"/>
                <a:gd name="connsiteY5" fmla="*/ 697244 h 698886"/>
                <a:gd name="connsiteX6" fmla="*/ 180844 w 484226"/>
                <a:gd name="connsiteY6" fmla="*/ 692563 h 698886"/>
                <a:gd name="connsiteX7" fmla="*/ 0 w 484226"/>
                <a:gd name="connsiteY7" fmla="*/ 622850 h 698886"/>
                <a:gd name="connsiteX8" fmla="*/ 6670 w 484226"/>
                <a:gd name="connsiteY8" fmla="*/ 603143 h 698886"/>
                <a:gd name="connsiteX9" fmla="*/ 14823 w 484226"/>
                <a:gd name="connsiteY9" fmla="*/ 489088 h 698886"/>
                <a:gd name="connsiteX10" fmla="*/ 14823 w 484226"/>
                <a:gd name="connsiteY10" fmla="*/ 439820 h 698886"/>
                <a:gd name="connsiteX11" fmla="*/ 12353 w 484226"/>
                <a:gd name="connsiteY11" fmla="*/ 316652 h 698886"/>
                <a:gd name="connsiteX12" fmla="*/ 84492 w 484226"/>
                <a:gd name="connsiteY12" fmla="*/ 126479 h 698886"/>
                <a:gd name="connsiteX13" fmla="*/ 74857 w 484226"/>
                <a:gd name="connsiteY13" fmla="*/ 3310 h 698886"/>
                <a:gd name="connsiteX14" fmla="*/ 96104 w 484226"/>
                <a:gd name="connsiteY14" fmla="*/ 846 h 698886"/>
                <a:gd name="connsiteX15" fmla="*/ 148974 w 484226"/>
                <a:gd name="connsiteY15" fmla="*/ 846 h 698886"/>
                <a:gd name="connsiteX16" fmla="*/ 285842 w 484226"/>
                <a:gd name="connsiteY16" fmla="*/ 150127 h 698886"/>
                <a:gd name="connsiteX17" fmla="*/ 370087 w 484226"/>
                <a:gd name="connsiteY17" fmla="*/ 18336 h 698886"/>
                <a:gd name="connsiteX18" fmla="*/ 434074 w 484226"/>
                <a:gd name="connsiteY18" fmla="*/ 29914 h 698886"/>
                <a:gd name="connsiteX19" fmla="*/ 484226 w 484226"/>
                <a:gd name="connsiteY19" fmla="*/ 282411 h 69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4226" h="698886">
                  <a:moveTo>
                    <a:pt x="484226" y="282411"/>
                  </a:moveTo>
                  <a:cubicBezTo>
                    <a:pt x="484226" y="349661"/>
                    <a:pt x="463474" y="415187"/>
                    <a:pt x="449392" y="479481"/>
                  </a:cubicBezTo>
                  <a:cubicBezTo>
                    <a:pt x="442474" y="511751"/>
                    <a:pt x="437039" y="544268"/>
                    <a:pt x="432839" y="578016"/>
                  </a:cubicBezTo>
                  <a:cubicBezTo>
                    <a:pt x="429874" y="602650"/>
                    <a:pt x="428639" y="627284"/>
                    <a:pt x="427157" y="651917"/>
                  </a:cubicBezTo>
                  <a:cubicBezTo>
                    <a:pt x="427183" y="656768"/>
                    <a:pt x="426432" y="661591"/>
                    <a:pt x="424933" y="666205"/>
                  </a:cubicBezTo>
                  <a:cubicBezTo>
                    <a:pt x="415545" y="690839"/>
                    <a:pt x="361193" y="696012"/>
                    <a:pt x="337970" y="697244"/>
                  </a:cubicBezTo>
                  <a:cubicBezTo>
                    <a:pt x="285561" y="700489"/>
                    <a:pt x="232965" y="698922"/>
                    <a:pt x="180844" y="692563"/>
                  </a:cubicBezTo>
                  <a:cubicBezTo>
                    <a:pt x="115482" y="685511"/>
                    <a:pt x="53122" y="661471"/>
                    <a:pt x="0" y="622850"/>
                  </a:cubicBezTo>
                  <a:cubicBezTo>
                    <a:pt x="2664" y="616437"/>
                    <a:pt x="4893" y="609853"/>
                    <a:pt x="6670" y="603143"/>
                  </a:cubicBezTo>
                  <a:cubicBezTo>
                    <a:pt x="15037" y="565737"/>
                    <a:pt x="17785" y="527299"/>
                    <a:pt x="14823" y="489088"/>
                  </a:cubicBezTo>
                  <a:cubicBezTo>
                    <a:pt x="14823" y="472337"/>
                    <a:pt x="14823" y="455586"/>
                    <a:pt x="14823" y="439820"/>
                  </a:cubicBezTo>
                  <a:cubicBezTo>
                    <a:pt x="14823" y="385626"/>
                    <a:pt x="14823" y="337098"/>
                    <a:pt x="12353" y="316652"/>
                  </a:cubicBezTo>
                  <a:cubicBezTo>
                    <a:pt x="53634" y="261164"/>
                    <a:pt x="78612" y="195317"/>
                    <a:pt x="84492" y="126479"/>
                  </a:cubicBezTo>
                  <a:cubicBezTo>
                    <a:pt x="87794" y="85173"/>
                    <a:pt x="84542" y="43606"/>
                    <a:pt x="74857" y="3310"/>
                  </a:cubicBezTo>
                  <a:cubicBezTo>
                    <a:pt x="81775" y="3310"/>
                    <a:pt x="88693" y="1339"/>
                    <a:pt x="96104" y="846"/>
                  </a:cubicBezTo>
                  <a:cubicBezTo>
                    <a:pt x="113709" y="-282"/>
                    <a:pt x="131369" y="-282"/>
                    <a:pt x="148974" y="846"/>
                  </a:cubicBezTo>
                  <a:cubicBezTo>
                    <a:pt x="159350" y="60460"/>
                    <a:pt x="188255" y="164168"/>
                    <a:pt x="285842" y="150127"/>
                  </a:cubicBezTo>
                  <a:cubicBezTo>
                    <a:pt x="368358" y="137810"/>
                    <a:pt x="373546" y="61445"/>
                    <a:pt x="370087" y="18336"/>
                  </a:cubicBezTo>
                  <a:cubicBezTo>
                    <a:pt x="388369" y="21046"/>
                    <a:pt x="411345" y="24987"/>
                    <a:pt x="434074" y="29914"/>
                  </a:cubicBezTo>
                  <a:cubicBezTo>
                    <a:pt x="447662" y="91252"/>
                    <a:pt x="484226" y="163676"/>
                    <a:pt x="484226" y="282411"/>
                  </a:cubicBezTo>
                  <a:close/>
                </a:path>
              </a:pathLst>
            </a:custGeom>
            <a:solidFill>
              <a:schemeClr val="accent1"/>
            </a:solidFill>
            <a:ln w="24697"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12E6C25-8048-744E-91A5-529A0896BC6C}"/>
                </a:ext>
              </a:extLst>
            </p:cNvPr>
            <p:cNvSpPr/>
            <p:nvPr/>
          </p:nvSpPr>
          <p:spPr>
            <a:xfrm>
              <a:off x="6733774" y="4536936"/>
              <a:ext cx="308901" cy="159819"/>
            </a:xfrm>
            <a:custGeom>
              <a:avLst/>
              <a:gdLst>
                <a:gd name="connsiteX0" fmla="*/ 308901 w 308901"/>
                <a:gd name="connsiteY0" fmla="*/ 107403 h 159819"/>
                <a:gd name="connsiteX1" fmla="*/ 215515 w 308901"/>
                <a:gd name="connsiteY1" fmla="*/ 159134 h 159819"/>
                <a:gd name="connsiteX2" fmla="*/ 66047 w 308901"/>
                <a:gd name="connsiteY2" fmla="*/ 147803 h 159819"/>
                <a:gd name="connsiteX3" fmla="*/ 28495 w 308901"/>
                <a:gd name="connsiteY3" fmla="*/ 142137 h 159819"/>
                <a:gd name="connsiteX4" fmla="*/ 3789 w 308901"/>
                <a:gd name="connsiteY4" fmla="*/ 117503 h 159819"/>
                <a:gd name="connsiteX5" fmla="*/ 3789 w 308901"/>
                <a:gd name="connsiteY5" fmla="*/ 115286 h 159819"/>
                <a:gd name="connsiteX6" fmla="*/ 3789 w 308901"/>
                <a:gd name="connsiteY6" fmla="*/ 97796 h 159819"/>
                <a:gd name="connsiteX7" fmla="*/ 3789 w 308901"/>
                <a:gd name="connsiteY7" fmla="*/ 92377 h 159819"/>
                <a:gd name="connsiteX8" fmla="*/ 83 w 308901"/>
                <a:gd name="connsiteY8" fmla="*/ 50499 h 159819"/>
                <a:gd name="connsiteX9" fmla="*/ 10954 w 308901"/>
                <a:gd name="connsiteY9" fmla="*/ 42124 h 159819"/>
                <a:gd name="connsiteX10" fmla="*/ 60365 w 308901"/>
                <a:gd name="connsiteY10" fmla="*/ 54441 h 159819"/>
                <a:gd name="connsiteX11" fmla="*/ 123116 w 308901"/>
                <a:gd name="connsiteY11" fmla="*/ 0 h 159819"/>
                <a:gd name="connsiteX12" fmla="*/ 154739 w 308901"/>
                <a:gd name="connsiteY12" fmla="*/ 21678 h 159819"/>
                <a:gd name="connsiteX13" fmla="*/ 163880 w 308901"/>
                <a:gd name="connsiteY13" fmla="*/ 31531 h 159819"/>
                <a:gd name="connsiteX14" fmla="*/ 165116 w 308901"/>
                <a:gd name="connsiteY14" fmla="*/ 33009 h 159819"/>
                <a:gd name="connsiteX15" fmla="*/ 165116 w 308901"/>
                <a:gd name="connsiteY15" fmla="*/ 33009 h 159819"/>
                <a:gd name="connsiteX16" fmla="*/ 165116 w 308901"/>
                <a:gd name="connsiteY16" fmla="*/ 33009 h 159819"/>
                <a:gd name="connsiteX17" fmla="*/ 173515 w 308901"/>
                <a:gd name="connsiteY17" fmla="*/ 40153 h 159819"/>
                <a:gd name="connsiteX18" fmla="*/ 175739 w 308901"/>
                <a:gd name="connsiteY18" fmla="*/ 41877 h 159819"/>
                <a:gd name="connsiteX19" fmla="*/ 177962 w 308901"/>
                <a:gd name="connsiteY19" fmla="*/ 41877 h 159819"/>
                <a:gd name="connsiteX20" fmla="*/ 183645 w 308901"/>
                <a:gd name="connsiteY20" fmla="*/ 45080 h 159819"/>
                <a:gd name="connsiteX21" fmla="*/ 193280 w 308901"/>
                <a:gd name="connsiteY21" fmla="*/ 49760 h 159819"/>
                <a:gd name="connsiteX22" fmla="*/ 196491 w 308901"/>
                <a:gd name="connsiteY22" fmla="*/ 49760 h 159819"/>
                <a:gd name="connsiteX23" fmla="*/ 207362 w 308901"/>
                <a:gd name="connsiteY23" fmla="*/ 52470 h 159819"/>
                <a:gd name="connsiteX24" fmla="*/ 232067 w 308901"/>
                <a:gd name="connsiteY24" fmla="*/ 54441 h 159819"/>
                <a:gd name="connsiteX25" fmla="*/ 240714 w 308901"/>
                <a:gd name="connsiteY25" fmla="*/ 54441 h 159819"/>
                <a:gd name="connsiteX26" fmla="*/ 300995 w 308901"/>
                <a:gd name="connsiteY26" fmla="*/ 79074 h 159819"/>
                <a:gd name="connsiteX27" fmla="*/ 304701 w 308901"/>
                <a:gd name="connsiteY27" fmla="*/ 85233 h 159819"/>
                <a:gd name="connsiteX28" fmla="*/ 308407 w 308901"/>
                <a:gd name="connsiteY28" fmla="*/ 95579 h 159819"/>
                <a:gd name="connsiteX29" fmla="*/ 308407 w 308901"/>
                <a:gd name="connsiteY29" fmla="*/ 98289 h 159819"/>
                <a:gd name="connsiteX30" fmla="*/ 308407 w 308901"/>
                <a:gd name="connsiteY30" fmla="*/ 100506 h 159819"/>
                <a:gd name="connsiteX31" fmla="*/ 308901 w 308901"/>
                <a:gd name="connsiteY31" fmla="*/ 107403 h 15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08901" h="159819">
                  <a:moveTo>
                    <a:pt x="308901" y="107403"/>
                  </a:moveTo>
                  <a:cubicBezTo>
                    <a:pt x="308901" y="150266"/>
                    <a:pt x="246396" y="156671"/>
                    <a:pt x="215515" y="159134"/>
                  </a:cubicBezTo>
                  <a:cubicBezTo>
                    <a:pt x="163880" y="162829"/>
                    <a:pt x="116693" y="150512"/>
                    <a:pt x="66047" y="147803"/>
                  </a:cubicBezTo>
                  <a:cubicBezTo>
                    <a:pt x="53318" y="147769"/>
                    <a:pt x="40664" y="145860"/>
                    <a:pt x="28495" y="142137"/>
                  </a:cubicBezTo>
                  <a:cubicBezTo>
                    <a:pt x="16890" y="138165"/>
                    <a:pt x="7773" y="129074"/>
                    <a:pt x="3789" y="117503"/>
                  </a:cubicBezTo>
                  <a:cubicBezTo>
                    <a:pt x="3601" y="116776"/>
                    <a:pt x="3601" y="116013"/>
                    <a:pt x="3789" y="115286"/>
                  </a:cubicBezTo>
                  <a:cubicBezTo>
                    <a:pt x="2923" y="109488"/>
                    <a:pt x="2923" y="103594"/>
                    <a:pt x="3789" y="97796"/>
                  </a:cubicBezTo>
                  <a:cubicBezTo>
                    <a:pt x="3656" y="95992"/>
                    <a:pt x="3656" y="94181"/>
                    <a:pt x="3789" y="92377"/>
                  </a:cubicBezTo>
                  <a:cubicBezTo>
                    <a:pt x="3789" y="77843"/>
                    <a:pt x="-658" y="64294"/>
                    <a:pt x="83" y="50499"/>
                  </a:cubicBezTo>
                  <a:cubicBezTo>
                    <a:pt x="83" y="42370"/>
                    <a:pt x="4283" y="29314"/>
                    <a:pt x="10954" y="42124"/>
                  </a:cubicBezTo>
                  <a:cubicBezTo>
                    <a:pt x="21577" y="62816"/>
                    <a:pt x="60365" y="54441"/>
                    <a:pt x="60365" y="54441"/>
                  </a:cubicBezTo>
                  <a:cubicBezTo>
                    <a:pt x="50976" y="24387"/>
                    <a:pt x="91493" y="2463"/>
                    <a:pt x="123116" y="0"/>
                  </a:cubicBezTo>
                  <a:cubicBezTo>
                    <a:pt x="136457" y="0"/>
                    <a:pt x="144363" y="9361"/>
                    <a:pt x="154739" y="21678"/>
                  </a:cubicBezTo>
                  <a:cubicBezTo>
                    <a:pt x="157457" y="24634"/>
                    <a:pt x="160421" y="28083"/>
                    <a:pt x="163880" y="31531"/>
                  </a:cubicBezTo>
                  <a:lnTo>
                    <a:pt x="165116" y="33009"/>
                  </a:lnTo>
                  <a:lnTo>
                    <a:pt x="165116" y="33009"/>
                  </a:lnTo>
                  <a:lnTo>
                    <a:pt x="165116" y="33009"/>
                  </a:lnTo>
                  <a:cubicBezTo>
                    <a:pt x="167692" y="35640"/>
                    <a:pt x="170504" y="38031"/>
                    <a:pt x="173515" y="40153"/>
                  </a:cubicBezTo>
                  <a:lnTo>
                    <a:pt x="175739" y="41877"/>
                  </a:lnTo>
                  <a:lnTo>
                    <a:pt x="177962" y="41877"/>
                  </a:lnTo>
                  <a:cubicBezTo>
                    <a:pt x="179706" y="43191"/>
                    <a:pt x="181617" y="44268"/>
                    <a:pt x="183645" y="45080"/>
                  </a:cubicBezTo>
                  <a:cubicBezTo>
                    <a:pt x="186757" y="46835"/>
                    <a:pt x="189975" y="48398"/>
                    <a:pt x="193280" y="49760"/>
                  </a:cubicBezTo>
                  <a:lnTo>
                    <a:pt x="196491" y="49760"/>
                  </a:lnTo>
                  <a:cubicBezTo>
                    <a:pt x="200036" y="50952"/>
                    <a:pt x="203671" y="51858"/>
                    <a:pt x="207362" y="52470"/>
                  </a:cubicBezTo>
                  <a:cubicBezTo>
                    <a:pt x="215481" y="54158"/>
                    <a:pt x="223782" y="54820"/>
                    <a:pt x="232067" y="54441"/>
                  </a:cubicBezTo>
                  <a:lnTo>
                    <a:pt x="240714" y="54441"/>
                  </a:lnTo>
                  <a:cubicBezTo>
                    <a:pt x="263645" y="52289"/>
                    <a:pt x="286174" y="61496"/>
                    <a:pt x="300995" y="79074"/>
                  </a:cubicBezTo>
                  <a:cubicBezTo>
                    <a:pt x="302411" y="81014"/>
                    <a:pt x="303651" y="83075"/>
                    <a:pt x="304701" y="85233"/>
                  </a:cubicBezTo>
                  <a:cubicBezTo>
                    <a:pt x="306437" y="88483"/>
                    <a:pt x="307685" y="91968"/>
                    <a:pt x="308407" y="95579"/>
                  </a:cubicBezTo>
                  <a:cubicBezTo>
                    <a:pt x="308503" y="96480"/>
                    <a:pt x="308503" y="97388"/>
                    <a:pt x="308407" y="98289"/>
                  </a:cubicBezTo>
                  <a:cubicBezTo>
                    <a:pt x="308407" y="98289"/>
                    <a:pt x="308407" y="100013"/>
                    <a:pt x="308407" y="100506"/>
                  </a:cubicBezTo>
                  <a:cubicBezTo>
                    <a:pt x="306654" y="102554"/>
                    <a:pt x="306874" y="105625"/>
                    <a:pt x="308901" y="107403"/>
                  </a:cubicBezTo>
                  <a:close/>
                </a:path>
              </a:pathLst>
            </a:custGeom>
            <a:solidFill>
              <a:srgbClr val="3B2645"/>
            </a:solidFill>
            <a:ln w="24697" cap="flat">
              <a:noFill/>
              <a:prstDash val="solid"/>
              <a:miter/>
            </a:ln>
          </p:spPr>
          <p:txBody>
            <a:bodyPr rtlCol="0" anchor="ctr"/>
            <a:lstStyle/>
            <a:p>
              <a:endParaRPr lang="en-EG"/>
            </a:p>
          </p:txBody>
        </p:sp>
        <p:sp>
          <p:nvSpPr>
            <p:cNvPr id="93" name="Freeform 92">
              <a:extLst>
                <a:ext uri="{FF2B5EF4-FFF2-40B4-BE49-F238E27FC236}">
                  <a16:creationId xmlns:a16="http://schemas.microsoft.com/office/drawing/2014/main" id="{DB56317F-ADFB-B941-A850-C20D290E8FDC}"/>
                </a:ext>
              </a:extLst>
            </p:cNvPr>
            <p:cNvSpPr/>
            <p:nvPr/>
          </p:nvSpPr>
          <p:spPr>
            <a:xfrm>
              <a:off x="6899630" y="4584233"/>
              <a:ext cx="28905" cy="36274"/>
            </a:xfrm>
            <a:custGeom>
              <a:avLst/>
              <a:gdLst>
                <a:gd name="connsiteX0" fmla="*/ 6671 w 28905"/>
                <a:gd name="connsiteY0" fmla="*/ 35473 h 36274"/>
                <a:gd name="connsiteX1" fmla="*/ 28906 w 28905"/>
                <a:gd name="connsiteY1" fmla="*/ 4927 h 36274"/>
                <a:gd name="connsiteX2" fmla="*/ 18282 w 28905"/>
                <a:gd name="connsiteY2" fmla="*/ 0 h 36274"/>
                <a:gd name="connsiteX3" fmla="*/ 0 w 28905"/>
                <a:gd name="connsiteY3" fmla="*/ 32024 h 36274"/>
                <a:gd name="connsiteX4" fmla="*/ 4137 w 28905"/>
                <a:gd name="connsiteY4" fmla="*/ 36274 h 36274"/>
                <a:gd name="connsiteX5" fmla="*/ 6671 w 28905"/>
                <a:gd name="connsiteY5" fmla="*/ 35473 h 3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05" h="36274">
                  <a:moveTo>
                    <a:pt x="6671" y="35473"/>
                  </a:moveTo>
                  <a:cubicBezTo>
                    <a:pt x="14886" y="25897"/>
                    <a:pt x="22321" y="15682"/>
                    <a:pt x="28906" y="4927"/>
                  </a:cubicBezTo>
                  <a:cubicBezTo>
                    <a:pt x="25240" y="3567"/>
                    <a:pt x="21688" y="1919"/>
                    <a:pt x="18282" y="0"/>
                  </a:cubicBezTo>
                  <a:cubicBezTo>
                    <a:pt x="8657" y="8244"/>
                    <a:pt x="2196" y="19562"/>
                    <a:pt x="0" y="32024"/>
                  </a:cubicBezTo>
                  <a:cubicBezTo>
                    <a:pt x="-34" y="34337"/>
                    <a:pt x="1818" y="36239"/>
                    <a:pt x="4137" y="36274"/>
                  </a:cubicBezTo>
                  <a:cubicBezTo>
                    <a:pt x="5046" y="36287"/>
                    <a:pt x="5936" y="36006"/>
                    <a:pt x="6671" y="35473"/>
                  </a:cubicBezTo>
                  <a:close/>
                </a:path>
              </a:pathLst>
            </a:custGeom>
            <a:solidFill>
              <a:srgbClr val="E8CEE5"/>
            </a:solidFill>
            <a:ln w="24697"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9732F1BC-55AE-1240-A4BC-8036288D36D8}"/>
                </a:ext>
              </a:extLst>
            </p:cNvPr>
            <p:cNvSpPr/>
            <p:nvPr/>
          </p:nvSpPr>
          <p:spPr>
            <a:xfrm>
              <a:off x="6737563" y="4595502"/>
              <a:ext cx="305111" cy="101253"/>
            </a:xfrm>
            <a:custGeom>
              <a:avLst/>
              <a:gdLst>
                <a:gd name="connsiteX0" fmla="*/ 305112 w 305111"/>
                <a:gd name="connsiteY0" fmla="*/ 48837 h 101253"/>
                <a:gd name="connsiteX1" fmla="*/ 211725 w 305111"/>
                <a:gd name="connsiteY1" fmla="*/ 100568 h 101253"/>
                <a:gd name="connsiteX2" fmla="*/ 62258 w 305111"/>
                <a:gd name="connsiteY2" fmla="*/ 89236 h 101253"/>
                <a:gd name="connsiteX3" fmla="*/ 24705 w 305111"/>
                <a:gd name="connsiteY3" fmla="*/ 83570 h 101253"/>
                <a:gd name="connsiteX4" fmla="*/ 0 w 305111"/>
                <a:gd name="connsiteY4" fmla="*/ 58937 h 101253"/>
                <a:gd name="connsiteX5" fmla="*/ 136374 w 305111"/>
                <a:gd name="connsiteY5" fmla="*/ 78397 h 101253"/>
                <a:gd name="connsiteX6" fmla="*/ 218643 w 305111"/>
                <a:gd name="connsiteY6" fmla="*/ 82092 h 101253"/>
                <a:gd name="connsiteX7" fmla="*/ 236678 w 305111"/>
                <a:gd name="connsiteY7" fmla="*/ 308 h 101253"/>
                <a:gd name="connsiteX8" fmla="*/ 296959 w 305111"/>
                <a:gd name="connsiteY8" fmla="*/ 24942 h 101253"/>
                <a:gd name="connsiteX9" fmla="*/ 300665 w 305111"/>
                <a:gd name="connsiteY9" fmla="*/ 31101 h 101253"/>
                <a:gd name="connsiteX10" fmla="*/ 304371 w 305111"/>
                <a:gd name="connsiteY10" fmla="*/ 41447 h 101253"/>
                <a:gd name="connsiteX11" fmla="*/ 304371 w 305111"/>
                <a:gd name="connsiteY11" fmla="*/ 44156 h 101253"/>
                <a:gd name="connsiteX12" fmla="*/ 304371 w 305111"/>
                <a:gd name="connsiteY12" fmla="*/ 46374 h 101253"/>
                <a:gd name="connsiteX13" fmla="*/ 305112 w 305111"/>
                <a:gd name="connsiteY13" fmla="*/ 48837 h 10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111" h="101253">
                  <a:moveTo>
                    <a:pt x="305112" y="48837"/>
                  </a:moveTo>
                  <a:cubicBezTo>
                    <a:pt x="305112" y="91700"/>
                    <a:pt x="242607" y="98104"/>
                    <a:pt x="211725" y="100568"/>
                  </a:cubicBezTo>
                  <a:cubicBezTo>
                    <a:pt x="160091" y="104263"/>
                    <a:pt x="112904" y="91946"/>
                    <a:pt x="62258" y="89236"/>
                  </a:cubicBezTo>
                  <a:cubicBezTo>
                    <a:pt x="49529" y="89202"/>
                    <a:pt x="36875" y="87293"/>
                    <a:pt x="24705" y="83570"/>
                  </a:cubicBezTo>
                  <a:cubicBezTo>
                    <a:pt x="13060" y="79664"/>
                    <a:pt x="3918" y="70549"/>
                    <a:pt x="0" y="58937"/>
                  </a:cubicBezTo>
                  <a:cubicBezTo>
                    <a:pt x="44231" y="72165"/>
                    <a:pt x="90197" y="78724"/>
                    <a:pt x="136374" y="78397"/>
                  </a:cubicBezTo>
                  <a:cubicBezTo>
                    <a:pt x="163678" y="81522"/>
                    <a:pt x="191167" y="82756"/>
                    <a:pt x="218643" y="82092"/>
                  </a:cubicBezTo>
                  <a:cubicBezTo>
                    <a:pt x="208558" y="53630"/>
                    <a:pt x="215549" y="21927"/>
                    <a:pt x="236678" y="308"/>
                  </a:cubicBezTo>
                  <a:cubicBezTo>
                    <a:pt x="259609" y="-1843"/>
                    <a:pt x="282138" y="7363"/>
                    <a:pt x="296959" y="24942"/>
                  </a:cubicBezTo>
                  <a:cubicBezTo>
                    <a:pt x="298374" y="26882"/>
                    <a:pt x="299615" y="28943"/>
                    <a:pt x="300665" y="31101"/>
                  </a:cubicBezTo>
                  <a:cubicBezTo>
                    <a:pt x="302401" y="34350"/>
                    <a:pt x="303649" y="37836"/>
                    <a:pt x="304371" y="41447"/>
                  </a:cubicBezTo>
                  <a:cubicBezTo>
                    <a:pt x="304371" y="41447"/>
                    <a:pt x="304371" y="43171"/>
                    <a:pt x="304371" y="44156"/>
                  </a:cubicBezTo>
                  <a:cubicBezTo>
                    <a:pt x="304371" y="45142"/>
                    <a:pt x="304371" y="45881"/>
                    <a:pt x="304371" y="46374"/>
                  </a:cubicBezTo>
                  <a:cubicBezTo>
                    <a:pt x="304395" y="47246"/>
                    <a:pt x="304651" y="48096"/>
                    <a:pt x="305112" y="48837"/>
                  </a:cubicBezTo>
                  <a:close/>
                </a:path>
              </a:pathLst>
            </a:custGeom>
            <a:solidFill>
              <a:schemeClr val="accent1"/>
            </a:solidFill>
            <a:ln w="24697"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B337730F-B7B2-924E-8DF8-C478217C798A}"/>
                </a:ext>
              </a:extLst>
            </p:cNvPr>
            <p:cNvSpPr/>
            <p:nvPr/>
          </p:nvSpPr>
          <p:spPr>
            <a:xfrm>
              <a:off x="6869607" y="4571916"/>
              <a:ext cx="40399" cy="43428"/>
            </a:xfrm>
            <a:custGeom>
              <a:avLst/>
              <a:gdLst>
                <a:gd name="connsiteX0" fmla="*/ 40399 w 40399"/>
                <a:gd name="connsiteY0" fmla="*/ 8868 h 43428"/>
                <a:gd name="connsiteX1" fmla="*/ 32493 w 40399"/>
                <a:gd name="connsiteY1" fmla="*/ 13795 h 43428"/>
                <a:gd name="connsiteX2" fmla="*/ 11494 w 40399"/>
                <a:gd name="connsiteY2" fmla="*/ 40646 h 43428"/>
                <a:gd name="connsiteX3" fmla="*/ 377 w 40399"/>
                <a:gd name="connsiteY3" fmla="*/ 35965 h 43428"/>
                <a:gd name="connsiteX4" fmla="*/ 25082 w 40399"/>
                <a:gd name="connsiteY4" fmla="*/ 4434 h 43428"/>
                <a:gd name="connsiteX5" fmla="*/ 30764 w 40399"/>
                <a:gd name="connsiteY5" fmla="*/ 0 h 43428"/>
                <a:gd name="connsiteX6" fmla="*/ 39164 w 40399"/>
                <a:gd name="connsiteY6" fmla="*/ 7144 h 4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99" h="43428">
                  <a:moveTo>
                    <a:pt x="40399" y="8868"/>
                  </a:moveTo>
                  <a:cubicBezTo>
                    <a:pt x="37573" y="10183"/>
                    <a:pt x="34918" y="11838"/>
                    <a:pt x="32493" y="13795"/>
                  </a:cubicBezTo>
                  <a:cubicBezTo>
                    <a:pt x="23493" y="20993"/>
                    <a:pt x="16302" y="30188"/>
                    <a:pt x="11494" y="40646"/>
                  </a:cubicBezTo>
                  <a:cubicBezTo>
                    <a:pt x="8282" y="46558"/>
                    <a:pt x="-2094" y="42124"/>
                    <a:pt x="377" y="35965"/>
                  </a:cubicBezTo>
                  <a:cubicBezTo>
                    <a:pt x="5764" y="23517"/>
                    <a:pt x="14272" y="12659"/>
                    <a:pt x="25082" y="4434"/>
                  </a:cubicBezTo>
                  <a:lnTo>
                    <a:pt x="30764" y="0"/>
                  </a:lnTo>
                  <a:cubicBezTo>
                    <a:pt x="33277" y="2698"/>
                    <a:pt x="36096" y="5095"/>
                    <a:pt x="39164" y="7144"/>
                  </a:cubicBezTo>
                  <a:close/>
                </a:path>
              </a:pathLst>
            </a:custGeom>
            <a:solidFill>
              <a:srgbClr val="E8CEE5"/>
            </a:solidFill>
            <a:ln w="24697" cap="flat">
              <a:noFill/>
              <a:prstDash val="solid"/>
              <a:miter/>
            </a:ln>
          </p:spPr>
          <p:txBody>
            <a:bodyPr rtlCol="0" anchor="ctr"/>
            <a:lstStyle/>
            <a:p>
              <a:endParaRPr lang="en-EG"/>
            </a:p>
          </p:txBody>
        </p:sp>
        <p:sp>
          <p:nvSpPr>
            <p:cNvPr id="96" name="Freeform 95">
              <a:extLst>
                <a:ext uri="{FF2B5EF4-FFF2-40B4-BE49-F238E27FC236}">
                  <a16:creationId xmlns:a16="http://schemas.microsoft.com/office/drawing/2014/main" id="{05CDEDCD-7B16-0C46-A8EF-1E445D40E71F}"/>
                </a:ext>
              </a:extLst>
            </p:cNvPr>
            <p:cNvSpPr/>
            <p:nvPr/>
          </p:nvSpPr>
          <p:spPr>
            <a:xfrm>
              <a:off x="5929695" y="3220999"/>
              <a:ext cx="285100" cy="252742"/>
            </a:xfrm>
            <a:custGeom>
              <a:avLst/>
              <a:gdLst>
                <a:gd name="connsiteX0" fmla="*/ 285101 w 285100"/>
                <a:gd name="connsiteY0" fmla="*/ 78089 h 252742"/>
                <a:gd name="connsiteX1" fmla="*/ 180844 w 285100"/>
                <a:gd name="connsiteY1" fmla="*/ 252743 h 252742"/>
                <a:gd name="connsiteX2" fmla="*/ 0 w 285100"/>
                <a:gd name="connsiteY2" fmla="*/ 183029 h 252742"/>
                <a:gd name="connsiteX3" fmla="*/ 6670 w 285100"/>
                <a:gd name="connsiteY3" fmla="*/ 163322 h 252742"/>
                <a:gd name="connsiteX4" fmla="*/ 14823 w 285100"/>
                <a:gd name="connsiteY4" fmla="*/ 49267 h 252742"/>
                <a:gd name="connsiteX5" fmla="*/ 14823 w 285100"/>
                <a:gd name="connsiteY5" fmla="*/ 0 h 252742"/>
                <a:gd name="connsiteX6" fmla="*/ 59293 w 285100"/>
                <a:gd name="connsiteY6" fmla="*/ 91638 h 25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100" h="252742">
                  <a:moveTo>
                    <a:pt x="285101" y="78089"/>
                  </a:moveTo>
                  <a:cubicBezTo>
                    <a:pt x="254798" y="138836"/>
                    <a:pt x="219947" y="197219"/>
                    <a:pt x="180844" y="252743"/>
                  </a:cubicBezTo>
                  <a:cubicBezTo>
                    <a:pt x="115482" y="245690"/>
                    <a:pt x="53122" y="221651"/>
                    <a:pt x="0" y="183029"/>
                  </a:cubicBezTo>
                  <a:cubicBezTo>
                    <a:pt x="2664" y="176617"/>
                    <a:pt x="4893" y="170033"/>
                    <a:pt x="6670" y="163322"/>
                  </a:cubicBezTo>
                  <a:cubicBezTo>
                    <a:pt x="15037" y="125916"/>
                    <a:pt x="17785" y="87478"/>
                    <a:pt x="14823" y="49267"/>
                  </a:cubicBezTo>
                  <a:cubicBezTo>
                    <a:pt x="14823" y="32517"/>
                    <a:pt x="14823" y="15766"/>
                    <a:pt x="14823" y="0"/>
                  </a:cubicBezTo>
                  <a:lnTo>
                    <a:pt x="59293" y="91638"/>
                  </a:lnTo>
                  <a:close/>
                </a:path>
              </a:pathLst>
            </a:custGeom>
            <a:solidFill>
              <a:schemeClr val="accent1"/>
            </a:solidFill>
            <a:ln w="24697" cap="flat">
              <a:noFill/>
              <a:prstDash val="solid"/>
              <a:miter/>
            </a:ln>
          </p:spPr>
          <p:txBody>
            <a:bodyPr rtlCol="0" anchor="ctr"/>
            <a:lstStyle/>
            <a:p>
              <a:endParaRPr lang="en-EG"/>
            </a:p>
          </p:txBody>
        </p:sp>
        <p:sp>
          <p:nvSpPr>
            <p:cNvPr id="97" name="Freeform 96">
              <a:extLst>
                <a:ext uri="{FF2B5EF4-FFF2-40B4-BE49-F238E27FC236}">
                  <a16:creationId xmlns:a16="http://schemas.microsoft.com/office/drawing/2014/main" id="{7BBF052D-5D79-A143-8414-BBBF93E7E9F6}"/>
                </a:ext>
              </a:extLst>
            </p:cNvPr>
            <p:cNvSpPr/>
            <p:nvPr/>
          </p:nvSpPr>
          <p:spPr>
            <a:xfrm>
              <a:off x="5819224" y="2821577"/>
              <a:ext cx="542726" cy="601255"/>
            </a:xfrm>
            <a:custGeom>
              <a:avLst/>
              <a:gdLst>
                <a:gd name="connsiteX0" fmla="*/ 11155 w 542726"/>
                <a:gd name="connsiteY0" fmla="*/ 215161 h 601255"/>
                <a:gd name="connsiteX1" fmla="*/ 76872 w 542726"/>
                <a:gd name="connsiteY1" fmla="*/ 420361 h 601255"/>
                <a:gd name="connsiteX2" fmla="*/ 253022 w 542726"/>
                <a:gd name="connsiteY2" fmla="*/ 598956 h 601255"/>
                <a:gd name="connsiteX3" fmla="*/ 483770 w 542726"/>
                <a:gd name="connsiteY3" fmla="*/ 278716 h 601255"/>
                <a:gd name="connsiteX4" fmla="*/ 488958 w 542726"/>
                <a:gd name="connsiteY4" fmla="*/ 270834 h 601255"/>
                <a:gd name="connsiteX5" fmla="*/ 534169 w 542726"/>
                <a:gd name="connsiteY5" fmla="*/ 172298 h 601255"/>
                <a:gd name="connsiteX6" fmla="*/ 401254 w 542726"/>
                <a:gd name="connsiteY6" fmla="*/ 204569 h 601255"/>
                <a:gd name="connsiteX7" fmla="*/ 333561 w 542726"/>
                <a:gd name="connsiteY7" fmla="*/ 336359 h 601255"/>
                <a:gd name="connsiteX8" fmla="*/ 265621 w 542726"/>
                <a:gd name="connsiteY8" fmla="*/ 432185 h 601255"/>
                <a:gd name="connsiteX9" fmla="*/ 187552 w 542726"/>
                <a:gd name="connsiteY9" fmla="*/ 105787 h 601255"/>
                <a:gd name="connsiteX10" fmla="*/ 147776 w 542726"/>
                <a:gd name="connsiteY10" fmla="*/ 31886 h 601255"/>
                <a:gd name="connsiteX11" fmla="*/ 37929 w 542726"/>
                <a:gd name="connsiteY11" fmla="*/ 15266 h 601255"/>
                <a:gd name="connsiteX12" fmla="*/ 7697 w 542726"/>
                <a:gd name="connsiteY12" fmla="*/ 61939 h 601255"/>
                <a:gd name="connsiteX13" fmla="*/ 2756 w 542726"/>
                <a:gd name="connsiteY13" fmla="*/ 154562 h 601255"/>
                <a:gd name="connsiteX14" fmla="*/ 11155 w 542726"/>
                <a:gd name="connsiteY14" fmla="*/ 215161 h 60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2726" h="601255">
                  <a:moveTo>
                    <a:pt x="11155" y="215161"/>
                  </a:moveTo>
                  <a:cubicBezTo>
                    <a:pt x="22933" y="286384"/>
                    <a:pt x="45072" y="355512"/>
                    <a:pt x="76872" y="420361"/>
                  </a:cubicBezTo>
                  <a:cubicBezTo>
                    <a:pt x="113436" y="492538"/>
                    <a:pt x="171246" y="573336"/>
                    <a:pt x="253022" y="598956"/>
                  </a:cubicBezTo>
                  <a:cubicBezTo>
                    <a:pt x="356784" y="630980"/>
                    <a:pt x="469688" y="318623"/>
                    <a:pt x="483770" y="278716"/>
                  </a:cubicBezTo>
                  <a:cubicBezTo>
                    <a:pt x="484408" y="275517"/>
                    <a:pt x="486268" y="272690"/>
                    <a:pt x="488958" y="270834"/>
                  </a:cubicBezTo>
                  <a:cubicBezTo>
                    <a:pt x="504523" y="259995"/>
                    <a:pt x="564804" y="213929"/>
                    <a:pt x="534169" y="172298"/>
                  </a:cubicBezTo>
                  <a:cubicBezTo>
                    <a:pt x="500570" y="125494"/>
                    <a:pt x="426948" y="88543"/>
                    <a:pt x="401254" y="204569"/>
                  </a:cubicBezTo>
                  <a:cubicBezTo>
                    <a:pt x="386528" y="252082"/>
                    <a:pt x="363622" y="296677"/>
                    <a:pt x="333561" y="336359"/>
                  </a:cubicBezTo>
                  <a:cubicBezTo>
                    <a:pt x="313386" y="369974"/>
                    <a:pt x="290673" y="402008"/>
                    <a:pt x="265621" y="432185"/>
                  </a:cubicBezTo>
                  <a:cubicBezTo>
                    <a:pt x="236963" y="323550"/>
                    <a:pt x="225599" y="212451"/>
                    <a:pt x="187552" y="105787"/>
                  </a:cubicBezTo>
                  <a:cubicBezTo>
                    <a:pt x="179130" y="78854"/>
                    <a:pt x="165630" y="53772"/>
                    <a:pt x="147776" y="31886"/>
                  </a:cubicBezTo>
                  <a:cubicBezTo>
                    <a:pt x="122045" y="-2949"/>
                    <a:pt x="72865" y="-10390"/>
                    <a:pt x="37929" y="15266"/>
                  </a:cubicBezTo>
                  <a:cubicBezTo>
                    <a:pt x="22471" y="26618"/>
                    <a:pt x="11716" y="43221"/>
                    <a:pt x="7697" y="61939"/>
                  </a:cubicBezTo>
                  <a:cubicBezTo>
                    <a:pt x="-482" y="92121"/>
                    <a:pt x="-2166" y="123686"/>
                    <a:pt x="2756" y="154562"/>
                  </a:cubicBezTo>
                  <a:cubicBezTo>
                    <a:pt x="4732" y="174269"/>
                    <a:pt x="7450" y="194715"/>
                    <a:pt x="11155" y="215161"/>
                  </a:cubicBezTo>
                  <a:close/>
                </a:path>
              </a:pathLst>
            </a:custGeom>
            <a:solidFill>
              <a:srgbClr val="F5A784"/>
            </a:solidFill>
            <a:ln w="24697" cap="flat">
              <a:noFill/>
              <a:prstDash val="solid"/>
              <a:miter/>
            </a:ln>
          </p:spPr>
          <p:txBody>
            <a:bodyPr rtlCol="0" anchor="ctr"/>
            <a:lstStyle/>
            <a:p>
              <a:endParaRPr lang="en-EG"/>
            </a:p>
          </p:txBody>
        </p:sp>
        <p:sp>
          <p:nvSpPr>
            <p:cNvPr id="98" name="Freeform 97">
              <a:extLst>
                <a:ext uri="{FF2B5EF4-FFF2-40B4-BE49-F238E27FC236}">
                  <a16:creationId xmlns:a16="http://schemas.microsoft.com/office/drawing/2014/main" id="{7575C5BA-D80C-B74A-98B5-E72AB88DBC46}"/>
                </a:ext>
              </a:extLst>
            </p:cNvPr>
            <p:cNvSpPr/>
            <p:nvPr/>
          </p:nvSpPr>
          <p:spPr>
            <a:xfrm>
              <a:off x="5434105" y="3404028"/>
              <a:ext cx="1299258" cy="601310"/>
            </a:xfrm>
            <a:custGeom>
              <a:avLst/>
              <a:gdLst>
                <a:gd name="connsiteX0" fmla="*/ 1299258 w 1299258"/>
                <a:gd name="connsiteY0" fmla="*/ 264567 h 601310"/>
                <a:gd name="connsiteX1" fmla="*/ 1183637 w 1299258"/>
                <a:gd name="connsiteY1" fmla="*/ 458681 h 601310"/>
                <a:gd name="connsiteX2" fmla="*/ 1107050 w 1299258"/>
                <a:gd name="connsiteY2" fmla="*/ 523961 h 601310"/>
                <a:gd name="connsiteX3" fmla="*/ 656423 w 1299258"/>
                <a:gd name="connsiteY3" fmla="*/ 300779 h 601310"/>
                <a:gd name="connsiteX4" fmla="*/ 221608 w 1299258"/>
                <a:gd name="connsiteY4" fmla="*/ 601311 h 601310"/>
                <a:gd name="connsiteX5" fmla="*/ 56575 w 1299258"/>
                <a:gd name="connsiteY5" fmla="*/ 483808 h 601310"/>
                <a:gd name="connsiteX6" fmla="*/ 44470 w 1299258"/>
                <a:gd name="connsiteY6" fmla="*/ 468535 h 601310"/>
                <a:gd name="connsiteX7" fmla="*/ 29152 w 1299258"/>
                <a:gd name="connsiteY7" fmla="*/ 446118 h 601310"/>
                <a:gd name="connsiteX8" fmla="*/ 17788 w 1299258"/>
                <a:gd name="connsiteY8" fmla="*/ 427150 h 601310"/>
                <a:gd name="connsiteX9" fmla="*/ 0 w 1299258"/>
                <a:gd name="connsiteY9" fmla="*/ 387736 h 601310"/>
                <a:gd name="connsiteX10" fmla="*/ 495591 w 1299258"/>
                <a:gd name="connsiteY10" fmla="*/ 0 h 601310"/>
                <a:gd name="connsiteX11" fmla="*/ 501520 w 1299258"/>
                <a:gd name="connsiteY11" fmla="*/ 2956 h 601310"/>
                <a:gd name="connsiteX12" fmla="*/ 526226 w 1299258"/>
                <a:gd name="connsiteY12" fmla="*/ 14041 h 601310"/>
                <a:gd name="connsiteX13" fmla="*/ 570201 w 1299258"/>
                <a:gd name="connsiteY13" fmla="*/ 29807 h 601310"/>
                <a:gd name="connsiteX14" fmla="*/ 594907 w 1299258"/>
                <a:gd name="connsiteY14" fmla="*/ 36458 h 601310"/>
                <a:gd name="connsiteX15" fmla="*/ 922006 w 1299258"/>
                <a:gd name="connsiteY15" fmla="*/ 29068 h 601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99258" h="601310">
                  <a:moveTo>
                    <a:pt x="1299258" y="264567"/>
                  </a:moveTo>
                  <a:cubicBezTo>
                    <a:pt x="1274168" y="336351"/>
                    <a:pt x="1234847" y="402366"/>
                    <a:pt x="1183637" y="458681"/>
                  </a:cubicBezTo>
                  <a:cubicBezTo>
                    <a:pt x="1161318" y="483928"/>
                    <a:pt x="1135534" y="505905"/>
                    <a:pt x="1107050" y="523961"/>
                  </a:cubicBezTo>
                  <a:cubicBezTo>
                    <a:pt x="1073945" y="487010"/>
                    <a:pt x="656423" y="300779"/>
                    <a:pt x="656423" y="300779"/>
                  </a:cubicBezTo>
                  <a:lnTo>
                    <a:pt x="221608" y="601311"/>
                  </a:lnTo>
                  <a:cubicBezTo>
                    <a:pt x="157429" y="576851"/>
                    <a:pt x="100610" y="536395"/>
                    <a:pt x="56575" y="483808"/>
                  </a:cubicBezTo>
                  <a:cubicBezTo>
                    <a:pt x="52128" y="478635"/>
                    <a:pt x="48176" y="473462"/>
                    <a:pt x="44470" y="468535"/>
                  </a:cubicBezTo>
                  <a:cubicBezTo>
                    <a:pt x="40764" y="463608"/>
                    <a:pt x="33599" y="453262"/>
                    <a:pt x="29152" y="446118"/>
                  </a:cubicBezTo>
                  <a:cubicBezTo>
                    <a:pt x="24705" y="438974"/>
                    <a:pt x="21000" y="432816"/>
                    <a:pt x="17788" y="427150"/>
                  </a:cubicBezTo>
                  <a:cubicBezTo>
                    <a:pt x="10712" y="414557"/>
                    <a:pt x="4760" y="401368"/>
                    <a:pt x="0" y="387736"/>
                  </a:cubicBezTo>
                  <a:cubicBezTo>
                    <a:pt x="141582" y="231010"/>
                    <a:pt x="309242" y="99838"/>
                    <a:pt x="495591" y="0"/>
                  </a:cubicBezTo>
                  <a:lnTo>
                    <a:pt x="501520" y="2956"/>
                  </a:lnTo>
                  <a:cubicBezTo>
                    <a:pt x="510167" y="6898"/>
                    <a:pt x="518567" y="10593"/>
                    <a:pt x="526226" y="14041"/>
                  </a:cubicBezTo>
                  <a:cubicBezTo>
                    <a:pt x="540599" y="20056"/>
                    <a:pt x="555277" y="25319"/>
                    <a:pt x="570201" y="29807"/>
                  </a:cubicBezTo>
                  <a:cubicBezTo>
                    <a:pt x="578354" y="32270"/>
                    <a:pt x="586754" y="34487"/>
                    <a:pt x="594907" y="36458"/>
                  </a:cubicBezTo>
                  <a:cubicBezTo>
                    <a:pt x="702841" y="61339"/>
                    <a:pt x="815313" y="58798"/>
                    <a:pt x="922006" y="29068"/>
                  </a:cubicBezTo>
                  <a:close/>
                </a:path>
              </a:pathLst>
            </a:custGeom>
            <a:solidFill>
              <a:schemeClr val="accent1">
                <a:lumMod val="75000"/>
              </a:schemeClr>
            </a:solidFill>
            <a:ln w="24697" cap="flat">
              <a:noFill/>
              <a:prstDash val="solid"/>
              <a:miter/>
            </a:ln>
          </p:spPr>
          <p:txBody>
            <a:bodyPr rtlCol="0" anchor="ctr"/>
            <a:lstStyle/>
            <a:p>
              <a:endParaRPr lang="en-EG"/>
            </a:p>
          </p:txBody>
        </p:sp>
        <p:sp>
          <p:nvSpPr>
            <p:cNvPr id="99" name="Freeform 98">
              <a:extLst>
                <a:ext uri="{FF2B5EF4-FFF2-40B4-BE49-F238E27FC236}">
                  <a16:creationId xmlns:a16="http://schemas.microsoft.com/office/drawing/2014/main" id="{56C603E8-615A-D948-AB0F-69EC2C92AD48}"/>
                </a:ext>
              </a:extLst>
            </p:cNvPr>
            <p:cNvSpPr/>
            <p:nvPr/>
          </p:nvSpPr>
          <p:spPr>
            <a:xfrm>
              <a:off x="6090528" y="3692238"/>
              <a:ext cx="527213" cy="235750"/>
            </a:xfrm>
            <a:custGeom>
              <a:avLst/>
              <a:gdLst>
                <a:gd name="connsiteX0" fmla="*/ 527214 w 527213"/>
                <a:gd name="connsiteY0" fmla="*/ 170471 h 235750"/>
                <a:gd name="connsiteX1" fmla="*/ 450627 w 527213"/>
                <a:gd name="connsiteY1" fmla="*/ 235750 h 235750"/>
                <a:gd name="connsiteX2" fmla="*/ 0 w 527213"/>
                <a:gd name="connsiteY2" fmla="*/ 12568 h 235750"/>
                <a:gd name="connsiteX3" fmla="*/ 189738 w 527213"/>
                <a:gd name="connsiteY3" fmla="*/ 34492 h 235750"/>
                <a:gd name="connsiteX4" fmla="*/ 527214 w 527213"/>
                <a:gd name="connsiteY4" fmla="*/ 170471 h 23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213" h="235750">
                  <a:moveTo>
                    <a:pt x="527214" y="170471"/>
                  </a:moveTo>
                  <a:cubicBezTo>
                    <a:pt x="504806" y="195628"/>
                    <a:pt x="479036" y="217593"/>
                    <a:pt x="450627" y="235750"/>
                  </a:cubicBezTo>
                  <a:cubicBezTo>
                    <a:pt x="417522" y="198800"/>
                    <a:pt x="0" y="12568"/>
                    <a:pt x="0" y="12568"/>
                  </a:cubicBezTo>
                  <a:cubicBezTo>
                    <a:pt x="0" y="12568"/>
                    <a:pt x="74116" y="-27092"/>
                    <a:pt x="189738" y="34492"/>
                  </a:cubicBezTo>
                  <a:cubicBezTo>
                    <a:pt x="299496" y="86292"/>
                    <a:pt x="412177" y="131694"/>
                    <a:pt x="527214" y="170471"/>
                  </a:cubicBezTo>
                  <a:close/>
                </a:path>
              </a:pathLst>
            </a:custGeom>
            <a:solidFill>
              <a:schemeClr val="accent1">
                <a:lumMod val="50000"/>
              </a:schemeClr>
            </a:solidFill>
            <a:ln w="24697" cap="flat">
              <a:noFill/>
              <a:prstDash val="solid"/>
              <a:miter/>
            </a:ln>
          </p:spPr>
          <p:txBody>
            <a:bodyPr rtlCol="0" anchor="ctr"/>
            <a:lstStyle/>
            <a:p>
              <a:endParaRPr lang="en-EG"/>
            </a:p>
          </p:txBody>
        </p:sp>
        <p:sp>
          <p:nvSpPr>
            <p:cNvPr id="100" name="Freeform 99">
              <a:extLst>
                <a:ext uri="{FF2B5EF4-FFF2-40B4-BE49-F238E27FC236}">
                  <a16:creationId xmlns:a16="http://schemas.microsoft.com/office/drawing/2014/main" id="{F1C6AC6E-11BF-F94B-8071-8F0FC3A72ED0}"/>
                </a:ext>
              </a:extLst>
            </p:cNvPr>
            <p:cNvSpPr/>
            <p:nvPr/>
          </p:nvSpPr>
          <p:spPr>
            <a:xfrm>
              <a:off x="5452140" y="3407723"/>
              <a:ext cx="509178" cy="442422"/>
            </a:xfrm>
            <a:custGeom>
              <a:avLst/>
              <a:gdLst>
                <a:gd name="connsiteX0" fmla="*/ 509179 w 509178"/>
                <a:gd name="connsiteY0" fmla="*/ 10346 h 442422"/>
                <a:gd name="connsiteX1" fmla="*/ 262125 w 509178"/>
                <a:gd name="connsiteY1" fmla="*/ 225646 h 442422"/>
                <a:gd name="connsiteX2" fmla="*/ 110186 w 509178"/>
                <a:gd name="connsiteY2" fmla="*/ 342656 h 442422"/>
                <a:gd name="connsiteX3" fmla="*/ 11364 w 509178"/>
                <a:gd name="connsiteY3" fmla="*/ 442423 h 442422"/>
                <a:gd name="connsiteX4" fmla="*/ 0 w 509178"/>
                <a:gd name="connsiteY4" fmla="*/ 423455 h 442422"/>
                <a:gd name="connsiteX5" fmla="*/ 229760 w 509178"/>
                <a:gd name="connsiteY5" fmla="*/ 221704 h 442422"/>
                <a:gd name="connsiteX6" fmla="*/ 483732 w 509178"/>
                <a:gd name="connsiteY6" fmla="*/ 0 h 442422"/>
                <a:gd name="connsiteX7" fmla="*/ 509179 w 509178"/>
                <a:gd name="connsiteY7" fmla="*/ 10346 h 442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178" h="442422">
                  <a:moveTo>
                    <a:pt x="509179" y="10346"/>
                  </a:moveTo>
                  <a:cubicBezTo>
                    <a:pt x="430986" y="86723"/>
                    <a:pt x="348501" y="158605"/>
                    <a:pt x="262125" y="225646"/>
                  </a:cubicBezTo>
                  <a:cubicBezTo>
                    <a:pt x="212714" y="265060"/>
                    <a:pt x="158362" y="300779"/>
                    <a:pt x="110186" y="342656"/>
                  </a:cubicBezTo>
                  <a:cubicBezTo>
                    <a:pt x="75388" y="374030"/>
                    <a:pt x="42395" y="407338"/>
                    <a:pt x="11364" y="442423"/>
                  </a:cubicBezTo>
                  <a:cubicBezTo>
                    <a:pt x="6918" y="435526"/>
                    <a:pt x="3212" y="429121"/>
                    <a:pt x="0" y="423455"/>
                  </a:cubicBezTo>
                  <a:cubicBezTo>
                    <a:pt x="62999" y="343888"/>
                    <a:pt x="150209" y="282303"/>
                    <a:pt x="229760" y="221704"/>
                  </a:cubicBezTo>
                  <a:cubicBezTo>
                    <a:pt x="319688" y="153222"/>
                    <a:pt x="400475" y="73901"/>
                    <a:pt x="483732" y="0"/>
                  </a:cubicBezTo>
                  <a:cubicBezTo>
                    <a:pt x="492132" y="3202"/>
                    <a:pt x="500532" y="6898"/>
                    <a:pt x="509179" y="10346"/>
                  </a:cubicBezTo>
                  <a:close/>
                </a:path>
              </a:pathLst>
            </a:custGeom>
            <a:solidFill>
              <a:schemeClr val="accent1">
                <a:lumMod val="20000"/>
                <a:lumOff val="80000"/>
              </a:schemeClr>
            </a:solidFill>
            <a:ln w="24697"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B534E365-DCD8-BB4A-8CE5-9626F4EA2F32}"/>
                </a:ext>
              </a:extLst>
            </p:cNvPr>
            <p:cNvSpPr/>
            <p:nvPr/>
          </p:nvSpPr>
          <p:spPr>
            <a:xfrm>
              <a:off x="5478574" y="3433835"/>
              <a:ext cx="551177" cy="454000"/>
            </a:xfrm>
            <a:custGeom>
              <a:avLst/>
              <a:gdLst>
                <a:gd name="connsiteX0" fmla="*/ 551178 w 551177"/>
                <a:gd name="connsiteY0" fmla="*/ 6651 h 454000"/>
                <a:gd name="connsiteX1" fmla="*/ 487685 w 551177"/>
                <a:gd name="connsiteY1" fmla="*/ 70206 h 454000"/>
                <a:gd name="connsiteX2" fmla="*/ 322900 w 551177"/>
                <a:gd name="connsiteY2" fmla="*/ 198056 h 454000"/>
                <a:gd name="connsiteX3" fmla="*/ 139339 w 551177"/>
                <a:gd name="connsiteY3" fmla="*/ 339700 h 454000"/>
                <a:gd name="connsiteX4" fmla="*/ 12106 w 551177"/>
                <a:gd name="connsiteY4" fmla="*/ 454001 h 454000"/>
                <a:gd name="connsiteX5" fmla="*/ 0 w 551177"/>
                <a:gd name="connsiteY5" fmla="*/ 438728 h 454000"/>
                <a:gd name="connsiteX6" fmla="*/ 113645 w 551177"/>
                <a:gd name="connsiteY6" fmla="*/ 334281 h 454000"/>
                <a:gd name="connsiteX7" fmla="*/ 275960 w 551177"/>
                <a:gd name="connsiteY7" fmla="*/ 206924 h 454000"/>
                <a:gd name="connsiteX8" fmla="*/ 461497 w 551177"/>
                <a:gd name="connsiteY8" fmla="*/ 63802 h 454000"/>
                <a:gd name="connsiteX9" fmla="*/ 526720 w 551177"/>
                <a:gd name="connsiteY9" fmla="*/ 0 h 454000"/>
                <a:gd name="connsiteX10" fmla="*/ 551178 w 551177"/>
                <a:gd name="connsiteY10" fmla="*/ 6651 h 4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1177" h="454000">
                  <a:moveTo>
                    <a:pt x="551178" y="6651"/>
                  </a:moveTo>
                  <a:cubicBezTo>
                    <a:pt x="531717" y="29463"/>
                    <a:pt x="510488" y="50714"/>
                    <a:pt x="487685" y="70206"/>
                  </a:cubicBezTo>
                  <a:cubicBezTo>
                    <a:pt x="435063" y="115286"/>
                    <a:pt x="377993" y="155932"/>
                    <a:pt x="322900" y="198056"/>
                  </a:cubicBezTo>
                  <a:cubicBezTo>
                    <a:pt x="261630" y="245106"/>
                    <a:pt x="199373" y="291172"/>
                    <a:pt x="139339" y="339700"/>
                  </a:cubicBezTo>
                  <a:cubicBezTo>
                    <a:pt x="94375" y="375665"/>
                    <a:pt x="53611" y="415079"/>
                    <a:pt x="12106" y="454001"/>
                  </a:cubicBezTo>
                  <a:cubicBezTo>
                    <a:pt x="7659" y="448828"/>
                    <a:pt x="3706" y="443655"/>
                    <a:pt x="0" y="438728"/>
                  </a:cubicBezTo>
                  <a:cubicBezTo>
                    <a:pt x="35265" y="401184"/>
                    <a:pt x="73249" y="366274"/>
                    <a:pt x="113645" y="334281"/>
                  </a:cubicBezTo>
                  <a:cubicBezTo>
                    <a:pt x="166515" y="290186"/>
                    <a:pt x="221361" y="248555"/>
                    <a:pt x="275960" y="206924"/>
                  </a:cubicBezTo>
                  <a:cubicBezTo>
                    <a:pt x="337723" y="159381"/>
                    <a:pt x="401463" y="113316"/>
                    <a:pt x="461497" y="63802"/>
                  </a:cubicBezTo>
                  <a:cubicBezTo>
                    <a:pt x="484797" y="44179"/>
                    <a:pt x="506598" y="22853"/>
                    <a:pt x="526720" y="0"/>
                  </a:cubicBezTo>
                  <a:cubicBezTo>
                    <a:pt x="534872" y="3449"/>
                    <a:pt x="543272" y="4680"/>
                    <a:pt x="551178" y="6651"/>
                  </a:cubicBezTo>
                  <a:close/>
                </a:path>
              </a:pathLst>
            </a:custGeom>
            <a:solidFill>
              <a:schemeClr val="accent1">
                <a:lumMod val="20000"/>
                <a:lumOff val="80000"/>
              </a:schemeClr>
            </a:solidFill>
            <a:ln w="24697"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2DD512D1-8371-084B-8604-B8AB633C5BA6}"/>
                </a:ext>
              </a:extLst>
            </p:cNvPr>
            <p:cNvSpPr/>
            <p:nvPr/>
          </p:nvSpPr>
          <p:spPr>
            <a:xfrm>
              <a:off x="5079086" y="3049786"/>
              <a:ext cx="490193" cy="29848"/>
            </a:xfrm>
            <a:custGeom>
              <a:avLst/>
              <a:gdLst>
                <a:gd name="connsiteX0" fmla="*/ 484228 w 490193"/>
                <a:gd name="connsiteY0" fmla="*/ 500 h 29848"/>
                <a:gd name="connsiteX1" fmla="*/ 245079 w 490193"/>
                <a:gd name="connsiteY1" fmla="*/ 8383 h 29848"/>
                <a:gd name="connsiteX2" fmla="*/ 5931 w 490193"/>
                <a:gd name="connsiteY2" fmla="*/ 8383 h 29848"/>
                <a:gd name="connsiteX3" fmla="*/ 5931 w 490193"/>
                <a:gd name="connsiteY3" fmla="*/ 20453 h 29848"/>
                <a:gd name="connsiteX4" fmla="*/ 252985 w 490193"/>
                <a:gd name="connsiteY4" fmla="*/ 28829 h 29848"/>
                <a:gd name="connsiteX5" fmla="*/ 485463 w 490193"/>
                <a:gd name="connsiteY5" fmla="*/ 12817 h 29848"/>
                <a:gd name="connsiteX6" fmla="*/ 484228 w 490193"/>
                <a:gd name="connsiteY6" fmla="*/ 500 h 2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93" h="29848">
                  <a:moveTo>
                    <a:pt x="484228" y="500"/>
                  </a:moveTo>
                  <a:cubicBezTo>
                    <a:pt x="404676" y="-2210"/>
                    <a:pt x="324631" y="6905"/>
                    <a:pt x="245079" y="8383"/>
                  </a:cubicBezTo>
                  <a:cubicBezTo>
                    <a:pt x="165528" y="9861"/>
                    <a:pt x="85482" y="6659"/>
                    <a:pt x="5931" y="8383"/>
                  </a:cubicBezTo>
                  <a:cubicBezTo>
                    <a:pt x="-2222" y="8383"/>
                    <a:pt x="-1728" y="19468"/>
                    <a:pt x="5931" y="20453"/>
                  </a:cubicBezTo>
                  <a:cubicBezTo>
                    <a:pt x="88000" y="28776"/>
                    <a:pt x="170538" y="31574"/>
                    <a:pt x="252985" y="28829"/>
                  </a:cubicBezTo>
                  <a:cubicBezTo>
                    <a:pt x="330801" y="30410"/>
                    <a:pt x="408604" y="25051"/>
                    <a:pt x="485463" y="12817"/>
                  </a:cubicBezTo>
                  <a:cubicBezTo>
                    <a:pt x="492875" y="11339"/>
                    <a:pt x="490898" y="746"/>
                    <a:pt x="484228" y="500"/>
                  </a:cubicBezTo>
                  <a:close/>
                </a:path>
              </a:pathLst>
            </a:custGeom>
            <a:solidFill>
              <a:schemeClr val="accent1">
                <a:lumMod val="20000"/>
                <a:lumOff val="80000"/>
              </a:schemeClr>
            </a:solidFill>
            <a:ln w="24697"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17ED756F-7509-9D46-9BA4-5B733C6F1BF0}"/>
                </a:ext>
              </a:extLst>
            </p:cNvPr>
            <p:cNvSpPr/>
            <p:nvPr/>
          </p:nvSpPr>
          <p:spPr>
            <a:xfrm>
              <a:off x="5391757" y="2666316"/>
              <a:ext cx="276518" cy="135626"/>
            </a:xfrm>
            <a:custGeom>
              <a:avLst/>
              <a:gdLst>
                <a:gd name="connsiteX0" fmla="*/ 272602 w 276518"/>
                <a:gd name="connsiteY0" fmla="*/ 123592 h 135626"/>
                <a:gd name="connsiteX1" fmla="*/ 7760 w 276518"/>
                <a:gd name="connsiteY1" fmla="*/ 423 h 135626"/>
                <a:gd name="connsiteX2" fmla="*/ 3066 w 276518"/>
                <a:gd name="connsiteY2" fmla="*/ 12000 h 135626"/>
                <a:gd name="connsiteX3" fmla="*/ 267908 w 276518"/>
                <a:gd name="connsiteY3" fmla="*/ 135169 h 135626"/>
                <a:gd name="connsiteX4" fmla="*/ 276061 w 276518"/>
                <a:gd name="connsiteY4" fmla="*/ 131721 h 135626"/>
                <a:gd name="connsiteX5" fmla="*/ 272602 w 276518"/>
                <a:gd name="connsiteY5" fmla="*/ 123591 h 135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518" h="135626">
                  <a:moveTo>
                    <a:pt x="272602" y="123592"/>
                  </a:moveTo>
                  <a:cubicBezTo>
                    <a:pt x="191815" y="71614"/>
                    <a:pt x="96452" y="36142"/>
                    <a:pt x="7760" y="423"/>
                  </a:cubicBezTo>
                  <a:cubicBezTo>
                    <a:pt x="1336" y="-2287"/>
                    <a:pt x="-3358" y="8798"/>
                    <a:pt x="3066" y="12000"/>
                  </a:cubicBezTo>
                  <a:cubicBezTo>
                    <a:pt x="88052" y="56341"/>
                    <a:pt x="176004" y="107087"/>
                    <a:pt x="267908" y="135169"/>
                  </a:cubicBezTo>
                  <a:cubicBezTo>
                    <a:pt x="271114" y="136462"/>
                    <a:pt x="274764" y="134918"/>
                    <a:pt x="276061" y="131721"/>
                  </a:cubicBezTo>
                  <a:cubicBezTo>
                    <a:pt x="277357" y="128524"/>
                    <a:pt x="275808" y="124884"/>
                    <a:pt x="272602" y="123591"/>
                  </a:cubicBezTo>
                  <a:close/>
                </a:path>
              </a:pathLst>
            </a:custGeom>
            <a:solidFill>
              <a:schemeClr val="accent1">
                <a:lumMod val="20000"/>
                <a:lumOff val="80000"/>
              </a:schemeClr>
            </a:solidFill>
            <a:ln w="24697"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C48FB2AE-18DF-AF49-97D3-69A865F83ACA}"/>
                </a:ext>
              </a:extLst>
            </p:cNvPr>
            <p:cNvSpPr/>
            <p:nvPr/>
          </p:nvSpPr>
          <p:spPr>
            <a:xfrm>
              <a:off x="5537114" y="1904627"/>
              <a:ext cx="385639" cy="595468"/>
            </a:xfrm>
            <a:custGeom>
              <a:avLst/>
              <a:gdLst>
                <a:gd name="connsiteX0" fmla="*/ 384923 w 385639"/>
                <a:gd name="connsiteY0" fmla="*/ 583516 h 595468"/>
                <a:gd name="connsiteX1" fmla="*/ 196420 w 385639"/>
                <a:gd name="connsiteY1" fmla="*/ 284462 h 595468"/>
                <a:gd name="connsiteX2" fmla="*/ 9153 w 385639"/>
                <a:gd name="connsiteY2" fmla="*/ 1912 h 595468"/>
                <a:gd name="connsiteX3" fmla="*/ 506 w 385639"/>
                <a:gd name="connsiteY3" fmla="*/ 8317 h 595468"/>
                <a:gd name="connsiteX4" fmla="*/ 187032 w 385639"/>
                <a:gd name="connsiteY4" fmla="*/ 308603 h 595468"/>
                <a:gd name="connsiteX5" fmla="*/ 372817 w 385639"/>
                <a:gd name="connsiteY5" fmla="*/ 592877 h 595468"/>
                <a:gd name="connsiteX6" fmla="*/ 384923 w 385639"/>
                <a:gd name="connsiteY6" fmla="*/ 583516 h 595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639" h="595468">
                  <a:moveTo>
                    <a:pt x="384923" y="583516"/>
                  </a:moveTo>
                  <a:cubicBezTo>
                    <a:pt x="334030" y="478822"/>
                    <a:pt x="259419" y="382258"/>
                    <a:pt x="196420" y="284462"/>
                  </a:cubicBezTo>
                  <a:cubicBezTo>
                    <a:pt x="133422" y="186666"/>
                    <a:pt x="78576" y="90101"/>
                    <a:pt x="9153" y="1912"/>
                  </a:cubicBezTo>
                  <a:cubicBezTo>
                    <a:pt x="5200" y="-3261"/>
                    <a:pt x="-1964" y="3144"/>
                    <a:pt x="506" y="8317"/>
                  </a:cubicBezTo>
                  <a:cubicBezTo>
                    <a:pt x="53870" y="112518"/>
                    <a:pt x="124033" y="210068"/>
                    <a:pt x="187032" y="308603"/>
                  </a:cubicBezTo>
                  <a:cubicBezTo>
                    <a:pt x="247067" y="402704"/>
                    <a:pt x="301665" y="505673"/>
                    <a:pt x="372817" y="592877"/>
                  </a:cubicBezTo>
                  <a:cubicBezTo>
                    <a:pt x="378499" y="600021"/>
                    <a:pt x="388382" y="590906"/>
                    <a:pt x="384923" y="583516"/>
                  </a:cubicBezTo>
                  <a:close/>
                </a:path>
              </a:pathLst>
            </a:custGeom>
            <a:solidFill>
              <a:schemeClr val="accent1">
                <a:lumMod val="20000"/>
                <a:lumOff val="80000"/>
              </a:schemeClr>
            </a:solidFill>
            <a:ln w="24697"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A8087AB9-4998-F549-AC06-F4A251222A66}"/>
                </a:ext>
              </a:extLst>
            </p:cNvPr>
            <p:cNvSpPr/>
            <p:nvPr/>
          </p:nvSpPr>
          <p:spPr>
            <a:xfrm>
              <a:off x="6046301" y="2010248"/>
              <a:ext cx="46274" cy="208185"/>
            </a:xfrm>
            <a:custGeom>
              <a:avLst/>
              <a:gdLst>
                <a:gd name="connsiteX0" fmla="*/ 26686 w 46274"/>
                <a:gd name="connsiteY0" fmla="*/ 108142 h 208185"/>
                <a:gd name="connsiteX1" fmla="*/ 8404 w 46274"/>
                <a:gd name="connsiteY1" fmla="*/ 3941 h 208185"/>
                <a:gd name="connsiteX2" fmla="*/ 4451 w 46274"/>
                <a:gd name="connsiteY2" fmla="*/ 0 h 208185"/>
                <a:gd name="connsiteX3" fmla="*/ 498 w 46274"/>
                <a:gd name="connsiteY3" fmla="*/ 3941 h 208185"/>
                <a:gd name="connsiteX4" fmla="*/ 29156 w 46274"/>
                <a:gd name="connsiteY4" fmla="*/ 202243 h 208185"/>
                <a:gd name="connsiteX5" fmla="*/ 46203 w 46274"/>
                <a:gd name="connsiteY5" fmla="*/ 200026 h 208185"/>
                <a:gd name="connsiteX6" fmla="*/ 26686 w 46274"/>
                <a:gd name="connsiteY6" fmla="*/ 108142 h 20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74" h="208185">
                  <a:moveTo>
                    <a:pt x="26686" y="108142"/>
                  </a:moveTo>
                  <a:cubicBezTo>
                    <a:pt x="19768" y="73655"/>
                    <a:pt x="16309" y="38182"/>
                    <a:pt x="8404" y="3941"/>
                  </a:cubicBezTo>
                  <a:cubicBezTo>
                    <a:pt x="8404" y="1765"/>
                    <a:pt x="6634" y="0"/>
                    <a:pt x="4451" y="0"/>
                  </a:cubicBezTo>
                  <a:cubicBezTo>
                    <a:pt x="2268" y="0"/>
                    <a:pt x="498" y="1765"/>
                    <a:pt x="498" y="3941"/>
                  </a:cubicBezTo>
                  <a:cubicBezTo>
                    <a:pt x="-2393" y="71244"/>
                    <a:pt x="7326" y="138493"/>
                    <a:pt x="29156" y="202243"/>
                  </a:cubicBezTo>
                  <a:cubicBezTo>
                    <a:pt x="32368" y="210619"/>
                    <a:pt x="47438" y="210373"/>
                    <a:pt x="46203" y="200026"/>
                  </a:cubicBezTo>
                  <a:cubicBezTo>
                    <a:pt x="42003" y="170712"/>
                    <a:pt x="32862" y="139181"/>
                    <a:pt x="26686" y="108142"/>
                  </a:cubicBezTo>
                  <a:close/>
                </a:path>
              </a:pathLst>
            </a:custGeom>
            <a:solidFill>
              <a:schemeClr val="accent1">
                <a:lumMod val="20000"/>
                <a:lumOff val="80000"/>
              </a:schemeClr>
            </a:solidFill>
            <a:ln w="24697" cap="flat">
              <a:noFill/>
              <a:prstDash val="solid"/>
              <a:miter/>
            </a:ln>
          </p:spPr>
          <p:txBody>
            <a:bodyPr rtlCol="0" anchor="ctr"/>
            <a:lstStyle/>
            <a:p>
              <a:endParaRPr lang="en-EG"/>
            </a:p>
          </p:txBody>
        </p:sp>
      </p:grpSp>
      <p:grpSp>
        <p:nvGrpSpPr>
          <p:cNvPr id="106" name="Graphic 15">
            <a:extLst>
              <a:ext uri="{FF2B5EF4-FFF2-40B4-BE49-F238E27FC236}">
                <a16:creationId xmlns:a16="http://schemas.microsoft.com/office/drawing/2014/main" id="{32E8D7D7-F445-8449-AB71-3D6CD27AF8A6}"/>
              </a:ext>
            </a:extLst>
          </p:cNvPr>
          <p:cNvGrpSpPr/>
          <p:nvPr/>
        </p:nvGrpSpPr>
        <p:grpSpPr>
          <a:xfrm>
            <a:off x="9174463" y="1983788"/>
            <a:ext cx="2316949" cy="2814731"/>
            <a:chOff x="9197767" y="1955876"/>
            <a:chExt cx="2316949" cy="2814731"/>
          </a:xfrm>
        </p:grpSpPr>
        <p:sp>
          <p:nvSpPr>
            <p:cNvPr id="107" name="Freeform 106">
              <a:extLst>
                <a:ext uri="{FF2B5EF4-FFF2-40B4-BE49-F238E27FC236}">
                  <a16:creationId xmlns:a16="http://schemas.microsoft.com/office/drawing/2014/main" id="{5FA6C1D3-13FB-2D45-9DA9-DA3B8768E039}"/>
                </a:ext>
              </a:extLst>
            </p:cNvPr>
            <p:cNvSpPr/>
            <p:nvPr/>
          </p:nvSpPr>
          <p:spPr>
            <a:xfrm>
              <a:off x="9197767" y="4718379"/>
              <a:ext cx="2316949" cy="52228"/>
            </a:xfrm>
            <a:custGeom>
              <a:avLst/>
              <a:gdLst>
                <a:gd name="connsiteX0" fmla="*/ 2298292 w 2316949"/>
                <a:gd name="connsiteY0" fmla="*/ 44591 h 52228"/>
                <a:gd name="connsiteX1" fmla="*/ 2219261 w 2316949"/>
                <a:gd name="connsiteY1" fmla="*/ 50751 h 52228"/>
                <a:gd name="connsiteX2" fmla="*/ 61851 w 2316949"/>
                <a:gd name="connsiteY2" fmla="*/ 52229 h 52228"/>
                <a:gd name="connsiteX3" fmla="*/ 57433 w 2316949"/>
                <a:gd name="connsiteY3" fmla="*/ 52229 h 52228"/>
                <a:gd name="connsiteX4" fmla="*/ 22826 w 2316949"/>
                <a:gd name="connsiteY4" fmla="*/ 49026 h 52228"/>
                <a:gd name="connsiteX5" fmla="*/ 0 w 2316949"/>
                <a:gd name="connsiteY5" fmla="*/ 26114 h 52228"/>
                <a:gd name="connsiteX6" fmla="*/ 22826 w 2316949"/>
                <a:gd name="connsiteY6" fmla="*/ 3203 h 52228"/>
                <a:gd name="connsiteX7" fmla="*/ 56696 w 2316949"/>
                <a:gd name="connsiteY7" fmla="*/ 0 h 52228"/>
                <a:gd name="connsiteX8" fmla="*/ 61360 w 2316949"/>
                <a:gd name="connsiteY8" fmla="*/ 0 h 52228"/>
                <a:gd name="connsiteX9" fmla="*/ 2218279 w 2316949"/>
                <a:gd name="connsiteY9" fmla="*/ 0 h 52228"/>
                <a:gd name="connsiteX10" fmla="*/ 2297556 w 2316949"/>
                <a:gd name="connsiteY10" fmla="*/ 6405 h 52228"/>
                <a:gd name="connsiteX11" fmla="*/ 2316945 w 2316949"/>
                <a:gd name="connsiteY11" fmla="*/ 25129 h 52228"/>
                <a:gd name="connsiteX12" fmla="*/ 2298292 w 2316949"/>
                <a:gd name="connsiteY12" fmla="*/ 44592 h 5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16949" h="52228">
                  <a:moveTo>
                    <a:pt x="2298292" y="44591"/>
                  </a:moveTo>
                  <a:cubicBezTo>
                    <a:pt x="2272030" y="47548"/>
                    <a:pt x="2245768" y="49519"/>
                    <a:pt x="2219261" y="50751"/>
                  </a:cubicBezTo>
                  <a:cubicBezTo>
                    <a:pt x="2211652" y="50751"/>
                    <a:pt x="61851" y="52229"/>
                    <a:pt x="61851" y="52229"/>
                  </a:cubicBezTo>
                  <a:lnTo>
                    <a:pt x="57433" y="52229"/>
                  </a:lnTo>
                  <a:cubicBezTo>
                    <a:pt x="45897" y="52229"/>
                    <a:pt x="34361" y="50504"/>
                    <a:pt x="22826" y="49026"/>
                  </a:cubicBezTo>
                  <a:cubicBezTo>
                    <a:pt x="10219" y="49026"/>
                    <a:pt x="0" y="38768"/>
                    <a:pt x="0" y="26114"/>
                  </a:cubicBezTo>
                  <a:cubicBezTo>
                    <a:pt x="0" y="13461"/>
                    <a:pt x="10219" y="3203"/>
                    <a:pt x="22826" y="3203"/>
                  </a:cubicBezTo>
                  <a:cubicBezTo>
                    <a:pt x="34280" y="1068"/>
                    <a:pt x="45570" y="0"/>
                    <a:pt x="56696" y="0"/>
                  </a:cubicBezTo>
                  <a:lnTo>
                    <a:pt x="61360" y="0"/>
                  </a:lnTo>
                  <a:lnTo>
                    <a:pt x="2218279" y="0"/>
                  </a:lnTo>
                  <a:cubicBezTo>
                    <a:pt x="2244786" y="0"/>
                    <a:pt x="2271048" y="3449"/>
                    <a:pt x="2297556" y="6405"/>
                  </a:cubicBezTo>
                  <a:cubicBezTo>
                    <a:pt x="2308061" y="6201"/>
                    <a:pt x="2316742" y="14584"/>
                    <a:pt x="2316945" y="25129"/>
                  </a:cubicBezTo>
                  <a:cubicBezTo>
                    <a:pt x="2317149" y="35674"/>
                    <a:pt x="2308797" y="44388"/>
                    <a:pt x="2298292" y="44592"/>
                  </a:cubicBezTo>
                  <a:close/>
                </a:path>
              </a:pathLst>
            </a:custGeom>
            <a:solidFill>
              <a:srgbClr val="C6C6C6"/>
            </a:solidFill>
            <a:ln w="24466"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3C629CDB-831B-8F4B-A7CF-224CE6B898E2}"/>
                </a:ext>
              </a:extLst>
            </p:cNvPr>
            <p:cNvSpPr/>
            <p:nvPr/>
          </p:nvSpPr>
          <p:spPr>
            <a:xfrm>
              <a:off x="9928912" y="2888527"/>
              <a:ext cx="405993" cy="1678093"/>
            </a:xfrm>
            <a:custGeom>
              <a:avLst/>
              <a:gdLst>
                <a:gd name="connsiteX0" fmla="*/ 405484 w 405993"/>
                <a:gd name="connsiteY0" fmla="*/ 220616 h 1678093"/>
                <a:gd name="connsiteX1" fmla="*/ 392966 w 405993"/>
                <a:gd name="connsiteY1" fmla="*/ 338377 h 1678093"/>
                <a:gd name="connsiteX2" fmla="*/ 343879 w 405993"/>
                <a:gd name="connsiteY2" fmla="*/ 589666 h 1678093"/>
                <a:gd name="connsiteX3" fmla="*/ 248157 w 405993"/>
                <a:gd name="connsiteY3" fmla="*/ 967585 h 1678093"/>
                <a:gd name="connsiteX4" fmla="*/ 208642 w 405993"/>
                <a:gd name="connsiteY4" fmla="*/ 1312492 h 1678093"/>
                <a:gd name="connsiteX5" fmla="*/ 201769 w 405993"/>
                <a:gd name="connsiteY5" fmla="*/ 1349447 h 1678093"/>
                <a:gd name="connsiteX6" fmla="*/ 179189 w 405993"/>
                <a:gd name="connsiteY6" fmla="*/ 1462527 h 1678093"/>
                <a:gd name="connsiteX7" fmla="*/ 127156 w 405993"/>
                <a:gd name="connsiteY7" fmla="*/ 1678093 h 1678093"/>
                <a:gd name="connsiteX8" fmla="*/ 7627 w 405993"/>
                <a:gd name="connsiteY8" fmla="*/ 1657399 h 1678093"/>
                <a:gd name="connsiteX9" fmla="*/ 18 w 405993"/>
                <a:gd name="connsiteY9" fmla="*/ 1463512 h 1678093"/>
                <a:gd name="connsiteX10" fmla="*/ 2473 w 405993"/>
                <a:gd name="connsiteY10" fmla="*/ 1354620 h 1678093"/>
                <a:gd name="connsiteX11" fmla="*/ 5663 w 405993"/>
                <a:gd name="connsiteY11" fmla="*/ 1301652 h 1678093"/>
                <a:gd name="connsiteX12" fmla="*/ 54751 w 405993"/>
                <a:gd name="connsiteY12" fmla="*/ 929399 h 1678093"/>
                <a:gd name="connsiteX13" fmla="*/ 74877 w 405993"/>
                <a:gd name="connsiteY13" fmla="*/ 566508 h 1678093"/>
                <a:gd name="connsiteX14" fmla="*/ 160535 w 405993"/>
                <a:gd name="connsiteY14" fmla="*/ 133650 h 1678093"/>
                <a:gd name="connsiteX15" fmla="*/ 391985 w 405993"/>
                <a:gd name="connsiteY15" fmla="*/ 98913 h 1678093"/>
                <a:gd name="connsiteX16" fmla="*/ 405484 w 405993"/>
                <a:gd name="connsiteY16" fmla="*/ 220616 h 167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993" h="1678093">
                  <a:moveTo>
                    <a:pt x="405484" y="220616"/>
                  </a:moveTo>
                  <a:cubicBezTo>
                    <a:pt x="403766" y="254860"/>
                    <a:pt x="399348" y="294524"/>
                    <a:pt x="392966" y="338377"/>
                  </a:cubicBezTo>
                  <a:cubicBezTo>
                    <a:pt x="381431" y="415734"/>
                    <a:pt x="363759" y="503932"/>
                    <a:pt x="343879" y="589666"/>
                  </a:cubicBezTo>
                  <a:cubicBezTo>
                    <a:pt x="300190" y="786263"/>
                    <a:pt x="248157" y="967585"/>
                    <a:pt x="248157" y="967585"/>
                  </a:cubicBezTo>
                  <a:cubicBezTo>
                    <a:pt x="243704" y="1083393"/>
                    <a:pt x="230494" y="1198693"/>
                    <a:pt x="208642" y="1312492"/>
                  </a:cubicBezTo>
                  <a:cubicBezTo>
                    <a:pt x="206433" y="1325057"/>
                    <a:pt x="204224" y="1337129"/>
                    <a:pt x="201769" y="1349447"/>
                  </a:cubicBezTo>
                  <a:cubicBezTo>
                    <a:pt x="194406" y="1389111"/>
                    <a:pt x="186552" y="1427297"/>
                    <a:pt x="179189" y="1462527"/>
                  </a:cubicBezTo>
                  <a:cubicBezTo>
                    <a:pt x="151945" y="1587679"/>
                    <a:pt x="127156" y="1678093"/>
                    <a:pt x="127156" y="1678093"/>
                  </a:cubicBezTo>
                  <a:lnTo>
                    <a:pt x="7627" y="1657399"/>
                  </a:lnTo>
                  <a:cubicBezTo>
                    <a:pt x="1982" y="1589403"/>
                    <a:pt x="-227" y="1524364"/>
                    <a:pt x="18" y="1463512"/>
                  </a:cubicBezTo>
                  <a:cubicBezTo>
                    <a:pt x="18" y="1425572"/>
                    <a:pt x="18" y="1389604"/>
                    <a:pt x="2473" y="1354620"/>
                  </a:cubicBezTo>
                  <a:cubicBezTo>
                    <a:pt x="2473" y="1336389"/>
                    <a:pt x="4436" y="1318651"/>
                    <a:pt x="5663" y="1301652"/>
                  </a:cubicBezTo>
                  <a:cubicBezTo>
                    <a:pt x="19653" y="1094216"/>
                    <a:pt x="54751" y="956745"/>
                    <a:pt x="54751" y="929399"/>
                  </a:cubicBezTo>
                  <a:cubicBezTo>
                    <a:pt x="54751" y="790698"/>
                    <a:pt x="63833" y="669734"/>
                    <a:pt x="74877" y="566508"/>
                  </a:cubicBezTo>
                  <a:cubicBezTo>
                    <a:pt x="105803" y="281960"/>
                    <a:pt x="160535" y="133650"/>
                    <a:pt x="160535" y="133650"/>
                  </a:cubicBezTo>
                  <a:cubicBezTo>
                    <a:pt x="237849" y="-44716"/>
                    <a:pt x="353696" y="-32398"/>
                    <a:pt x="391985" y="98913"/>
                  </a:cubicBezTo>
                  <a:cubicBezTo>
                    <a:pt x="403054" y="138473"/>
                    <a:pt x="407614" y="179581"/>
                    <a:pt x="405484" y="220616"/>
                  </a:cubicBezTo>
                  <a:close/>
                </a:path>
              </a:pathLst>
            </a:custGeom>
            <a:solidFill>
              <a:srgbClr val="F5A784"/>
            </a:solidFill>
            <a:ln w="24466" cap="flat">
              <a:noFill/>
              <a:prstDash val="solid"/>
              <a:miter/>
            </a:ln>
          </p:spPr>
          <p:txBody>
            <a:bodyPr rtlCol="0" anchor="ctr"/>
            <a:lstStyle/>
            <a:p>
              <a:endParaRPr lang="en-EG"/>
            </a:p>
          </p:txBody>
        </p:sp>
        <p:sp>
          <p:nvSpPr>
            <p:cNvPr id="110" name="Freeform 109">
              <a:extLst>
                <a:ext uri="{FF2B5EF4-FFF2-40B4-BE49-F238E27FC236}">
                  <a16:creationId xmlns:a16="http://schemas.microsoft.com/office/drawing/2014/main" id="{F68AA871-1A4D-AE4E-939D-667BD346386F}"/>
                </a:ext>
              </a:extLst>
            </p:cNvPr>
            <p:cNvSpPr/>
            <p:nvPr/>
          </p:nvSpPr>
          <p:spPr>
            <a:xfrm>
              <a:off x="10307624" y="2886645"/>
              <a:ext cx="407182" cy="1681207"/>
            </a:xfrm>
            <a:custGeom>
              <a:avLst/>
              <a:gdLst>
                <a:gd name="connsiteX0" fmla="*/ 406957 w 407182"/>
                <a:gd name="connsiteY0" fmla="*/ 1503334 h 1681207"/>
                <a:gd name="connsiteX1" fmla="*/ 399594 w 407182"/>
                <a:gd name="connsiteY1" fmla="*/ 1658296 h 1681207"/>
                <a:gd name="connsiteX2" fmla="*/ 280065 w 407182"/>
                <a:gd name="connsiteY2" fmla="*/ 1681207 h 1681207"/>
                <a:gd name="connsiteX3" fmla="*/ 234168 w 407182"/>
                <a:gd name="connsiteY3" fmla="*/ 1492248 h 1681207"/>
                <a:gd name="connsiteX4" fmla="*/ 206433 w 407182"/>
                <a:gd name="connsiteY4" fmla="*/ 1358227 h 1681207"/>
                <a:gd name="connsiteX5" fmla="*/ 198825 w 407182"/>
                <a:gd name="connsiteY5" fmla="*/ 1316838 h 1681207"/>
                <a:gd name="connsiteX6" fmla="*/ 159064 w 407182"/>
                <a:gd name="connsiteY6" fmla="*/ 969467 h 1681207"/>
                <a:gd name="connsiteX7" fmla="*/ 62361 w 407182"/>
                <a:gd name="connsiteY7" fmla="*/ 588838 h 1681207"/>
                <a:gd name="connsiteX8" fmla="*/ 13273 w 407182"/>
                <a:gd name="connsiteY8" fmla="*/ 339766 h 1681207"/>
                <a:gd name="connsiteX9" fmla="*/ 755 w 407182"/>
                <a:gd name="connsiteY9" fmla="*/ 222005 h 1681207"/>
                <a:gd name="connsiteX10" fmla="*/ 13273 w 407182"/>
                <a:gd name="connsiteY10" fmla="*/ 98824 h 1681207"/>
                <a:gd name="connsiteX11" fmla="*/ 244967 w 407182"/>
                <a:gd name="connsiteY11" fmla="*/ 133561 h 1681207"/>
                <a:gd name="connsiteX12" fmla="*/ 330135 w 407182"/>
                <a:gd name="connsiteY12" fmla="*/ 564202 h 1681207"/>
                <a:gd name="connsiteX13" fmla="*/ 350506 w 407182"/>
                <a:gd name="connsiteY13" fmla="*/ 929311 h 1681207"/>
                <a:gd name="connsiteX14" fmla="*/ 399594 w 407182"/>
                <a:gd name="connsiteY14" fmla="*/ 1295897 h 1681207"/>
                <a:gd name="connsiteX15" fmla="*/ 402785 w 407182"/>
                <a:gd name="connsiteY15" fmla="*/ 1348619 h 1681207"/>
                <a:gd name="connsiteX16" fmla="*/ 406957 w 407182"/>
                <a:gd name="connsiteY16" fmla="*/ 1503334 h 1681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7182" h="1681207">
                  <a:moveTo>
                    <a:pt x="406957" y="1503334"/>
                  </a:moveTo>
                  <a:cubicBezTo>
                    <a:pt x="406957" y="1552606"/>
                    <a:pt x="404012" y="1604589"/>
                    <a:pt x="399594" y="1658296"/>
                  </a:cubicBezTo>
                  <a:lnTo>
                    <a:pt x="280065" y="1681207"/>
                  </a:lnTo>
                  <a:cubicBezTo>
                    <a:pt x="280065" y="1681207"/>
                    <a:pt x="258957" y="1603603"/>
                    <a:pt x="234168" y="1492248"/>
                  </a:cubicBezTo>
                  <a:cubicBezTo>
                    <a:pt x="225087" y="1451352"/>
                    <a:pt x="215515" y="1406021"/>
                    <a:pt x="206433" y="1358227"/>
                  </a:cubicBezTo>
                  <a:cubicBezTo>
                    <a:pt x="203979" y="1344677"/>
                    <a:pt x="201279" y="1330634"/>
                    <a:pt x="198825" y="1316838"/>
                  </a:cubicBezTo>
                  <a:cubicBezTo>
                    <a:pt x="176844" y="1202223"/>
                    <a:pt x="163552" y="1086100"/>
                    <a:pt x="159064" y="969467"/>
                  </a:cubicBezTo>
                  <a:cubicBezTo>
                    <a:pt x="159064" y="969467"/>
                    <a:pt x="106540" y="786420"/>
                    <a:pt x="62361" y="588838"/>
                  </a:cubicBezTo>
                  <a:cubicBezTo>
                    <a:pt x="43216" y="504090"/>
                    <a:pt x="25545" y="416385"/>
                    <a:pt x="13273" y="339766"/>
                  </a:cubicBezTo>
                  <a:cubicBezTo>
                    <a:pt x="6646" y="296160"/>
                    <a:pt x="2473" y="256003"/>
                    <a:pt x="755" y="222005"/>
                  </a:cubicBezTo>
                  <a:cubicBezTo>
                    <a:pt x="-1870" y="180533"/>
                    <a:pt x="2360" y="138910"/>
                    <a:pt x="13273" y="98824"/>
                  </a:cubicBezTo>
                  <a:cubicBezTo>
                    <a:pt x="52052" y="-32487"/>
                    <a:pt x="167654" y="-44559"/>
                    <a:pt x="244967" y="133561"/>
                  </a:cubicBezTo>
                  <a:cubicBezTo>
                    <a:pt x="244967" y="133561"/>
                    <a:pt x="299455" y="281378"/>
                    <a:pt x="330135" y="564202"/>
                  </a:cubicBezTo>
                  <a:cubicBezTo>
                    <a:pt x="343084" y="685480"/>
                    <a:pt x="349884" y="807340"/>
                    <a:pt x="350506" y="929311"/>
                  </a:cubicBezTo>
                  <a:cubicBezTo>
                    <a:pt x="350506" y="956657"/>
                    <a:pt x="385849" y="1091417"/>
                    <a:pt x="399594" y="1295897"/>
                  </a:cubicBezTo>
                  <a:cubicBezTo>
                    <a:pt x="399594" y="1313142"/>
                    <a:pt x="401803" y="1330634"/>
                    <a:pt x="402785" y="1348619"/>
                  </a:cubicBezTo>
                  <a:cubicBezTo>
                    <a:pt x="406712" y="1397645"/>
                    <a:pt x="407693" y="1448888"/>
                    <a:pt x="406957" y="1503334"/>
                  </a:cubicBezTo>
                  <a:close/>
                </a:path>
              </a:pathLst>
            </a:custGeom>
            <a:solidFill>
              <a:srgbClr val="F5A784"/>
            </a:solidFill>
            <a:ln w="24466" cap="flat">
              <a:noFill/>
              <a:prstDash val="solid"/>
              <a:miter/>
            </a:ln>
          </p:spPr>
          <p:txBody>
            <a:bodyPr rtlCol="0" anchor="ctr"/>
            <a:lstStyle/>
            <a:p>
              <a:endParaRPr lang="en-EG"/>
            </a:p>
          </p:txBody>
        </p:sp>
        <p:sp>
          <p:nvSpPr>
            <p:cNvPr id="111" name="Freeform 110">
              <a:extLst>
                <a:ext uri="{FF2B5EF4-FFF2-40B4-BE49-F238E27FC236}">
                  <a16:creationId xmlns:a16="http://schemas.microsoft.com/office/drawing/2014/main" id="{1A7A6135-AA01-2646-BB43-A1EC99CE7871}"/>
                </a:ext>
              </a:extLst>
            </p:cNvPr>
            <p:cNvSpPr/>
            <p:nvPr/>
          </p:nvSpPr>
          <p:spPr>
            <a:xfrm>
              <a:off x="9934575" y="2886309"/>
              <a:ext cx="774360" cy="1317173"/>
            </a:xfrm>
            <a:custGeom>
              <a:avLst/>
              <a:gdLst>
                <a:gd name="connsiteX0" fmla="*/ 774361 w 774360"/>
                <a:gd name="connsiteY0" fmla="*/ 1297218 h 1317173"/>
                <a:gd name="connsiteX1" fmla="*/ 571628 w 774360"/>
                <a:gd name="connsiteY1" fmla="*/ 1317173 h 1317173"/>
                <a:gd name="connsiteX2" fmla="*/ 532112 w 774360"/>
                <a:gd name="connsiteY2" fmla="*/ 969803 h 1317173"/>
                <a:gd name="connsiteX3" fmla="*/ 435409 w 774360"/>
                <a:gd name="connsiteY3" fmla="*/ 589173 h 1317173"/>
                <a:gd name="connsiteX4" fmla="*/ 386321 w 774360"/>
                <a:gd name="connsiteY4" fmla="*/ 340101 h 1317173"/>
                <a:gd name="connsiteX5" fmla="*/ 337233 w 774360"/>
                <a:gd name="connsiteY5" fmla="*/ 591391 h 1317173"/>
                <a:gd name="connsiteX6" fmla="*/ 242494 w 774360"/>
                <a:gd name="connsiteY6" fmla="*/ 969803 h 1317173"/>
                <a:gd name="connsiteX7" fmla="*/ 202978 w 774360"/>
                <a:gd name="connsiteY7" fmla="*/ 1314710 h 1317173"/>
                <a:gd name="connsiteX8" fmla="*/ 0 w 774360"/>
                <a:gd name="connsiteY8" fmla="*/ 1301652 h 1317173"/>
                <a:gd name="connsiteX9" fmla="*/ 49088 w 774360"/>
                <a:gd name="connsiteY9" fmla="*/ 929399 h 1317173"/>
                <a:gd name="connsiteX10" fmla="*/ 69214 w 774360"/>
                <a:gd name="connsiteY10" fmla="*/ 566508 h 1317173"/>
                <a:gd name="connsiteX11" fmla="*/ 154872 w 774360"/>
                <a:gd name="connsiteY11" fmla="*/ 133650 h 1317173"/>
                <a:gd name="connsiteX12" fmla="*/ 386321 w 774360"/>
                <a:gd name="connsiteY12" fmla="*/ 98913 h 1317173"/>
                <a:gd name="connsiteX13" fmla="*/ 558129 w 774360"/>
                <a:gd name="connsiteY13" fmla="*/ 38308 h 1317173"/>
                <a:gd name="connsiteX14" fmla="*/ 618016 w 774360"/>
                <a:gd name="connsiteY14" fmla="*/ 133650 h 1317173"/>
                <a:gd name="connsiteX15" fmla="*/ 655813 w 774360"/>
                <a:gd name="connsiteY15" fmla="*/ 271859 h 1317173"/>
                <a:gd name="connsiteX16" fmla="*/ 704165 w 774360"/>
                <a:gd name="connsiteY16" fmla="*/ 565523 h 1317173"/>
                <a:gd name="connsiteX17" fmla="*/ 724536 w 774360"/>
                <a:gd name="connsiteY17" fmla="*/ 930631 h 1317173"/>
                <a:gd name="connsiteX18" fmla="*/ 774361 w 774360"/>
                <a:gd name="connsiteY18" fmla="*/ 1297218 h 131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4360" h="1317173">
                  <a:moveTo>
                    <a:pt x="774361" y="1297218"/>
                  </a:moveTo>
                  <a:cubicBezTo>
                    <a:pt x="707178" y="1307431"/>
                    <a:pt x="639507" y="1314092"/>
                    <a:pt x="571628" y="1317173"/>
                  </a:cubicBezTo>
                  <a:cubicBezTo>
                    <a:pt x="549729" y="1202552"/>
                    <a:pt x="536520" y="1086429"/>
                    <a:pt x="532112" y="969803"/>
                  </a:cubicBezTo>
                  <a:cubicBezTo>
                    <a:pt x="532112" y="969803"/>
                    <a:pt x="479588" y="786756"/>
                    <a:pt x="435409" y="589173"/>
                  </a:cubicBezTo>
                  <a:cubicBezTo>
                    <a:pt x="416265" y="504425"/>
                    <a:pt x="398593" y="416720"/>
                    <a:pt x="386321" y="340101"/>
                  </a:cubicBezTo>
                  <a:cubicBezTo>
                    <a:pt x="374786" y="417459"/>
                    <a:pt x="357114" y="505657"/>
                    <a:pt x="337233" y="591391"/>
                  </a:cubicBezTo>
                  <a:cubicBezTo>
                    <a:pt x="294527" y="788480"/>
                    <a:pt x="242494" y="969803"/>
                    <a:pt x="242494" y="969803"/>
                  </a:cubicBezTo>
                  <a:cubicBezTo>
                    <a:pt x="238041" y="1085610"/>
                    <a:pt x="224831" y="1200911"/>
                    <a:pt x="202978" y="1314710"/>
                  </a:cubicBezTo>
                  <a:cubicBezTo>
                    <a:pt x="129346" y="1311261"/>
                    <a:pt x="58905" y="1306580"/>
                    <a:pt x="0" y="1301652"/>
                  </a:cubicBezTo>
                  <a:cubicBezTo>
                    <a:pt x="13990" y="1094216"/>
                    <a:pt x="49088" y="956746"/>
                    <a:pt x="49088" y="929399"/>
                  </a:cubicBezTo>
                  <a:cubicBezTo>
                    <a:pt x="49088" y="790698"/>
                    <a:pt x="58169" y="669734"/>
                    <a:pt x="69214" y="566508"/>
                  </a:cubicBezTo>
                  <a:cubicBezTo>
                    <a:pt x="100139" y="281960"/>
                    <a:pt x="154872" y="133650"/>
                    <a:pt x="154872" y="133650"/>
                  </a:cubicBezTo>
                  <a:cubicBezTo>
                    <a:pt x="232185" y="-44716"/>
                    <a:pt x="348033" y="-32398"/>
                    <a:pt x="386321" y="98913"/>
                  </a:cubicBezTo>
                  <a:cubicBezTo>
                    <a:pt x="415774" y="-1356"/>
                    <a:pt x="490142" y="-32152"/>
                    <a:pt x="558129" y="38308"/>
                  </a:cubicBezTo>
                  <a:cubicBezTo>
                    <a:pt x="583504" y="66320"/>
                    <a:pt x="603775" y="98592"/>
                    <a:pt x="618016" y="133650"/>
                  </a:cubicBezTo>
                  <a:cubicBezTo>
                    <a:pt x="633283" y="178942"/>
                    <a:pt x="645904" y="225090"/>
                    <a:pt x="655813" y="271859"/>
                  </a:cubicBezTo>
                  <a:cubicBezTo>
                    <a:pt x="677456" y="368749"/>
                    <a:pt x="693599" y="466795"/>
                    <a:pt x="704165" y="565523"/>
                  </a:cubicBezTo>
                  <a:cubicBezTo>
                    <a:pt x="717115" y="686800"/>
                    <a:pt x="723914" y="808660"/>
                    <a:pt x="724536" y="930631"/>
                  </a:cubicBezTo>
                  <a:cubicBezTo>
                    <a:pt x="724782" y="957977"/>
                    <a:pt x="759880" y="1092984"/>
                    <a:pt x="774361" y="1297218"/>
                  </a:cubicBezTo>
                  <a:close/>
                </a:path>
              </a:pathLst>
            </a:custGeom>
            <a:solidFill>
              <a:schemeClr val="accent1">
                <a:lumMod val="75000"/>
              </a:schemeClr>
            </a:solidFill>
            <a:ln w="24466" cap="flat">
              <a:noFill/>
              <a:prstDash val="solid"/>
              <a:miter/>
            </a:ln>
          </p:spPr>
          <p:txBody>
            <a:bodyPr rtlCol="0" anchor="ctr"/>
            <a:lstStyle/>
            <a:p>
              <a:endParaRPr lang="en-EG"/>
            </a:p>
          </p:txBody>
        </p:sp>
        <p:sp>
          <p:nvSpPr>
            <p:cNvPr id="112" name="Freeform 111">
              <a:extLst>
                <a:ext uri="{FF2B5EF4-FFF2-40B4-BE49-F238E27FC236}">
                  <a16:creationId xmlns:a16="http://schemas.microsoft.com/office/drawing/2014/main" id="{14DAECED-488A-E842-801D-D8B6B8B28D14}"/>
                </a:ext>
              </a:extLst>
            </p:cNvPr>
            <p:cNvSpPr/>
            <p:nvPr/>
          </p:nvSpPr>
          <p:spPr>
            <a:xfrm>
              <a:off x="10229348" y="2927081"/>
              <a:ext cx="362022" cy="232319"/>
            </a:xfrm>
            <a:custGeom>
              <a:avLst/>
              <a:gdLst>
                <a:gd name="connsiteX0" fmla="*/ 362023 w 362022"/>
                <a:gd name="connsiteY0" fmla="*/ 232319 h 232319"/>
                <a:gd name="connsiteX1" fmla="*/ 0 w 362022"/>
                <a:gd name="connsiteY1" fmla="*/ 140673 h 232319"/>
                <a:gd name="connsiteX2" fmla="*/ 264338 w 362022"/>
                <a:gd name="connsiteY2" fmla="*/ 0 h 232319"/>
                <a:gd name="connsiteX3" fmla="*/ 324225 w 362022"/>
                <a:gd name="connsiteY3" fmla="*/ 95342 h 232319"/>
                <a:gd name="connsiteX4" fmla="*/ 362023 w 362022"/>
                <a:gd name="connsiteY4" fmla="*/ 232319 h 232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022" h="232319">
                  <a:moveTo>
                    <a:pt x="362023" y="232319"/>
                  </a:moveTo>
                  <a:cubicBezTo>
                    <a:pt x="294772" y="158657"/>
                    <a:pt x="0" y="140673"/>
                    <a:pt x="0" y="140673"/>
                  </a:cubicBezTo>
                  <a:lnTo>
                    <a:pt x="264338" y="0"/>
                  </a:lnTo>
                  <a:cubicBezTo>
                    <a:pt x="289713" y="28012"/>
                    <a:pt x="309984" y="60284"/>
                    <a:pt x="324225" y="95342"/>
                  </a:cubicBezTo>
                  <a:cubicBezTo>
                    <a:pt x="339447" y="140231"/>
                    <a:pt x="352067" y="185967"/>
                    <a:pt x="362023" y="232319"/>
                  </a:cubicBezTo>
                  <a:close/>
                </a:path>
              </a:pathLst>
            </a:custGeom>
            <a:solidFill>
              <a:schemeClr val="accent1">
                <a:lumMod val="75000"/>
              </a:schemeClr>
            </a:solidFill>
            <a:ln w="24466" cap="flat">
              <a:noFill/>
              <a:prstDash val="solid"/>
              <a:miter/>
            </a:ln>
          </p:spPr>
          <p:txBody>
            <a:bodyPr rtlCol="0" anchor="ctr"/>
            <a:lstStyle/>
            <a:p>
              <a:endParaRPr lang="en-EG"/>
            </a:p>
          </p:txBody>
        </p:sp>
        <p:sp>
          <p:nvSpPr>
            <p:cNvPr id="113" name="Freeform 112">
              <a:extLst>
                <a:ext uri="{FF2B5EF4-FFF2-40B4-BE49-F238E27FC236}">
                  <a16:creationId xmlns:a16="http://schemas.microsoft.com/office/drawing/2014/main" id="{596D28C5-8A52-EE44-801F-86845B63566C}"/>
                </a:ext>
              </a:extLst>
            </p:cNvPr>
            <p:cNvSpPr/>
            <p:nvPr/>
          </p:nvSpPr>
          <p:spPr>
            <a:xfrm>
              <a:off x="9877146" y="4526961"/>
              <a:ext cx="194731" cy="214822"/>
            </a:xfrm>
            <a:custGeom>
              <a:avLst/>
              <a:gdLst>
                <a:gd name="connsiteX0" fmla="*/ 194630 w 194731"/>
                <a:gd name="connsiteY0" fmla="*/ 161855 h 214822"/>
                <a:gd name="connsiteX1" fmla="*/ 194630 w 194731"/>
                <a:gd name="connsiteY1" fmla="*/ 165551 h 214822"/>
                <a:gd name="connsiteX2" fmla="*/ 78783 w 194731"/>
                <a:gd name="connsiteY2" fmla="*/ 214823 h 214822"/>
                <a:gd name="connsiteX3" fmla="*/ 242 w 194731"/>
                <a:gd name="connsiteY3" fmla="*/ 152740 h 214822"/>
                <a:gd name="connsiteX4" fmla="*/ 10550 w 194731"/>
                <a:gd name="connsiteY4" fmla="*/ 125640 h 214822"/>
                <a:gd name="connsiteX5" fmla="*/ 43439 w 194731"/>
                <a:gd name="connsiteY5" fmla="*/ 48036 h 214822"/>
                <a:gd name="connsiteX6" fmla="*/ 63320 w 194731"/>
                <a:gd name="connsiteY6" fmla="*/ 16502 h 214822"/>
                <a:gd name="connsiteX7" fmla="*/ 165668 w 194731"/>
                <a:gd name="connsiteY7" fmla="*/ 27341 h 214822"/>
                <a:gd name="connsiteX8" fmla="*/ 183585 w 194731"/>
                <a:gd name="connsiteY8" fmla="*/ 57890 h 214822"/>
                <a:gd name="connsiteX9" fmla="*/ 194630 w 194731"/>
                <a:gd name="connsiteY9" fmla="*/ 161855 h 21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731" h="214822">
                  <a:moveTo>
                    <a:pt x="194630" y="161855"/>
                  </a:moveTo>
                  <a:cubicBezTo>
                    <a:pt x="194766" y="163083"/>
                    <a:pt x="194766" y="164323"/>
                    <a:pt x="194630" y="165551"/>
                  </a:cubicBezTo>
                  <a:cubicBezTo>
                    <a:pt x="190703" y="220982"/>
                    <a:pt x="145542" y="212606"/>
                    <a:pt x="78783" y="214823"/>
                  </a:cubicBezTo>
                  <a:cubicBezTo>
                    <a:pt x="25522" y="214823"/>
                    <a:pt x="-2949" y="185013"/>
                    <a:pt x="242" y="152740"/>
                  </a:cubicBezTo>
                  <a:cubicBezTo>
                    <a:pt x="1288" y="142964"/>
                    <a:pt x="4840" y="133628"/>
                    <a:pt x="10550" y="125640"/>
                  </a:cubicBezTo>
                  <a:cubicBezTo>
                    <a:pt x="25749" y="101794"/>
                    <a:pt x="36866" y="75564"/>
                    <a:pt x="43439" y="48036"/>
                  </a:cubicBezTo>
                  <a:cubicBezTo>
                    <a:pt x="46329" y="35573"/>
                    <a:pt x="53336" y="24458"/>
                    <a:pt x="63320" y="16502"/>
                  </a:cubicBezTo>
                  <a:cubicBezTo>
                    <a:pt x="105290" y="-17497"/>
                    <a:pt x="145542" y="8618"/>
                    <a:pt x="165668" y="27341"/>
                  </a:cubicBezTo>
                  <a:cubicBezTo>
                    <a:pt x="174663" y="35404"/>
                    <a:pt x="180926" y="46084"/>
                    <a:pt x="183585" y="57890"/>
                  </a:cubicBezTo>
                  <a:cubicBezTo>
                    <a:pt x="191150" y="92018"/>
                    <a:pt x="194855" y="126893"/>
                    <a:pt x="194630" y="161855"/>
                  </a:cubicBezTo>
                  <a:close/>
                </a:path>
              </a:pathLst>
            </a:custGeom>
            <a:solidFill>
              <a:srgbClr val="3B2645"/>
            </a:solidFill>
            <a:ln w="24466" cap="flat">
              <a:noFill/>
              <a:prstDash val="solid"/>
              <a:miter/>
            </a:ln>
          </p:spPr>
          <p:txBody>
            <a:bodyPr rtlCol="0" anchor="ctr"/>
            <a:lstStyle/>
            <a:p>
              <a:endParaRPr lang="en-EG"/>
            </a:p>
          </p:txBody>
        </p:sp>
        <p:sp>
          <p:nvSpPr>
            <p:cNvPr id="114" name="Freeform 113">
              <a:extLst>
                <a:ext uri="{FF2B5EF4-FFF2-40B4-BE49-F238E27FC236}">
                  <a16:creationId xmlns:a16="http://schemas.microsoft.com/office/drawing/2014/main" id="{70049A88-8097-824F-AC6D-DA99773D1375}"/>
                </a:ext>
              </a:extLst>
            </p:cNvPr>
            <p:cNvSpPr/>
            <p:nvPr/>
          </p:nvSpPr>
          <p:spPr>
            <a:xfrm>
              <a:off x="10572223" y="4526203"/>
              <a:ext cx="194841" cy="214693"/>
            </a:xfrm>
            <a:custGeom>
              <a:avLst/>
              <a:gdLst>
                <a:gd name="connsiteX0" fmla="*/ 116342 w 194841"/>
                <a:gd name="connsiteY0" fmla="*/ 214349 h 214693"/>
                <a:gd name="connsiteX1" fmla="*/ 3 w 194841"/>
                <a:gd name="connsiteY1" fmla="*/ 162613 h 214693"/>
                <a:gd name="connsiteX2" fmla="*/ 3 w 194841"/>
                <a:gd name="connsiteY2" fmla="*/ 157439 h 214693"/>
                <a:gd name="connsiteX3" fmla="*/ 10803 w 194841"/>
                <a:gd name="connsiteY3" fmla="*/ 60372 h 214693"/>
                <a:gd name="connsiteX4" fmla="*/ 30929 w 194841"/>
                <a:gd name="connsiteY4" fmla="*/ 25389 h 214693"/>
                <a:gd name="connsiteX5" fmla="*/ 125668 w 194841"/>
                <a:gd name="connsiteY5" fmla="*/ 11346 h 214693"/>
                <a:gd name="connsiteX6" fmla="*/ 152176 w 194841"/>
                <a:gd name="connsiteY6" fmla="*/ 50025 h 214693"/>
                <a:gd name="connsiteX7" fmla="*/ 184574 w 194841"/>
                <a:gd name="connsiteY7" fmla="*/ 123934 h 214693"/>
                <a:gd name="connsiteX8" fmla="*/ 192182 w 194841"/>
                <a:gd name="connsiteY8" fmla="*/ 138962 h 214693"/>
                <a:gd name="connsiteX9" fmla="*/ 116342 w 194841"/>
                <a:gd name="connsiteY9" fmla="*/ 214349 h 214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841" h="214693">
                  <a:moveTo>
                    <a:pt x="116342" y="214349"/>
                  </a:moveTo>
                  <a:cubicBezTo>
                    <a:pt x="47864" y="214349"/>
                    <a:pt x="1231" y="222232"/>
                    <a:pt x="3" y="162613"/>
                  </a:cubicBezTo>
                  <a:lnTo>
                    <a:pt x="3" y="157439"/>
                  </a:lnTo>
                  <a:cubicBezTo>
                    <a:pt x="-127" y="124774"/>
                    <a:pt x="3496" y="92204"/>
                    <a:pt x="10803" y="60372"/>
                  </a:cubicBezTo>
                  <a:cubicBezTo>
                    <a:pt x="13626" y="46856"/>
                    <a:pt x="20677" y="34599"/>
                    <a:pt x="30929" y="25389"/>
                  </a:cubicBezTo>
                  <a:cubicBezTo>
                    <a:pt x="54749" y="-2082"/>
                    <a:pt x="94955" y="-8041"/>
                    <a:pt x="125668" y="11346"/>
                  </a:cubicBezTo>
                  <a:cubicBezTo>
                    <a:pt x="138926" y="20544"/>
                    <a:pt x="148359" y="34308"/>
                    <a:pt x="152176" y="50025"/>
                  </a:cubicBezTo>
                  <a:cubicBezTo>
                    <a:pt x="158818" y="76294"/>
                    <a:pt x="169766" y="101271"/>
                    <a:pt x="184574" y="123934"/>
                  </a:cubicBezTo>
                  <a:cubicBezTo>
                    <a:pt x="187781" y="128571"/>
                    <a:pt x="190341" y="133628"/>
                    <a:pt x="192182" y="138962"/>
                  </a:cubicBezTo>
                  <a:cubicBezTo>
                    <a:pt x="203963" y="176409"/>
                    <a:pt x="176229" y="215334"/>
                    <a:pt x="116342" y="214349"/>
                  </a:cubicBezTo>
                  <a:close/>
                </a:path>
              </a:pathLst>
            </a:custGeom>
            <a:solidFill>
              <a:srgbClr val="3B2645"/>
            </a:solidFill>
            <a:ln w="24466" cap="flat">
              <a:noFill/>
              <a:prstDash val="solid"/>
              <a:miter/>
            </a:ln>
          </p:spPr>
          <p:txBody>
            <a:bodyPr rtlCol="0" anchor="ctr"/>
            <a:lstStyle/>
            <a:p>
              <a:endParaRPr lang="en-EG"/>
            </a:p>
          </p:txBody>
        </p:sp>
        <p:sp>
          <p:nvSpPr>
            <p:cNvPr id="115" name="Freeform 114">
              <a:extLst>
                <a:ext uri="{FF2B5EF4-FFF2-40B4-BE49-F238E27FC236}">
                  <a16:creationId xmlns:a16="http://schemas.microsoft.com/office/drawing/2014/main" id="{FEACBE43-01B5-E947-8BB9-8D91299B314B}"/>
                </a:ext>
              </a:extLst>
            </p:cNvPr>
            <p:cNvSpPr/>
            <p:nvPr/>
          </p:nvSpPr>
          <p:spPr>
            <a:xfrm>
              <a:off x="10172628" y="1955876"/>
              <a:ext cx="304484" cy="237572"/>
            </a:xfrm>
            <a:custGeom>
              <a:avLst/>
              <a:gdLst>
                <a:gd name="connsiteX0" fmla="*/ 272461 w 304484"/>
                <a:gd name="connsiteY0" fmla="*/ 200338 h 237572"/>
                <a:gd name="connsiteX1" fmla="*/ 284487 w 304484"/>
                <a:gd name="connsiteY1" fmla="*/ 173238 h 237572"/>
                <a:gd name="connsiteX2" fmla="*/ 293077 w 304484"/>
                <a:gd name="connsiteY2" fmla="*/ 126429 h 237572"/>
                <a:gd name="connsiteX3" fmla="*/ 303877 w 304484"/>
                <a:gd name="connsiteY3" fmla="*/ 104996 h 237572"/>
                <a:gd name="connsiteX4" fmla="*/ 297495 w 304484"/>
                <a:gd name="connsiteY4" fmla="*/ 82330 h 237572"/>
                <a:gd name="connsiteX5" fmla="*/ 285469 w 304484"/>
                <a:gd name="connsiteY5" fmla="*/ 69519 h 237572"/>
                <a:gd name="connsiteX6" fmla="*/ 285469 w 304484"/>
                <a:gd name="connsiteY6" fmla="*/ 58679 h 237572"/>
                <a:gd name="connsiteX7" fmla="*/ 267061 w 304484"/>
                <a:gd name="connsiteY7" fmla="*/ 34043 h 237572"/>
                <a:gd name="connsiteX8" fmla="*/ 235399 w 304484"/>
                <a:gd name="connsiteY8" fmla="*/ 23942 h 237572"/>
                <a:gd name="connsiteX9" fmla="*/ 205210 w 304484"/>
                <a:gd name="connsiteY9" fmla="*/ 12610 h 237572"/>
                <a:gd name="connsiteX10" fmla="*/ 193184 w 304484"/>
                <a:gd name="connsiteY10" fmla="*/ 3248 h 237572"/>
                <a:gd name="connsiteX11" fmla="*/ 167413 w 304484"/>
                <a:gd name="connsiteY11" fmla="*/ 1277 h 237572"/>
                <a:gd name="connsiteX12" fmla="*/ 120043 w 304484"/>
                <a:gd name="connsiteY12" fmla="*/ 15320 h 237572"/>
                <a:gd name="connsiteX13" fmla="*/ 102617 w 304484"/>
                <a:gd name="connsiteY13" fmla="*/ 21479 h 237572"/>
                <a:gd name="connsiteX14" fmla="*/ 74882 w 304484"/>
                <a:gd name="connsiteY14" fmla="*/ 21479 h 237572"/>
                <a:gd name="connsiteX15" fmla="*/ 44448 w 304484"/>
                <a:gd name="connsiteY15" fmla="*/ 49564 h 237572"/>
                <a:gd name="connsiteX16" fmla="*/ 37084 w 304484"/>
                <a:gd name="connsiteY16" fmla="*/ 59419 h 237572"/>
                <a:gd name="connsiteX17" fmla="*/ 24322 w 304484"/>
                <a:gd name="connsiteY17" fmla="*/ 63607 h 237572"/>
                <a:gd name="connsiteX18" fmla="*/ 1741 w 304484"/>
                <a:gd name="connsiteY18" fmla="*/ 89967 h 237572"/>
                <a:gd name="connsiteX19" fmla="*/ 1741 w 304484"/>
                <a:gd name="connsiteY19" fmla="*/ 126922 h 237572"/>
                <a:gd name="connsiteX20" fmla="*/ 5668 w 304484"/>
                <a:gd name="connsiteY20" fmla="*/ 162891 h 237572"/>
                <a:gd name="connsiteX21" fmla="*/ 37330 w 304484"/>
                <a:gd name="connsiteY21" fmla="*/ 234089 h 237572"/>
                <a:gd name="connsiteX22" fmla="*/ 110962 w 304484"/>
                <a:gd name="connsiteY22" fmla="*/ 226452 h 237572"/>
                <a:gd name="connsiteX23" fmla="*/ 210610 w 304484"/>
                <a:gd name="connsiteY23" fmla="*/ 214134 h 237572"/>
                <a:gd name="connsiteX24" fmla="*/ 250371 w 304484"/>
                <a:gd name="connsiteY24" fmla="*/ 207236 h 237572"/>
                <a:gd name="connsiteX25" fmla="*/ 272461 w 304484"/>
                <a:gd name="connsiteY25" fmla="*/ 200338 h 2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4484" h="237572">
                  <a:moveTo>
                    <a:pt x="272461" y="200338"/>
                  </a:moveTo>
                  <a:cubicBezTo>
                    <a:pt x="279007" y="192669"/>
                    <a:pt x="283186" y="183252"/>
                    <a:pt x="284487" y="173238"/>
                  </a:cubicBezTo>
                  <a:cubicBezTo>
                    <a:pt x="285181" y="157311"/>
                    <a:pt x="288072" y="141558"/>
                    <a:pt x="293077" y="126429"/>
                  </a:cubicBezTo>
                  <a:cubicBezTo>
                    <a:pt x="297498" y="119732"/>
                    <a:pt x="301122" y="112538"/>
                    <a:pt x="303877" y="104996"/>
                  </a:cubicBezTo>
                  <a:cubicBezTo>
                    <a:pt x="305718" y="96843"/>
                    <a:pt x="303316" y="88309"/>
                    <a:pt x="297495" y="82330"/>
                  </a:cubicBezTo>
                  <a:cubicBezTo>
                    <a:pt x="293323" y="78142"/>
                    <a:pt x="287432" y="75186"/>
                    <a:pt x="285469" y="69519"/>
                  </a:cubicBezTo>
                  <a:cubicBezTo>
                    <a:pt x="284972" y="65923"/>
                    <a:pt x="284972" y="62276"/>
                    <a:pt x="285469" y="58679"/>
                  </a:cubicBezTo>
                  <a:cubicBezTo>
                    <a:pt x="283927" y="47851"/>
                    <a:pt x="276986" y="38561"/>
                    <a:pt x="267061" y="34043"/>
                  </a:cubicBezTo>
                  <a:cubicBezTo>
                    <a:pt x="257056" y="29141"/>
                    <a:pt x="246388" y="25738"/>
                    <a:pt x="235399" y="23942"/>
                  </a:cubicBezTo>
                  <a:cubicBezTo>
                    <a:pt x="224590" y="22593"/>
                    <a:pt x="214249" y="18711"/>
                    <a:pt x="205210" y="12610"/>
                  </a:cubicBezTo>
                  <a:cubicBezTo>
                    <a:pt x="201493" y="9129"/>
                    <a:pt x="197468" y="5996"/>
                    <a:pt x="193184" y="3248"/>
                  </a:cubicBezTo>
                  <a:cubicBezTo>
                    <a:pt x="185047" y="-253"/>
                    <a:pt x="175984" y="-946"/>
                    <a:pt x="167413" y="1277"/>
                  </a:cubicBezTo>
                  <a:cubicBezTo>
                    <a:pt x="151136" y="4109"/>
                    <a:pt x="135241" y="8822"/>
                    <a:pt x="120043" y="15320"/>
                  </a:cubicBezTo>
                  <a:cubicBezTo>
                    <a:pt x="114561" y="18207"/>
                    <a:pt x="108691" y="20282"/>
                    <a:pt x="102617" y="21479"/>
                  </a:cubicBezTo>
                  <a:cubicBezTo>
                    <a:pt x="93535" y="21479"/>
                    <a:pt x="83963" y="19754"/>
                    <a:pt x="74882" y="21479"/>
                  </a:cubicBezTo>
                  <a:cubicBezTo>
                    <a:pt x="61113" y="25887"/>
                    <a:pt x="49979" y="36162"/>
                    <a:pt x="44448" y="49564"/>
                  </a:cubicBezTo>
                  <a:cubicBezTo>
                    <a:pt x="42795" y="53382"/>
                    <a:pt x="40273" y="56757"/>
                    <a:pt x="37084" y="59419"/>
                  </a:cubicBezTo>
                  <a:cubicBezTo>
                    <a:pt x="33072" y="61470"/>
                    <a:pt x="28766" y="62883"/>
                    <a:pt x="24322" y="63607"/>
                  </a:cubicBezTo>
                  <a:cubicBezTo>
                    <a:pt x="12916" y="68106"/>
                    <a:pt x="4463" y="77974"/>
                    <a:pt x="1741" y="89967"/>
                  </a:cubicBezTo>
                  <a:cubicBezTo>
                    <a:pt x="-580" y="102175"/>
                    <a:pt x="-580" y="114714"/>
                    <a:pt x="1741" y="126922"/>
                  </a:cubicBezTo>
                  <a:cubicBezTo>
                    <a:pt x="2187" y="138991"/>
                    <a:pt x="3499" y="151011"/>
                    <a:pt x="5668" y="162891"/>
                  </a:cubicBezTo>
                  <a:cubicBezTo>
                    <a:pt x="30212" y="261435"/>
                    <a:pt x="37330" y="234089"/>
                    <a:pt x="37330" y="234089"/>
                  </a:cubicBezTo>
                  <a:lnTo>
                    <a:pt x="110962" y="226452"/>
                  </a:lnTo>
                  <a:cubicBezTo>
                    <a:pt x="144341" y="222757"/>
                    <a:pt x="177476" y="218815"/>
                    <a:pt x="210610" y="214134"/>
                  </a:cubicBezTo>
                  <a:cubicBezTo>
                    <a:pt x="223864" y="212163"/>
                    <a:pt x="237117" y="209453"/>
                    <a:pt x="250371" y="207236"/>
                  </a:cubicBezTo>
                  <a:cubicBezTo>
                    <a:pt x="258329" y="207743"/>
                    <a:pt x="266194" y="205287"/>
                    <a:pt x="272461" y="200338"/>
                  </a:cubicBezTo>
                  <a:close/>
                </a:path>
              </a:pathLst>
            </a:custGeom>
            <a:solidFill>
              <a:srgbClr val="3B2645"/>
            </a:solidFill>
            <a:ln w="24466" cap="flat">
              <a:noFill/>
              <a:prstDash val="solid"/>
              <a:miter/>
            </a:ln>
          </p:spPr>
          <p:txBody>
            <a:bodyPr rtlCol="0" anchor="ctr"/>
            <a:lstStyle/>
            <a:p>
              <a:endParaRPr lang="en-EG"/>
            </a:p>
          </p:txBody>
        </p:sp>
        <p:sp>
          <p:nvSpPr>
            <p:cNvPr id="116" name="Freeform 115">
              <a:extLst>
                <a:ext uri="{FF2B5EF4-FFF2-40B4-BE49-F238E27FC236}">
                  <a16:creationId xmlns:a16="http://schemas.microsoft.com/office/drawing/2014/main" id="{0E6A84AA-B6F8-744D-A789-CCC3F36A4989}"/>
                </a:ext>
              </a:extLst>
            </p:cNvPr>
            <p:cNvSpPr/>
            <p:nvPr/>
          </p:nvSpPr>
          <p:spPr>
            <a:xfrm>
              <a:off x="10154811" y="2136253"/>
              <a:ext cx="50967" cy="86232"/>
            </a:xfrm>
            <a:custGeom>
              <a:avLst/>
              <a:gdLst>
                <a:gd name="connsiteX0" fmla="*/ 48275 w 50967"/>
                <a:gd name="connsiteY0" fmla="*/ 10846 h 86232"/>
                <a:gd name="connsiteX1" fmla="*/ 11586 w 50967"/>
                <a:gd name="connsiteY1" fmla="*/ 5052 h 86232"/>
                <a:gd name="connsiteX2" fmla="*/ 5814 w 50967"/>
                <a:gd name="connsiteY2" fmla="*/ 10846 h 86232"/>
                <a:gd name="connsiteX3" fmla="*/ 50729 w 50967"/>
                <a:gd name="connsiteY3" fmla="*/ 86233 h 86232"/>
                <a:gd name="connsiteX4" fmla="*/ 48275 w 50967"/>
                <a:gd name="connsiteY4" fmla="*/ 10846 h 8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67" h="86232">
                  <a:moveTo>
                    <a:pt x="48275" y="10846"/>
                  </a:moveTo>
                  <a:cubicBezTo>
                    <a:pt x="39738" y="-923"/>
                    <a:pt x="23312" y="-3517"/>
                    <a:pt x="11586" y="5052"/>
                  </a:cubicBezTo>
                  <a:cubicBezTo>
                    <a:pt x="9373" y="6670"/>
                    <a:pt x="7426" y="8625"/>
                    <a:pt x="5814" y="10846"/>
                  </a:cubicBezTo>
                  <a:cubicBezTo>
                    <a:pt x="-14557" y="37207"/>
                    <a:pt x="22995" y="84755"/>
                    <a:pt x="50729" y="86233"/>
                  </a:cubicBezTo>
                  <a:cubicBezTo>
                    <a:pt x="51423" y="61077"/>
                    <a:pt x="50603" y="35903"/>
                    <a:pt x="48275" y="10846"/>
                  </a:cubicBezTo>
                  <a:close/>
                </a:path>
              </a:pathLst>
            </a:custGeom>
            <a:solidFill>
              <a:srgbClr val="E0855C"/>
            </a:solidFill>
            <a:ln w="24466" cap="flat">
              <a:noFill/>
              <a:prstDash val="solid"/>
              <a:miter/>
            </a:ln>
          </p:spPr>
          <p:txBody>
            <a:bodyPr rtlCol="0" anchor="ctr"/>
            <a:lstStyle/>
            <a:p>
              <a:endParaRPr lang="en-EG"/>
            </a:p>
          </p:txBody>
        </p:sp>
        <p:sp>
          <p:nvSpPr>
            <p:cNvPr id="117" name="Freeform 116">
              <a:extLst>
                <a:ext uri="{FF2B5EF4-FFF2-40B4-BE49-F238E27FC236}">
                  <a16:creationId xmlns:a16="http://schemas.microsoft.com/office/drawing/2014/main" id="{193CA423-759C-1949-9815-768DC7536C44}"/>
                </a:ext>
              </a:extLst>
            </p:cNvPr>
            <p:cNvSpPr/>
            <p:nvPr/>
          </p:nvSpPr>
          <p:spPr>
            <a:xfrm>
              <a:off x="10051650" y="2229876"/>
              <a:ext cx="556348" cy="831620"/>
            </a:xfrm>
            <a:custGeom>
              <a:avLst/>
              <a:gdLst>
                <a:gd name="connsiteX0" fmla="*/ 556165 w 556348"/>
                <a:gd name="connsiteY0" fmla="*/ 201771 h 831620"/>
                <a:gd name="connsiteX1" fmla="*/ 491615 w 556348"/>
                <a:gd name="connsiteY1" fmla="*/ 415613 h 831620"/>
                <a:gd name="connsiteX2" fmla="*/ 486460 w 556348"/>
                <a:gd name="connsiteY2" fmla="*/ 442959 h 831620"/>
                <a:gd name="connsiteX3" fmla="*/ 483024 w 556348"/>
                <a:gd name="connsiteY3" fmla="*/ 465624 h 831620"/>
                <a:gd name="connsiteX4" fmla="*/ 481061 w 556348"/>
                <a:gd name="connsiteY4" fmla="*/ 482623 h 831620"/>
                <a:gd name="connsiteX5" fmla="*/ 456517 w 556348"/>
                <a:gd name="connsiteY5" fmla="*/ 796735 h 831620"/>
                <a:gd name="connsiteX6" fmla="*/ 456517 w 556348"/>
                <a:gd name="connsiteY6" fmla="*/ 801908 h 831620"/>
                <a:gd name="connsiteX7" fmla="*/ 63814 w 556348"/>
                <a:gd name="connsiteY7" fmla="*/ 813980 h 831620"/>
                <a:gd name="connsiteX8" fmla="*/ 62342 w 556348"/>
                <a:gd name="connsiteY8" fmla="*/ 803140 h 831620"/>
                <a:gd name="connsiteX9" fmla="*/ 15217 w 556348"/>
                <a:gd name="connsiteY9" fmla="*/ 390977 h 831620"/>
                <a:gd name="connsiteX10" fmla="*/ 0 w 556348"/>
                <a:gd name="connsiteY10" fmla="*/ 175410 h 831620"/>
                <a:gd name="connsiteX11" fmla="*/ 15954 w 556348"/>
                <a:gd name="connsiteY11" fmla="*/ 161121 h 831620"/>
                <a:gd name="connsiteX12" fmla="*/ 70441 w 556348"/>
                <a:gd name="connsiteY12" fmla="*/ 152991 h 831620"/>
                <a:gd name="connsiteX13" fmla="*/ 167144 w 556348"/>
                <a:gd name="connsiteY13" fmla="*/ 142890 h 831620"/>
                <a:gd name="connsiteX14" fmla="*/ 174998 w 556348"/>
                <a:gd name="connsiteY14" fmla="*/ 142890 h 831620"/>
                <a:gd name="connsiteX15" fmla="*/ 179907 w 556348"/>
                <a:gd name="connsiteY15" fmla="*/ 142890 h 831620"/>
                <a:gd name="connsiteX16" fmla="*/ 185797 w 556348"/>
                <a:gd name="connsiteY16" fmla="*/ 142890 h 831620"/>
                <a:gd name="connsiteX17" fmla="*/ 191933 w 556348"/>
                <a:gd name="connsiteY17" fmla="*/ 44345 h 831620"/>
                <a:gd name="connsiteX18" fmla="*/ 201506 w 556348"/>
                <a:gd name="connsiteY18" fmla="*/ 44345 h 831620"/>
                <a:gd name="connsiteX19" fmla="*/ 220404 w 556348"/>
                <a:gd name="connsiteY19" fmla="*/ 45823 h 831620"/>
                <a:gd name="connsiteX20" fmla="*/ 242985 w 556348"/>
                <a:gd name="connsiteY20" fmla="*/ 44592 h 831620"/>
                <a:gd name="connsiteX21" fmla="*/ 253539 w 556348"/>
                <a:gd name="connsiteY21" fmla="*/ 43360 h 831620"/>
                <a:gd name="connsiteX22" fmla="*/ 268020 w 556348"/>
                <a:gd name="connsiteY22" fmla="*/ 40403 h 831620"/>
                <a:gd name="connsiteX23" fmla="*/ 290109 w 556348"/>
                <a:gd name="connsiteY23" fmla="*/ 33505 h 831620"/>
                <a:gd name="connsiteX24" fmla="*/ 296491 w 556348"/>
                <a:gd name="connsiteY24" fmla="*/ 31288 h 831620"/>
                <a:gd name="connsiteX25" fmla="*/ 298454 w 556348"/>
                <a:gd name="connsiteY25" fmla="*/ 31288 h 831620"/>
                <a:gd name="connsiteX26" fmla="*/ 303363 w 556348"/>
                <a:gd name="connsiteY26" fmla="*/ 29071 h 831620"/>
                <a:gd name="connsiteX27" fmla="*/ 329379 w 556348"/>
                <a:gd name="connsiteY27" fmla="*/ 15274 h 831620"/>
                <a:gd name="connsiteX28" fmla="*/ 340915 w 556348"/>
                <a:gd name="connsiteY28" fmla="*/ 7391 h 831620"/>
                <a:gd name="connsiteX29" fmla="*/ 342878 w 556348"/>
                <a:gd name="connsiteY29" fmla="*/ 5666 h 831620"/>
                <a:gd name="connsiteX30" fmla="*/ 347296 w 556348"/>
                <a:gd name="connsiteY30" fmla="*/ 2217 h 831620"/>
                <a:gd name="connsiteX31" fmla="*/ 349996 w 556348"/>
                <a:gd name="connsiteY31" fmla="*/ 0 h 831620"/>
                <a:gd name="connsiteX32" fmla="*/ 349996 w 556348"/>
                <a:gd name="connsiteY32" fmla="*/ 6652 h 831620"/>
                <a:gd name="connsiteX33" fmla="*/ 346560 w 556348"/>
                <a:gd name="connsiteY33" fmla="*/ 64301 h 831620"/>
                <a:gd name="connsiteX34" fmla="*/ 346560 w 556348"/>
                <a:gd name="connsiteY34" fmla="*/ 104704 h 831620"/>
                <a:gd name="connsiteX35" fmla="*/ 346560 w 556348"/>
                <a:gd name="connsiteY35" fmla="*/ 140919 h 831620"/>
                <a:gd name="connsiteX36" fmla="*/ 360305 w 556348"/>
                <a:gd name="connsiteY36" fmla="*/ 140919 h 831620"/>
                <a:gd name="connsiteX37" fmla="*/ 362023 w 556348"/>
                <a:gd name="connsiteY37" fmla="*/ 140919 h 831620"/>
                <a:gd name="connsiteX38" fmla="*/ 421419 w 556348"/>
                <a:gd name="connsiteY38" fmla="*/ 146093 h 831620"/>
                <a:gd name="connsiteX39" fmla="*/ 530885 w 556348"/>
                <a:gd name="connsiteY39" fmla="*/ 172700 h 831620"/>
                <a:gd name="connsiteX40" fmla="*/ 543648 w 556348"/>
                <a:gd name="connsiteY40" fmla="*/ 178612 h 831620"/>
                <a:gd name="connsiteX41" fmla="*/ 556165 w 556348"/>
                <a:gd name="connsiteY41" fmla="*/ 201771 h 83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56348" h="831620">
                  <a:moveTo>
                    <a:pt x="556165" y="201771"/>
                  </a:moveTo>
                  <a:cubicBezTo>
                    <a:pt x="529392" y="271345"/>
                    <a:pt x="507815" y="342823"/>
                    <a:pt x="491615" y="415613"/>
                  </a:cubicBezTo>
                  <a:cubicBezTo>
                    <a:pt x="489651" y="424975"/>
                    <a:pt x="488178" y="434090"/>
                    <a:pt x="486460" y="442959"/>
                  </a:cubicBezTo>
                  <a:cubicBezTo>
                    <a:pt x="484742" y="451828"/>
                    <a:pt x="484006" y="458480"/>
                    <a:pt x="483024" y="465624"/>
                  </a:cubicBezTo>
                  <a:cubicBezTo>
                    <a:pt x="482042" y="472769"/>
                    <a:pt x="483024" y="475725"/>
                    <a:pt x="481061" y="482623"/>
                  </a:cubicBezTo>
                  <a:cubicBezTo>
                    <a:pt x="473452" y="556532"/>
                    <a:pt x="459217" y="761751"/>
                    <a:pt x="456517" y="796735"/>
                  </a:cubicBezTo>
                  <a:cubicBezTo>
                    <a:pt x="456517" y="800184"/>
                    <a:pt x="456517" y="801908"/>
                    <a:pt x="456517" y="801908"/>
                  </a:cubicBezTo>
                  <a:cubicBezTo>
                    <a:pt x="265811" y="860789"/>
                    <a:pt x="63814" y="813980"/>
                    <a:pt x="63814" y="813980"/>
                  </a:cubicBezTo>
                  <a:lnTo>
                    <a:pt x="62342" y="803140"/>
                  </a:lnTo>
                  <a:cubicBezTo>
                    <a:pt x="57924" y="769142"/>
                    <a:pt x="16690" y="405512"/>
                    <a:pt x="15217" y="390977"/>
                  </a:cubicBezTo>
                  <a:cubicBezTo>
                    <a:pt x="6627" y="304503"/>
                    <a:pt x="491" y="224929"/>
                    <a:pt x="0" y="175410"/>
                  </a:cubicBezTo>
                  <a:cubicBezTo>
                    <a:pt x="0" y="168019"/>
                    <a:pt x="6381" y="163831"/>
                    <a:pt x="15954" y="161121"/>
                  </a:cubicBezTo>
                  <a:cubicBezTo>
                    <a:pt x="31416" y="156686"/>
                    <a:pt x="53260" y="155947"/>
                    <a:pt x="70441" y="152991"/>
                  </a:cubicBezTo>
                  <a:cubicBezTo>
                    <a:pt x="102437" y="147623"/>
                    <a:pt x="134733" y="144249"/>
                    <a:pt x="167144" y="142890"/>
                  </a:cubicBezTo>
                  <a:lnTo>
                    <a:pt x="174998" y="142890"/>
                  </a:lnTo>
                  <a:cubicBezTo>
                    <a:pt x="176633" y="142792"/>
                    <a:pt x="178272" y="142792"/>
                    <a:pt x="179907" y="142890"/>
                  </a:cubicBezTo>
                  <a:lnTo>
                    <a:pt x="185797" y="142890"/>
                  </a:lnTo>
                  <a:lnTo>
                    <a:pt x="191933" y="44345"/>
                  </a:lnTo>
                  <a:lnTo>
                    <a:pt x="201506" y="44345"/>
                  </a:lnTo>
                  <a:cubicBezTo>
                    <a:pt x="207759" y="45318"/>
                    <a:pt x="214077" y="45812"/>
                    <a:pt x="220404" y="45823"/>
                  </a:cubicBezTo>
                  <a:cubicBezTo>
                    <a:pt x="227950" y="45932"/>
                    <a:pt x="235495" y="45520"/>
                    <a:pt x="242985" y="44592"/>
                  </a:cubicBezTo>
                  <a:lnTo>
                    <a:pt x="253539" y="43360"/>
                  </a:lnTo>
                  <a:cubicBezTo>
                    <a:pt x="258693" y="43360"/>
                    <a:pt x="263356" y="41635"/>
                    <a:pt x="268020" y="40403"/>
                  </a:cubicBezTo>
                  <a:cubicBezTo>
                    <a:pt x="275544" y="38662"/>
                    <a:pt x="282928" y="36356"/>
                    <a:pt x="290109" y="33505"/>
                  </a:cubicBezTo>
                  <a:cubicBezTo>
                    <a:pt x="292318" y="33027"/>
                    <a:pt x="294460" y="32283"/>
                    <a:pt x="296491" y="31288"/>
                  </a:cubicBezTo>
                  <a:lnTo>
                    <a:pt x="298454" y="31288"/>
                  </a:lnTo>
                  <a:lnTo>
                    <a:pt x="303363" y="29071"/>
                  </a:lnTo>
                  <a:cubicBezTo>
                    <a:pt x="312372" y="25144"/>
                    <a:pt x="321070" y="20531"/>
                    <a:pt x="329379" y="15274"/>
                  </a:cubicBezTo>
                  <a:lnTo>
                    <a:pt x="340915" y="7391"/>
                  </a:lnTo>
                  <a:lnTo>
                    <a:pt x="342878" y="5666"/>
                  </a:lnTo>
                  <a:cubicBezTo>
                    <a:pt x="344442" y="4638"/>
                    <a:pt x="345919" y="3485"/>
                    <a:pt x="347296" y="2217"/>
                  </a:cubicBezTo>
                  <a:lnTo>
                    <a:pt x="349996" y="0"/>
                  </a:lnTo>
                  <a:cubicBezTo>
                    <a:pt x="349996" y="3695"/>
                    <a:pt x="349996" y="5174"/>
                    <a:pt x="349996" y="6652"/>
                  </a:cubicBezTo>
                  <a:cubicBezTo>
                    <a:pt x="347853" y="25795"/>
                    <a:pt x="346706" y="45037"/>
                    <a:pt x="346560" y="64301"/>
                  </a:cubicBezTo>
                  <a:cubicBezTo>
                    <a:pt x="346560" y="78343"/>
                    <a:pt x="346560" y="92386"/>
                    <a:pt x="346560" y="104704"/>
                  </a:cubicBezTo>
                  <a:cubicBezTo>
                    <a:pt x="346560" y="125645"/>
                    <a:pt x="346560" y="140919"/>
                    <a:pt x="346560" y="140919"/>
                  </a:cubicBezTo>
                  <a:lnTo>
                    <a:pt x="360305" y="140919"/>
                  </a:lnTo>
                  <a:cubicBezTo>
                    <a:pt x="360818" y="140549"/>
                    <a:pt x="361509" y="140549"/>
                    <a:pt x="362023" y="140919"/>
                  </a:cubicBezTo>
                  <a:cubicBezTo>
                    <a:pt x="381921" y="141189"/>
                    <a:pt x="401772" y="142918"/>
                    <a:pt x="421419" y="146093"/>
                  </a:cubicBezTo>
                  <a:cubicBezTo>
                    <a:pt x="458749" y="151015"/>
                    <a:pt x="495447" y="159934"/>
                    <a:pt x="530885" y="172700"/>
                  </a:cubicBezTo>
                  <a:cubicBezTo>
                    <a:pt x="536285" y="174917"/>
                    <a:pt x="540211" y="176888"/>
                    <a:pt x="543648" y="178612"/>
                  </a:cubicBezTo>
                  <a:cubicBezTo>
                    <a:pt x="547084" y="180337"/>
                    <a:pt x="557883" y="197336"/>
                    <a:pt x="556165" y="201771"/>
                  </a:cubicBezTo>
                  <a:close/>
                </a:path>
              </a:pathLst>
            </a:custGeom>
            <a:solidFill>
              <a:srgbClr val="F5A784"/>
            </a:solidFill>
            <a:ln w="24466" cap="flat">
              <a:noFill/>
              <a:prstDash val="solid"/>
              <a:miter/>
            </a:ln>
          </p:spPr>
          <p:txBody>
            <a:bodyPr rtlCol="0" anchor="ctr"/>
            <a:lstStyle/>
            <a:p>
              <a:endParaRPr lang="en-EG"/>
            </a:p>
          </p:txBody>
        </p:sp>
        <p:sp>
          <p:nvSpPr>
            <p:cNvPr id="118" name="Freeform 117">
              <a:extLst>
                <a:ext uri="{FF2B5EF4-FFF2-40B4-BE49-F238E27FC236}">
                  <a16:creationId xmlns:a16="http://schemas.microsoft.com/office/drawing/2014/main" id="{7950DDB3-D07D-4A42-9204-0F83C7ECFCF6}"/>
                </a:ext>
              </a:extLst>
            </p:cNvPr>
            <p:cNvSpPr/>
            <p:nvPr/>
          </p:nvSpPr>
          <p:spPr>
            <a:xfrm>
              <a:off x="10241374" y="2230123"/>
              <a:ext cx="161253" cy="102563"/>
            </a:xfrm>
            <a:custGeom>
              <a:avLst/>
              <a:gdLst>
                <a:gd name="connsiteX0" fmla="*/ 161254 w 161253"/>
                <a:gd name="connsiteY0" fmla="*/ 0 h 102563"/>
                <a:gd name="connsiteX1" fmla="*/ 22888 w 161253"/>
                <a:gd name="connsiteY1" fmla="*/ 101065 h 102563"/>
                <a:gd name="connsiteX2" fmla="*/ 0 w 161253"/>
                <a:gd name="connsiteY2" fmla="*/ 95096 h 102563"/>
                <a:gd name="connsiteX3" fmla="*/ 3191 w 161253"/>
                <a:gd name="connsiteY3" fmla="*/ 44099 h 102563"/>
                <a:gd name="connsiteX4" fmla="*/ 161254 w 161253"/>
                <a:gd name="connsiteY4" fmla="*/ 0 h 102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253" h="102563">
                  <a:moveTo>
                    <a:pt x="161254" y="0"/>
                  </a:moveTo>
                  <a:cubicBezTo>
                    <a:pt x="150849" y="66261"/>
                    <a:pt x="88901" y="111509"/>
                    <a:pt x="22888" y="101065"/>
                  </a:cubicBezTo>
                  <a:cubicBezTo>
                    <a:pt x="15083" y="99830"/>
                    <a:pt x="7417" y="97831"/>
                    <a:pt x="0" y="95096"/>
                  </a:cubicBezTo>
                  <a:lnTo>
                    <a:pt x="3191" y="44099"/>
                  </a:lnTo>
                  <a:cubicBezTo>
                    <a:pt x="59752" y="53021"/>
                    <a:pt x="117392" y="36940"/>
                    <a:pt x="161254" y="0"/>
                  </a:cubicBezTo>
                  <a:close/>
                </a:path>
              </a:pathLst>
            </a:custGeom>
            <a:solidFill>
              <a:srgbClr val="E0855C"/>
            </a:solidFill>
            <a:ln w="24466" cap="flat">
              <a:noFill/>
              <a:prstDash val="solid"/>
              <a:miter/>
            </a:ln>
          </p:spPr>
          <p:txBody>
            <a:bodyPr rtlCol="0" anchor="ctr"/>
            <a:lstStyle/>
            <a:p>
              <a:endParaRPr lang="en-EG"/>
            </a:p>
          </p:txBody>
        </p:sp>
        <p:sp>
          <p:nvSpPr>
            <p:cNvPr id="119" name="Freeform 118">
              <a:extLst>
                <a:ext uri="{FF2B5EF4-FFF2-40B4-BE49-F238E27FC236}">
                  <a16:creationId xmlns:a16="http://schemas.microsoft.com/office/drawing/2014/main" id="{43AD7C9C-FDEC-7543-9003-674F0C48AB3E}"/>
                </a:ext>
              </a:extLst>
            </p:cNvPr>
            <p:cNvSpPr/>
            <p:nvPr/>
          </p:nvSpPr>
          <p:spPr>
            <a:xfrm>
              <a:off x="10191796" y="2038533"/>
              <a:ext cx="217271" cy="267590"/>
            </a:xfrm>
            <a:custGeom>
              <a:avLst/>
              <a:gdLst>
                <a:gd name="connsiteX0" fmla="*/ 13990 w 217271"/>
                <a:gd name="connsiteY0" fmla="*/ 34410 h 267590"/>
                <a:gd name="connsiteX1" fmla="*/ 0 w 217271"/>
                <a:gd name="connsiteY1" fmla="*/ 119405 h 267590"/>
                <a:gd name="connsiteX2" fmla="*/ 90322 w 217271"/>
                <a:gd name="connsiteY2" fmla="*/ 267222 h 267590"/>
                <a:gd name="connsiteX3" fmla="*/ 213041 w 217271"/>
                <a:gd name="connsiteY3" fmla="*/ 144041 h 267590"/>
                <a:gd name="connsiteX4" fmla="*/ 203469 w 217271"/>
                <a:gd name="connsiteY4" fmla="*/ 23324 h 267590"/>
                <a:gd name="connsiteX5" fmla="*/ 13990 w 217271"/>
                <a:gd name="connsiteY5" fmla="*/ 34410 h 26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271" h="267590">
                  <a:moveTo>
                    <a:pt x="13990" y="34410"/>
                  </a:moveTo>
                  <a:cubicBezTo>
                    <a:pt x="245" y="49685"/>
                    <a:pt x="0" y="83683"/>
                    <a:pt x="0" y="119405"/>
                  </a:cubicBezTo>
                  <a:cubicBezTo>
                    <a:pt x="0" y="230022"/>
                    <a:pt x="33871" y="263527"/>
                    <a:pt x="90322" y="267222"/>
                  </a:cubicBezTo>
                  <a:cubicBezTo>
                    <a:pt x="146773" y="270918"/>
                    <a:pt x="205187" y="248006"/>
                    <a:pt x="213041" y="144041"/>
                  </a:cubicBezTo>
                  <a:cubicBezTo>
                    <a:pt x="217705" y="92552"/>
                    <a:pt x="222613" y="45497"/>
                    <a:pt x="203469" y="23324"/>
                  </a:cubicBezTo>
                  <a:cubicBezTo>
                    <a:pt x="175734" y="-6978"/>
                    <a:pt x="55715" y="-12152"/>
                    <a:pt x="13990" y="34410"/>
                  </a:cubicBezTo>
                  <a:close/>
                </a:path>
              </a:pathLst>
            </a:custGeom>
            <a:solidFill>
              <a:srgbClr val="F5A784"/>
            </a:solidFill>
            <a:ln w="24466" cap="flat">
              <a:noFill/>
              <a:prstDash val="solid"/>
              <a:miter/>
            </a:ln>
          </p:spPr>
          <p:txBody>
            <a:bodyPr rtlCol="0" anchor="ctr"/>
            <a:lstStyle/>
            <a:p>
              <a:endParaRPr lang="en-EG"/>
            </a:p>
          </p:txBody>
        </p:sp>
        <p:sp>
          <p:nvSpPr>
            <p:cNvPr id="120" name="Freeform 119">
              <a:extLst>
                <a:ext uri="{FF2B5EF4-FFF2-40B4-BE49-F238E27FC236}">
                  <a16:creationId xmlns:a16="http://schemas.microsoft.com/office/drawing/2014/main" id="{498E5389-31DD-0C47-9D93-7C517479A27D}"/>
                </a:ext>
              </a:extLst>
            </p:cNvPr>
            <p:cNvSpPr/>
            <p:nvPr/>
          </p:nvSpPr>
          <p:spPr>
            <a:xfrm>
              <a:off x="10390121" y="2140247"/>
              <a:ext cx="61254" cy="96685"/>
            </a:xfrm>
            <a:custGeom>
              <a:avLst/>
              <a:gdLst>
                <a:gd name="connsiteX0" fmla="*/ 7598 w 61254"/>
                <a:gd name="connsiteY0" fmla="*/ 29517 h 96685"/>
                <a:gd name="connsiteX1" fmla="*/ 51287 w 61254"/>
                <a:gd name="connsiteY1" fmla="*/ 6605 h 96685"/>
                <a:gd name="connsiteX2" fmla="*/ 2199 w 61254"/>
                <a:gd name="connsiteY2" fmla="*/ 96527 h 96685"/>
                <a:gd name="connsiteX3" fmla="*/ 7598 w 61254"/>
                <a:gd name="connsiteY3" fmla="*/ 29517 h 96685"/>
              </a:gdLst>
              <a:ahLst/>
              <a:cxnLst>
                <a:cxn ang="0">
                  <a:pos x="connsiteX0" y="connsiteY0"/>
                </a:cxn>
                <a:cxn ang="0">
                  <a:pos x="connsiteX1" y="connsiteY1"/>
                </a:cxn>
                <a:cxn ang="0">
                  <a:pos x="connsiteX2" y="connsiteY2"/>
                </a:cxn>
                <a:cxn ang="0">
                  <a:pos x="connsiteX3" y="connsiteY3"/>
                </a:cxn>
              </a:cxnLst>
              <a:rect l="l" t="t" r="r" b="b"/>
              <a:pathLst>
                <a:path w="61254" h="96685">
                  <a:moveTo>
                    <a:pt x="7598" y="29517"/>
                  </a:moveTo>
                  <a:cubicBezTo>
                    <a:pt x="7598" y="29517"/>
                    <a:pt x="23306" y="-16800"/>
                    <a:pt x="51287" y="6605"/>
                  </a:cubicBezTo>
                  <a:cubicBezTo>
                    <a:pt x="79267" y="30009"/>
                    <a:pt x="43678" y="100469"/>
                    <a:pt x="2199" y="96527"/>
                  </a:cubicBezTo>
                  <a:cubicBezTo>
                    <a:pt x="1953" y="96527"/>
                    <a:pt x="-5164" y="45530"/>
                    <a:pt x="7598" y="29517"/>
                  </a:cubicBezTo>
                  <a:close/>
                </a:path>
              </a:pathLst>
            </a:custGeom>
            <a:solidFill>
              <a:srgbClr val="F5A784"/>
            </a:solidFill>
            <a:ln w="24466" cap="flat">
              <a:noFill/>
              <a:prstDash val="solid"/>
              <a:miter/>
            </a:ln>
          </p:spPr>
          <p:txBody>
            <a:bodyPr rtlCol="0" anchor="ctr"/>
            <a:lstStyle/>
            <a:p>
              <a:endParaRPr lang="en-EG"/>
            </a:p>
          </p:txBody>
        </p:sp>
        <p:sp>
          <p:nvSpPr>
            <p:cNvPr id="121" name="Freeform 120">
              <a:extLst>
                <a:ext uri="{FF2B5EF4-FFF2-40B4-BE49-F238E27FC236}">
                  <a16:creationId xmlns:a16="http://schemas.microsoft.com/office/drawing/2014/main" id="{13BEC573-B0FC-CB48-9417-561BA231396E}"/>
                </a:ext>
              </a:extLst>
            </p:cNvPr>
            <p:cNvSpPr/>
            <p:nvPr/>
          </p:nvSpPr>
          <p:spPr>
            <a:xfrm>
              <a:off x="10401401" y="2167980"/>
              <a:ext cx="30424" cy="29522"/>
            </a:xfrm>
            <a:custGeom>
              <a:avLst/>
              <a:gdLst>
                <a:gd name="connsiteX0" fmla="*/ 27980 w 30424"/>
                <a:gd name="connsiteY0" fmla="*/ 60 h 29522"/>
                <a:gd name="connsiteX1" fmla="*/ 11781 w 30424"/>
                <a:gd name="connsiteY1" fmla="*/ 11393 h 29522"/>
                <a:gd name="connsiteX2" fmla="*/ 0 w 30424"/>
                <a:gd name="connsiteY2" fmla="*/ 27406 h 29522"/>
                <a:gd name="connsiteX3" fmla="*/ 3191 w 30424"/>
                <a:gd name="connsiteY3" fmla="*/ 29131 h 29522"/>
                <a:gd name="connsiteX4" fmla="*/ 12517 w 30424"/>
                <a:gd name="connsiteY4" fmla="*/ 18044 h 29522"/>
                <a:gd name="connsiteX5" fmla="*/ 20617 w 30424"/>
                <a:gd name="connsiteY5" fmla="*/ 23957 h 29522"/>
                <a:gd name="connsiteX6" fmla="*/ 24182 w 30424"/>
                <a:gd name="connsiteY6" fmla="*/ 22584 h 29522"/>
                <a:gd name="connsiteX7" fmla="*/ 23808 w 30424"/>
                <a:gd name="connsiteY7" fmla="*/ 19769 h 29522"/>
                <a:gd name="connsiteX8" fmla="*/ 17181 w 30424"/>
                <a:gd name="connsiteY8" fmla="*/ 13610 h 29522"/>
                <a:gd name="connsiteX9" fmla="*/ 29944 w 30424"/>
                <a:gd name="connsiteY9" fmla="*/ 3263 h 29522"/>
                <a:gd name="connsiteX10" fmla="*/ 29748 w 30424"/>
                <a:gd name="connsiteY10" fmla="*/ 482 h 29522"/>
                <a:gd name="connsiteX11" fmla="*/ 27980 w 30424"/>
                <a:gd name="connsiteY11" fmla="*/ 60 h 2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24" h="29522">
                  <a:moveTo>
                    <a:pt x="27980" y="60"/>
                  </a:moveTo>
                  <a:cubicBezTo>
                    <a:pt x="21664" y="2309"/>
                    <a:pt x="16069" y="6223"/>
                    <a:pt x="11781" y="11393"/>
                  </a:cubicBezTo>
                  <a:cubicBezTo>
                    <a:pt x="6772" y="15836"/>
                    <a:pt x="2757" y="21294"/>
                    <a:pt x="0" y="27406"/>
                  </a:cubicBezTo>
                  <a:cubicBezTo>
                    <a:pt x="0" y="29131"/>
                    <a:pt x="1964" y="30116"/>
                    <a:pt x="3191" y="29131"/>
                  </a:cubicBezTo>
                  <a:cubicBezTo>
                    <a:pt x="4418" y="28145"/>
                    <a:pt x="9327" y="21493"/>
                    <a:pt x="12517" y="18044"/>
                  </a:cubicBezTo>
                  <a:cubicBezTo>
                    <a:pt x="14699" y="20646"/>
                    <a:pt x="17479" y="22676"/>
                    <a:pt x="20617" y="23957"/>
                  </a:cubicBezTo>
                  <a:cubicBezTo>
                    <a:pt x="21979" y="24566"/>
                    <a:pt x="23575" y="23951"/>
                    <a:pt x="24182" y="22584"/>
                  </a:cubicBezTo>
                  <a:cubicBezTo>
                    <a:pt x="24596" y="21650"/>
                    <a:pt x="24451" y="20561"/>
                    <a:pt x="23808" y="19769"/>
                  </a:cubicBezTo>
                  <a:cubicBezTo>
                    <a:pt x="22099" y="17233"/>
                    <a:pt x="19831" y="15125"/>
                    <a:pt x="17181" y="13610"/>
                  </a:cubicBezTo>
                  <a:cubicBezTo>
                    <a:pt x="21694" y="10496"/>
                    <a:pt x="25961" y="7037"/>
                    <a:pt x="29944" y="3263"/>
                  </a:cubicBezTo>
                  <a:cubicBezTo>
                    <a:pt x="30654" y="2441"/>
                    <a:pt x="30567" y="1196"/>
                    <a:pt x="29748" y="482"/>
                  </a:cubicBezTo>
                  <a:cubicBezTo>
                    <a:pt x="29263" y="60"/>
                    <a:pt x="28603" y="-98"/>
                    <a:pt x="27980" y="60"/>
                  </a:cubicBezTo>
                  <a:close/>
                </a:path>
              </a:pathLst>
            </a:custGeom>
            <a:solidFill>
              <a:srgbClr val="E0855C"/>
            </a:solidFill>
            <a:ln w="24466" cap="flat">
              <a:noFill/>
              <a:prstDash val="solid"/>
              <a:miter/>
            </a:ln>
          </p:spPr>
          <p:txBody>
            <a:bodyPr rtlCol="0" anchor="ctr"/>
            <a:lstStyle/>
            <a:p>
              <a:endParaRPr lang="en-EG"/>
            </a:p>
          </p:txBody>
        </p:sp>
        <p:sp>
          <p:nvSpPr>
            <p:cNvPr id="122" name="Freeform 121">
              <a:extLst>
                <a:ext uri="{FF2B5EF4-FFF2-40B4-BE49-F238E27FC236}">
                  <a16:creationId xmlns:a16="http://schemas.microsoft.com/office/drawing/2014/main" id="{636A4243-D81F-E540-B1EF-5136AFD3574C}"/>
                </a:ext>
              </a:extLst>
            </p:cNvPr>
            <p:cNvSpPr/>
            <p:nvPr/>
          </p:nvSpPr>
          <p:spPr>
            <a:xfrm>
              <a:off x="10231515" y="2126898"/>
              <a:ext cx="13843" cy="27198"/>
            </a:xfrm>
            <a:custGeom>
              <a:avLst/>
              <a:gdLst>
                <a:gd name="connsiteX0" fmla="*/ 8632 w 13843"/>
                <a:gd name="connsiteY0" fmla="*/ 26852 h 27198"/>
                <a:gd name="connsiteX1" fmla="*/ 41 w 13843"/>
                <a:gd name="connsiteY1" fmla="*/ 13795 h 27198"/>
                <a:gd name="connsiteX2" fmla="*/ 7895 w 13843"/>
                <a:gd name="connsiteY2" fmla="*/ 245 h 27198"/>
                <a:gd name="connsiteX3" fmla="*/ 13786 w 13843"/>
                <a:gd name="connsiteY3" fmla="*/ 13302 h 27198"/>
                <a:gd name="connsiteX4" fmla="*/ 8632 w 13843"/>
                <a:gd name="connsiteY4" fmla="*/ 26852 h 2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3" h="27198">
                  <a:moveTo>
                    <a:pt x="8632" y="26852"/>
                  </a:moveTo>
                  <a:cubicBezTo>
                    <a:pt x="8632" y="26852"/>
                    <a:pt x="-695" y="30548"/>
                    <a:pt x="41" y="13795"/>
                  </a:cubicBezTo>
                  <a:cubicBezTo>
                    <a:pt x="778" y="-2958"/>
                    <a:pt x="7895" y="245"/>
                    <a:pt x="7895" y="245"/>
                  </a:cubicBezTo>
                  <a:cubicBezTo>
                    <a:pt x="7895" y="245"/>
                    <a:pt x="14522" y="245"/>
                    <a:pt x="13786" y="13302"/>
                  </a:cubicBezTo>
                  <a:cubicBezTo>
                    <a:pt x="13050" y="26359"/>
                    <a:pt x="8632" y="26852"/>
                    <a:pt x="8632" y="26852"/>
                  </a:cubicBezTo>
                  <a:close/>
                </a:path>
              </a:pathLst>
            </a:custGeom>
            <a:solidFill>
              <a:srgbClr val="3B2645"/>
            </a:solidFill>
            <a:ln w="24466" cap="flat">
              <a:noFill/>
              <a:prstDash val="solid"/>
              <a:miter/>
            </a:ln>
          </p:spPr>
          <p:txBody>
            <a:bodyPr rtlCol="0" anchor="ctr"/>
            <a:lstStyle/>
            <a:p>
              <a:endParaRPr lang="en-EG"/>
            </a:p>
          </p:txBody>
        </p:sp>
        <p:sp>
          <p:nvSpPr>
            <p:cNvPr id="123" name="Freeform 122">
              <a:extLst>
                <a:ext uri="{FF2B5EF4-FFF2-40B4-BE49-F238E27FC236}">
                  <a16:creationId xmlns:a16="http://schemas.microsoft.com/office/drawing/2014/main" id="{5131DBD6-0C1D-DB49-8613-0CEDC541840A}"/>
                </a:ext>
              </a:extLst>
            </p:cNvPr>
            <p:cNvSpPr/>
            <p:nvPr/>
          </p:nvSpPr>
          <p:spPr>
            <a:xfrm>
              <a:off x="10328187" y="2123848"/>
              <a:ext cx="13843" cy="27285"/>
            </a:xfrm>
            <a:custGeom>
              <a:avLst/>
              <a:gdLst>
                <a:gd name="connsiteX0" fmla="*/ 8417 w 13843"/>
                <a:gd name="connsiteY0" fmla="*/ 26946 h 27285"/>
                <a:gd name="connsiteX1" fmla="*/ 72 w 13843"/>
                <a:gd name="connsiteY1" fmla="*/ 13643 h 27285"/>
                <a:gd name="connsiteX2" fmla="*/ 7681 w 13843"/>
                <a:gd name="connsiteY2" fmla="*/ 339 h 27285"/>
                <a:gd name="connsiteX3" fmla="*/ 13817 w 13843"/>
                <a:gd name="connsiteY3" fmla="*/ 13397 h 27285"/>
                <a:gd name="connsiteX4" fmla="*/ 8417 w 13843"/>
                <a:gd name="connsiteY4" fmla="*/ 26946 h 2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3" h="27285">
                  <a:moveTo>
                    <a:pt x="8417" y="26946"/>
                  </a:moveTo>
                  <a:cubicBezTo>
                    <a:pt x="8417" y="26946"/>
                    <a:pt x="-909" y="30642"/>
                    <a:pt x="72" y="13643"/>
                  </a:cubicBezTo>
                  <a:cubicBezTo>
                    <a:pt x="1054" y="-3356"/>
                    <a:pt x="7681" y="339"/>
                    <a:pt x="7681" y="339"/>
                  </a:cubicBezTo>
                  <a:cubicBezTo>
                    <a:pt x="7681" y="339"/>
                    <a:pt x="14308" y="339"/>
                    <a:pt x="13817" y="13397"/>
                  </a:cubicBezTo>
                  <a:cubicBezTo>
                    <a:pt x="13326" y="26454"/>
                    <a:pt x="8417" y="26946"/>
                    <a:pt x="8417" y="26946"/>
                  </a:cubicBezTo>
                  <a:close/>
                </a:path>
              </a:pathLst>
            </a:custGeom>
            <a:solidFill>
              <a:srgbClr val="3B2645"/>
            </a:solidFill>
            <a:ln w="24466" cap="flat">
              <a:noFill/>
              <a:prstDash val="solid"/>
              <a:miter/>
            </a:ln>
          </p:spPr>
          <p:txBody>
            <a:bodyPr rtlCol="0" anchor="ctr"/>
            <a:lstStyle/>
            <a:p>
              <a:endParaRPr lang="en-EG"/>
            </a:p>
          </p:txBody>
        </p:sp>
        <p:sp>
          <p:nvSpPr>
            <p:cNvPr id="124" name="Freeform 123">
              <a:extLst>
                <a:ext uri="{FF2B5EF4-FFF2-40B4-BE49-F238E27FC236}">
                  <a16:creationId xmlns:a16="http://schemas.microsoft.com/office/drawing/2014/main" id="{E279758F-7FB3-1046-BE4F-9A7BB21C7D77}"/>
                </a:ext>
              </a:extLst>
            </p:cNvPr>
            <p:cNvSpPr/>
            <p:nvPr/>
          </p:nvSpPr>
          <p:spPr>
            <a:xfrm>
              <a:off x="10260636" y="2114086"/>
              <a:ext cx="25866" cy="87057"/>
            </a:xfrm>
            <a:custGeom>
              <a:avLst/>
              <a:gdLst>
                <a:gd name="connsiteX0" fmla="*/ 24672 w 25866"/>
                <a:gd name="connsiteY0" fmla="*/ 83517 h 87057"/>
                <a:gd name="connsiteX1" fmla="*/ 6264 w 25866"/>
                <a:gd name="connsiteY1" fmla="*/ 80807 h 87057"/>
                <a:gd name="connsiteX2" fmla="*/ 12400 w 25866"/>
                <a:gd name="connsiteY2" fmla="*/ 46070 h 87057"/>
                <a:gd name="connsiteX3" fmla="*/ 21972 w 25866"/>
                <a:gd name="connsiteY3" fmla="*/ 0 h 87057"/>
                <a:gd name="connsiteX4" fmla="*/ 20254 w 25866"/>
                <a:gd name="connsiteY4" fmla="*/ 0 h 87057"/>
                <a:gd name="connsiteX5" fmla="*/ 128 w 25866"/>
                <a:gd name="connsiteY5" fmla="*/ 84009 h 87057"/>
                <a:gd name="connsiteX6" fmla="*/ 1470 w 25866"/>
                <a:gd name="connsiteY6" fmla="*/ 86841 h 87057"/>
                <a:gd name="connsiteX7" fmla="*/ 2337 w 25866"/>
                <a:gd name="connsiteY7" fmla="*/ 86966 h 87057"/>
                <a:gd name="connsiteX8" fmla="*/ 23445 w 25866"/>
                <a:gd name="connsiteY8" fmla="*/ 86966 h 87057"/>
                <a:gd name="connsiteX9" fmla="*/ 24672 w 25866"/>
                <a:gd name="connsiteY9" fmla="*/ 83517 h 8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66" h="87057">
                  <a:moveTo>
                    <a:pt x="24672" y="83517"/>
                  </a:moveTo>
                  <a:cubicBezTo>
                    <a:pt x="19763" y="83517"/>
                    <a:pt x="8719" y="85980"/>
                    <a:pt x="6264" y="80807"/>
                  </a:cubicBezTo>
                  <a:cubicBezTo>
                    <a:pt x="6921" y="69023"/>
                    <a:pt x="8981" y="57361"/>
                    <a:pt x="12400" y="46070"/>
                  </a:cubicBezTo>
                  <a:cubicBezTo>
                    <a:pt x="16380" y="30889"/>
                    <a:pt x="19575" y="15512"/>
                    <a:pt x="21972" y="0"/>
                  </a:cubicBezTo>
                  <a:cubicBezTo>
                    <a:pt x="21972" y="0"/>
                    <a:pt x="21972" y="0"/>
                    <a:pt x="20254" y="0"/>
                  </a:cubicBezTo>
                  <a:cubicBezTo>
                    <a:pt x="11307" y="27415"/>
                    <a:pt x="4576" y="55509"/>
                    <a:pt x="128" y="84009"/>
                  </a:cubicBezTo>
                  <a:cubicBezTo>
                    <a:pt x="-280" y="85163"/>
                    <a:pt x="320" y="86431"/>
                    <a:pt x="1470" y="86841"/>
                  </a:cubicBezTo>
                  <a:cubicBezTo>
                    <a:pt x="1748" y="86941"/>
                    <a:pt x="2043" y="86983"/>
                    <a:pt x="2337" y="86966"/>
                  </a:cubicBezTo>
                  <a:cubicBezTo>
                    <a:pt x="9455" y="86966"/>
                    <a:pt x="16327" y="86966"/>
                    <a:pt x="23445" y="86966"/>
                  </a:cubicBezTo>
                  <a:cubicBezTo>
                    <a:pt x="26145" y="87705"/>
                    <a:pt x="26636" y="83763"/>
                    <a:pt x="24672" y="83517"/>
                  </a:cubicBezTo>
                  <a:close/>
                </a:path>
              </a:pathLst>
            </a:custGeom>
            <a:solidFill>
              <a:srgbClr val="E0855C"/>
            </a:solidFill>
            <a:ln w="24466" cap="flat">
              <a:noFill/>
              <a:prstDash val="solid"/>
              <a:miter/>
            </a:ln>
          </p:spPr>
          <p:txBody>
            <a:bodyPr rtlCol="0" anchor="ctr"/>
            <a:lstStyle/>
            <a:p>
              <a:endParaRPr lang="en-EG"/>
            </a:p>
          </p:txBody>
        </p:sp>
        <p:sp>
          <p:nvSpPr>
            <p:cNvPr id="125" name="Freeform 124">
              <a:extLst>
                <a:ext uri="{FF2B5EF4-FFF2-40B4-BE49-F238E27FC236}">
                  <a16:creationId xmlns:a16="http://schemas.microsoft.com/office/drawing/2014/main" id="{A410259B-8870-C149-9E80-3AED4C3A9E40}"/>
                </a:ext>
              </a:extLst>
            </p:cNvPr>
            <p:cNvSpPr/>
            <p:nvPr/>
          </p:nvSpPr>
          <p:spPr>
            <a:xfrm>
              <a:off x="10219329" y="2100290"/>
              <a:ext cx="43935" cy="14149"/>
            </a:xfrm>
            <a:custGeom>
              <a:avLst/>
              <a:gdLst>
                <a:gd name="connsiteX0" fmla="*/ 39717 w 43935"/>
                <a:gd name="connsiteY0" fmla="*/ 2464 h 14149"/>
                <a:gd name="connsiteX1" fmla="*/ 22046 w 43935"/>
                <a:gd name="connsiteY1" fmla="*/ 2464 h 14149"/>
                <a:gd name="connsiteX2" fmla="*/ 3638 w 43935"/>
                <a:gd name="connsiteY2" fmla="*/ 0 h 14149"/>
                <a:gd name="connsiteX3" fmla="*/ 0 w 43935"/>
                <a:gd name="connsiteY3" fmla="*/ 3739 h 14149"/>
                <a:gd name="connsiteX4" fmla="*/ 938 w 43935"/>
                <a:gd name="connsiteY4" fmla="*/ 6159 h 14149"/>
                <a:gd name="connsiteX5" fmla="*/ 40699 w 43935"/>
                <a:gd name="connsiteY5" fmla="*/ 11579 h 14149"/>
                <a:gd name="connsiteX6" fmla="*/ 43710 w 43935"/>
                <a:gd name="connsiteY6" fmla="*/ 5690 h 14149"/>
                <a:gd name="connsiteX7" fmla="*/ 39717 w 43935"/>
                <a:gd name="connsiteY7" fmla="*/ 2464 h 1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35" h="14149">
                  <a:moveTo>
                    <a:pt x="39717" y="2464"/>
                  </a:moveTo>
                  <a:cubicBezTo>
                    <a:pt x="33837" y="1968"/>
                    <a:pt x="27926" y="1968"/>
                    <a:pt x="22046" y="2464"/>
                  </a:cubicBezTo>
                  <a:cubicBezTo>
                    <a:pt x="16005" y="1039"/>
                    <a:pt x="9839" y="214"/>
                    <a:pt x="3638" y="0"/>
                  </a:cubicBezTo>
                  <a:cubicBezTo>
                    <a:pt x="1604" y="24"/>
                    <a:pt x="-24" y="1699"/>
                    <a:pt x="0" y="3739"/>
                  </a:cubicBezTo>
                  <a:cubicBezTo>
                    <a:pt x="11" y="4633"/>
                    <a:pt x="344" y="5493"/>
                    <a:pt x="938" y="6159"/>
                  </a:cubicBezTo>
                  <a:cubicBezTo>
                    <a:pt x="12516" y="14369"/>
                    <a:pt x="27358" y="16393"/>
                    <a:pt x="40699" y="11579"/>
                  </a:cubicBezTo>
                  <a:cubicBezTo>
                    <a:pt x="43151" y="10787"/>
                    <a:pt x="44499" y="8151"/>
                    <a:pt x="43710" y="5690"/>
                  </a:cubicBezTo>
                  <a:cubicBezTo>
                    <a:pt x="43140" y="3911"/>
                    <a:pt x="41570" y="2642"/>
                    <a:pt x="39717" y="2464"/>
                  </a:cubicBezTo>
                  <a:close/>
                </a:path>
              </a:pathLst>
            </a:custGeom>
            <a:solidFill>
              <a:srgbClr val="3B2645"/>
            </a:solidFill>
            <a:ln w="24466" cap="flat">
              <a:noFill/>
              <a:prstDash val="solid"/>
              <a:miter/>
            </a:ln>
          </p:spPr>
          <p:txBody>
            <a:bodyPr rtlCol="0" anchor="ctr"/>
            <a:lstStyle/>
            <a:p>
              <a:endParaRPr lang="en-EG"/>
            </a:p>
          </p:txBody>
        </p:sp>
        <p:sp>
          <p:nvSpPr>
            <p:cNvPr id="126" name="Freeform 125">
              <a:extLst>
                <a:ext uri="{FF2B5EF4-FFF2-40B4-BE49-F238E27FC236}">
                  <a16:creationId xmlns:a16="http://schemas.microsoft.com/office/drawing/2014/main" id="{BE1337AE-8E3E-6241-B849-EE992A5C8E4E}"/>
                </a:ext>
              </a:extLst>
            </p:cNvPr>
            <p:cNvSpPr/>
            <p:nvPr/>
          </p:nvSpPr>
          <p:spPr>
            <a:xfrm>
              <a:off x="10316991" y="2089521"/>
              <a:ext cx="49574" cy="20631"/>
            </a:xfrm>
            <a:custGeom>
              <a:avLst/>
              <a:gdLst>
                <a:gd name="connsiteX0" fmla="*/ 45630 w 49574"/>
                <a:gd name="connsiteY0" fmla="*/ 176 h 20631"/>
                <a:gd name="connsiteX1" fmla="*/ 18877 w 49574"/>
                <a:gd name="connsiteY1" fmla="*/ 9045 h 20631"/>
                <a:gd name="connsiteX2" fmla="*/ 469 w 49574"/>
                <a:gd name="connsiteY2" fmla="*/ 12001 h 20631"/>
                <a:gd name="connsiteX3" fmla="*/ 469 w 49574"/>
                <a:gd name="connsiteY3" fmla="*/ 15204 h 20631"/>
                <a:gd name="connsiteX4" fmla="*/ 49557 w 49574"/>
                <a:gd name="connsiteY4" fmla="*/ 2886 h 20631"/>
                <a:gd name="connsiteX5" fmla="*/ 45630 w 49574"/>
                <a:gd name="connsiteY5" fmla="*/ 176 h 20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74" h="20631">
                  <a:moveTo>
                    <a:pt x="45630" y="176"/>
                  </a:moveTo>
                  <a:cubicBezTo>
                    <a:pt x="37365" y="4833"/>
                    <a:pt x="28281" y="7844"/>
                    <a:pt x="18877" y="9045"/>
                  </a:cubicBezTo>
                  <a:cubicBezTo>
                    <a:pt x="12741" y="9045"/>
                    <a:pt x="5378" y="7813"/>
                    <a:pt x="469" y="12001"/>
                  </a:cubicBezTo>
                  <a:cubicBezTo>
                    <a:pt x="-156" y="12976"/>
                    <a:pt x="-156" y="14229"/>
                    <a:pt x="469" y="15204"/>
                  </a:cubicBezTo>
                  <a:cubicBezTo>
                    <a:pt x="10042" y="29246"/>
                    <a:pt x="41458" y="12740"/>
                    <a:pt x="49557" y="2886"/>
                  </a:cubicBezTo>
                  <a:cubicBezTo>
                    <a:pt x="49803" y="1161"/>
                    <a:pt x="47348" y="-563"/>
                    <a:pt x="45630" y="176"/>
                  </a:cubicBezTo>
                  <a:close/>
                </a:path>
              </a:pathLst>
            </a:custGeom>
            <a:solidFill>
              <a:srgbClr val="3B2645"/>
            </a:solidFill>
            <a:ln w="24466" cap="flat">
              <a:noFill/>
              <a:prstDash val="solid"/>
              <a:miter/>
            </a:ln>
          </p:spPr>
          <p:txBody>
            <a:bodyPr rtlCol="0" anchor="ctr"/>
            <a:lstStyle/>
            <a:p>
              <a:endParaRPr lang="en-EG"/>
            </a:p>
          </p:txBody>
        </p:sp>
        <p:sp>
          <p:nvSpPr>
            <p:cNvPr id="127" name="Freeform 126">
              <a:extLst>
                <a:ext uri="{FF2B5EF4-FFF2-40B4-BE49-F238E27FC236}">
                  <a16:creationId xmlns:a16="http://schemas.microsoft.com/office/drawing/2014/main" id="{7CB0A342-1C6D-4E44-AFD5-6133B8B895D5}"/>
                </a:ext>
              </a:extLst>
            </p:cNvPr>
            <p:cNvSpPr/>
            <p:nvPr/>
          </p:nvSpPr>
          <p:spPr>
            <a:xfrm>
              <a:off x="10267882" y="2225318"/>
              <a:ext cx="57187" cy="9240"/>
            </a:xfrm>
            <a:custGeom>
              <a:avLst/>
              <a:gdLst>
                <a:gd name="connsiteX0" fmla="*/ 53506 w 57187"/>
                <a:gd name="connsiteY0" fmla="*/ 1109 h 9240"/>
                <a:gd name="connsiteX1" fmla="*/ 22335 w 57187"/>
                <a:gd name="connsiteY1" fmla="*/ 1109 h 9240"/>
                <a:gd name="connsiteX2" fmla="*/ 0 w 57187"/>
                <a:gd name="connsiteY2" fmla="*/ 5790 h 9240"/>
                <a:gd name="connsiteX3" fmla="*/ 22335 w 57187"/>
                <a:gd name="connsiteY3" fmla="*/ 8500 h 9240"/>
                <a:gd name="connsiteX4" fmla="*/ 53506 w 57187"/>
                <a:gd name="connsiteY4" fmla="*/ 8500 h 9240"/>
                <a:gd name="connsiteX5" fmla="*/ 57187 w 57187"/>
                <a:gd name="connsiteY5" fmla="*/ 4805 h 9240"/>
                <a:gd name="connsiteX6" fmla="*/ 53506 w 57187"/>
                <a:gd name="connsiteY6" fmla="*/ 1109 h 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87" h="9240">
                  <a:moveTo>
                    <a:pt x="53506" y="1109"/>
                  </a:moveTo>
                  <a:cubicBezTo>
                    <a:pt x="43168" y="-370"/>
                    <a:pt x="32673" y="-370"/>
                    <a:pt x="22335" y="1109"/>
                  </a:cubicBezTo>
                  <a:cubicBezTo>
                    <a:pt x="15217" y="1109"/>
                    <a:pt x="5154" y="-122"/>
                    <a:pt x="0" y="5790"/>
                  </a:cubicBezTo>
                  <a:cubicBezTo>
                    <a:pt x="5645" y="10964"/>
                    <a:pt x="15217" y="8747"/>
                    <a:pt x="22335" y="8500"/>
                  </a:cubicBezTo>
                  <a:cubicBezTo>
                    <a:pt x="32702" y="9488"/>
                    <a:pt x="43139" y="9488"/>
                    <a:pt x="53506" y="8500"/>
                  </a:cubicBezTo>
                  <a:cubicBezTo>
                    <a:pt x="55539" y="8500"/>
                    <a:pt x="57187" y="6846"/>
                    <a:pt x="57187" y="4805"/>
                  </a:cubicBezTo>
                  <a:cubicBezTo>
                    <a:pt x="57187" y="2764"/>
                    <a:pt x="55539" y="1109"/>
                    <a:pt x="53506" y="1109"/>
                  </a:cubicBezTo>
                  <a:close/>
                </a:path>
              </a:pathLst>
            </a:custGeom>
            <a:solidFill>
              <a:srgbClr val="E0855C"/>
            </a:solidFill>
            <a:ln w="24466" cap="flat">
              <a:noFill/>
              <a:prstDash val="solid"/>
              <a:miter/>
            </a:ln>
          </p:spPr>
          <p:txBody>
            <a:bodyPr rtlCol="0" anchor="ctr"/>
            <a:lstStyle/>
            <a:p>
              <a:endParaRPr lang="en-EG"/>
            </a:p>
          </p:txBody>
        </p:sp>
        <p:sp>
          <p:nvSpPr>
            <p:cNvPr id="128" name="Freeform 127">
              <a:extLst>
                <a:ext uri="{FF2B5EF4-FFF2-40B4-BE49-F238E27FC236}">
                  <a16:creationId xmlns:a16="http://schemas.microsoft.com/office/drawing/2014/main" id="{7FDAD128-092A-3048-A0FD-6AAE9D7DFB0D}"/>
                </a:ext>
              </a:extLst>
            </p:cNvPr>
            <p:cNvSpPr/>
            <p:nvPr/>
          </p:nvSpPr>
          <p:spPr>
            <a:xfrm>
              <a:off x="9424062" y="3477207"/>
              <a:ext cx="1753662" cy="32027"/>
            </a:xfrm>
            <a:custGeom>
              <a:avLst/>
              <a:gdLst>
                <a:gd name="connsiteX0" fmla="*/ 1737709 w 1753662"/>
                <a:gd name="connsiteY0" fmla="*/ 32027 h 32027"/>
                <a:gd name="connsiteX1" fmla="*/ 15954 w 1753662"/>
                <a:gd name="connsiteY1" fmla="*/ 32027 h 32027"/>
                <a:gd name="connsiteX2" fmla="*/ 0 w 1753662"/>
                <a:gd name="connsiteY2" fmla="*/ 16014 h 32027"/>
                <a:gd name="connsiteX3" fmla="*/ 15954 w 1753662"/>
                <a:gd name="connsiteY3" fmla="*/ 0 h 32027"/>
                <a:gd name="connsiteX4" fmla="*/ 1737709 w 1753662"/>
                <a:gd name="connsiteY4" fmla="*/ 0 h 32027"/>
                <a:gd name="connsiteX5" fmla="*/ 1753663 w 1753662"/>
                <a:gd name="connsiteY5" fmla="*/ 16014 h 32027"/>
                <a:gd name="connsiteX6" fmla="*/ 1737709 w 1753662"/>
                <a:gd name="connsiteY6" fmla="*/ 32027 h 3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3662" h="32027">
                  <a:moveTo>
                    <a:pt x="1737709" y="32027"/>
                  </a:moveTo>
                  <a:lnTo>
                    <a:pt x="15954" y="32027"/>
                  </a:lnTo>
                  <a:cubicBezTo>
                    <a:pt x="7143" y="32027"/>
                    <a:pt x="0" y="24858"/>
                    <a:pt x="0" y="16014"/>
                  </a:cubicBezTo>
                  <a:cubicBezTo>
                    <a:pt x="0" y="7170"/>
                    <a:pt x="7143" y="0"/>
                    <a:pt x="15954" y="0"/>
                  </a:cubicBezTo>
                  <a:lnTo>
                    <a:pt x="1737709" y="0"/>
                  </a:lnTo>
                  <a:cubicBezTo>
                    <a:pt x="1746520" y="0"/>
                    <a:pt x="1753663" y="7170"/>
                    <a:pt x="1753663" y="16014"/>
                  </a:cubicBezTo>
                  <a:cubicBezTo>
                    <a:pt x="1753663" y="24858"/>
                    <a:pt x="1746520" y="32027"/>
                    <a:pt x="1737709" y="32027"/>
                  </a:cubicBezTo>
                  <a:close/>
                </a:path>
              </a:pathLst>
            </a:custGeom>
            <a:solidFill>
              <a:srgbClr val="3B2645"/>
            </a:solidFill>
            <a:ln w="24466" cap="flat">
              <a:noFill/>
              <a:prstDash val="solid"/>
              <a:miter/>
            </a:ln>
          </p:spPr>
          <p:txBody>
            <a:bodyPr rtlCol="0" anchor="ctr"/>
            <a:lstStyle/>
            <a:p>
              <a:endParaRPr lang="en-EG"/>
            </a:p>
          </p:txBody>
        </p:sp>
        <p:sp>
          <p:nvSpPr>
            <p:cNvPr id="129" name="Freeform 128">
              <a:extLst>
                <a:ext uri="{FF2B5EF4-FFF2-40B4-BE49-F238E27FC236}">
                  <a16:creationId xmlns:a16="http://schemas.microsoft.com/office/drawing/2014/main" id="{CCDB4AAE-0F3D-B249-8172-AFFADAB12174}"/>
                </a:ext>
              </a:extLst>
            </p:cNvPr>
            <p:cNvSpPr/>
            <p:nvPr/>
          </p:nvSpPr>
          <p:spPr>
            <a:xfrm>
              <a:off x="9467259" y="3409950"/>
              <a:ext cx="54497" cy="165802"/>
            </a:xfrm>
            <a:custGeom>
              <a:avLst/>
              <a:gdLst>
                <a:gd name="connsiteX0" fmla="*/ 27244 w 54497"/>
                <a:gd name="connsiteY0" fmla="*/ 165802 h 165802"/>
                <a:gd name="connsiteX1" fmla="*/ 0 w 54497"/>
                <a:gd name="connsiteY1" fmla="*/ 138456 h 165802"/>
                <a:gd name="connsiteX2" fmla="*/ 0 w 54497"/>
                <a:gd name="connsiteY2" fmla="*/ 27346 h 165802"/>
                <a:gd name="connsiteX3" fmla="*/ 27244 w 54497"/>
                <a:gd name="connsiteY3" fmla="*/ 0 h 165802"/>
                <a:gd name="connsiteX4" fmla="*/ 54488 w 54497"/>
                <a:gd name="connsiteY4" fmla="*/ 27346 h 165802"/>
                <a:gd name="connsiteX5" fmla="*/ 54487 w 54497"/>
                <a:gd name="connsiteY5" fmla="*/ 137963 h 165802"/>
                <a:gd name="connsiteX6" fmla="*/ 28237 w 54497"/>
                <a:gd name="connsiteY6" fmla="*/ 165793 h 165802"/>
                <a:gd name="connsiteX7" fmla="*/ 27244 w 54497"/>
                <a:gd name="connsiteY7" fmla="*/ 165802 h 16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97" h="165802">
                  <a:moveTo>
                    <a:pt x="27244" y="165802"/>
                  </a:moveTo>
                  <a:cubicBezTo>
                    <a:pt x="12197" y="165802"/>
                    <a:pt x="0" y="153558"/>
                    <a:pt x="0" y="138456"/>
                  </a:cubicBezTo>
                  <a:lnTo>
                    <a:pt x="0" y="27346"/>
                  </a:lnTo>
                  <a:cubicBezTo>
                    <a:pt x="0" y="12243"/>
                    <a:pt x="12197" y="0"/>
                    <a:pt x="27244" y="0"/>
                  </a:cubicBezTo>
                  <a:cubicBezTo>
                    <a:pt x="42290" y="0"/>
                    <a:pt x="54488" y="12243"/>
                    <a:pt x="54488" y="27346"/>
                  </a:cubicBezTo>
                  <a:lnTo>
                    <a:pt x="54487" y="137963"/>
                  </a:lnTo>
                  <a:cubicBezTo>
                    <a:pt x="54895" y="152924"/>
                    <a:pt x="43142" y="165384"/>
                    <a:pt x="28237" y="165793"/>
                  </a:cubicBezTo>
                  <a:cubicBezTo>
                    <a:pt x="27906" y="165802"/>
                    <a:pt x="27575" y="165805"/>
                    <a:pt x="27244" y="165802"/>
                  </a:cubicBezTo>
                  <a:close/>
                </a:path>
              </a:pathLst>
            </a:custGeom>
            <a:solidFill>
              <a:srgbClr val="3B2645"/>
            </a:solidFill>
            <a:ln w="24466" cap="flat">
              <a:noFill/>
              <a:prstDash val="solid"/>
              <a:miter/>
            </a:ln>
          </p:spPr>
          <p:txBody>
            <a:bodyPr rtlCol="0" anchor="ctr"/>
            <a:lstStyle/>
            <a:p>
              <a:endParaRPr lang="en-EG"/>
            </a:p>
          </p:txBody>
        </p:sp>
        <p:sp>
          <p:nvSpPr>
            <p:cNvPr id="130" name="Freeform 129">
              <a:extLst>
                <a:ext uri="{FF2B5EF4-FFF2-40B4-BE49-F238E27FC236}">
                  <a16:creationId xmlns:a16="http://schemas.microsoft.com/office/drawing/2014/main" id="{F448924D-86DD-0A42-A14F-D3C97CB43D88}"/>
                </a:ext>
              </a:extLst>
            </p:cNvPr>
            <p:cNvSpPr/>
            <p:nvPr/>
          </p:nvSpPr>
          <p:spPr>
            <a:xfrm>
              <a:off x="9521747" y="3316225"/>
              <a:ext cx="54732" cy="356347"/>
            </a:xfrm>
            <a:custGeom>
              <a:avLst/>
              <a:gdLst>
                <a:gd name="connsiteX0" fmla="*/ 27244 w 54732"/>
                <a:gd name="connsiteY0" fmla="*/ 356347 h 356347"/>
                <a:gd name="connsiteX1" fmla="*/ 0 w 54732"/>
                <a:gd name="connsiteY1" fmla="*/ 329001 h 356347"/>
                <a:gd name="connsiteX2" fmla="*/ 0 w 54732"/>
                <a:gd name="connsiteY2" fmla="*/ 24990 h 356347"/>
                <a:gd name="connsiteX3" fmla="*/ 29961 w 54732"/>
                <a:gd name="connsiteY3" fmla="*/ 125 h 356347"/>
                <a:gd name="connsiteX4" fmla="*/ 54733 w 54732"/>
                <a:gd name="connsiteY4" fmla="*/ 24990 h 356347"/>
                <a:gd name="connsiteX5" fmla="*/ 54733 w 54732"/>
                <a:gd name="connsiteY5" fmla="*/ 329001 h 356347"/>
                <a:gd name="connsiteX6" fmla="*/ 27244 w 54732"/>
                <a:gd name="connsiteY6" fmla="*/ 356347 h 35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32" h="356347">
                  <a:moveTo>
                    <a:pt x="27244" y="356347"/>
                  </a:moveTo>
                  <a:cubicBezTo>
                    <a:pt x="12197" y="356347"/>
                    <a:pt x="0" y="344104"/>
                    <a:pt x="0" y="329001"/>
                  </a:cubicBezTo>
                  <a:lnTo>
                    <a:pt x="0" y="24990"/>
                  </a:lnTo>
                  <a:cubicBezTo>
                    <a:pt x="1433" y="9819"/>
                    <a:pt x="14847" y="-1313"/>
                    <a:pt x="29961" y="125"/>
                  </a:cubicBezTo>
                  <a:cubicBezTo>
                    <a:pt x="43092" y="1375"/>
                    <a:pt x="53488" y="11810"/>
                    <a:pt x="54733" y="24990"/>
                  </a:cubicBezTo>
                  <a:lnTo>
                    <a:pt x="54733" y="329001"/>
                  </a:lnTo>
                  <a:cubicBezTo>
                    <a:pt x="54598" y="344144"/>
                    <a:pt x="42330" y="356348"/>
                    <a:pt x="27244" y="356347"/>
                  </a:cubicBezTo>
                  <a:close/>
                </a:path>
              </a:pathLst>
            </a:custGeom>
            <a:solidFill>
              <a:srgbClr val="291B30"/>
            </a:solidFill>
            <a:ln w="24466" cap="flat">
              <a:noFill/>
              <a:prstDash val="solid"/>
              <a:miter/>
            </a:ln>
          </p:spPr>
          <p:txBody>
            <a:bodyPr rtlCol="0" anchor="ctr"/>
            <a:lstStyle/>
            <a:p>
              <a:endParaRPr lang="en-EG"/>
            </a:p>
          </p:txBody>
        </p:sp>
        <p:sp>
          <p:nvSpPr>
            <p:cNvPr id="131" name="Freeform 130">
              <a:extLst>
                <a:ext uri="{FF2B5EF4-FFF2-40B4-BE49-F238E27FC236}">
                  <a16:creationId xmlns:a16="http://schemas.microsoft.com/office/drawing/2014/main" id="{572C4B05-8073-E746-9FD5-9932F867CA6A}"/>
                </a:ext>
              </a:extLst>
            </p:cNvPr>
            <p:cNvSpPr/>
            <p:nvPr/>
          </p:nvSpPr>
          <p:spPr>
            <a:xfrm>
              <a:off x="9576479" y="3277161"/>
              <a:ext cx="54488" cy="441235"/>
            </a:xfrm>
            <a:custGeom>
              <a:avLst/>
              <a:gdLst>
                <a:gd name="connsiteX0" fmla="*/ 27245 w 54488"/>
                <a:gd name="connsiteY0" fmla="*/ 441234 h 441235"/>
                <a:gd name="connsiteX1" fmla="*/ 1 w 54488"/>
                <a:gd name="connsiteY1" fmla="*/ 414383 h 441235"/>
                <a:gd name="connsiteX2" fmla="*/ 1 w 54488"/>
                <a:gd name="connsiteY2" fmla="*/ 413888 h 441235"/>
                <a:gd name="connsiteX3" fmla="*/ 1 w 54488"/>
                <a:gd name="connsiteY3" fmla="*/ 27346 h 441235"/>
                <a:gd name="connsiteX4" fmla="*/ 27245 w 54488"/>
                <a:gd name="connsiteY4" fmla="*/ 0 h 441235"/>
                <a:gd name="connsiteX5" fmla="*/ 54489 w 54488"/>
                <a:gd name="connsiteY5" fmla="*/ 27346 h 441235"/>
                <a:gd name="connsiteX6" fmla="*/ 54489 w 54488"/>
                <a:gd name="connsiteY6" fmla="*/ 413888 h 441235"/>
                <a:gd name="connsiteX7" fmla="*/ 27245 w 54488"/>
                <a:gd name="connsiteY7" fmla="*/ 441234 h 44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88" h="441235">
                  <a:moveTo>
                    <a:pt x="27245" y="441234"/>
                  </a:moveTo>
                  <a:cubicBezTo>
                    <a:pt x="12335" y="441371"/>
                    <a:pt x="137" y="429349"/>
                    <a:pt x="1" y="414383"/>
                  </a:cubicBezTo>
                  <a:cubicBezTo>
                    <a:pt x="0" y="414218"/>
                    <a:pt x="0" y="414053"/>
                    <a:pt x="1" y="413888"/>
                  </a:cubicBezTo>
                  <a:lnTo>
                    <a:pt x="1" y="27346"/>
                  </a:lnTo>
                  <a:cubicBezTo>
                    <a:pt x="1" y="12243"/>
                    <a:pt x="12199" y="0"/>
                    <a:pt x="27245" y="0"/>
                  </a:cubicBezTo>
                  <a:cubicBezTo>
                    <a:pt x="42291" y="0"/>
                    <a:pt x="54489" y="12243"/>
                    <a:pt x="54489" y="27346"/>
                  </a:cubicBezTo>
                  <a:lnTo>
                    <a:pt x="54489" y="413888"/>
                  </a:lnTo>
                  <a:cubicBezTo>
                    <a:pt x="54489" y="428991"/>
                    <a:pt x="42291" y="441234"/>
                    <a:pt x="27245" y="441234"/>
                  </a:cubicBezTo>
                  <a:close/>
                </a:path>
              </a:pathLst>
            </a:custGeom>
            <a:solidFill>
              <a:srgbClr val="3B2645"/>
            </a:solidFill>
            <a:ln w="24466" cap="flat">
              <a:noFill/>
              <a:prstDash val="solid"/>
              <a:miter/>
            </a:ln>
          </p:spPr>
          <p:txBody>
            <a:bodyPr rtlCol="0" anchor="ctr"/>
            <a:lstStyle/>
            <a:p>
              <a:endParaRPr lang="en-EG"/>
            </a:p>
          </p:txBody>
        </p:sp>
        <p:sp>
          <p:nvSpPr>
            <p:cNvPr id="132" name="Freeform 131">
              <a:extLst>
                <a:ext uri="{FF2B5EF4-FFF2-40B4-BE49-F238E27FC236}">
                  <a16:creationId xmlns:a16="http://schemas.microsoft.com/office/drawing/2014/main" id="{7CEF3969-A536-AF4B-B483-50861DBF4939}"/>
                </a:ext>
              </a:extLst>
            </p:cNvPr>
            <p:cNvSpPr/>
            <p:nvPr/>
          </p:nvSpPr>
          <p:spPr>
            <a:xfrm>
              <a:off x="11056228" y="3409950"/>
              <a:ext cx="54491" cy="165801"/>
            </a:xfrm>
            <a:custGeom>
              <a:avLst/>
              <a:gdLst>
                <a:gd name="connsiteX0" fmla="*/ 27248 w 54491"/>
                <a:gd name="connsiteY0" fmla="*/ 165802 h 165801"/>
                <a:gd name="connsiteX1" fmla="*/ 54492 w 54491"/>
                <a:gd name="connsiteY1" fmla="*/ 138456 h 165801"/>
                <a:gd name="connsiteX2" fmla="*/ 54492 w 54491"/>
                <a:gd name="connsiteY2" fmla="*/ 27346 h 165801"/>
                <a:gd name="connsiteX3" fmla="*/ 27248 w 54491"/>
                <a:gd name="connsiteY3" fmla="*/ 0 h 165801"/>
                <a:gd name="connsiteX4" fmla="*/ 4 w 54491"/>
                <a:gd name="connsiteY4" fmla="*/ 27346 h 165801"/>
                <a:gd name="connsiteX5" fmla="*/ 5 w 54491"/>
                <a:gd name="connsiteY5" fmla="*/ 137963 h 165801"/>
                <a:gd name="connsiteX6" fmla="*/ 26753 w 54491"/>
                <a:gd name="connsiteY6" fmla="*/ 165797 h 165801"/>
                <a:gd name="connsiteX7" fmla="*/ 27248 w 54491"/>
                <a:gd name="connsiteY7" fmla="*/ 165802 h 16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91" h="165801">
                  <a:moveTo>
                    <a:pt x="27248" y="165802"/>
                  </a:moveTo>
                  <a:cubicBezTo>
                    <a:pt x="42294" y="165802"/>
                    <a:pt x="54492" y="153558"/>
                    <a:pt x="54492" y="138456"/>
                  </a:cubicBezTo>
                  <a:lnTo>
                    <a:pt x="54492" y="27346"/>
                  </a:lnTo>
                  <a:cubicBezTo>
                    <a:pt x="54492" y="12243"/>
                    <a:pt x="42294" y="0"/>
                    <a:pt x="27248" y="0"/>
                  </a:cubicBezTo>
                  <a:cubicBezTo>
                    <a:pt x="12202" y="0"/>
                    <a:pt x="4" y="12243"/>
                    <a:pt x="4" y="27346"/>
                  </a:cubicBezTo>
                  <a:lnTo>
                    <a:pt x="5" y="137963"/>
                  </a:lnTo>
                  <a:cubicBezTo>
                    <a:pt x="-267" y="153063"/>
                    <a:pt x="11709" y="165525"/>
                    <a:pt x="26753" y="165797"/>
                  </a:cubicBezTo>
                  <a:cubicBezTo>
                    <a:pt x="26918" y="165800"/>
                    <a:pt x="27083" y="165802"/>
                    <a:pt x="27248" y="165802"/>
                  </a:cubicBezTo>
                  <a:close/>
                </a:path>
              </a:pathLst>
            </a:custGeom>
            <a:solidFill>
              <a:srgbClr val="3B2645"/>
            </a:solidFill>
            <a:ln w="24466" cap="flat">
              <a:noFill/>
              <a:prstDash val="solid"/>
              <a:miter/>
            </a:ln>
          </p:spPr>
          <p:txBody>
            <a:bodyPr rtlCol="0" anchor="ctr"/>
            <a:lstStyle/>
            <a:p>
              <a:endParaRPr lang="en-EG"/>
            </a:p>
          </p:txBody>
        </p:sp>
        <p:sp>
          <p:nvSpPr>
            <p:cNvPr id="133" name="Freeform 132">
              <a:extLst>
                <a:ext uri="{FF2B5EF4-FFF2-40B4-BE49-F238E27FC236}">
                  <a16:creationId xmlns:a16="http://schemas.microsoft.com/office/drawing/2014/main" id="{9AAE5427-9EE9-E543-9700-B1863EB48662}"/>
                </a:ext>
              </a:extLst>
            </p:cNvPr>
            <p:cNvSpPr/>
            <p:nvPr/>
          </p:nvSpPr>
          <p:spPr>
            <a:xfrm>
              <a:off x="11001499" y="3316225"/>
              <a:ext cx="54733" cy="356347"/>
            </a:xfrm>
            <a:custGeom>
              <a:avLst/>
              <a:gdLst>
                <a:gd name="connsiteX0" fmla="*/ 27489 w 54733"/>
                <a:gd name="connsiteY0" fmla="*/ 356347 h 356347"/>
                <a:gd name="connsiteX1" fmla="*/ 54733 w 54733"/>
                <a:gd name="connsiteY1" fmla="*/ 329001 h 356347"/>
                <a:gd name="connsiteX2" fmla="*/ 54733 w 54733"/>
                <a:gd name="connsiteY2" fmla="*/ 24990 h 356347"/>
                <a:gd name="connsiteX3" fmla="*/ 24772 w 54733"/>
                <a:gd name="connsiteY3" fmla="*/ 125 h 356347"/>
                <a:gd name="connsiteX4" fmla="*/ 0 w 54733"/>
                <a:gd name="connsiteY4" fmla="*/ 24990 h 356347"/>
                <a:gd name="connsiteX5" fmla="*/ 0 w 54733"/>
                <a:gd name="connsiteY5" fmla="*/ 329001 h 356347"/>
                <a:gd name="connsiteX6" fmla="*/ 27489 w 54733"/>
                <a:gd name="connsiteY6" fmla="*/ 356347 h 35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33" h="356347">
                  <a:moveTo>
                    <a:pt x="27489" y="356347"/>
                  </a:moveTo>
                  <a:cubicBezTo>
                    <a:pt x="42536" y="356347"/>
                    <a:pt x="54733" y="344104"/>
                    <a:pt x="54733" y="329001"/>
                  </a:cubicBezTo>
                  <a:lnTo>
                    <a:pt x="54733" y="24990"/>
                  </a:lnTo>
                  <a:cubicBezTo>
                    <a:pt x="53300" y="9819"/>
                    <a:pt x="39886" y="-1313"/>
                    <a:pt x="24772" y="125"/>
                  </a:cubicBezTo>
                  <a:cubicBezTo>
                    <a:pt x="11641" y="1375"/>
                    <a:pt x="1245" y="11810"/>
                    <a:pt x="0" y="24990"/>
                  </a:cubicBezTo>
                  <a:lnTo>
                    <a:pt x="0" y="329001"/>
                  </a:lnTo>
                  <a:cubicBezTo>
                    <a:pt x="135" y="344144"/>
                    <a:pt x="12403" y="356348"/>
                    <a:pt x="27489" y="356347"/>
                  </a:cubicBezTo>
                  <a:close/>
                </a:path>
              </a:pathLst>
            </a:custGeom>
            <a:solidFill>
              <a:srgbClr val="291B30"/>
            </a:solidFill>
            <a:ln w="24466" cap="flat">
              <a:noFill/>
              <a:prstDash val="solid"/>
              <a:miter/>
            </a:ln>
          </p:spPr>
          <p:txBody>
            <a:bodyPr rtlCol="0" anchor="ctr"/>
            <a:lstStyle/>
            <a:p>
              <a:endParaRPr lang="en-EG"/>
            </a:p>
          </p:txBody>
        </p:sp>
        <p:sp>
          <p:nvSpPr>
            <p:cNvPr id="134" name="Freeform 133">
              <a:extLst>
                <a:ext uri="{FF2B5EF4-FFF2-40B4-BE49-F238E27FC236}">
                  <a16:creationId xmlns:a16="http://schemas.microsoft.com/office/drawing/2014/main" id="{38A47931-A325-874C-858B-F4C072B1E427}"/>
                </a:ext>
              </a:extLst>
            </p:cNvPr>
            <p:cNvSpPr/>
            <p:nvPr/>
          </p:nvSpPr>
          <p:spPr>
            <a:xfrm>
              <a:off x="10947012" y="3277161"/>
              <a:ext cx="54488" cy="441235"/>
            </a:xfrm>
            <a:custGeom>
              <a:avLst/>
              <a:gdLst>
                <a:gd name="connsiteX0" fmla="*/ 27244 w 54488"/>
                <a:gd name="connsiteY0" fmla="*/ 441234 h 441235"/>
                <a:gd name="connsiteX1" fmla="*/ 54488 w 54488"/>
                <a:gd name="connsiteY1" fmla="*/ 414383 h 441235"/>
                <a:gd name="connsiteX2" fmla="*/ 54488 w 54488"/>
                <a:gd name="connsiteY2" fmla="*/ 413888 h 441235"/>
                <a:gd name="connsiteX3" fmla="*/ 54488 w 54488"/>
                <a:gd name="connsiteY3" fmla="*/ 27346 h 441235"/>
                <a:gd name="connsiteX4" fmla="*/ 27244 w 54488"/>
                <a:gd name="connsiteY4" fmla="*/ 0 h 441235"/>
                <a:gd name="connsiteX5" fmla="*/ 0 w 54488"/>
                <a:gd name="connsiteY5" fmla="*/ 27346 h 441235"/>
                <a:gd name="connsiteX6" fmla="*/ 0 w 54488"/>
                <a:gd name="connsiteY6" fmla="*/ 413888 h 441235"/>
                <a:gd name="connsiteX7" fmla="*/ 27244 w 54488"/>
                <a:gd name="connsiteY7" fmla="*/ 441234 h 44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88" h="441235">
                  <a:moveTo>
                    <a:pt x="27244" y="441234"/>
                  </a:moveTo>
                  <a:cubicBezTo>
                    <a:pt x="42154" y="441371"/>
                    <a:pt x="54351" y="429349"/>
                    <a:pt x="54488" y="414383"/>
                  </a:cubicBezTo>
                  <a:cubicBezTo>
                    <a:pt x="54489" y="414218"/>
                    <a:pt x="54489" y="414053"/>
                    <a:pt x="54488" y="413888"/>
                  </a:cubicBezTo>
                  <a:lnTo>
                    <a:pt x="54488" y="27346"/>
                  </a:lnTo>
                  <a:cubicBezTo>
                    <a:pt x="54488" y="12243"/>
                    <a:pt x="42290" y="0"/>
                    <a:pt x="27244" y="0"/>
                  </a:cubicBezTo>
                  <a:cubicBezTo>
                    <a:pt x="12197" y="0"/>
                    <a:pt x="0" y="12243"/>
                    <a:pt x="0" y="27346"/>
                  </a:cubicBezTo>
                  <a:lnTo>
                    <a:pt x="0" y="413888"/>
                  </a:lnTo>
                  <a:cubicBezTo>
                    <a:pt x="0" y="428991"/>
                    <a:pt x="12197" y="441234"/>
                    <a:pt x="27244" y="441234"/>
                  </a:cubicBezTo>
                  <a:close/>
                </a:path>
              </a:pathLst>
            </a:custGeom>
            <a:solidFill>
              <a:srgbClr val="3B2645"/>
            </a:solidFill>
            <a:ln w="24466" cap="flat">
              <a:noFill/>
              <a:prstDash val="solid"/>
              <a:miter/>
            </a:ln>
          </p:spPr>
          <p:txBody>
            <a:bodyPr rtlCol="0" anchor="ctr"/>
            <a:lstStyle/>
            <a:p>
              <a:endParaRPr lang="en-EG"/>
            </a:p>
          </p:txBody>
        </p:sp>
        <p:sp>
          <p:nvSpPr>
            <p:cNvPr id="135" name="Freeform 134">
              <a:extLst>
                <a:ext uri="{FF2B5EF4-FFF2-40B4-BE49-F238E27FC236}">
                  <a16:creationId xmlns:a16="http://schemas.microsoft.com/office/drawing/2014/main" id="{26AF0C18-7A40-884D-8FCA-09CA05B391D1}"/>
                </a:ext>
              </a:extLst>
            </p:cNvPr>
            <p:cNvSpPr/>
            <p:nvPr/>
          </p:nvSpPr>
          <p:spPr>
            <a:xfrm>
              <a:off x="9817623" y="2391983"/>
              <a:ext cx="344068" cy="1050382"/>
            </a:xfrm>
            <a:custGeom>
              <a:avLst/>
              <a:gdLst>
                <a:gd name="connsiteX0" fmla="*/ 340547 w 344068"/>
                <a:gd name="connsiteY0" fmla="*/ 199307 h 1050382"/>
                <a:gd name="connsiteX1" fmla="*/ 299068 w 344068"/>
                <a:gd name="connsiteY1" fmla="*/ 300562 h 1050382"/>
                <a:gd name="connsiteX2" fmla="*/ 262007 w 344068"/>
                <a:gd name="connsiteY2" fmla="*/ 380383 h 1050382"/>
                <a:gd name="connsiteX3" fmla="*/ 148614 w 344068"/>
                <a:gd name="connsiteY3" fmla="*/ 641034 h 1050382"/>
                <a:gd name="connsiteX4" fmla="*/ 104435 w 344068"/>
                <a:gd name="connsiteY4" fmla="*/ 1020678 h 1050382"/>
                <a:gd name="connsiteX5" fmla="*/ 15340 w 344068"/>
                <a:gd name="connsiteY5" fmla="*/ 1045314 h 1050382"/>
                <a:gd name="connsiteX6" fmla="*/ 12640 w 344068"/>
                <a:gd name="connsiteY6" fmla="*/ 1018707 h 1050382"/>
                <a:gd name="connsiteX7" fmla="*/ 8468 w 344068"/>
                <a:gd name="connsiteY7" fmla="*/ 626252 h 1050382"/>
                <a:gd name="connsiteX8" fmla="*/ 57556 w 344068"/>
                <a:gd name="connsiteY8" fmla="*/ 422757 h 1050382"/>
                <a:gd name="connsiteX9" fmla="*/ 109098 w 344068"/>
                <a:gd name="connsiteY9" fmla="*/ 206698 h 1050382"/>
                <a:gd name="connsiteX10" fmla="*/ 196720 w 344068"/>
                <a:gd name="connsiteY10" fmla="*/ 34244 h 1050382"/>
                <a:gd name="connsiteX11" fmla="*/ 250962 w 344068"/>
                <a:gd name="connsiteY11" fmla="*/ 0 h 1050382"/>
                <a:gd name="connsiteX12" fmla="*/ 271579 w 344068"/>
                <a:gd name="connsiteY12" fmla="*/ 15274 h 1050382"/>
                <a:gd name="connsiteX13" fmla="*/ 320667 w 344068"/>
                <a:gd name="connsiteY13" fmla="*/ 64547 h 1050382"/>
                <a:gd name="connsiteX14" fmla="*/ 340547 w 344068"/>
                <a:gd name="connsiteY14" fmla="*/ 199307 h 105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068" h="1050382">
                  <a:moveTo>
                    <a:pt x="340547" y="199307"/>
                  </a:moveTo>
                  <a:cubicBezTo>
                    <a:pt x="330492" y="234494"/>
                    <a:pt x="316580" y="268453"/>
                    <a:pt x="299068" y="300562"/>
                  </a:cubicBezTo>
                  <a:cubicBezTo>
                    <a:pt x="291950" y="315343"/>
                    <a:pt x="263234" y="377919"/>
                    <a:pt x="262007" y="380383"/>
                  </a:cubicBezTo>
                  <a:cubicBezTo>
                    <a:pt x="217337" y="478681"/>
                    <a:pt x="154259" y="623789"/>
                    <a:pt x="148614" y="641034"/>
                  </a:cubicBezTo>
                  <a:cubicBezTo>
                    <a:pt x="134624" y="696712"/>
                    <a:pt x="104680" y="1020678"/>
                    <a:pt x="104435" y="1020678"/>
                  </a:cubicBezTo>
                  <a:cubicBezTo>
                    <a:pt x="73755" y="1066994"/>
                    <a:pt x="15340" y="1045314"/>
                    <a:pt x="15340" y="1045314"/>
                  </a:cubicBezTo>
                  <a:cubicBezTo>
                    <a:pt x="15340" y="1045314"/>
                    <a:pt x="15340" y="1035460"/>
                    <a:pt x="12640" y="1018707"/>
                  </a:cubicBezTo>
                  <a:cubicBezTo>
                    <a:pt x="6014" y="947016"/>
                    <a:pt x="-9695" y="745492"/>
                    <a:pt x="8468" y="626252"/>
                  </a:cubicBezTo>
                  <a:cubicBezTo>
                    <a:pt x="13622" y="593240"/>
                    <a:pt x="33012" y="513172"/>
                    <a:pt x="57556" y="422757"/>
                  </a:cubicBezTo>
                  <a:cubicBezTo>
                    <a:pt x="77191" y="348849"/>
                    <a:pt x="85781" y="278635"/>
                    <a:pt x="109098" y="206698"/>
                  </a:cubicBezTo>
                  <a:cubicBezTo>
                    <a:pt x="128738" y="144801"/>
                    <a:pt x="158336" y="86546"/>
                    <a:pt x="196720" y="34244"/>
                  </a:cubicBezTo>
                  <a:cubicBezTo>
                    <a:pt x="211098" y="17778"/>
                    <a:pt x="229948" y="5878"/>
                    <a:pt x="250962" y="0"/>
                  </a:cubicBezTo>
                  <a:cubicBezTo>
                    <a:pt x="260043" y="0"/>
                    <a:pt x="263970" y="11825"/>
                    <a:pt x="271579" y="15274"/>
                  </a:cubicBezTo>
                  <a:cubicBezTo>
                    <a:pt x="293197" y="25405"/>
                    <a:pt x="310574" y="42848"/>
                    <a:pt x="320667" y="64547"/>
                  </a:cubicBezTo>
                  <a:cubicBezTo>
                    <a:pt x="342053" y="105993"/>
                    <a:pt x="349050" y="153418"/>
                    <a:pt x="340547" y="199307"/>
                  </a:cubicBezTo>
                  <a:close/>
                </a:path>
              </a:pathLst>
            </a:custGeom>
            <a:solidFill>
              <a:srgbClr val="F5A784"/>
            </a:solidFill>
            <a:ln w="24466" cap="flat">
              <a:noFill/>
              <a:prstDash val="solid"/>
              <a:miter/>
            </a:ln>
          </p:spPr>
          <p:txBody>
            <a:bodyPr rtlCol="0" anchor="ctr"/>
            <a:lstStyle/>
            <a:p>
              <a:endParaRPr lang="en-EG"/>
            </a:p>
          </p:txBody>
        </p:sp>
        <p:sp>
          <p:nvSpPr>
            <p:cNvPr id="136" name="Freeform 135">
              <a:extLst>
                <a:ext uri="{FF2B5EF4-FFF2-40B4-BE49-F238E27FC236}">
                  <a16:creationId xmlns:a16="http://schemas.microsoft.com/office/drawing/2014/main" id="{6218D66D-F31B-A64B-A155-DEEE603F2B07}"/>
                </a:ext>
              </a:extLst>
            </p:cNvPr>
            <p:cNvSpPr/>
            <p:nvPr/>
          </p:nvSpPr>
          <p:spPr>
            <a:xfrm>
              <a:off x="9826167" y="3389573"/>
              <a:ext cx="144255" cy="152536"/>
            </a:xfrm>
            <a:custGeom>
              <a:avLst/>
              <a:gdLst>
                <a:gd name="connsiteX0" fmla="*/ 906 w 144255"/>
                <a:gd name="connsiteY0" fmla="*/ 80983 h 152536"/>
                <a:gd name="connsiteX1" fmla="*/ 3360 w 144255"/>
                <a:gd name="connsiteY1" fmla="*/ 48217 h 152536"/>
                <a:gd name="connsiteX2" fmla="*/ 3360 w 144255"/>
                <a:gd name="connsiteY2" fmla="*/ 20132 h 152536"/>
                <a:gd name="connsiteX3" fmla="*/ 84110 w 144255"/>
                <a:gd name="connsiteY3" fmla="*/ 7321 h 152536"/>
                <a:gd name="connsiteX4" fmla="*/ 100309 w 144255"/>
                <a:gd name="connsiteY4" fmla="*/ 22102 h 152536"/>
                <a:gd name="connsiteX5" fmla="*/ 130743 w 144255"/>
                <a:gd name="connsiteY5" fmla="*/ 48709 h 152536"/>
                <a:gd name="connsiteX6" fmla="*/ 143997 w 144255"/>
                <a:gd name="connsiteY6" fmla="*/ 85417 h 152536"/>
                <a:gd name="connsiteX7" fmla="*/ 113563 w 144255"/>
                <a:gd name="connsiteY7" fmla="*/ 100692 h 152536"/>
                <a:gd name="connsiteX8" fmla="*/ 103990 w 144255"/>
                <a:gd name="connsiteY8" fmla="*/ 134936 h 152536"/>
                <a:gd name="connsiteX9" fmla="*/ 79447 w 144255"/>
                <a:gd name="connsiteY9" fmla="*/ 150211 h 152536"/>
                <a:gd name="connsiteX10" fmla="*/ 415 w 144255"/>
                <a:gd name="connsiteY10" fmla="*/ 115720 h 152536"/>
                <a:gd name="connsiteX11" fmla="*/ 906 w 144255"/>
                <a:gd name="connsiteY11" fmla="*/ 80983 h 152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255" h="152536">
                  <a:moveTo>
                    <a:pt x="906" y="80983"/>
                  </a:moveTo>
                  <a:cubicBezTo>
                    <a:pt x="906" y="70143"/>
                    <a:pt x="3115" y="59057"/>
                    <a:pt x="3360" y="48217"/>
                  </a:cubicBezTo>
                  <a:cubicBezTo>
                    <a:pt x="3360" y="31218"/>
                    <a:pt x="3360" y="20132"/>
                    <a:pt x="3360" y="20132"/>
                  </a:cubicBezTo>
                  <a:cubicBezTo>
                    <a:pt x="24872" y="-844"/>
                    <a:pt x="57202" y="-5974"/>
                    <a:pt x="84110" y="7321"/>
                  </a:cubicBezTo>
                  <a:cubicBezTo>
                    <a:pt x="90022" y="11651"/>
                    <a:pt x="95453" y="16607"/>
                    <a:pt x="100309" y="22102"/>
                  </a:cubicBezTo>
                  <a:cubicBezTo>
                    <a:pt x="110126" y="31464"/>
                    <a:pt x="121417" y="38855"/>
                    <a:pt x="130743" y="48709"/>
                  </a:cubicBezTo>
                  <a:cubicBezTo>
                    <a:pt x="140579" y="58230"/>
                    <a:pt x="145472" y="71783"/>
                    <a:pt x="143997" y="85417"/>
                  </a:cubicBezTo>
                  <a:cubicBezTo>
                    <a:pt x="132362" y="86704"/>
                    <a:pt x="121569" y="92121"/>
                    <a:pt x="113563" y="100692"/>
                  </a:cubicBezTo>
                  <a:cubicBezTo>
                    <a:pt x="104481" y="112025"/>
                    <a:pt x="108408" y="122372"/>
                    <a:pt x="103990" y="134936"/>
                  </a:cubicBezTo>
                  <a:cubicBezTo>
                    <a:pt x="99573" y="147501"/>
                    <a:pt x="88773" y="148732"/>
                    <a:pt x="79447" y="150211"/>
                  </a:cubicBezTo>
                  <a:cubicBezTo>
                    <a:pt x="48030" y="154891"/>
                    <a:pt x="3115" y="156370"/>
                    <a:pt x="415" y="115720"/>
                  </a:cubicBezTo>
                  <a:cubicBezTo>
                    <a:pt x="-271" y="104145"/>
                    <a:pt x="-107" y="92534"/>
                    <a:pt x="906" y="80983"/>
                  </a:cubicBezTo>
                  <a:close/>
                </a:path>
              </a:pathLst>
            </a:custGeom>
            <a:solidFill>
              <a:srgbClr val="F5A784"/>
            </a:solidFill>
            <a:ln w="24466" cap="flat">
              <a:noFill/>
              <a:prstDash val="solid"/>
              <a:miter/>
            </a:ln>
          </p:spPr>
          <p:txBody>
            <a:bodyPr rtlCol="0" anchor="ctr"/>
            <a:lstStyle/>
            <a:p>
              <a:endParaRPr lang="en-EG"/>
            </a:p>
          </p:txBody>
        </p:sp>
        <p:sp>
          <p:nvSpPr>
            <p:cNvPr id="137" name="Freeform 136">
              <a:extLst>
                <a:ext uri="{FF2B5EF4-FFF2-40B4-BE49-F238E27FC236}">
                  <a16:creationId xmlns:a16="http://schemas.microsoft.com/office/drawing/2014/main" id="{5CE7890C-EBEF-4946-8CC3-26BFDB753F33}"/>
                </a:ext>
              </a:extLst>
            </p:cNvPr>
            <p:cNvSpPr/>
            <p:nvPr/>
          </p:nvSpPr>
          <p:spPr>
            <a:xfrm>
              <a:off x="10477559" y="2399801"/>
              <a:ext cx="344451" cy="1041108"/>
            </a:xfrm>
            <a:custGeom>
              <a:avLst/>
              <a:gdLst>
                <a:gd name="connsiteX0" fmla="*/ 332007 w 344451"/>
                <a:gd name="connsiteY0" fmla="*/ 1009164 h 1041108"/>
                <a:gd name="connsiteX1" fmla="*/ 329307 w 344451"/>
                <a:gd name="connsiteY1" fmla="*/ 1035771 h 1041108"/>
                <a:gd name="connsiteX2" fmla="*/ 239967 w 344451"/>
                <a:gd name="connsiteY2" fmla="*/ 1011135 h 1041108"/>
                <a:gd name="connsiteX3" fmla="*/ 195052 w 344451"/>
                <a:gd name="connsiteY3" fmla="*/ 632476 h 1041108"/>
                <a:gd name="connsiteX4" fmla="*/ 149400 w 344451"/>
                <a:gd name="connsiteY4" fmla="*/ 522352 h 1041108"/>
                <a:gd name="connsiteX5" fmla="*/ 45580 w 344451"/>
                <a:gd name="connsiteY5" fmla="*/ 292743 h 1041108"/>
                <a:gd name="connsiteX6" fmla="*/ 4100 w 344451"/>
                <a:gd name="connsiteY6" fmla="*/ 191488 h 1041108"/>
                <a:gd name="connsiteX7" fmla="*/ 22999 w 344451"/>
                <a:gd name="connsiteY7" fmla="*/ 54511 h 1041108"/>
                <a:gd name="connsiteX8" fmla="*/ 72087 w 344451"/>
                <a:gd name="connsiteY8" fmla="*/ 5238 h 1041108"/>
                <a:gd name="connsiteX9" fmla="*/ 96631 w 344451"/>
                <a:gd name="connsiteY9" fmla="*/ 65 h 1041108"/>
                <a:gd name="connsiteX10" fmla="*/ 104485 w 344451"/>
                <a:gd name="connsiteY10" fmla="*/ 1543 h 1041108"/>
                <a:gd name="connsiteX11" fmla="*/ 117248 w 344451"/>
                <a:gd name="connsiteY11" fmla="*/ 7456 h 1041108"/>
                <a:gd name="connsiteX12" fmla="*/ 133938 w 344451"/>
                <a:gd name="connsiteY12" fmla="*/ 21745 h 1041108"/>
                <a:gd name="connsiteX13" fmla="*/ 228923 w 344451"/>
                <a:gd name="connsiteY13" fmla="*/ 187300 h 1041108"/>
                <a:gd name="connsiteX14" fmla="*/ 286601 w 344451"/>
                <a:gd name="connsiteY14" fmla="*/ 411982 h 1041108"/>
                <a:gd name="connsiteX15" fmla="*/ 335689 w 344451"/>
                <a:gd name="connsiteY15" fmla="*/ 615477 h 1041108"/>
                <a:gd name="connsiteX16" fmla="*/ 332007 w 344451"/>
                <a:gd name="connsiteY16" fmla="*/ 1009164 h 104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4451" h="1041108">
                  <a:moveTo>
                    <a:pt x="332007" y="1009164"/>
                  </a:moveTo>
                  <a:cubicBezTo>
                    <a:pt x="330535" y="1025916"/>
                    <a:pt x="329307" y="1035771"/>
                    <a:pt x="329307" y="1035771"/>
                  </a:cubicBezTo>
                  <a:cubicBezTo>
                    <a:pt x="329307" y="1035771"/>
                    <a:pt x="270893" y="1058190"/>
                    <a:pt x="239967" y="1011135"/>
                  </a:cubicBezTo>
                  <a:cubicBezTo>
                    <a:pt x="239967" y="1011135"/>
                    <a:pt x="210024" y="688154"/>
                    <a:pt x="195052" y="632476"/>
                  </a:cubicBezTo>
                  <a:cubicBezTo>
                    <a:pt x="192598" y="623114"/>
                    <a:pt x="173454" y="577538"/>
                    <a:pt x="149400" y="522352"/>
                  </a:cubicBezTo>
                  <a:cubicBezTo>
                    <a:pt x="125347" y="467167"/>
                    <a:pt x="48034" y="298409"/>
                    <a:pt x="45580" y="292743"/>
                  </a:cubicBezTo>
                  <a:cubicBezTo>
                    <a:pt x="27964" y="260683"/>
                    <a:pt x="14048" y="226713"/>
                    <a:pt x="4100" y="191488"/>
                  </a:cubicBezTo>
                  <a:cubicBezTo>
                    <a:pt x="-5215" y="144998"/>
                    <a:pt x="1448" y="96711"/>
                    <a:pt x="22999" y="54511"/>
                  </a:cubicBezTo>
                  <a:cubicBezTo>
                    <a:pt x="33228" y="32908"/>
                    <a:pt x="50565" y="15506"/>
                    <a:pt x="72087" y="5238"/>
                  </a:cubicBezTo>
                  <a:cubicBezTo>
                    <a:pt x="79684" y="1410"/>
                    <a:pt x="88141" y="-373"/>
                    <a:pt x="96631" y="65"/>
                  </a:cubicBezTo>
                  <a:cubicBezTo>
                    <a:pt x="99318" y="57"/>
                    <a:pt x="101983" y="559"/>
                    <a:pt x="104485" y="1543"/>
                  </a:cubicBezTo>
                  <a:cubicBezTo>
                    <a:pt x="109031" y="2805"/>
                    <a:pt x="113342" y="4802"/>
                    <a:pt x="117248" y="7456"/>
                  </a:cubicBezTo>
                  <a:cubicBezTo>
                    <a:pt x="123256" y="11669"/>
                    <a:pt x="128846" y="16454"/>
                    <a:pt x="133938" y="21745"/>
                  </a:cubicBezTo>
                  <a:cubicBezTo>
                    <a:pt x="177941" y="68805"/>
                    <a:pt x="210457" y="125478"/>
                    <a:pt x="228923" y="187300"/>
                  </a:cubicBezTo>
                  <a:cubicBezTo>
                    <a:pt x="253467" y="261209"/>
                    <a:pt x="267948" y="340784"/>
                    <a:pt x="286601" y="411982"/>
                  </a:cubicBezTo>
                  <a:cubicBezTo>
                    <a:pt x="311145" y="502397"/>
                    <a:pt x="330289" y="582465"/>
                    <a:pt x="335689" y="615477"/>
                  </a:cubicBezTo>
                  <a:cubicBezTo>
                    <a:pt x="354342" y="735948"/>
                    <a:pt x="338389" y="937472"/>
                    <a:pt x="332007" y="1009164"/>
                  </a:cubicBezTo>
                  <a:close/>
                </a:path>
              </a:pathLst>
            </a:custGeom>
            <a:solidFill>
              <a:srgbClr val="F5A784"/>
            </a:solidFill>
            <a:ln w="24466" cap="flat">
              <a:noFill/>
              <a:prstDash val="solid"/>
              <a:miter/>
            </a:ln>
          </p:spPr>
          <p:txBody>
            <a:bodyPr rtlCol="0" anchor="ctr"/>
            <a:lstStyle/>
            <a:p>
              <a:endParaRPr lang="en-EG"/>
            </a:p>
          </p:txBody>
        </p:sp>
        <p:sp>
          <p:nvSpPr>
            <p:cNvPr id="138" name="Freeform 137">
              <a:extLst>
                <a:ext uri="{FF2B5EF4-FFF2-40B4-BE49-F238E27FC236}">
                  <a16:creationId xmlns:a16="http://schemas.microsoft.com/office/drawing/2014/main" id="{2EED3475-F11D-964E-8DDB-B4F6B340179B}"/>
                </a:ext>
              </a:extLst>
            </p:cNvPr>
            <p:cNvSpPr/>
            <p:nvPr/>
          </p:nvSpPr>
          <p:spPr>
            <a:xfrm>
              <a:off x="10669371" y="3389550"/>
              <a:ext cx="143499" cy="155126"/>
            </a:xfrm>
            <a:custGeom>
              <a:avLst/>
              <a:gdLst>
                <a:gd name="connsiteX0" fmla="*/ 142404 w 143499"/>
                <a:gd name="connsiteY0" fmla="*/ 81252 h 155126"/>
                <a:gd name="connsiteX1" fmla="*/ 140686 w 143499"/>
                <a:gd name="connsiteY1" fmla="*/ 48239 h 155126"/>
                <a:gd name="connsiteX2" fmla="*/ 140686 w 143499"/>
                <a:gd name="connsiteY2" fmla="*/ 20154 h 155126"/>
                <a:gd name="connsiteX3" fmla="*/ 60182 w 143499"/>
                <a:gd name="connsiteY3" fmla="*/ 7343 h 155126"/>
                <a:gd name="connsiteX4" fmla="*/ 43738 w 143499"/>
                <a:gd name="connsiteY4" fmla="*/ 22125 h 155126"/>
                <a:gd name="connsiteX5" fmla="*/ 13549 w 143499"/>
                <a:gd name="connsiteY5" fmla="*/ 48732 h 155126"/>
                <a:gd name="connsiteX6" fmla="*/ 295 w 143499"/>
                <a:gd name="connsiteY6" fmla="*/ 85440 h 155126"/>
                <a:gd name="connsiteX7" fmla="*/ 33184 w 143499"/>
                <a:gd name="connsiteY7" fmla="*/ 97019 h 155126"/>
                <a:gd name="connsiteX8" fmla="*/ 35393 w 143499"/>
                <a:gd name="connsiteY8" fmla="*/ 125597 h 155126"/>
                <a:gd name="connsiteX9" fmla="*/ 59936 w 143499"/>
                <a:gd name="connsiteY9" fmla="*/ 148262 h 155126"/>
                <a:gd name="connsiteX10" fmla="*/ 87426 w 143499"/>
                <a:gd name="connsiteY10" fmla="*/ 153190 h 155126"/>
                <a:gd name="connsiteX11" fmla="*/ 131114 w 143499"/>
                <a:gd name="connsiteY11" fmla="*/ 149494 h 155126"/>
                <a:gd name="connsiteX12" fmla="*/ 136268 w 143499"/>
                <a:gd name="connsiteY12" fmla="*/ 145060 h 155126"/>
                <a:gd name="connsiteX13" fmla="*/ 138722 w 143499"/>
                <a:gd name="connsiteY13" fmla="*/ 139147 h 155126"/>
                <a:gd name="connsiteX14" fmla="*/ 142404 w 143499"/>
                <a:gd name="connsiteY14" fmla="*/ 81252 h 15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499" h="155126">
                  <a:moveTo>
                    <a:pt x="142404" y="81252"/>
                  </a:moveTo>
                  <a:cubicBezTo>
                    <a:pt x="142404" y="68934"/>
                    <a:pt x="140931" y="56616"/>
                    <a:pt x="140686" y="48239"/>
                  </a:cubicBezTo>
                  <a:cubicBezTo>
                    <a:pt x="140686" y="31240"/>
                    <a:pt x="140686" y="20154"/>
                    <a:pt x="140686" y="20154"/>
                  </a:cubicBezTo>
                  <a:cubicBezTo>
                    <a:pt x="119287" y="-849"/>
                    <a:pt x="87003" y="-5986"/>
                    <a:pt x="60182" y="7343"/>
                  </a:cubicBezTo>
                  <a:cubicBezTo>
                    <a:pt x="54244" y="11734"/>
                    <a:pt x="48738" y="16684"/>
                    <a:pt x="43738" y="22125"/>
                  </a:cubicBezTo>
                  <a:cubicBezTo>
                    <a:pt x="34165" y="31487"/>
                    <a:pt x="22630" y="38878"/>
                    <a:pt x="13549" y="48732"/>
                  </a:cubicBezTo>
                  <a:cubicBezTo>
                    <a:pt x="3615" y="58188"/>
                    <a:pt x="-1296" y="71791"/>
                    <a:pt x="295" y="85440"/>
                  </a:cubicBezTo>
                  <a:cubicBezTo>
                    <a:pt x="11547" y="88417"/>
                    <a:pt x="22544" y="92289"/>
                    <a:pt x="33184" y="97019"/>
                  </a:cubicBezTo>
                  <a:cubicBezTo>
                    <a:pt x="42265" y="106381"/>
                    <a:pt x="35393" y="114757"/>
                    <a:pt x="35393" y="125597"/>
                  </a:cubicBezTo>
                  <a:cubicBezTo>
                    <a:pt x="35393" y="140625"/>
                    <a:pt x="45701" y="145799"/>
                    <a:pt x="59936" y="148262"/>
                  </a:cubicBezTo>
                  <a:lnTo>
                    <a:pt x="87426" y="153190"/>
                  </a:lnTo>
                  <a:cubicBezTo>
                    <a:pt x="102005" y="156707"/>
                    <a:pt x="117326" y="155411"/>
                    <a:pt x="131114" y="149494"/>
                  </a:cubicBezTo>
                  <a:cubicBezTo>
                    <a:pt x="133094" y="148354"/>
                    <a:pt x="134843" y="146850"/>
                    <a:pt x="136268" y="145060"/>
                  </a:cubicBezTo>
                  <a:cubicBezTo>
                    <a:pt x="137437" y="143255"/>
                    <a:pt x="138269" y="141251"/>
                    <a:pt x="138722" y="139147"/>
                  </a:cubicBezTo>
                  <a:cubicBezTo>
                    <a:pt x="143419" y="120229"/>
                    <a:pt x="144666" y="100615"/>
                    <a:pt x="142404" y="81252"/>
                  </a:cubicBezTo>
                  <a:close/>
                </a:path>
              </a:pathLst>
            </a:custGeom>
            <a:solidFill>
              <a:srgbClr val="F5A784"/>
            </a:solidFill>
            <a:ln w="24466" cap="flat">
              <a:noFill/>
              <a:prstDash val="solid"/>
              <a:miter/>
            </a:ln>
          </p:spPr>
          <p:txBody>
            <a:bodyPr rtlCol="0" anchor="ctr"/>
            <a:lstStyle/>
            <a:p>
              <a:endParaRPr lang="en-EG"/>
            </a:p>
          </p:txBody>
        </p:sp>
        <p:sp>
          <p:nvSpPr>
            <p:cNvPr id="139" name="Freeform 138">
              <a:extLst>
                <a:ext uri="{FF2B5EF4-FFF2-40B4-BE49-F238E27FC236}">
                  <a16:creationId xmlns:a16="http://schemas.microsoft.com/office/drawing/2014/main" id="{98D427CA-B33F-3A48-87B8-EBE5B3D24888}"/>
                </a:ext>
              </a:extLst>
            </p:cNvPr>
            <p:cNvSpPr/>
            <p:nvPr/>
          </p:nvSpPr>
          <p:spPr>
            <a:xfrm>
              <a:off x="9926721" y="2370025"/>
              <a:ext cx="780250" cy="702141"/>
            </a:xfrm>
            <a:custGeom>
              <a:avLst/>
              <a:gdLst>
                <a:gd name="connsiteX0" fmla="*/ 616543 w 780250"/>
                <a:gd name="connsiteY0" fmla="*/ 275464 h 702141"/>
                <a:gd name="connsiteX1" fmla="*/ 630288 w 780250"/>
                <a:gd name="connsiteY1" fmla="*/ 661020 h 702141"/>
                <a:gd name="connsiteX2" fmla="*/ 158308 w 780250"/>
                <a:gd name="connsiteY2" fmla="*/ 666933 h 702141"/>
                <a:gd name="connsiteX3" fmla="*/ 152909 w 780250"/>
                <a:gd name="connsiteY3" fmla="*/ 297390 h 702141"/>
                <a:gd name="connsiteX4" fmla="*/ 145545 w 780250"/>
                <a:gd name="connsiteY4" fmla="*/ 295173 h 702141"/>
                <a:gd name="connsiteX5" fmla="*/ 110693 w 780250"/>
                <a:gd name="connsiteY5" fmla="*/ 283101 h 702141"/>
                <a:gd name="connsiteX6" fmla="*/ 89585 w 780250"/>
                <a:gd name="connsiteY6" fmla="*/ 274232 h 702141"/>
                <a:gd name="connsiteX7" fmla="*/ 0 w 780250"/>
                <a:gd name="connsiteY7" fmla="*/ 226931 h 702141"/>
                <a:gd name="connsiteX8" fmla="*/ 87622 w 780250"/>
                <a:gd name="connsiteY8" fmla="*/ 54477 h 702141"/>
                <a:gd name="connsiteX9" fmla="*/ 141864 w 780250"/>
                <a:gd name="connsiteY9" fmla="*/ 20233 h 702141"/>
                <a:gd name="connsiteX10" fmla="*/ 196351 w 780250"/>
                <a:gd name="connsiteY10" fmla="*/ 12103 h 702141"/>
                <a:gd name="connsiteX11" fmla="*/ 293054 w 780250"/>
                <a:gd name="connsiteY11" fmla="*/ 2002 h 702141"/>
                <a:gd name="connsiteX12" fmla="*/ 382149 w 780250"/>
                <a:gd name="connsiteY12" fmla="*/ 223728 h 702141"/>
                <a:gd name="connsiteX13" fmla="*/ 482533 w 780250"/>
                <a:gd name="connsiteY13" fmla="*/ 278 h 702141"/>
                <a:gd name="connsiteX14" fmla="*/ 484988 w 780250"/>
                <a:gd name="connsiteY14" fmla="*/ 278 h 702141"/>
                <a:gd name="connsiteX15" fmla="*/ 486706 w 780250"/>
                <a:gd name="connsiteY15" fmla="*/ 278 h 702141"/>
                <a:gd name="connsiteX16" fmla="*/ 546102 w 780250"/>
                <a:gd name="connsiteY16" fmla="*/ 5451 h 702141"/>
                <a:gd name="connsiteX17" fmla="*/ 655813 w 780250"/>
                <a:gd name="connsiteY17" fmla="*/ 32551 h 702141"/>
                <a:gd name="connsiteX18" fmla="*/ 668576 w 780250"/>
                <a:gd name="connsiteY18" fmla="*/ 38464 h 702141"/>
                <a:gd name="connsiteX19" fmla="*/ 685266 w 780250"/>
                <a:gd name="connsiteY19" fmla="*/ 52753 h 702141"/>
                <a:gd name="connsiteX20" fmla="*/ 780251 w 780250"/>
                <a:gd name="connsiteY20" fmla="*/ 218308 h 702141"/>
                <a:gd name="connsiteX21" fmla="*/ 689684 w 780250"/>
                <a:gd name="connsiteY21" fmla="*/ 254277 h 702141"/>
                <a:gd name="connsiteX22" fmla="*/ 616543 w 780250"/>
                <a:gd name="connsiteY22" fmla="*/ 275464 h 70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80250" h="702141">
                  <a:moveTo>
                    <a:pt x="616543" y="275464"/>
                  </a:moveTo>
                  <a:lnTo>
                    <a:pt x="630288" y="661020"/>
                  </a:lnTo>
                  <a:cubicBezTo>
                    <a:pt x="403502" y="749957"/>
                    <a:pt x="158308" y="666933"/>
                    <a:pt x="158308" y="666933"/>
                  </a:cubicBezTo>
                  <a:lnTo>
                    <a:pt x="152909" y="297390"/>
                  </a:lnTo>
                  <a:lnTo>
                    <a:pt x="145545" y="295173"/>
                  </a:lnTo>
                  <a:cubicBezTo>
                    <a:pt x="134501" y="291724"/>
                    <a:pt x="122720" y="288028"/>
                    <a:pt x="110693" y="283101"/>
                  </a:cubicBezTo>
                  <a:cubicBezTo>
                    <a:pt x="103821" y="280391"/>
                    <a:pt x="96703" y="277681"/>
                    <a:pt x="89585" y="274232"/>
                  </a:cubicBezTo>
                  <a:cubicBezTo>
                    <a:pt x="58871" y="260149"/>
                    <a:pt x="28962" y="244357"/>
                    <a:pt x="0" y="226931"/>
                  </a:cubicBezTo>
                  <a:cubicBezTo>
                    <a:pt x="19640" y="165034"/>
                    <a:pt x="49238" y="106779"/>
                    <a:pt x="87622" y="54477"/>
                  </a:cubicBezTo>
                  <a:cubicBezTo>
                    <a:pt x="102064" y="38087"/>
                    <a:pt x="120891" y="26201"/>
                    <a:pt x="141864" y="20233"/>
                  </a:cubicBezTo>
                  <a:cubicBezTo>
                    <a:pt x="157326" y="16045"/>
                    <a:pt x="179171" y="15059"/>
                    <a:pt x="196351" y="12103"/>
                  </a:cubicBezTo>
                  <a:cubicBezTo>
                    <a:pt x="228347" y="6735"/>
                    <a:pt x="260643" y="3361"/>
                    <a:pt x="293054" y="2002"/>
                  </a:cubicBezTo>
                  <a:lnTo>
                    <a:pt x="382149" y="223728"/>
                  </a:lnTo>
                  <a:cubicBezTo>
                    <a:pt x="420298" y="151457"/>
                    <a:pt x="453827" y="76823"/>
                    <a:pt x="482533" y="278"/>
                  </a:cubicBezTo>
                  <a:lnTo>
                    <a:pt x="484988" y="278"/>
                  </a:lnTo>
                  <a:cubicBezTo>
                    <a:pt x="485501" y="-93"/>
                    <a:pt x="486192" y="-93"/>
                    <a:pt x="486706" y="278"/>
                  </a:cubicBezTo>
                  <a:cubicBezTo>
                    <a:pt x="506604" y="547"/>
                    <a:pt x="526455" y="2276"/>
                    <a:pt x="546102" y="5451"/>
                  </a:cubicBezTo>
                  <a:cubicBezTo>
                    <a:pt x="583527" y="10549"/>
                    <a:pt x="620305" y="19633"/>
                    <a:pt x="655813" y="32551"/>
                  </a:cubicBezTo>
                  <a:cubicBezTo>
                    <a:pt x="660359" y="33813"/>
                    <a:pt x="664670" y="35810"/>
                    <a:pt x="668576" y="38464"/>
                  </a:cubicBezTo>
                  <a:cubicBezTo>
                    <a:pt x="674585" y="42676"/>
                    <a:pt x="680174" y="47462"/>
                    <a:pt x="685266" y="52753"/>
                  </a:cubicBezTo>
                  <a:cubicBezTo>
                    <a:pt x="729269" y="99813"/>
                    <a:pt x="761785" y="156486"/>
                    <a:pt x="780251" y="218308"/>
                  </a:cubicBezTo>
                  <a:cubicBezTo>
                    <a:pt x="750718" y="231900"/>
                    <a:pt x="720487" y="243907"/>
                    <a:pt x="689684" y="254277"/>
                  </a:cubicBezTo>
                  <a:cubicBezTo>
                    <a:pt x="648941" y="267088"/>
                    <a:pt x="616543" y="275464"/>
                    <a:pt x="616543" y="275464"/>
                  </a:cubicBezTo>
                  <a:close/>
                </a:path>
              </a:pathLst>
            </a:custGeom>
            <a:solidFill>
              <a:schemeClr val="accent1"/>
            </a:solidFill>
            <a:ln w="24466" cap="flat">
              <a:noFill/>
              <a:prstDash val="solid"/>
              <a:miter/>
            </a:ln>
          </p:spPr>
          <p:txBody>
            <a:bodyPr rtlCol="0" anchor="ctr"/>
            <a:lstStyle/>
            <a:p>
              <a:endParaRPr lang="en-EG"/>
            </a:p>
          </p:txBody>
        </p:sp>
        <p:sp>
          <p:nvSpPr>
            <p:cNvPr id="140" name="Freeform 139">
              <a:extLst>
                <a:ext uri="{FF2B5EF4-FFF2-40B4-BE49-F238E27FC236}">
                  <a16:creationId xmlns:a16="http://schemas.microsoft.com/office/drawing/2014/main" id="{6165046A-3E25-624F-A627-897E96C7DCB6}"/>
                </a:ext>
              </a:extLst>
            </p:cNvPr>
            <p:cNvSpPr/>
            <p:nvPr/>
          </p:nvSpPr>
          <p:spPr>
            <a:xfrm>
              <a:off x="10037414" y="2540046"/>
              <a:ext cx="42215" cy="127369"/>
            </a:xfrm>
            <a:custGeom>
              <a:avLst/>
              <a:gdLst>
                <a:gd name="connsiteX0" fmla="*/ 42215 w 42215"/>
                <a:gd name="connsiteY0" fmla="*/ 0 h 127369"/>
                <a:gd name="connsiteX1" fmla="*/ 42215 w 42215"/>
                <a:gd name="connsiteY1" fmla="*/ 127369 h 127369"/>
                <a:gd name="connsiteX2" fmla="*/ 34852 w 42215"/>
                <a:gd name="connsiteY2" fmla="*/ 125152 h 127369"/>
                <a:gd name="connsiteX3" fmla="*/ 0 w 42215"/>
                <a:gd name="connsiteY3" fmla="*/ 113080 h 127369"/>
                <a:gd name="connsiteX4" fmla="*/ 42216 w 42215"/>
                <a:gd name="connsiteY4" fmla="*/ 0 h 12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15" h="127369">
                  <a:moveTo>
                    <a:pt x="42215" y="0"/>
                  </a:moveTo>
                  <a:lnTo>
                    <a:pt x="42215" y="127369"/>
                  </a:lnTo>
                  <a:lnTo>
                    <a:pt x="34852" y="125152"/>
                  </a:lnTo>
                  <a:cubicBezTo>
                    <a:pt x="23808" y="121703"/>
                    <a:pt x="12026" y="118007"/>
                    <a:pt x="0" y="113080"/>
                  </a:cubicBezTo>
                  <a:cubicBezTo>
                    <a:pt x="15999" y="76140"/>
                    <a:pt x="30089" y="38397"/>
                    <a:pt x="42216" y="0"/>
                  </a:cubicBezTo>
                  <a:close/>
                </a:path>
              </a:pathLst>
            </a:custGeom>
            <a:solidFill>
              <a:schemeClr val="accent1">
                <a:lumMod val="75000"/>
              </a:schemeClr>
            </a:solidFill>
            <a:ln w="24466" cap="flat">
              <a:noFill/>
              <a:prstDash val="solid"/>
              <a:miter/>
            </a:ln>
          </p:spPr>
          <p:txBody>
            <a:bodyPr rtlCol="0" anchor="ctr"/>
            <a:lstStyle/>
            <a:p>
              <a:endParaRPr lang="en-EG"/>
            </a:p>
          </p:txBody>
        </p:sp>
        <p:sp>
          <p:nvSpPr>
            <p:cNvPr id="141" name="Freeform 140">
              <a:extLst>
                <a:ext uri="{FF2B5EF4-FFF2-40B4-BE49-F238E27FC236}">
                  <a16:creationId xmlns:a16="http://schemas.microsoft.com/office/drawing/2014/main" id="{AB36531D-B08E-2F48-9451-C18A6981F59B}"/>
                </a:ext>
              </a:extLst>
            </p:cNvPr>
            <p:cNvSpPr/>
            <p:nvPr/>
          </p:nvSpPr>
          <p:spPr>
            <a:xfrm>
              <a:off x="9942885" y="4591487"/>
              <a:ext cx="77603" cy="18739"/>
            </a:xfrm>
            <a:custGeom>
              <a:avLst/>
              <a:gdLst>
                <a:gd name="connsiteX0" fmla="*/ 74158 w 77603"/>
                <a:gd name="connsiteY0" fmla="*/ 12334 h 18739"/>
                <a:gd name="connsiteX1" fmla="*/ 526 w 77603"/>
                <a:gd name="connsiteY1" fmla="*/ 8146 h 18739"/>
                <a:gd name="connsiteX2" fmla="*/ 526 w 77603"/>
                <a:gd name="connsiteY2" fmla="*/ 12088 h 18739"/>
                <a:gd name="connsiteX3" fmla="*/ 526 w 77603"/>
                <a:gd name="connsiteY3" fmla="*/ 13566 h 18739"/>
                <a:gd name="connsiteX4" fmla="*/ 4699 w 77603"/>
                <a:gd name="connsiteY4" fmla="*/ 15290 h 18739"/>
                <a:gd name="connsiteX5" fmla="*/ 6417 w 77603"/>
                <a:gd name="connsiteY5" fmla="*/ 15290 h 18739"/>
                <a:gd name="connsiteX6" fmla="*/ 20407 w 77603"/>
                <a:gd name="connsiteY6" fmla="*/ 10856 h 18739"/>
                <a:gd name="connsiteX7" fmla="*/ 39306 w 77603"/>
                <a:gd name="connsiteY7" fmla="*/ 12580 h 18739"/>
                <a:gd name="connsiteX8" fmla="*/ 74649 w 77603"/>
                <a:gd name="connsiteY8" fmla="*/ 18739 h 18739"/>
                <a:gd name="connsiteX9" fmla="*/ 77594 w 77603"/>
                <a:gd name="connsiteY9" fmla="*/ 15290 h 18739"/>
                <a:gd name="connsiteX10" fmla="*/ 74158 w 77603"/>
                <a:gd name="connsiteY10" fmla="*/ 12334 h 1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03" h="18739">
                  <a:moveTo>
                    <a:pt x="74158" y="12334"/>
                  </a:moveTo>
                  <a:cubicBezTo>
                    <a:pt x="54768" y="1494"/>
                    <a:pt x="18443" y="-6882"/>
                    <a:pt x="526" y="8146"/>
                  </a:cubicBezTo>
                  <a:cubicBezTo>
                    <a:pt x="-175" y="9365"/>
                    <a:pt x="-175" y="10868"/>
                    <a:pt x="526" y="12088"/>
                  </a:cubicBezTo>
                  <a:lnTo>
                    <a:pt x="526" y="13566"/>
                  </a:lnTo>
                  <a:cubicBezTo>
                    <a:pt x="526" y="15537"/>
                    <a:pt x="3226" y="16029"/>
                    <a:pt x="4699" y="15290"/>
                  </a:cubicBezTo>
                  <a:cubicBezTo>
                    <a:pt x="6171" y="14551"/>
                    <a:pt x="4699" y="15290"/>
                    <a:pt x="6417" y="15290"/>
                  </a:cubicBezTo>
                  <a:cubicBezTo>
                    <a:pt x="10614" y="12611"/>
                    <a:pt x="15438" y="11082"/>
                    <a:pt x="20407" y="10856"/>
                  </a:cubicBezTo>
                  <a:cubicBezTo>
                    <a:pt x="26755" y="10560"/>
                    <a:pt x="33114" y="11140"/>
                    <a:pt x="39306" y="12580"/>
                  </a:cubicBezTo>
                  <a:cubicBezTo>
                    <a:pt x="50813" y="15983"/>
                    <a:pt x="62672" y="18050"/>
                    <a:pt x="74649" y="18739"/>
                  </a:cubicBezTo>
                  <a:cubicBezTo>
                    <a:pt x="76411" y="18603"/>
                    <a:pt x="77730" y="17059"/>
                    <a:pt x="77594" y="15290"/>
                  </a:cubicBezTo>
                  <a:cubicBezTo>
                    <a:pt x="77458" y="13521"/>
                    <a:pt x="75920" y="12198"/>
                    <a:pt x="74158" y="12334"/>
                  </a:cubicBezTo>
                  <a:close/>
                </a:path>
              </a:pathLst>
            </a:custGeom>
            <a:solidFill>
              <a:srgbClr val="27192E"/>
            </a:solidFill>
            <a:ln w="24466" cap="flat">
              <a:noFill/>
              <a:prstDash val="solid"/>
              <a:miter/>
            </a:ln>
          </p:spPr>
          <p:txBody>
            <a:bodyPr rtlCol="0" anchor="ctr"/>
            <a:lstStyle/>
            <a:p>
              <a:endParaRPr lang="en-EG"/>
            </a:p>
          </p:txBody>
        </p:sp>
        <p:sp>
          <p:nvSpPr>
            <p:cNvPr id="142" name="Freeform 141">
              <a:extLst>
                <a:ext uri="{FF2B5EF4-FFF2-40B4-BE49-F238E27FC236}">
                  <a16:creationId xmlns:a16="http://schemas.microsoft.com/office/drawing/2014/main" id="{8D8785C1-9D14-C345-ADD7-ADFB6B11DA81}"/>
                </a:ext>
              </a:extLst>
            </p:cNvPr>
            <p:cNvSpPr/>
            <p:nvPr/>
          </p:nvSpPr>
          <p:spPr>
            <a:xfrm>
              <a:off x="9947380" y="4623000"/>
              <a:ext cx="83616" cy="23195"/>
            </a:xfrm>
            <a:custGeom>
              <a:avLst/>
              <a:gdLst>
                <a:gd name="connsiteX0" fmla="*/ 82181 w 83616"/>
                <a:gd name="connsiteY0" fmla="*/ 15558 h 23195"/>
                <a:gd name="connsiteX1" fmla="*/ 43401 w 83616"/>
                <a:gd name="connsiteY1" fmla="*/ 1762 h 23195"/>
                <a:gd name="connsiteX2" fmla="*/ 1677 w 83616"/>
                <a:gd name="connsiteY2" fmla="*/ 5950 h 23195"/>
                <a:gd name="connsiteX3" fmla="*/ 1677 w 83616"/>
                <a:gd name="connsiteY3" fmla="*/ 12356 h 23195"/>
                <a:gd name="connsiteX4" fmla="*/ 36774 w 83616"/>
                <a:gd name="connsiteY4" fmla="*/ 16051 h 23195"/>
                <a:gd name="connsiteX5" fmla="*/ 79972 w 83616"/>
                <a:gd name="connsiteY5" fmla="*/ 23196 h 23195"/>
                <a:gd name="connsiteX6" fmla="*/ 83548 w 83616"/>
                <a:gd name="connsiteY6" fmla="*/ 18053 h 23195"/>
                <a:gd name="connsiteX7" fmla="*/ 82181 w 83616"/>
                <a:gd name="connsiteY7" fmla="*/ 15558 h 23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16" h="23195">
                  <a:moveTo>
                    <a:pt x="82181" y="15558"/>
                  </a:moveTo>
                  <a:cubicBezTo>
                    <a:pt x="71211" y="6635"/>
                    <a:pt x="57521" y="1764"/>
                    <a:pt x="43401" y="1762"/>
                  </a:cubicBezTo>
                  <a:cubicBezTo>
                    <a:pt x="29420" y="-1599"/>
                    <a:pt x="14718" y="-124"/>
                    <a:pt x="1677" y="5950"/>
                  </a:cubicBezTo>
                  <a:cubicBezTo>
                    <a:pt x="-41" y="7428"/>
                    <a:pt x="-1023" y="11124"/>
                    <a:pt x="1677" y="12356"/>
                  </a:cubicBezTo>
                  <a:cubicBezTo>
                    <a:pt x="13131" y="15313"/>
                    <a:pt x="24958" y="16558"/>
                    <a:pt x="36774" y="16051"/>
                  </a:cubicBezTo>
                  <a:cubicBezTo>
                    <a:pt x="50880" y="19965"/>
                    <a:pt x="65361" y="22360"/>
                    <a:pt x="79972" y="23196"/>
                  </a:cubicBezTo>
                  <a:cubicBezTo>
                    <a:pt x="82374" y="22767"/>
                    <a:pt x="83975" y="20464"/>
                    <a:pt x="83548" y="18053"/>
                  </a:cubicBezTo>
                  <a:cubicBezTo>
                    <a:pt x="83377" y="17093"/>
                    <a:pt x="82897" y="16216"/>
                    <a:pt x="82181" y="15558"/>
                  </a:cubicBezTo>
                  <a:close/>
                </a:path>
              </a:pathLst>
            </a:custGeom>
            <a:solidFill>
              <a:srgbClr val="27192E"/>
            </a:solidFill>
            <a:ln w="24466" cap="flat">
              <a:noFill/>
              <a:prstDash val="solid"/>
              <a:miter/>
            </a:ln>
          </p:spPr>
          <p:txBody>
            <a:bodyPr rtlCol="0" anchor="ctr"/>
            <a:lstStyle/>
            <a:p>
              <a:endParaRPr lang="en-EG"/>
            </a:p>
          </p:txBody>
        </p:sp>
        <p:sp>
          <p:nvSpPr>
            <p:cNvPr id="143" name="Freeform 142">
              <a:extLst>
                <a:ext uri="{FF2B5EF4-FFF2-40B4-BE49-F238E27FC236}">
                  <a16:creationId xmlns:a16="http://schemas.microsoft.com/office/drawing/2014/main" id="{22C72070-028B-5643-9EFD-E4CFA4BFEE72}"/>
                </a:ext>
              </a:extLst>
            </p:cNvPr>
            <p:cNvSpPr/>
            <p:nvPr/>
          </p:nvSpPr>
          <p:spPr>
            <a:xfrm>
              <a:off x="10605600" y="4581357"/>
              <a:ext cx="86659" cy="26926"/>
            </a:xfrm>
            <a:custGeom>
              <a:avLst/>
              <a:gdLst>
                <a:gd name="connsiteX0" fmla="*/ 84683 w 86659"/>
                <a:gd name="connsiteY0" fmla="*/ 9160 h 26926"/>
                <a:gd name="connsiteX1" fmla="*/ 988 w 86659"/>
                <a:gd name="connsiteY1" fmla="*/ 18029 h 26926"/>
                <a:gd name="connsiteX2" fmla="*/ 4670 w 86659"/>
                <a:gd name="connsiteY2" fmla="*/ 26898 h 26926"/>
                <a:gd name="connsiteX3" fmla="*/ 41485 w 86659"/>
                <a:gd name="connsiteY3" fmla="*/ 18276 h 26926"/>
                <a:gd name="connsiteX4" fmla="*/ 80019 w 86659"/>
                <a:gd name="connsiteY4" fmla="*/ 20247 h 26926"/>
                <a:gd name="connsiteX5" fmla="*/ 84683 w 86659"/>
                <a:gd name="connsiteY5" fmla="*/ 9160 h 2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59" h="26926">
                  <a:moveTo>
                    <a:pt x="84683" y="9160"/>
                  </a:moveTo>
                  <a:cubicBezTo>
                    <a:pt x="57684" y="-5755"/>
                    <a:pt x="24288" y="-2216"/>
                    <a:pt x="988" y="18029"/>
                  </a:cubicBezTo>
                  <a:cubicBezTo>
                    <a:pt x="-1466" y="21232"/>
                    <a:pt x="988" y="27391"/>
                    <a:pt x="4670" y="26898"/>
                  </a:cubicBezTo>
                  <a:cubicBezTo>
                    <a:pt x="17187" y="26898"/>
                    <a:pt x="29213" y="19508"/>
                    <a:pt x="41485" y="18276"/>
                  </a:cubicBezTo>
                  <a:cubicBezTo>
                    <a:pt x="53757" y="17044"/>
                    <a:pt x="67257" y="21725"/>
                    <a:pt x="80019" y="20247"/>
                  </a:cubicBezTo>
                  <a:cubicBezTo>
                    <a:pt x="84928" y="19754"/>
                    <a:pt x="89346" y="13841"/>
                    <a:pt x="84683" y="9160"/>
                  </a:cubicBezTo>
                  <a:close/>
                </a:path>
              </a:pathLst>
            </a:custGeom>
            <a:solidFill>
              <a:srgbClr val="27192E"/>
            </a:solidFill>
            <a:ln w="24466" cap="flat">
              <a:noFill/>
              <a:prstDash val="solid"/>
              <a:miter/>
            </a:ln>
          </p:spPr>
          <p:txBody>
            <a:bodyPr rtlCol="0" anchor="ctr"/>
            <a:lstStyle/>
            <a:p>
              <a:endParaRPr lang="en-EG"/>
            </a:p>
          </p:txBody>
        </p:sp>
        <p:sp>
          <p:nvSpPr>
            <p:cNvPr id="144" name="Freeform 143">
              <a:extLst>
                <a:ext uri="{FF2B5EF4-FFF2-40B4-BE49-F238E27FC236}">
                  <a16:creationId xmlns:a16="http://schemas.microsoft.com/office/drawing/2014/main" id="{9E56D3DE-AC67-404A-9979-58F7212C3AAA}"/>
                </a:ext>
              </a:extLst>
            </p:cNvPr>
            <p:cNvSpPr/>
            <p:nvPr/>
          </p:nvSpPr>
          <p:spPr>
            <a:xfrm>
              <a:off x="10617743" y="4619018"/>
              <a:ext cx="88212" cy="21877"/>
            </a:xfrm>
            <a:custGeom>
              <a:avLst/>
              <a:gdLst>
                <a:gd name="connsiteX0" fmla="*/ 82848 w 88212"/>
                <a:gd name="connsiteY0" fmla="*/ 3773 h 21877"/>
                <a:gd name="connsiteX1" fmla="*/ 33760 w 88212"/>
                <a:gd name="connsiteY1" fmla="*/ 1063 h 21877"/>
                <a:gd name="connsiteX2" fmla="*/ 1363 w 88212"/>
                <a:gd name="connsiteY2" fmla="*/ 10918 h 21877"/>
                <a:gd name="connsiteX3" fmla="*/ 7499 w 88212"/>
                <a:gd name="connsiteY3" fmla="*/ 21511 h 21877"/>
                <a:gd name="connsiteX4" fmla="*/ 84076 w 88212"/>
                <a:gd name="connsiteY4" fmla="*/ 16830 h 21877"/>
                <a:gd name="connsiteX5" fmla="*/ 87643 w 88212"/>
                <a:gd name="connsiteY5" fmla="*/ 7756 h 21877"/>
                <a:gd name="connsiteX6" fmla="*/ 82848 w 88212"/>
                <a:gd name="connsiteY6" fmla="*/ 3773 h 21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12" h="21877">
                  <a:moveTo>
                    <a:pt x="82848" y="3773"/>
                  </a:moveTo>
                  <a:cubicBezTo>
                    <a:pt x="66779" y="-68"/>
                    <a:pt x="50153" y="-986"/>
                    <a:pt x="33760" y="1063"/>
                  </a:cubicBezTo>
                  <a:cubicBezTo>
                    <a:pt x="22054" y="-458"/>
                    <a:pt x="10259" y="3129"/>
                    <a:pt x="1363" y="10918"/>
                  </a:cubicBezTo>
                  <a:cubicBezTo>
                    <a:pt x="-2074" y="15352"/>
                    <a:pt x="1363" y="23728"/>
                    <a:pt x="7499" y="21511"/>
                  </a:cubicBezTo>
                  <a:cubicBezTo>
                    <a:pt x="32042" y="12888"/>
                    <a:pt x="59777" y="25699"/>
                    <a:pt x="84076" y="16830"/>
                  </a:cubicBezTo>
                  <a:cubicBezTo>
                    <a:pt x="87557" y="15313"/>
                    <a:pt x="89154" y="11250"/>
                    <a:pt x="87643" y="7756"/>
                  </a:cubicBezTo>
                  <a:cubicBezTo>
                    <a:pt x="86769" y="5736"/>
                    <a:pt x="84988" y="4257"/>
                    <a:pt x="82848" y="3773"/>
                  </a:cubicBezTo>
                  <a:close/>
                </a:path>
              </a:pathLst>
            </a:custGeom>
            <a:solidFill>
              <a:srgbClr val="27192E"/>
            </a:solidFill>
            <a:ln w="24466" cap="flat">
              <a:noFill/>
              <a:prstDash val="solid"/>
              <a:miter/>
            </a:ln>
          </p:spPr>
          <p:txBody>
            <a:bodyPr rtlCol="0" anchor="ctr"/>
            <a:lstStyle/>
            <a:p>
              <a:endParaRPr lang="en-EG"/>
            </a:p>
          </p:txBody>
        </p:sp>
        <p:sp>
          <p:nvSpPr>
            <p:cNvPr id="145" name="Freeform 144">
              <a:extLst>
                <a:ext uri="{FF2B5EF4-FFF2-40B4-BE49-F238E27FC236}">
                  <a16:creationId xmlns:a16="http://schemas.microsoft.com/office/drawing/2014/main" id="{7FCEEF0A-1721-CB4E-8CBB-5E61AF72F87B}"/>
                </a:ext>
              </a:extLst>
            </p:cNvPr>
            <p:cNvSpPr/>
            <p:nvPr/>
          </p:nvSpPr>
          <p:spPr>
            <a:xfrm>
              <a:off x="9315906" y="4155196"/>
              <a:ext cx="428576" cy="576405"/>
            </a:xfrm>
            <a:custGeom>
              <a:avLst/>
              <a:gdLst>
                <a:gd name="connsiteX0" fmla="*/ 401946 w 428576"/>
                <a:gd name="connsiteY0" fmla="*/ 258187 h 576405"/>
                <a:gd name="connsiteX1" fmla="*/ 399983 w 428576"/>
                <a:gd name="connsiteY1" fmla="*/ 254738 h 576405"/>
                <a:gd name="connsiteX2" fmla="*/ 394583 w 428576"/>
                <a:gd name="connsiteY2" fmla="*/ 170236 h 576405"/>
                <a:gd name="connsiteX3" fmla="*/ 398756 w 428576"/>
                <a:gd name="connsiteY3" fmla="*/ 152005 h 576405"/>
                <a:gd name="connsiteX4" fmla="*/ 214185 w 428576"/>
                <a:gd name="connsiteY4" fmla="*/ 0 h 576405"/>
                <a:gd name="connsiteX5" fmla="*/ 29615 w 428576"/>
                <a:gd name="connsiteY5" fmla="*/ 152005 h 576405"/>
                <a:gd name="connsiteX6" fmla="*/ 34278 w 428576"/>
                <a:gd name="connsiteY6" fmla="*/ 173685 h 576405"/>
                <a:gd name="connsiteX7" fmla="*/ 28142 w 428576"/>
                <a:gd name="connsiteY7" fmla="*/ 254738 h 576405"/>
                <a:gd name="connsiteX8" fmla="*/ 26670 w 428576"/>
                <a:gd name="connsiteY8" fmla="*/ 257448 h 576405"/>
                <a:gd name="connsiteX9" fmla="*/ 110854 w 428576"/>
                <a:gd name="connsiteY9" fmla="*/ 549636 h 576405"/>
                <a:gd name="connsiteX10" fmla="*/ 401946 w 428576"/>
                <a:gd name="connsiteY10" fmla="*/ 465135 h 576405"/>
                <a:gd name="connsiteX11" fmla="*/ 401946 w 428576"/>
                <a:gd name="connsiteY11" fmla="*/ 257448 h 576405"/>
                <a:gd name="connsiteX12" fmla="*/ 328314 w 428576"/>
                <a:gd name="connsiteY12" fmla="*/ 159643 h 576405"/>
                <a:gd name="connsiteX13" fmla="*/ 328314 w 428576"/>
                <a:gd name="connsiteY13" fmla="*/ 162599 h 576405"/>
                <a:gd name="connsiteX14" fmla="*/ 318006 w 428576"/>
                <a:gd name="connsiteY14" fmla="*/ 174178 h 576405"/>
                <a:gd name="connsiteX15" fmla="*/ 256646 w 428576"/>
                <a:gd name="connsiteY15" fmla="*/ 171222 h 576405"/>
                <a:gd name="connsiteX16" fmla="*/ 154298 w 428576"/>
                <a:gd name="connsiteY16" fmla="*/ 175656 h 576405"/>
                <a:gd name="connsiteX17" fmla="*/ 110364 w 428576"/>
                <a:gd name="connsiteY17" fmla="*/ 175656 h 576405"/>
                <a:gd name="connsiteX18" fmla="*/ 102510 w 428576"/>
                <a:gd name="connsiteY18" fmla="*/ 166541 h 576405"/>
                <a:gd name="connsiteX19" fmla="*/ 99811 w 428576"/>
                <a:gd name="connsiteY19" fmla="*/ 156440 h 576405"/>
                <a:gd name="connsiteX20" fmla="*/ 99811 w 428576"/>
                <a:gd name="connsiteY20" fmla="*/ 129340 h 576405"/>
                <a:gd name="connsiteX21" fmla="*/ 215903 w 428576"/>
                <a:gd name="connsiteY21" fmla="*/ 63315 h 576405"/>
                <a:gd name="connsiteX22" fmla="*/ 331996 w 428576"/>
                <a:gd name="connsiteY22" fmla="*/ 129340 h 576405"/>
                <a:gd name="connsiteX23" fmla="*/ 328560 w 428576"/>
                <a:gd name="connsiteY23" fmla="*/ 158657 h 57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8576" h="576405">
                  <a:moveTo>
                    <a:pt x="401946" y="258187"/>
                  </a:moveTo>
                  <a:lnTo>
                    <a:pt x="399983" y="254738"/>
                  </a:lnTo>
                  <a:cubicBezTo>
                    <a:pt x="389337" y="227850"/>
                    <a:pt x="387447" y="198269"/>
                    <a:pt x="394583" y="170236"/>
                  </a:cubicBezTo>
                  <a:cubicBezTo>
                    <a:pt x="395810" y="164323"/>
                    <a:pt x="397037" y="158411"/>
                    <a:pt x="398756" y="152005"/>
                  </a:cubicBezTo>
                  <a:cubicBezTo>
                    <a:pt x="406119" y="122196"/>
                    <a:pt x="416427" y="2217"/>
                    <a:pt x="214185" y="0"/>
                  </a:cubicBezTo>
                  <a:cubicBezTo>
                    <a:pt x="11943" y="2217"/>
                    <a:pt x="22252" y="123181"/>
                    <a:pt x="29615" y="152005"/>
                  </a:cubicBezTo>
                  <a:cubicBezTo>
                    <a:pt x="31579" y="159643"/>
                    <a:pt x="33051" y="167033"/>
                    <a:pt x="34278" y="173685"/>
                  </a:cubicBezTo>
                  <a:cubicBezTo>
                    <a:pt x="40947" y="200664"/>
                    <a:pt x="38795" y="229080"/>
                    <a:pt x="28142" y="254738"/>
                  </a:cubicBezTo>
                  <a:lnTo>
                    <a:pt x="26670" y="257448"/>
                  </a:lnTo>
                  <a:cubicBezTo>
                    <a:pt x="-30467" y="361468"/>
                    <a:pt x="7224" y="492284"/>
                    <a:pt x="110854" y="549636"/>
                  </a:cubicBezTo>
                  <a:cubicBezTo>
                    <a:pt x="214483" y="606987"/>
                    <a:pt x="344810" y="569155"/>
                    <a:pt x="401946" y="465135"/>
                  </a:cubicBezTo>
                  <a:cubicBezTo>
                    <a:pt x="437453" y="400493"/>
                    <a:pt x="437453" y="322090"/>
                    <a:pt x="401946" y="257448"/>
                  </a:cubicBezTo>
                  <a:close/>
                  <a:moveTo>
                    <a:pt x="328314" y="159643"/>
                  </a:moveTo>
                  <a:cubicBezTo>
                    <a:pt x="328420" y="160625"/>
                    <a:pt x="328420" y="161616"/>
                    <a:pt x="328314" y="162599"/>
                  </a:cubicBezTo>
                  <a:cubicBezTo>
                    <a:pt x="325958" y="167305"/>
                    <a:pt x="322401" y="171300"/>
                    <a:pt x="318006" y="174178"/>
                  </a:cubicBezTo>
                  <a:cubicBezTo>
                    <a:pt x="297967" y="181372"/>
                    <a:pt x="275906" y="180309"/>
                    <a:pt x="256646" y="171222"/>
                  </a:cubicBezTo>
                  <a:cubicBezTo>
                    <a:pt x="223202" y="159633"/>
                    <a:pt x="186623" y="161218"/>
                    <a:pt x="154298" y="175656"/>
                  </a:cubicBezTo>
                  <a:cubicBezTo>
                    <a:pt x="140471" y="182601"/>
                    <a:pt x="124192" y="182601"/>
                    <a:pt x="110364" y="175656"/>
                  </a:cubicBezTo>
                  <a:cubicBezTo>
                    <a:pt x="107035" y="173317"/>
                    <a:pt x="104336" y="170185"/>
                    <a:pt x="102510" y="166541"/>
                  </a:cubicBezTo>
                  <a:cubicBezTo>
                    <a:pt x="101178" y="163305"/>
                    <a:pt x="100271" y="159910"/>
                    <a:pt x="99811" y="156440"/>
                  </a:cubicBezTo>
                  <a:cubicBezTo>
                    <a:pt x="98641" y="147445"/>
                    <a:pt x="98641" y="138335"/>
                    <a:pt x="99811" y="129340"/>
                  </a:cubicBezTo>
                  <a:cubicBezTo>
                    <a:pt x="103983" y="55431"/>
                    <a:pt x="215903" y="63315"/>
                    <a:pt x="215903" y="63315"/>
                  </a:cubicBezTo>
                  <a:cubicBezTo>
                    <a:pt x="215903" y="63315"/>
                    <a:pt x="327824" y="55678"/>
                    <a:pt x="331996" y="129340"/>
                  </a:cubicBezTo>
                  <a:cubicBezTo>
                    <a:pt x="332179" y="139224"/>
                    <a:pt x="331023" y="149086"/>
                    <a:pt x="328560" y="158657"/>
                  </a:cubicBezTo>
                  <a:close/>
                </a:path>
              </a:pathLst>
            </a:custGeom>
            <a:solidFill>
              <a:schemeClr val="accent1">
                <a:lumMod val="50000"/>
              </a:schemeClr>
            </a:solidFill>
            <a:ln w="24466" cap="flat">
              <a:noFill/>
              <a:prstDash val="solid"/>
              <a:miter/>
            </a:ln>
          </p:spPr>
          <p:txBody>
            <a:bodyPr rtlCol="0" anchor="ctr"/>
            <a:lstStyle/>
            <a:p>
              <a:endParaRPr lang="en-EG"/>
            </a:p>
          </p:txBody>
        </p:sp>
        <p:sp>
          <p:nvSpPr>
            <p:cNvPr id="146" name="Freeform 145">
              <a:extLst>
                <a:ext uri="{FF2B5EF4-FFF2-40B4-BE49-F238E27FC236}">
                  <a16:creationId xmlns:a16="http://schemas.microsoft.com/office/drawing/2014/main" id="{67F3F5B2-B9F3-C449-93BB-2D4B349D4EF7}"/>
                </a:ext>
              </a:extLst>
            </p:cNvPr>
            <p:cNvSpPr/>
            <p:nvPr/>
          </p:nvSpPr>
          <p:spPr>
            <a:xfrm>
              <a:off x="9342474" y="4155196"/>
              <a:ext cx="375235" cy="173685"/>
            </a:xfrm>
            <a:custGeom>
              <a:avLst/>
              <a:gdLst>
                <a:gd name="connsiteX0" fmla="*/ 372188 w 375235"/>
                <a:gd name="connsiteY0" fmla="*/ 152005 h 173685"/>
                <a:gd name="connsiteX1" fmla="*/ 368015 w 375235"/>
                <a:gd name="connsiteY1" fmla="*/ 170236 h 173685"/>
                <a:gd name="connsiteX2" fmla="*/ 301992 w 375235"/>
                <a:gd name="connsiteY2" fmla="*/ 158657 h 173685"/>
                <a:gd name="connsiteX3" fmla="*/ 304692 w 375235"/>
                <a:gd name="connsiteY3" fmla="*/ 127616 h 173685"/>
                <a:gd name="connsiteX4" fmla="*/ 188599 w 375235"/>
                <a:gd name="connsiteY4" fmla="*/ 61591 h 173685"/>
                <a:gd name="connsiteX5" fmla="*/ 72507 w 375235"/>
                <a:gd name="connsiteY5" fmla="*/ 127616 h 173685"/>
                <a:gd name="connsiteX6" fmla="*/ 72507 w 375235"/>
                <a:gd name="connsiteY6" fmla="*/ 154715 h 173685"/>
                <a:gd name="connsiteX7" fmla="*/ 7711 w 375235"/>
                <a:gd name="connsiteY7" fmla="*/ 173685 h 173685"/>
                <a:gd name="connsiteX8" fmla="*/ 3047 w 375235"/>
                <a:gd name="connsiteY8" fmla="*/ 152005 h 173685"/>
                <a:gd name="connsiteX9" fmla="*/ 187618 w 375235"/>
                <a:gd name="connsiteY9" fmla="*/ 0 h 173685"/>
                <a:gd name="connsiteX10" fmla="*/ 372188 w 375235"/>
                <a:gd name="connsiteY10" fmla="*/ 152005 h 17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235" h="173685">
                  <a:moveTo>
                    <a:pt x="372188" y="152005"/>
                  </a:moveTo>
                  <a:cubicBezTo>
                    <a:pt x="370470" y="158411"/>
                    <a:pt x="369243" y="164323"/>
                    <a:pt x="368015" y="170236"/>
                  </a:cubicBezTo>
                  <a:cubicBezTo>
                    <a:pt x="345499" y="170319"/>
                    <a:pt x="323147" y="166399"/>
                    <a:pt x="301992" y="158657"/>
                  </a:cubicBezTo>
                  <a:cubicBezTo>
                    <a:pt x="304367" y="148493"/>
                    <a:pt x="305276" y="138039"/>
                    <a:pt x="304692" y="127616"/>
                  </a:cubicBezTo>
                  <a:cubicBezTo>
                    <a:pt x="300520" y="53707"/>
                    <a:pt x="188599" y="61591"/>
                    <a:pt x="188599" y="61591"/>
                  </a:cubicBezTo>
                  <a:cubicBezTo>
                    <a:pt x="188599" y="61591"/>
                    <a:pt x="76679" y="53953"/>
                    <a:pt x="72507" y="127616"/>
                  </a:cubicBezTo>
                  <a:cubicBezTo>
                    <a:pt x="71337" y="136611"/>
                    <a:pt x="71337" y="145720"/>
                    <a:pt x="72507" y="154715"/>
                  </a:cubicBezTo>
                  <a:cubicBezTo>
                    <a:pt x="51666" y="163402"/>
                    <a:pt x="29937" y="169764"/>
                    <a:pt x="7711" y="173685"/>
                  </a:cubicBezTo>
                  <a:cubicBezTo>
                    <a:pt x="6484" y="167033"/>
                    <a:pt x="5011" y="159643"/>
                    <a:pt x="3047" y="152005"/>
                  </a:cubicBezTo>
                  <a:cubicBezTo>
                    <a:pt x="-4316" y="122196"/>
                    <a:pt x="-14624" y="2217"/>
                    <a:pt x="187618" y="0"/>
                  </a:cubicBezTo>
                  <a:cubicBezTo>
                    <a:pt x="389860" y="2217"/>
                    <a:pt x="379551" y="122196"/>
                    <a:pt x="372188" y="152005"/>
                  </a:cubicBezTo>
                  <a:close/>
                </a:path>
              </a:pathLst>
            </a:custGeom>
            <a:solidFill>
              <a:schemeClr val="accent1">
                <a:lumMod val="75000"/>
              </a:schemeClr>
            </a:solidFill>
            <a:ln w="24466" cap="flat">
              <a:noFill/>
              <a:prstDash val="solid"/>
              <a:miter/>
            </a:ln>
          </p:spPr>
          <p:txBody>
            <a:bodyPr rtlCol="0" anchor="ctr"/>
            <a:lstStyle/>
            <a:p>
              <a:endParaRPr lang="en-EG"/>
            </a:p>
          </p:txBody>
        </p:sp>
        <p:sp>
          <p:nvSpPr>
            <p:cNvPr id="147" name="Freeform 146">
              <a:extLst>
                <a:ext uri="{FF2B5EF4-FFF2-40B4-BE49-F238E27FC236}">
                  <a16:creationId xmlns:a16="http://schemas.microsoft.com/office/drawing/2014/main" id="{9162D9BF-4FA3-E84C-8EF2-020EEB8CA41F}"/>
                </a:ext>
              </a:extLst>
            </p:cNvPr>
            <p:cNvSpPr/>
            <p:nvPr/>
          </p:nvSpPr>
          <p:spPr>
            <a:xfrm>
              <a:off x="9456951" y="4442946"/>
              <a:ext cx="147263" cy="147817"/>
            </a:xfrm>
            <a:custGeom>
              <a:avLst/>
              <a:gdLst>
                <a:gd name="connsiteX0" fmla="*/ 0 w 147263"/>
                <a:gd name="connsiteY0" fmla="*/ 73909 h 147817"/>
                <a:gd name="connsiteX1" fmla="*/ 73632 w 147263"/>
                <a:gd name="connsiteY1" fmla="*/ 0 h 147817"/>
                <a:gd name="connsiteX2" fmla="*/ 147263 w 147263"/>
                <a:gd name="connsiteY2" fmla="*/ 73909 h 147817"/>
                <a:gd name="connsiteX3" fmla="*/ 73632 w 147263"/>
                <a:gd name="connsiteY3" fmla="*/ 147817 h 147817"/>
                <a:gd name="connsiteX4" fmla="*/ 0 w 147263"/>
                <a:gd name="connsiteY4" fmla="*/ 73909 h 147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63" h="147817">
                  <a:moveTo>
                    <a:pt x="0" y="73909"/>
                  </a:moveTo>
                  <a:cubicBezTo>
                    <a:pt x="0" y="33090"/>
                    <a:pt x="32966" y="0"/>
                    <a:pt x="73632" y="0"/>
                  </a:cubicBezTo>
                  <a:cubicBezTo>
                    <a:pt x="114297" y="0"/>
                    <a:pt x="147263" y="33090"/>
                    <a:pt x="147263" y="73909"/>
                  </a:cubicBezTo>
                  <a:cubicBezTo>
                    <a:pt x="147263" y="114727"/>
                    <a:pt x="114297" y="147817"/>
                    <a:pt x="73632" y="147817"/>
                  </a:cubicBezTo>
                  <a:cubicBezTo>
                    <a:pt x="32966" y="147817"/>
                    <a:pt x="0" y="114727"/>
                    <a:pt x="0" y="73909"/>
                  </a:cubicBezTo>
                  <a:close/>
                </a:path>
              </a:pathLst>
            </a:custGeom>
            <a:solidFill>
              <a:schemeClr val="accent1">
                <a:lumMod val="75000"/>
              </a:schemeClr>
            </a:solidFill>
            <a:ln w="24466" cap="flat">
              <a:noFill/>
              <a:prstDash val="solid"/>
              <a:miter/>
            </a:ln>
          </p:spPr>
          <p:txBody>
            <a:bodyPr rtlCol="0" anchor="ctr"/>
            <a:lstStyle/>
            <a:p>
              <a:endParaRPr lang="en-EG"/>
            </a:p>
          </p:txBody>
        </p:sp>
        <p:sp>
          <p:nvSpPr>
            <p:cNvPr id="148" name="Freeform 147">
              <a:extLst>
                <a:ext uri="{FF2B5EF4-FFF2-40B4-BE49-F238E27FC236}">
                  <a16:creationId xmlns:a16="http://schemas.microsoft.com/office/drawing/2014/main" id="{C45FEBC5-2156-B94A-9059-9B64B430F704}"/>
                </a:ext>
              </a:extLst>
            </p:cNvPr>
            <p:cNvSpPr/>
            <p:nvPr/>
          </p:nvSpPr>
          <p:spPr>
            <a:xfrm>
              <a:off x="9376773" y="4407418"/>
              <a:ext cx="40001" cy="109540"/>
            </a:xfrm>
            <a:custGeom>
              <a:avLst/>
              <a:gdLst>
                <a:gd name="connsiteX0" fmla="*/ 34280 w 40001"/>
                <a:gd name="connsiteY0" fmla="*/ 299 h 109540"/>
                <a:gd name="connsiteX1" fmla="*/ 1146 w 40001"/>
                <a:gd name="connsiteY1" fmla="*/ 104510 h 109540"/>
                <a:gd name="connsiteX2" fmla="*/ 11455 w 40001"/>
                <a:gd name="connsiteY2" fmla="*/ 104510 h 109540"/>
                <a:gd name="connsiteX3" fmla="*/ 19063 w 40001"/>
                <a:gd name="connsiteY3" fmla="*/ 48586 h 109540"/>
                <a:gd name="connsiteX4" fmla="*/ 39925 w 40001"/>
                <a:gd name="connsiteY4" fmla="*/ 4980 h 109540"/>
                <a:gd name="connsiteX5" fmla="*/ 36617 w 40001"/>
                <a:gd name="connsiteY5" fmla="*/ 75 h 109540"/>
                <a:gd name="connsiteX6" fmla="*/ 34280 w 40001"/>
                <a:gd name="connsiteY6" fmla="*/ 299 h 1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1" h="109540">
                  <a:moveTo>
                    <a:pt x="34280" y="299"/>
                  </a:moveTo>
                  <a:cubicBezTo>
                    <a:pt x="3355" y="20008"/>
                    <a:pt x="-3026" y="71497"/>
                    <a:pt x="1146" y="104510"/>
                  </a:cubicBezTo>
                  <a:cubicBezTo>
                    <a:pt x="1146" y="109930"/>
                    <a:pt x="10227" y="112394"/>
                    <a:pt x="11455" y="104510"/>
                  </a:cubicBezTo>
                  <a:cubicBezTo>
                    <a:pt x="15136" y="86033"/>
                    <a:pt x="14645" y="67063"/>
                    <a:pt x="19063" y="48586"/>
                  </a:cubicBezTo>
                  <a:cubicBezTo>
                    <a:pt x="23904" y="33124"/>
                    <a:pt x="30930" y="18439"/>
                    <a:pt x="39925" y="4980"/>
                  </a:cubicBezTo>
                  <a:cubicBezTo>
                    <a:pt x="40361" y="2708"/>
                    <a:pt x="38880" y="513"/>
                    <a:pt x="36617" y="75"/>
                  </a:cubicBezTo>
                  <a:cubicBezTo>
                    <a:pt x="35833" y="-76"/>
                    <a:pt x="35022" y="2"/>
                    <a:pt x="34280" y="299"/>
                  </a:cubicBezTo>
                  <a:close/>
                </a:path>
              </a:pathLst>
            </a:custGeom>
            <a:solidFill>
              <a:schemeClr val="accent1">
                <a:lumMod val="60000"/>
                <a:lumOff val="40000"/>
              </a:schemeClr>
            </a:solidFill>
            <a:ln w="24466" cap="flat">
              <a:noFill/>
              <a:prstDash val="solid"/>
              <a:miter/>
            </a:ln>
          </p:spPr>
          <p:txBody>
            <a:bodyPr rtlCol="0" anchor="ctr"/>
            <a:lstStyle/>
            <a:p>
              <a:endParaRPr lang="en-EG"/>
            </a:p>
          </p:txBody>
        </p:sp>
        <p:sp>
          <p:nvSpPr>
            <p:cNvPr id="149" name="Freeform 148">
              <a:extLst>
                <a:ext uri="{FF2B5EF4-FFF2-40B4-BE49-F238E27FC236}">
                  <a16:creationId xmlns:a16="http://schemas.microsoft.com/office/drawing/2014/main" id="{6E84F64F-C28E-E740-B625-8D998CFCB624}"/>
                </a:ext>
              </a:extLst>
            </p:cNvPr>
            <p:cNvSpPr/>
            <p:nvPr/>
          </p:nvSpPr>
          <p:spPr>
            <a:xfrm>
              <a:off x="9629495" y="4572571"/>
              <a:ext cx="51296" cy="73870"/>
            </a:xfrm>
            <a:custGeom>
              <a:avLst/>
              <a:gdLst>
                <a:gd name="connsiteX0" fmla="*/ 51297 w 51296"/>
                <a:gd name="connsiteY0" fmla="*/ 4396 h 73870"/>
                <a:gd name="connsiteX1" fmla="*/ 43197 w 51296"/>
                <a:gd name="connsiteY1" fmla="*/ 2179 h 73870"/>
                <a:gd name="connsiteX2" fmla="*/ 21844 w 51296"/>
                <a:gd name="connsiteY2" fmla="*/ 42829 h 73870"/>
                <a:gd name="connsiteX3" fmla="*/ 0 w 51296"/>
                <a:gd name="connsiteY3" fmla="*/ 71900 h 73870"/>
                <a:gd name="connsiteX4" fmla="*/ 1718 w 51296"/>
                <a:gd name="connsiteY4" fmla="*/ 73871 h 73870"/>
                <a:gd name="connsiteX5" fmla="*/ 35589 w 51296"/>
                <a:gd name="connsiteY5" fmla="*/ 46771 h 73870"/>
                <a:gd name="connsiteX6" fmla="*/ 51297 w 51296"/>
                <a:gd name="connsiteY6" fmla="*/ 4396 h 73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296" h="73870">
                  <a:moveTo>
                    <a:pt x="51297" y="4396"/>
                  </a:moveTo>
                  <a:cubicBezTo>
                    <a:pt x="51297" y="455"/>
                    <a:pt x="45406" y="-2009"/>
                    <a:pt x="43197" y="2179"/>
                  </a:cubicBezTo>
                  <a:cubicBezTo>
                    <a:pt x="37807" y="16575"/>
                    <a:pt x="30633" y="30232"/>
                    <a:pt x="21844" y="42829"/>
                  </a:cubicBezTo>
                  <a:cubicBezTo>
                    <a:pt x="14235" y="51944"/>
                    <a:pt x="982" y="59582"/>
                    <a:pt x="0" y="71900"/>
                  </a:cubicBezTo>
                  <a:cubicBezTo>
                    <a:pt x="0" y="71900"/>
                    <a:pt x="0" y="73871"/>
                    <a:pt x="1718" y="73871"/>
                  </a:cubicBezTo>
                  <a:cubicBezTo>
                    <a:pt x="14972" y="73871"/>
                    <a:pt x="27980" y="56379"/>
                    <a:pt x="35589" y="46771"/>
                  </a:cubicBezTo>
                  <a:cubicBezTo>
                    <a:pt x="45743" y="35009"/>
                    <a:pt x="51322" y="19960"/>
                    <a:pt x="51297" y="4396"/>
                  </a:cubicBezTo>
                  <a:close/>
                </a:path>
              </a:pathLst>
            </a:custGeom>
            <a:solidFill>
              <a:schemeClr val="accent1">
                <a:lumMod val="60000"/>
                <a:lumOff val="40000"/>
              </a:schemeClr>
            </a:solidFill>
            <a:ln w="24466" cap="flat">
              <a:noFill/>
              <a:prstDash val="solid"/>
              <a:miter/>
            </a:ln>
          </p:spPr>
          <p:txBody>
            <a:bodyPr rtlCol="0" anchor="ctr"/>
            <a:lstStyle/>
            <a:p>
              <a:endParaRPr lang="en-EG"/>
            </a:p>
          </p:txBody>
        </p:sp>
        <p:sp>
          <p:nvSpPr>
            <p:cNvPr id="150" name="Freeform 149">
              <a:extLst>
                <a:ext uri="{FF2B5EF4-FFF2-40B4-BE49-F238E27FC236}">
                  <a16:creationId xmlns:a16="http://schemas.microsoft.com/office/drawing/2014/main" id="{76D92B2A-242D-DE47-8FB5-38ED4CC0005C}"/>
                </a:ext>
              </a:extLst>
            </p:cNvPr>
            <p:cNvSpPr/>
            <p:nvPr/>
          </p:nvSpPr>
          <p:spPr>
            <a:xfrm>
              <a:off x="9600663" y="2211736"/>
              <a:ext cx="264462" cy="44520"/>
            </a:xfrm>
            <a:custGeom>
              <a:avLst/>
              <a:gdLst>
                <a:gd name="connsiteX0" fmla="*/ 252917 w 264462"/>
                <a:gd name="connsiteY0" fmla="*/ 156 h 44520"/>
                <a:gd name="connsiteX1" fmla="*/ 3797 w 264462"/>
                <a:gd name="connsiteY1" fmla="*/ 33661 h 44520"/>
                <a:gd name="connsiteX2" fmla="*/ 5269 w 264462"/>
                <a:gd name="connsiteY2" fmla="*/ 44501 h 44520"/>
                <a:gd name="connsiteX3" fmla="*/ 151060 w 264462"/>
                <a:gd name="connsiteY3" fmla="*/ 28980 h 44520"/>
                <a:gd name="connsiteX4" fmla="*/ 260035 w 264462"/>
                <a:gd name="connsiteY4" fmla="*/ 16908 h 44520"/>
                <a:gd name="connsiteX5" fmla="*/ 252917 w 264462"/>
                <a:gd name="connsiteY5" fmla="*/ 156 h 4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462" h="44520">
                  <a:moveTo>
                    <a:pt x="252917" y="156"/>
                  </a:moveTo>
                  <a:cubicBezTo>
                    <a:pt x="170204" y="15430"/>
                    <a:pt x="84301" y="2619"/>
                    <a:pt x="3797" y="33661"/>
                  </a:cubicBezTo>
                  <a:cubicBezTo>
                    <a:pt x="-1603" y="35878"/>
                    <a:pt x="-1358" y="44994"/>
                    <a:pt x="5269" y="44501"/>
                  </a:cubicBezTo>
                  <a:cubicBezTo>
                    <a:pt x="54357" y="41791"/>
                    <a:pt x="102218" y="31936"/>
                    <a:pt x="151060" y="28980"/>
                  </a:cubicBezTo>
                  <a:cubicBezTo>
                    <a:pt x="186403" y="26763"/>
                    <a:pt x="227883" y="34400"/>
                    <a:pt x="260035" y="16908"/>
                  </a:cubicBezTo>
                  <a:cubicBezTo>
                    <a:pt x="269362" y="11488"/>
                    <a:pt x="262489" y="-1569"/>
                    <a:pt x="252917" y="156"/>
                  </a:cubicBezTo>
                  <a:close/>
                </a:path>
              </a:pathLst>
            </a:custGeom>
            <a:solidFill>
              <a:schemeClr val="accent1">
                <a:lumMod val="20000"/>
                <a:lumOff val="80000"/>
              </a:schemeClr>
            </a:solidFill>
            <a:ln w="24466" cap="flat">
              <a:noFill/>
              <a:prstDash val="solid"/>
              <a:miter/>
            </a:ln>
          </p:spPr>
          <p:txBody>
            <a:bodyPr rtlCol="0" anchor="ctr"/>
            <a:lstStyle/>
            <a:p>
              <a:endParaRPr lang="en-EG"/>
            </a:p>
          </p:txBody>
        </p:sp>
        <p:sp>
          <p:nvSpPr>
            <p:cNvPr id="151" name="Freeform 150">
              <a:extLst>
                <a:ext uri="{FF2B5EF4-FFF2-40B4-BE49-F238E27FC236}">
                  <a16:creationId xmlns:a16="http://schemas.microsoft.com/office/drawing/2014/main" id="{91A6E9E3-F1E6-0F4D-AC8F-11B99DABA02A}"/>
                </a:ext>
              </a:extLst>
            </p:cNvPr>
            <p:cNvSpPr/>
            <p:nvPr/>
          </p:nvSpPr>
          <p:spPr>
            <a:xfrm>
              <a:off x="9750548" y="2041549"/>
              <a:ext cx="138388" cy="73739"/>
            </a:xfrm>
            <a:custGeom>
              <a:avLst/>
              <a:gdLst>
                <a:gd name="connsiteX0" fmla="*/ 132976 w 138388"/>
                <a:gd name="connsiteY0" fmla="*/ 54799 h 73739"/>
                <a:gd name="connsiteX1" fmla="*/ 8293 w 138388"/>
                <a:gd name="connsiteY1" fmla="*/ 353 h 73739"/>
                <a:gd name="connsiteX2" fmla="*/ 3139 w 138388"/>
                <a:gd name="connsiteY2" fmla="*/ 12918 h 73739"/>
                <a:gd name="connsiteX3" fmla="*/ 122422 w 138388"/>
                <a:gd name="connsiteY3" fmla="*/ 72784 h 73739"/>
                <a:gd name="connsiteX4" fmla="*/ 132976 w 138388"/>
                <a:gd name="connsiteY4" fmla="*/ 54799 h 7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88" h="73739">
                  <a:moveTo>
                    <a:pt x="132976" y="54799"/>
                  </a:moveTo>
                  <a:cubicBezTo>
                    <a:pt x="92642" y="33941"/>
                    <a:pt x="50992" y="15753"/>
                    <a:pt x="8293" y="353"/>
                  </a:cubicBezTo>
                  <a:cubicBezTo>
                    <a:pt x="930" y="-2110"/>
                    <a:pt x="-3243" y="8976"/>
                    <a:pt x="3139" y="12918"/>
                  </a:cubicBezTo>
                  <a:cubicBezTo>
                    <a:pt x="41687" y="35221"/>
                    <a:pt x="81518" y="55211"/>
                    <a:pt x="122422" y="72784"/>
                  </a:cubicBezTo>
                  <a:cubicBezTo>
                    <a:pt x="134449" y="77957"/>
                    <a:pt x="145248" y="60712"/>
                    <a:pt x="132976" y="54799"/>
                  </a:cubicBezTo>
                  <a:close/>
                </a:path>
              </a:pathLst>
            </a:custGeom>
            <a:solidFill>
              <a:schemeClr val="accent1">
                <a:lumMod val="20000"/>
                <a:lumOff val="80000"/>
              </a:schemeClr>
            </a:solidFill>
            <a:ln w="24466" cap="flat">
              <a:noFill/>
              <a:prstDash val="solid"/>
              <a:miter/>
            </a:ln>
          </p:spPr>
          <p:txBody>
            <a:bodyPr rtlCol="0" anchor="ctr"/>
            <a:lstStyle/>
            <a:p>
              <a:endParaRPr lang="en-EG"/>
            </a:p>
          </p:txBody>
        </p:sp>
      </p:grpSp>
      <p:sp>
        <p:nvSpPr>
          <p:cNvPr id="159" name="Parallelogram 158">
            <a:extLst>
              <a:ext uri="{FF2B5EF4-FFF2-40B4-BE49-F238E27FC236}">
                <a16:creationId xmlns:a16="http://schemas.microsoft.com/office/drawing/2014/main" id="{9937EF10-6626-DB4B-AB4F-2A6E1FB81431}"/>
              </a:ext>
            </a:extLst>
          </p:cNvPr>
          <p:cNvSpPr>
            <a:spLocks noChangeAspect="1"/>
          </p:cNvSpPr>
          <p:nvPr/>
        </p:nvSpPr>
        <p:spPr>
          <a:xfrm>
            <a:off x="595461" y="5213109"/>
            <a:ext cx="694256" cy="449577"/>
          </a:xfrm>
          <a:prstGeom prst="parallelogram">
            <a:avLst>
              <a:gd name="adj" fmla="val 4311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defTabSz="914400" rtl="0" eaLnBrk="1" latinLnBrk="0" hangingPunct="1"/>
            <a:endParaRPr lang="en-US">
              <a:latin typeface="Roboto" panose="02000000000000000000" pitchFamily="2" charset="0"/>
              <a:ea typeface="Roboto" panose="02000000000000000000" pitchFamily="2" charset="0"/>
            </a:endParaRPr>
          </a:p>
        </p:txBody>
      </p:sp>
      <p:sp>
        <p:nvSpPr>
          <p:cNvPr id="160" name="TextBox 159">
            <a:extLst>
              <a:ext uri="{FF2B5EF4-FFF2-40B4-BE49-F238E27FC236}">
                <a16:creationId xmlns:a16="http://schemas.microsoft.com/office/drawing/2014/main" id="{B2861767-7628-7B48-9066-529F158B9ADE}"/>
              </a:ext>
            </a:extLst>
          </p:cNvPr>
          <p:cNvSpPr txBox="1"/>
          <p:nvPr/>
        </p:nvSpPr>
        <p:spPr>
          <a:xfrm>
            <a:off x="1456086" y="5197842"/>
            <a:ext cx="1046761"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161" name="Rectangle 160">
            <a:extLst>
              <a:ext uri="{FF2B5EF4-FFF2-40B4-BE49-F238E27FC236}">
                <a16:creationId xmlns:a16="http://schemas.microsoft.com/office/drawing/2014/main" id="{4AB68B5B-7F25-004C-97EC-85CBF2DE5704}"/>
              </a:ext>
            </a:extLst>
          </p:cNvPr>
          <p:cNvSpPr/>
          <p:nvPr/>
        </p:nvSpPr>
        <p:spPr>
          <a:xfrm>
            <a:off x="1456086" y="5389194"/>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grpSp>
        <p:nvGrpSpPr>
          <p:cNvPr id="164" name="Group 163">
            <a:extLst>
              <a:ext uri="{FF2B5EF4-FFF2-40B4-BE49-F238E27FC236}">
                <a16:creationId xmlns:a16="http://schemas.microsoft.com/office/drawing/2014/main" id="{006003C5-E4CF-624A-A0C7-B18340140EF6}"/>
              </a:ext>
            </a:extLst>
          </p:cNvPr>
          <p:cNvGrpSpPr/>
          <p:nvPr/>
        </p:nvGrpSpPr>
        <p:grpSpPr>
          <a:xfrm>
            <a:off x="3251121" y="3189176"/>
            <a:ext cx="828586" cy="403954"/>
            <a:chOff x="3251121" y="3244334"/>
            <a:chExt cx="828586" cy="403954"/>
          </a:xfrm>
        </p:grpSpPr>
        <p:grpSp>
          <p:nvGrpSpPr>
            <p:cNvPr id="158" name="Group 157">
              <a:extLst>
                <a:ext uri="{FF2B5EF4-FFF2-40B4-BE49-F238E27FC236}">
                  <a16:creationId xmlns:a16="http://schemas.microsoft.com/office/drawing/2014/main" id="{CD03EA8D-C246-8644-9C36-6886F14AC578}"/>
                </a:ext>
              </a:extLst>
            </p:cNvPr>
            <p:cNvGrpSpPr>
              <a:grpSpLocks noChangeAspect="1"/>
            </p:cNvGrpSpPr>
            <p:nvPr/>
          </p:nvGrpSpPr>
          <p:grpSpPr>
            <a:xfrm>
              <a:off x="3251121" y="3469306"/>
              <a:ext cx="828586" cy="178982"/>
              <a:chOff x="3062736" y="3001108"/>
              <a:chExt cx="1953764" cy="422031"/>
            </a:xfrm>
            <a:gradFill>
              <a:gsLst>
                <a:gs pos="100000">
                  <a:schemeClr val="accent1">
                    <a:lumMod val="75000"/>
                  </a:schemeClr>
                </a:gs>
                <a:gs pos="0">
                  <a:schemeClr val="accent1">
                    <a:alpha val="50000"/>
                  </a:schemeClr>
                </a:gs>
              </a:gsLst>
              <a:lin ang="0" scaled="0"/>
            </a:gradFill>
          </p:grpSpPr>
          <p:sp>
            <p:nvSpPr>
              <p:cNvPr id="154" name="Chevron 153">
                <a:extLst>
                  <a:ext uri="{FF2B5EF4-FFF2-40B4-BE49-F238E27FC236}">
                    <a16:creationId xmlns:a16="http://schemas.microsoft.com/office/drawing/2014/main" id="{9639EB4B-327B-2B4E-8066-3AC08BD9D74C}"/>
                  </a:ext>
                </a:extLst>
              </p:cNvPr>
              <p:cNvSpPr/>
              <p:nvPr/>
            </p:nvSpPr>
            <p:spPr>
              <a:xfrm>
                <a:off x="3062736" y="3001108"/>
                <a:ext cx="422030" cy="42203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1"/>
                  </a:solidFill>
                </a:endParaRPr>
              </a:p>
            </p:txBody>
          </p:sp>
          <p:sp>
            <p:nvSpPr>
              <p:cNvPr id="155" name="Chevron 154">
                <a:extLst>
                  <a:ext uri="{FF2B5EF4-FFF2-40B4-BE49-F238E27FC236}">
                    <a16:creationId xmlns:a16="http://schemas.microsoft.com/office/drawing/2014/main" id="{AB1949B4-F2EE-7A41-8D80-A54F480EEC33}"/>
                  </a:ext>
                </a:extLst>
              </p:cNvPr>
              <p:cNvSpPr/>
              <p:nvPr/>
            </p:nvSpPr>
            <p:spPr>
              <a:xfrm>
                <a:off x="3381729" y="3001108"/>
                <a:ext cx="422031" cy="42203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1"/>
                  </a:solidFill>
                </a:endParaRPr>
              </a:p>
            </p:txBody>
          </p:sp>
          <p:sp>
            <p:nvSpPr>
              <p:cNvPr id="156" name="Chevron 155">
                <a:extLst>
                  <a:ext uri="{FF2B5EF4-FFF2-40B4-BE49-F238E27FC236}">
                    <a16:creationId xmlns:a16="http://schemas.microsoft.com/office/drawing/2014/main" id="{D6F39F62-C342-744F-BD3F-5E17C00E5465}"/>
                  </a:ext>
                </a:extLst>
              </p:cNvPr>
              <p:cNvSpPr/>
              <p:nvPr/>
            </p:nvSpPr>
            <p:spPr>
              <a:xfrm>
                <a:off x="3700722" y="3001108"/>
                <a:ext cx="422031" cy="42203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1"/>
                  </a:solidFill>
                </a:endParaRPr>
              </a:p>
            </p:txBody>
          </p:sp>
          <p:sp>
            <p:nvSpPr>
              <p:cNvPr id="157" name="Chevron 156">
                <a:extLst>
                  <a:ext uri="{FF2B5EF4-FFF2-40B4-BE49-F238E27FC236}">
                    <a16:creationId xmlns:a16="http://schemas.microsoft.com/office/drawing/2014/main" id="{3B99CA70-D202-634B-A611-91F09C2B07AC}"/>
                  </a:ext>
                </a:extLst>
              </p:cNvPr>
              <p:cNvSpPr/>
              <p:nvPr/>
            </p:nvSpPr>
            <p:spPr>
              <a:xfrm>
                <a:off x="4019713" y="3001108"/>
                <a:ext cx="996787" cy="42203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1"/>
                  </a:solidFill>
                </a:endParaRPr>
              </a:p>
            </p:txBody>
          </p:sp>
        </p:grpSp>
        <p:sp>
          <p:nvSpPr>
            <p:cNvPr id="162" name="TextBox 161">
              <a:extLst>
                <a:ext uri="{FF2B5EF4-FFF2-40B4-BE49-F238E27FC236}">
                  <a16:creationId xmlns:a16="http://schemas.microsoft.com/office/drawing/2014/main" id="{9FF6FD30-8242-5D4A-94B0-06864DF52B2D}"/>
                </a:ext>
              </a:extLst>
            </p:cNvPr>
            <p:cNvSpPr txBox="1"/>
            <p:nvPr/>
          </p:nvSpPr>
          <p:spPr>
            <a:xfrm flipH="1">
              <a:off x="3321570" y="3244334"/>
              <a:ext cx="687689" cy="184666"/>
            </a:xfrm>
            <a:prstGeom prst="rect">
              <a:avLst/>
            </a:prstGeom>
            <a:noFill/>
          </p:spPr>
          <p:txBody>
            <a:bodyPr wrap="none" lIns="0" tIns="0" rIns="0" bIns="0" rtlCol="0" anchor="ctr">
              <a:spAutoFit/>
            </a:bodyPr>
            <a:lstStyle/>
            <a:p>
              <a:pPr algn="ctr"/>
              <a:r>
                <a:rPr lang="en-US" sz="1200" dirty="0">
                  <a:solidFill>
                    <a:schemeClr val="tx2"/>
                  </a:solidFill>
                  <a:latin typeface="Roboto Medium" panose="02000000000000000000" pitchFamily="2" charset="0"/>
                  <a:ea typeface="Roboto Medium" panose="02000000000000000000" pitchFamily="2" charset="0"/>
                </a:rPr>
                <a:t>First Step</a:t>
              </a:r>
            </a:p>
          </p:txBody>
        </p:sp>
      </p:grpSp>
      <p:grpSp>
        <p:nvGrpSpPr>
          <p:cNvPr id="166" name="Group 165">
            <a:extLst>
              <a:ext uri="{FF2B5EF4-FFF2-40B4-BE49-F238E27FC236}">
                <a16:creationId xmlns:a16="http://schemas.microsoft.com/office/drawing/2014/main" id="{67DE7545-F46C-4C48-9904-C2246C0A06EF}"/>
              </a:ext>
            </a:extLst>
          </p:cNvPr>
          <p:cNvGrpSpPr/>
          <p:nvPr/>
        </p:nvGrpSpPr>
        <p:grpSpPr>
          <a:xfrm>
            <a:off x="7830356" y="3189176"/>
            <a:ext cx="868829" cy="403954"/>
            <a:chOff x="3231001" y="3244334"/>
            <a:chExt cx="868829" cy="403954"/>
          </a:xfrm>
        </p:grpSpPr>
        <p:grpSp>
          <p:nvGrpSpPr>
            <p:cNvPr id="167" name="Group 166">
              <a:extLst>
                <a:ext uri="{FF2B5EF4-FFF2-40B4-BE49-F238E27FC236}">
                  <a16:creationId xmlns:a16="http://schemas.microsoft.com/office/drawing/2014/main" id="{CC2A3BF5-6F8E-9F4D-8A9B-60F9D600CF19}"/>
                </a:ext>
              </a:extLst>
            </p:cNvPr>
            <p:cNvGrpSpPr>
              <a:grpSpLocks noChangeAspect="1"/>
            </p:cNvGrpSpPr>
            <p:nvPr/>
          </p:nvGrpSpPr>
          <p:grpSpPr>
            <a:xfrm>
              <a:off x="3251121" y="3469306"/>
              <a:ext cx="828586" cy="178982"/>
              <a:chOff x="3062736" y="3001108"/>
              <a:chExt cx="1953764" cy="422031"/>
            </a:xfrm>
            <a:gradFill>
              <a:gsLst>
                <a:gs pos="100000">
                  <a:schemeClr val="accent1">
                    <a:lumMod val="75000"/>
                  </a:schemeClr>
                </a:gs>
                <a:gs pos="0">
                  <a:schemeClr val="accent1">
                    <a:alpha val="50000"/>
                  </a:schemeClr>
                </a:gs>
              </a:gsLst>
              <a:lin ang="0" scaled="0"/>
            </a:gradFill>
          </p:grpSpPr>
          <p:sp>
            <p:nvSpPr>
              <p:cNvPr id="169" name="Chevron 168">
                <a:extLst>
                  <a:ext uri="{FF2B5EF4-FFF2-40B4-BE49-F238E27FC236}">
                    <a16:creationId xmlns:a16="http://schemas.microsoft.com/office/drawing/2014/main" id="{3E26139B-B000-3E46-87F3-006A69409B2E}"/>
                  </a:ext>
                </a:extLst>
              </p:cNvPr>
              <p:cNvSpPr/>
              <p:nvPr/>
            </p:nvSpPr>
            <p:spPr>
              <a:xfrm>
                <a:off x="3062736" y="3001108"/>
                <a:ext cx="422030" cy="42203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1"/>
                  </a:solidFill>
                </a:endParaRPr>
              </a:p>
            </p:txBody>
          </p:sp>
          <p:sp>
            <p:nvSpPr>
              <p:cNvPr id="170" name="Chevron 169">
                <a:extLst>
                  <a:ext uri="{FF2B5EF4-FFF2-40B4-BE49-F238E27FC236}">
                    <a16:creationId xmlns:a16="http://schemas.microsoft.com/office/drawing/2014/main" id="{FEA947F0-71F7-444B-B47C-368DBC1FA650}"/>
                  </a:ext>
                </a:extLst>
              </p:cNvPr>
              <p:cNvSpPr/>
              <p:nvPr/>
            </p:nvSpPr>
            <p:spPr>
              <a:xfrm>
                <a:off x="3381729" y="3001108"/>
                <a:ext cx="422031" cy="42203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1"/>
                  </a:solidFill>
                </a:endParaRPr>
              </a:p>
            </p:txBody>
          </p:sp>
          <p:sp>
            <p:nvSpPr>
              <p:cNvPr id="171" name="Chevron 170">
                <a:extLst>
                  <a:ext uri="{FF2B5EF4-FFF2-40B4-BE49-F238E27FC236}">
                    <a16:creationId xmlns:a16="http://schemas.microsoft.com/office/drawing/2014/main" id="{97DD3410-E8F9-6940-8A21-61C6B642359A}"/>
                  </a:ext>
                </a:extLst>
              </p:cNvPr>
              <p:cNvSpPr/>
              <p:nvPr/>
            </p:nvSpPr>
            <p:spPr>
              <a:xfrm>
                <a:off x="3700722" y="3001108"/>
                <a:ext cx="422031" cy="42203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1"/>
                  </a:solidFill>
                </a:endParaRPr>
              </a:p>
            </p:txBody>
          </p:sp>
          <p:sp>
            <p:nvSpPr>
              <p:cNvPr id="172" name="Chevron 171">
                <a:extLst>
                  <a:ext uri="{FF2B5EF4-FFF2-40B4-BE49-F238E27FC236}">
                    <a16:creationId xmlns:a16="http://schemas.microsoft.com/office/drawing/2014/main" id="{FE1BA2E5-8DE6-1448-B998-7FDE35F9A028}"/>
                  </a:ext>
                </a:extLst>
              </p:cNvPr>
              <p:cNvSpPr/>
              <p:nvPr/>
            </p:nvSpPr>
            <p:spPr>
              <a:xfrm>
                <a:off x="4019713" y="3001108"/>
                <a:ext cx="996787" cy="42203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1"/>
                  </a:solidFill>
                </a:endParaRPr>
              </a:p>
            </p:txBody>
          </p:sp>
        </p:grpSp>
        <p:sp>
          <p:nvSpPr>
            <p:cNvPr id="168" name="TextBox 167">
              <a:extLst>
                <a:ext uri="{FF2B5EF4-FFF2-40B4-BE49-F238E27FC236}">
                  <a16:creationId xmlns:a16="http://schemas.microsoft.com/office/drawing/2014/main" id="{2FD0610F-B564-104D-AB68-B8146A0D7276}"/>
                </a:ext>
              </a:extLst>
            </p:cNvPr>
            <p:cNvSpPr txBox="1"/>
            <p:nvPr/>
          </p:nvSpPr>
          <p:spPr>
            <a:xfrm flipH="1">
              <a:off x="3231001" y="3244334"/>
              <a:ext cx="868829" cy="184666"/>
            </a:xfrm>
            <a:prstGeom prst="rect">
              <a:avLst/>
            </a:prstGeom>
            <a:noFill/>
          </p:spPr>
          <p:txBody>
            <a:bodyPr wrap="none" lIns="0" tIns="0" rIns="0" bIns="0" rtlCol="0" anchor="ctr">
              <a:spAutoFit/>
            </a:bodyPr>
            <a:lstStyle/>
            <a:p>
              <a:pPr algn="ctr"/>
              <a:r>
                <a:rPr lang="en-US" sz="1200" dirty="0">
                  <a:solidFill>
                    <a:schemeClr val="tx2"/>
                  </a:solidFill>
                  <a:latin typeface="Roboto Medium" panose="02000000000000000000" pitchFamily="2" charset="0"/>
                  <a:ea typeface="Roboto Medium" panose="02000000000000000000" pitchFamily="2" charset="0"/>
                </a:rPr>
                <a:t>Second Step</a:t>
              </a:r>
            </a:p>
          </p:txBody>
        </p:sp>
      </p:grpSp>
      <p:sp>
        <p:nvSpPr>
          <p:cNvPr id="174" name="Parallelogram 173">
            <a:extLst>
              <a:ext uri="{FF2B5EF4-FFF2-40B4-BE49-F238E27FC236}">
                <a16:creationId xmlns:a16="http://schemas.microsoft.com/office/drawing/2014/main" id="{A253D5A2-078B-7644-BB48-CBDF958BA4E6}"/>
              </a:ext>
            </a:extLst>
          </p:cNvPr>
          <p:cNvSpPr>
            <a:spLocks noChangeAspect="1"/>
          </p:cNvSpPr>
          <p:nvPr/>
        </p:nvSpPr>
        <p:spPr>
          <a:xfrm>
            <a:off x="4570757" y="5213109"/>
            <a:ext cx="694256" cy="449577"/>
          </a:xfrm>
          <a:prstGeom prst="parallelogram">
            <a:avLst>
              <a:gd name="adj" fmla="val 43115"/>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defTabSz="914400" rtl="0" eaLnBrk="1" latinLnBrk="0" hangingPunct="1"/>
            <a:endParaRPr lang="en-US">
              <a:latin typeface="Roboto" panose="02000000000000000000" pitchFamily="2" charset="0"/>
              <a:ea typeface="Roboto" panose="02000000000000000000" pitchFamily="2" charset="0"/>
            </a:endParaRPr>
          </a:p>
        </p:txBody>
      </p:sp>
      <p:sp>
        <p:nvSpPr>
          <p:cNvPr id="175" name="TextBox 174">
            <a:extLst>
              <a:ext uri="{FF2B5EF4-FFF2-40B4-BE49-F238E27FC236}">
                <a16:creationId xmlns:a16="http://schemas.microsoft.com/office/drawing/2014/main" id="{E3186DDE-12E3-1645-8F0E-B6CE815C3FA2}"/>
              </a:ext>
            </a:extLst>
          </p:cNvPr>
          <p:cNvSpPr txBox="1"/>
          <p:nvPr/>
        </p:nvSpPr>
        <p:spPr>
          <a:xfrm>
            <a:off x="5431382" y="5197842"/>
            <a:ext cx="1046761"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176" name="Rectangle 175">
            <a:extLst>
              <a:ext uri="{FF2B5EF4-FFF2-40B4-BE49-F238E27FC236}">
                <a16:creationId xmlns:a16="http://schemas.microsoft.com/office/drawing/2014/main" id="{5EF6608B-392D-BB45-9768-AD1E54432DCD}"/>
              </a:ext>
            </a:extLst>
          </p:cNvPr>
          <p:cNvSpPr/>
          <p:nvPr/>
        </p:nvSpPr>
        <p:spPr>
          <a:xfrm>
            <a:off x="5431382" y="5389194"/>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178" name="Parallelogram 177">
            <a:extLst>
              <a:ext uri="{FF2B5EF4-FFF2-40B4-BE49-F238E27FC236}">
                <a16:creationId xmlns:a16="http://schemas.microsoft.com/office/drawing/2014/main" id="{CBA385F8-48D4-E342-B501-8BFC34EAD75C}"/>
              </a:ext>
            </a:extLst>
          </p:cNvPr>
          <p:cNvSpPr>
            <a:spLocks noChangeAspect="1"/>
          </p:cNvSpPr>
          <p:nvPr/>
        </p:nvSpPr>
        <p:spPr>
          <a:xfrm>
            <a:off x="8969883" y="5213109"/>
            <a:ext cx="694256" cy="449577"/>
          </a:xfrm>
          <a:prstGeom prst="parallelogram">
            <a:avLst>
              <a:gd name="adj" fmla="val 43115"/>
            </a:avLst>
          </a:prstGeom>
          <a:gradFill>
            <a:gsLst>
              <a:gs pos="100000">
                <a:schemeClr val="accent3">
                  <a:lumMod val="75000"/>
                </a:schemeClr>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defTabSz="914400" rtl="0" eaLnBrk="1" latinLnBrk="0" hangingPunct="1"/>
            <a:endParaRPr lang="en-US">
              <a:latin typeface="Roboto" panose="02000000000000000000" pitchFamily="2" charset="0"/>
              <a:ea typeface="Roboto" panose="02000000000000000000" pitchFamily="2" charset="0"/>
            </a:endParaRPr>
          </a:p>
        </p:txBody>
      </p:sp>
      <p:sp>
        <p:nvSpPr>
          <p:cNvPr id="179" name="TextBox 178">
            <a:extLst>
              <a:ext uri="{FF2B5EF4-FFF2-40B4-BE49-F238E27FC236}">
                <a16:creationId xmlns:a16="http://schemas.microsoft.com/office/drawing/2014/main" id="{098D4D57-5073-F847-9F2E-7917E5ABAFFF}"/>
              </a:ext>
            </a:extLst>
          </p:cNvPr>
          <p:cNvSpPr txBox="1"/>
          <p:nvPr/>
        </p:nvSpPr>
        <p:spPr>
          <a:xfrm>
            <a:off x="9830508" y="5197842"/>
            <a:ext cx="1046761"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title here</a:t>
            </a:r>
          </a:p>
        </p:txBody>
      </p:sp>
      <p:sp>
        <p:nvSpPr>
          <p:cNvPr id="180" name="Rectangle 179">
            <a:extLst>
              <a:ext uri="{FF2B5EF4-FFF2-40B4-BE49-F238E27FC236}">
                <a16:creationId xmlns:a16="http://schemas.microsoft.com/office/drawing/2014/main" id="{E6048793-14D1-DA41-8A75-19751A38692F}"/>
              </a:ext>
            </a:extLst>
          </p:cNvPr>
          <p:cNvSpPr/>
          <p:nvPr/>
        </p:nvSpPr>
        <p:spPr>
          <a:xfrm>
            <a:off x="9830508" y="5389194"/>
            <a:ext cx="1865484" cy="307777"/>
          </a:xfrm>
          <a:prstGeom prst="rect">
            <a:avLst/>
          </a:prstGeom>
        </p:spPr>
        <p:txBody>
          <a:bodyPr wrap="square" lIns="0" tIns="0" rIns="0" bIns="0" anchor="ctr">
            <a:spAutoFit/>
          </a:bodyPr>
          <a:lstStyle/>
          <a:p>
            <a:r>
              <a:rPr lang="en-US" sz="1000" b="0" cap="none" dirty="0">
                <a:solidFill>
                  <a:schemeClr val="tx2"/>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2"/>
              </a:solidFill>
              <a:latin typeface="Roboto" panose="02000000000000000000" pitchFamily="2" charset="0"/>
              <a:ea typeface="Roboto" panose="02000000000000000000" pitchFamily="2" charset="0"/>
            </a:endParaRPr>
          </a:p>
        </p:txBody>
      </p:sp>
      <p:sp>
        <p:nvSpPr>
          <p:cNvPr id="181" name="Freeform 180">
            <a:extLst>
              <a:ext uri="{FF2B5EF4-FFF2-40B4-BE49-F238E27FC236}">
                <a16:creationId xmlns:a16="http://schemas.microsoft.com/office/drawing/2014/main" id="{642E6907-9613-A54F-A229-B69FDCDBE62D}"/>
              </a:ext>
            </a:extLst>
          </p:cNvPr>
          <p:cNvSpPr>
            <a:spLocks noChangeAspect="1"/>
          </p:cNvSpPr>
          <p:nvPr/>
        </p:nvSpPr>
        <p:spPr>
          <a:xfrm>
            <a:off x="9167875" y="5299897"/>
            <a:ext cx="298272" cy="276001"/>
          </a:xfrm>
          <a:custGeom>
            <a:avLst/>
            <a:gdLst>
              <a:gd name="connsiteX0" fmla="*/ 11508 w 271156"/>
              <a:gd name="connsiteY0" fmla="*/ 164038 h 250910"/>
              <a:gd name="connsiteX1" fmla="*/ 20258 w 271156"/>
              <a:gd name="connsiteY1" fmla="*/ 164038 h 250910"/>
              <a:gd name="connsiteX2" fmla="*/ 20258 w 271156"/>
              <a:gd name="connsiteY2" fmla="*/ 133685 h 250910"/>
              <a:gd name="connsiteX3" fmla="*/ 31862 w 271156"/>
              <a:gd name="connsiteY3" fmla="*/ 133685 h 250910"/>
              <a:gd name="connsiteX4" fmla="*/ 31862 w 271156"/>
              <a:gd name="connsiteY4" fmla="*/ 164038 h 250910"/>
              <a:gd name="connsiteX5" fmla="*/ 66006 w 271156"/>
              <a:gd name="connsiteY5" fmla="*/ 164038 h 250910"/>
              <a:gd name="connsiteX6" fmla="*/ 66006 w 271156"/>
              <a:gd name="connsiteY6" fmla="*/ 131782 h 250910"/>
              <a:gd name="connsiteX7" fmla="*/ 114607 w 271156"/>
              <a:gd name="connsiteY7" fmla="*/ 83161 h 250910"/>
              <a:gd name="connsiteX8" fmla="*/ 156265 w 271156"/>
              <a:gd name="connsiteY8" fmla="*/ 83161 h 250910"/>
              <a:gd name="connsiteX9" fmla="*/ 204770 w 271156"/>
              <a:gd name="connsiteY9" fmla="*/ 131782 h 250910"/>
              <a:gd name="connsiteX10" fmla="*/ 204770 w 271156"/>
              <a:gd name="connsiteY10" fmla="*/ 163658 h 250910"/>
              <a:gd name="connsiteX11" fmla="*/ 239010 w 271156"/>
              <a:gd name="connsiteY11" fmla="*/ 163658 h 250910"/>
              <a:gd name="connsiteX12" fmla="*/ 239010 w 271156"/>
              <a:gd name="connsiteY12" fmla="*/ 130260 h 250910"/>
              <a:gd name="connsiteX13" fmla="*/ 250613 w 271156"/>
              <a:gd name="connsiteY13" fmla="*/ 130260 h 250910"/>
              <a:gd name="connsiteX14" fmla="*/ 250613 w 271156"/>
              <a:gd name="connsiteY14" fmla="*/ 163658 h 250910"/>
              <a:gd name="connsiteX15" fmla="*/ 259363 w 271156"/>
              <a:gd name="connsiteY15" fmla="*/ 163658 h 250910"/>
              <a:gd name="connsiteX16" fmla="*/ 259363 w 271156"/>
              <a:gd name="connsiteY16" fmla="*/ 129689 h 250910"/>
              <a:gd name="connsiteX17" fmla="*/ 271157 w 271156"/>
              <a:gd name="connsiteY17" fmla="*/ 129689 h 250910"/>
              <a:gd name="connsiteX18" fmla="*/ 271157 w 271156"/>
              <a:gd name="connsiteY18" fmla="*/ 200481 h 250910"/>
              <a:gd name="connsiteX19" fmla="*/ 259363 w 271156"/>
              <a:gd name="connsiteY19" fmla="*/ 200481 h 250910"/>
              <a:gd name="connsiteX20" fmla="*/ 259363 w 271156"/>
              <a:gd name="connsiteY20" fmla="*/ 176027 h 250910"/>
              <a:gd name="connsiteX21" fmla="*/ 250613 w 271156"/>
              <a:gd name="connsiteY21" fmla="*/ 176027 h 250910"/>
              <a:gd name="connsiteX22" fmla="*/ 250613 w 271156"/>
              <a:gd name="connsiteY22" fmla="*/ 200671 h 250910"/>
              <a:gd name="connsiteX23" fmla="*/ 239010 w 271156"/>
              <a:gd name="connsiteY23" fmla="*/ 200671 h 250910"/>
              <a:gd name="connsiteX24" fmla="*/ 239010 w 271156"/>
              <a:gd name="connsiteY24" fmla="*/ 176027 h 250910"/>
              <a:gd name="connsiteX25" fmla="*/ 199730 w 271156"/>
              <a:gd name="connsiteY25" fmla="*/ 176027 h 250910"/>
              <a:gd name="connsiteX26" fmla="*/ 193833 w 271156"/>
              <a:gd name="connsiteY26" fmla="*/ 177550 h 250910"/>
              <a:gd name="connsiteX27" fmla="*/ 188221 w 271156"/>
              <a:gd name="connsiteY27" fmla="*/ 176027 h 250910"/>
              <a:gd name="connsiteX28" fmla="*/ 174050 w 271156"/>
              <a:gd name="connsiteY28" fmla="*/ 176027 h 250910"/>
              <a:gd name="connsiteX29" fmla="*/ 174050 w 271156"/>
              <a:gd name="connsiteY29" fmla="*/ 239302 h 250910"/>
              <a:gd name="connsiteX30" fmla="*/ 163021 w 271156"/>
              <a:gd name="connsiteY30" fmla="*/ 250906 h 250910"/>
              <a:gd name="connsiteX31" fmla="*/ 162732 w 271156"/>
              <a:gd name="connsiteY31" fmla="*/ 250910 h 250910"/>
              <a:gd name="connsiteX32" fmla="*/ 151414 w 271156"/>
              <a:gd name="connsiteY32" fmla="*/ 239302 h 250910"/>
              <a:gd name="connsiteX33" fmla="*/ 151414 w 271156"/>
              <a:gd name="connsiteY33" fmla="*/ 190680 h 250910"/>
              <a:gd name="connsiteX34" fmla="*/ 141428 w 271156"/>
              <a:gd name="connsiteY34" fmla="*/ 176027 h 250910"/>
              <a:gd name="connsiteX35" fmla="*/ 129634 w 271156"/>
              <a:gd name="connsiteY35" fmla="*/ 176027 h 250910"/>
              <a:gd name="connsiteX36" fmla="*/ 119552 w 271156"/>
              <a:gd name="connsiteY36" fmla="*/ 190680 h 250910"/>
              <a:gd name="connsiteX37" fmla="*/ 119552 w 271156"/>
              <a:gd name="connsiteY37" fmla="*/ 239302 h 250910"/>
              <a:gd name="connsiteX38" fmla="*/ 108234 w 271156"/>
              <a:gd name="connsiteY38" fmla="*/ 250910 h 250910"/>
              <a:gd name="connsiteX39" fmla="*/ 96915 w 271156"/>
              <a:gd name="connsiteY39" fmla="*/ 239399 h 250910"/>
              <a:gd name="connsiteX40" fmla="*/ 96916 w 271156"/>
              <a:gd name="connsiteY40" fmla="*/ 239302 h 250910"/>
              <a:gd name="connsiteX41" fmla="*/ 96916 w 271156"/>
              <a:gd name="connsiteY41" fmla="*/ 176027 h 250910"/>
              <a:gd name="connsiteX42" fmla="*/ 82745 w 271156"/>
              <a:gd name="connsiteY42" fmla="*/ 176027 h 250910"/>
              <a:gd name="connsiteX43" fmla="*/ 77039 w 271156"/>
              <a:gd name="connsiteY43" fmla="*/ 177550 h 250910"/>
              <a:gd name="connsiteX44" fmla="*/ 71142 w 271156"/>
              <a:gd name="connsiteY44" fmla="*/ 176027 h 250910"/>
              <a:gd name="connsiteX45" fmla="*/ 31862 w 271156"/>
              <a:gd name="connsiteY45" fmla="*/ 176027 h 250910"/>
              <a:gd name="connsiteX46" fmla="*/ 31862 w 271156"/>
              <a:gd name="connsiteY46" fmla="*/ 204096 h 250910"/>
              <a:gd name="connsiteX47" fmla="*/ 20258 w 271156"/>
              <a:gd name="connsiteY47" fmla="*/ 204096 h 250910"/>
              <a:gd name="connsiteX48" fmla="*/ 20258 w 271156"/>
              <a:gd name="connsiteY48" fmla="*/ 176027 h 250910"/>
              <a:gd name="connsiteX49" fmla="*/ 11508 w 271156"/>
              <a:gd name="connsiteY49" fmla="*/ 176027 h 250910"/>
              <a:gd name="connsiteX50" fmla="*/ 11508 w 271156"/>
              <a:gd name="connsiteY50" fmla="*/ 204096 h 250910"/>
              <a:gd name="connsiteX51" fmla="*/ 0 w 271156"/>
              <a:gd name="connsiteY51" fmla="*/ 204096 h 250910"/>
              <a:gd name="connsiteX52" fmla="*/ 0 w 271156"/>
              <a:gd name="connsiteY52" fmla="*/ 133685 h 250910"/>
              <a:gd name="connsiteX53" fmla="*/ 11793 w 271156"/>
              <a:gd name="connsiteY53" fmla="*/ 133685 h 250910"/>
              <a:gd name="connsiteX54" fmla="*/ 98153 w 271156"/>
              <a:gd name="connsiteY54" fmla="*/ 37299 h 250910"/>
              <a:gd name="connsiteX55" fmla="*/ 135436 w 271156"/>
              <a:gd name="connsiteY55" fmla="*/ 0 h 250910"/>
              <a:gd name="connsiteX56" fmla="*/ 172719 w 271156"/>
              <a:gd name="connsiteY56" fmla="*/ 37299 h 250910"/>
              <a:gd name="connsiteX57" fmla="*/ 135436 w 271156"/>
              <a:gd name="connsiteY57" fmla="*/ 74597 h 250910"/>
              <a:gd name="connsiteX58" fmla="*/ 98153 w 271156"/>
              <a:gd name="connsiteY58" fmla="*/ 37299 h 250910"/>
              <a:gd name="connsiteX59" fmla="*/ 87881 w 271156"/>
              <a:gd name="connsiteY59" fmla="*/ 164038 h 250910"/>
              <a:gd name="connsiteX60" fmla="*/ 96821 w 271156"/>
              <a:gd name="connsiteY60" fmla="*/ 164038 h 250910"/>
              <a:gd name="connsiteX61" fmla="*/ 96821 w 271156"/>
              <a:gd name="connsiteY61" fmla="*/ 123695 h 250910"/>
              <a:gd name="connsiteX62" fmla="*/ 92351 w 271156"/>
              <a:gd name="connsiteY62" fmla="*/ 119223 h 250910"/>
              <a:gd name="connsiteX63" fmla="*/ 87881 w 271156"/>
              <a:gd name="connsiteY63" fmla="*/ 123695 h 250910"/>
              <a:gd name="connsiteX64" fmla="*/ 173955 w 271156"/>
              <a:gd name="connsiteY64" fmla="*/ 164038 h 250910"/>
              <a:gd name="connsiteX65" fmla="*/ 182990 w 271156"/>
              <a:gd name="connsiteY65" fmla="*/ 164038 h 250910"/>
              <a:gd name="connsiteX66" fmla="*/ 182990 w 271156"/>
              <a:gd name="connsiteY66" fmla="*/ 123695 h 250910"/>
              <a:gd name="connsiteX67" fmla="*/ 178330 w 271156"/>
              <a:gd name="connsiteY67" fmla="*/ 119318 h 250910"/>
              <a:gd name="connsiteX68" fmla="*/ 173955 w 271156"/>
              <a:gd name="connsiteY68" fmla="*/ 123695 h 250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71156" h="250910">
                <a:moveTo>
                  <a:pt x="11508" y="164038"/>
                </a:moveTo>
                <a:lnTo>
                  <a:pt x="20258" y="164038"/>
                </a:lnTo>
                <a:lnTo>
                  <a:pt x="20258" y="133685"/>
                </a:lnTo>
                <a:lnTo>
                  <a:pt x="31862" y="133685"/>
                </a:lnTo>
                <a:lnTo>
                  <a:pt x="31862" y="164038"/>
                </a:lnTo>
                <a:lnTo>
                  <a:pt x="66006" y="164038"/>
                </a:lnTo>
                <a:lnTo>
                  <a:pt x="66006" y="131782"/>
                </a:lnTo>
                <a:cubicBezTo>
                  <a:pt x="66110" y="104973"/>
                  <a:pt x="87809" y="83265"/>
                  <a:pt x="114607" y="83161"/>
                </a:cubicBezTo>
                <a:lnTo>
                  <a:pt x="156265" y="83161"/>
                </a:lnTo>
                <a:cubicBezTo>
                  <a:pt x="183047" y="83266"/>
                  <a:pt x="204718" y="104988"/>
                  <a:pt x="204770" y="131782"/>
                </a:cubicBezTo>
                <a:lnTo>
                  <a:pt x="204770" y="163658"/>
                </a:lnTo>
                <a:lnTo>
                  <a:pt x="239010" y="163658"/>
                </a:lnTo>
                <a:lnTo>
                  <a:pt x="239010" y="130260"/>
                </a:lnTo>
                <a:lnTo>
                  <a:pt x="250613" y="130260"/>
                </a:lnTo>
                <a:lnTo>
                  <a:pt x="250613" y="163658"/>
                </a:lnTo>
                <a:lnTo>
                  <a:pt x="259363" y="163658"/>
                </a:lnTo>
                <a:lnTo>
                  <a:pt x="259363" y="129689"/>
                </a:lnTo>
                <a:lnTo>
                  <a:pt x="271157" y="129689"/>
                </a:lnTo>
                <a:lnTo>
                  <a:pt x="271157" y="200481"/>
                </a:lnTo>
                <a:lnTo>
                  <a:pt x="259363" y="200481"/>
                </a:lnTo>
                <a:lnTo>
                  <a:pt x="259363" y="176027"/>
                </a:lnTo>
                <a:lnTo>
                  <a:pt x="250613" y="176027"/>
                </a:lnTo>
                <a:lnTo>
                  <a:pt x="250613" y="200671"/>
                </a:lnTo>
                <a:lnTo>
                  <a:pt x="239010" y="200671"/>
                </a:lnTo>
                <a:lnTo>
                  <a:pt x="239010" y="176027"/>
                </a:lnTo>
                <a:lnTo>
                  <a:pt x="199730" y="176027"/>
                </a:lnTo>
                <a:cubicBezTo>
                  <a:pt x="197954" y="177098"/>
                  <a:pt x="195905" y="177627"/>
                  <a:pt x="193833" y="177550"/>
                </a:cubicBezTo>
                <a:cubicBezTo>
                  <a:pt x="191859" y="177563"/>
                  <a:pt x="189919" y="177036"/>
                  <a:pt x="188221" y="176027"/>
                </a:cubicBezTo>
                <a:lnTo>
                  <a:pt x="174050" y="176027"/>
                </a:lnTo>
                <a:lnTo>
                  <a:pt x="174050" y="239302"/>
                </a:lnTo>
                <a:cubicBezTo>
                  <a:pt x="174208" y="245553"/>
                  <a:pt x="169269" y="250749"/>
                  <a:pt x="163021" y="250906"/>
                </a:cubicBezTo>
                <a:cubicBezTo>
                  <a:pt x="162925" y="250909"/>
                  <a:pt x="162828" y="250910"/>
                  <a:pt x="162732" y="250910"/>
                </a:cubicBezTo>
                <a:cubicBezTo>
                  <a:pt x="156413" y="250806"/>
                  <a:pt x="151361" y="245624"/>
                  <a:pt x="151414" y="239302"/>
                </a:cubicBezTo>
                <a:lnTo>
                  <a:pt x="151414" y="190680"/>
                </a:lnTo>
                <a:cubicBezTo>
                  <a:pt x="151426" y="184203"/>
                  <a:pt x="147459" y="178383"/>
                  <a:pt x="141428" y="176027"/>
                </a:cubicBezTo>
                <a:lnTo>
                  <a:pt x="129634" y="176027"/>
                </a:lnTo>
                <a:cubicBezTo>
                  <a:pt x="123547" y="178329"/>
                  <a:pt x="119529" y="184170"/>
                  <a:pt x="119552" y="190680"/>
                </a:cubicBezTo>
                <a:lnTo>
                  <a:pt x="119552" y="239302"/>
                </a:lnTo>
                <a:cubicBezTo>
                  <a:pt x="119606" y="245624"/>
                  <a:pt x="114553" y="250806"/>
                  <a:pt x="108234" y="250910"/>
                </a:cubicBezTo>
                <a:cubicBezTo>
                  <a:pt x="101931" y="250858"/>
                  <a:pt x="96864" y="245705"/>
                  <a:pt x="96915" y="239399"/>
                </a:cubicBezTo>
                <a:cubicBezTo>
                  <a:pt x="96916" y="239367"/>
                  <a:pt x="96916" y="239334"/>
                  <a:pt x="96916" y="239302"/>
                </a:cubicBezTo>
                <a:lnTo>
                  <a:pt x="96916" y="176027"/>
                </a:lnTo>
                <a:lnTo>
                  <a:pt x="82745" y="176027"/>
                </a:lnTo>
                <a:cubicBezTo>
                  <a:pt x="81019" y="177048"/>
                  <a:pt x="79045" y="177575"/>
                  <a:pt x="77039" y="177550"/>
                </a:cubicBezTo>
                <a:cubicBezTo>
                  <a:pt x="74970" y="177600"/>
                  <a:pt x="72928" y="177073"/>
                  <a:pt x="71142" y="176027"/>
                </a:cubicBezTo>
                <a:lnTo>
                  <a:pt x="31862" y="176027"/>
                </a:lnTo>
                <a:lnTo>
                  <a:pt x="31862" y="204096"/>
                </a:lnTo>
                <a:lnTo>
                  <a:pt x="20258" y="204096"/>
                </a:lnTo>
                <a:lnTo>
                  <a:pt x="20258" y="176027"/>
                </a:lnTo>
                <a:lnTo>
                  <a:pt x="11508" y="176027"/>
                </a:lnTo>
                <a:lnTo>
                  <a:pt x="11508" y="204096"/>
                </a:lnTo>
                <a:lnTo>
                  <a:pt x="0" y="204096"/>
                </a:lnTo>
                <a:lnTo>
                  <a:pt x="0" y="133685"/>
                </a:lnTo>
                <a:lnTo>
                  <a:pt x="11793" y="133685"/>
                </a:lnTo>
                <a:close/>
                <a:moveTo>
                  <a:pt x="98153" y="37299"/>
                </a:moveTo>
                <a:cubicBezTo>
                  <a:pt x="98153" y="16699"/>
                  <a:pt x="114845" y="0"/>
                  <a:pt x="135436" y="0"/>
                </a:cubicBezTo>
                <a:cubicBezTo>
                  <a:pt x="156027" y="0"/>
                  <a:pt x="172719" y="16699"/>
                  <a:pt x="172719" y="37299"/>
                </a:cubicBezTo>
                <a:cubicBezTo>
                  <a:pt x="172719" y="57898"/>
                  <a:pt x="156027" y="74597"/>
                  <a:pt x="135436" y="74597"/>
                </a:cubicBezTo>
                <a:cubicBezTo>
                  <a:pt x="114845" y="74597"/>
                  <a:pt x="98153" y="57898"/>
                  <a:pt x="98153" y="37299"/>
                </a:cubicBezTo>
                <a:close/>
                <a:moveTo>
                  <a:pt x="87881" y="164038"/>
                </a:moveTo>
                <a:lnTo>
                  <a:pt x="96821" y="164038"/>
                </a:lnTo>
                <a:lnTo>
                  <a:pt x="96821" y="123695"/>
                </a:lnTo>
                <a:cubicBezTo>
                  <a:pt x="96821" y="121225"/>
                  <a:pt x="94820" y="119223"/>
                  <a:pt x="92351" y="119223"/>
                </a:cubicBezTo>
                <a:cubicBezTo>
                  <a:pt x="89882" y="119223"/>
                  <a:pt x="87881" y="121225"/>
                  <a:pt x="87881" y="123695"/>
                </a:cubicBezTo>
                <a:close/>
                <a:moveTo>
                  <a:pt x="173955" y="164038"/>
                </a:moveTo>
                <a:lnTo>
                  <a:pt x="182990" y="164038"/>
                </a:lnTo>
                <a:lnTo>
                  <a:pt x="182990" y="123695"/>
                </a:lnTo>
                <a:cubicBezTo>
                  <a:pt x="182839" y="121232"/>
                  <a:pt x="180796" y="119313"/>
                  <a:pt x="178330" y="119318"/>
                </a:cubicBezTo>
                <a:cubicBezTo>
                  <a:pt x="175955" y="119415"/>
                  <a:pt x="174052" y="121319"/>
                  <a:pt x="173955" y="123695"/>
                </a:cubicBezTo>
                <a:close/>
              </a:path>
            </a:pathLst>
          </a:custGeom>
          <a:solidFill>
            <a:srgbClr val="FFFFFF"/>
          </a:solidFill>
          <a:ln w="9511" cap="flat">
            <a:noFill/>
            <a:prstDash val="solid"/>
            <a:miter/>
          </a:ln>
        </p:spPr>
        <p:txBody>
          <a:bodyPr rtlCol="0" anchor="ctr"/>
          <a:lstStyle/>
          <a:p>
            <a:endParaRPr lang="en-EG"/>
          </a:p>
        </p:txBody>
      </p:sp>
      <p:sp>
        <p:nvSpPr>
          <p:cNvPr id="182" name="Freeform 181">
            <a:extLst>
              <a:ext uri="{FF2B5EF4-FFF2-40B4-BE49-F238E27FC236}">
                <a16:creationId xmlns:a16="http://schemas.microsoft.com/office/drawing/2014/main" id="{BE993B09-6D6A-0E47-8B95-270EB79532C7}"/>
              </a:ext>
            </a:extLst>
          </p:cNvPr>
          <p:cNvSpPr>
            <a:spLocks noChangeAspect="1"/>
          </p:cNvSpPr>
          <p:nvPr/>
        </p:nvSpPr>
        <p:spPr>
          <a:xfrm>
            <a:off x="4812219" y="5286866"/>
            <a:ext cx="211332" cy="302062"/>
          </a:xfrm>
          <a:custGeom>
            <a:avLst/>
            <a:gdLst>
              <a:gd name="connsiteX0" fmla="*/ 96156 w 192120"/>
              <a:gd name="connsiteY0" fmla="*/ 56329 h 274602"/>
              <a:gd name="connsiteX1" fmla="*/ 73520 w 192120"/>
              <a:gd name="connsiteY1" fmla="*/ 78975 h 274602"/>
              <a:gd name="connsiteX2" fmla="*/ 96156 w 192120"/>
              <a:gd name="connsiteY2" fmla="*/ 101620 h 274602"/>
              <a:gd name="connsiteX3" fmla="*/ 118792 w 192120"/>
              <a:gd name="connsiteY3" fmla="*/ 78974 h 274602"/>
              <a:gd name="connsiteX4" fmla="*/ 118792 w 192120"/>
              <a:gd name="connsiteY4" fmla="*/ 78879 h 274602"/>
              <a:gd name="connsiteX5" fmla="*/ 96156 w 192120"/>
              <a:gd name="connsiteY5" fmla="*/ 56329 h 274602"/>
              <a:gd name="connsiteX6" fmla="*/ 192121 w 192120"/>
              <a:gd name="connsiteY6" fmla="*/ 0 h 274602"/>
              <a:gd name="connsiteX7" fmla="*/ 0 w 192120"/>
              <a:gd name="connsiteY7" fmla="*/ 1047 h 274602"/>
              <a:gd name="connsiteX8" fmla="*/ 0 w 192120"/>
              <a:gd name="connsiteY8" fmla="*/ 6946 h 274602"/>
              <a:gd name="connsiteX9" fmla="*/ 41658 w 192120"/>
              <a:gd name="connsiteY9" fmla="*/ 5899 h 274602"/>
              <a:gd name="connsiteX10" fmla="*/ 41658 w 192120"/>
              <a:gd name="connsiteY10" fmla="*/ 19030 h 274602"/>
              <a:gd name="connsiteX11" fmla="*/ 26408 w 192120"/>
              <a:gd name="connsiteY11" fmla="*/ 47799 h 274602"/>
              <a:gd name="connsiteX12" fmla="*/ 42419 w 192120"/>
              <a:gd name="connsiteY12" fmla="*/ 63275 h 274602"/>
              <a:gd name="connsiteX13" fmla="*/ 50408 w 192120"/>
              <a:gd name="connsiteY13" fmla="*/ 96672 h 274602"/>
              <a:gd name="connsiteX14" fmla="*/ 51930 w 192120"/>
              <a:gd name="connsiteY14" fmla="*/ 99717 h 274602"/>
              <a:gd name="connsiteX15" fmla="*/ 72568 w 192120"/>
              <a:gd name="connsiteY15" fmla="*/ 129879 h 274602"/>
              <a:gd name="connsiteX16" fmla="*/ 72568 w 192120"/>
              <a:gd name="connsiteY16" fmla="*/ 188967 h 274602"/>
              <a:gd name="connsiteX17" fmla="*/ 64579 w 192120"/>
              <a:gd name="connsiteY17" fmla="*/ 212660 h 274602"/>
              <a:gd name="connsiteX18" fmla="*/ 64009 w 192120"/>
              <a:gd name="connsiteY18" fmla="*/ 216276 h 274602"/>
              <a:gd name="connsiteX19" fmla="*/ 67623 w 192120"/>
              <a:gd name="connsiteY19" fmla="*/ 265849 h 274602"/>
              <a:gd name="connsiteX20" fmla="*/ 77134 w 192120"/>
              <a:gd name="connsiteY20" fmla="*/ 274603 h 274602"/>
              <a:gd name="connsiteX21" fmla="*/ 77895 w 192120"/>
              <a:gd name="connsiteY21" fmla="*/ 274602 h 274602"/>
              <a:gd name="connsiteX22" fmla="*/ 86645 w 192120"/>
              <a:gd name="connsiteY22" fmla="*/ 265087 h 274602"/>
              <a:gd name="connsiteX23" fmla="*/ 83030 w 192120"/>
              <a:gd name="connsiteY23" fmla="*/ 217512 h 274602"/>
              <a:gd name="connsiteX24" fmla="*/ 87976 w 192120"/>
              <a:gd name="connsiteY24" fmla="*/ 203145 h 274602"/>
              <a:gd name="connsiteX25" fmla="*/ 107759 w 192120"/>
              <a:gd name="connsiteY25" fmla="*/ 203145 h 274602"/>
              <a:gd name="connsiteX26" fmla="*/ 112134 w 192120"/>
              <a:gd name="connsiteY26" fmla="*/ 210852 h 274602"/>
              <a:gd name="connsiteX27" fmla="*/ 96726 w 192120"/>
              <a:gd name="connsiteY27" fmla="*/ 253003 h 274602"/>
              <a:gd name="connsiteX28" fmla="*/ 102168 w 192120"/>
              <a:gd name="connsiteY28" fmla="*/ 265309 h 274602"/>
              <a:gd name="connsiteX29" fmla="*/ 102338 w 192120"/>
              <a:gd name="connsiteY29" fmla="*/ 265373 h 274602"/>
              <a:gd name="connsiteX30" fmla="*/ 114416 w 192120"/>
              <a:gd name="connsiteY30" fmla="*/ 259759 h 274602"/>
              <a:gd name="connsiteX31" fmla="*/ 131441 w 192120"/>
              <a:gd name="connsiteY31" fmla="*/ 213136 h 274602"/>
              <a:gd name="connsiteX32" fmla="*/ 130680 w 192120"/>
              <a:gd name="connsiteY32" fmla="*/ 205428 h 274602"/>
              <a:gd name="connsiteX33" fmla="*/ 119552 w 192120"/>
              <a:gd name="connsiteY33" fmla="*/ 186399 h 274602"/>
              <a:gd name="connsiteX34" fmla="*/ 119552 w 192120"/>
              <a:gd name="connsiteY34" fmla="*/ 129784 h 274602"/>
              <a:gd name="connsiteX35" fmla="*/ 140191 w 192120"/>
              <a:gd name="connsiteY35" fmla="*/ 99717 h 274602"/>
              <a:gd name="connsiteX36" fmla="*/ 141713 w 192120"/>
              <a:gd name="connsiteY36" fmla="*/ 96292 h 274602"/>
              <a:gd name="connsiteX37" fmla="*/ 149417 w 192120"/>
              <a:gd name="connsiteY37" fmla="*/ 64226 h 274602"/>
              <a:gd name="connsiteX38" fmla="*/ 165841 w 192120"/>
              <a:gd name="connsiteY38" fmla="*/ 36112 h 274602"/>
              <a:gd name="connsiteX39" fmla="*/ 150463 w 192120"/>
              <a:gd name="connsiteY39" fmla="*/ 19982 h 274602"/>
              <a:gd name="connsiteX40" fmla="*/ 150463 w 192120"/>
              <a:gd name="connsiteY40" fmla="*/ 6851 h 274602"/>
              <a:gd name="connsiteX41" fmla="*/ 192121 w 192120"/>
              <a:gd name="connsiteY41" fmla="*/ 6851 h 274602"/>
              <a:gd name="connsiteX42" fmla="*/ 53737 w 192120"/>
              <a:gd name="connsiteY42" fmla="*/ 48336 h 274602"/>
              <a:gd name="connsiteX43" fmla="*/ 48601 w 192120"/>
              <a:gd name="connsiteY43" fmla="*/ 48336 h 274602"/>
              <a:gd name="connsiteX44" fmla="*/ 45843 w 192120"/>
              <a:gd name="connsiteY44" fmla="*/ 49668 h 274602"/>
              <a:gd name="connsiteX45" fmla="*/ 39851 w 192120"/>
              <a:gd name="connsiteY45" fmla="*/ 41105 h 274602"/>
              <a:gd name="connsiteX46" fmla="*/ 48791 w 192120"/>
              <a:gd name="connsiteY46" fmla="*/ 32160 h 274602"/>
              <a:gd name="connsiteX47" fmla="*/ 48886 w 192120"/>
              <a:gd name="connsiteY47" fmla="*/ 32161 h 274602"/>
              <a:gd name="connsiteX48" fmla="*/ 58397 w 192120"/>
              <a:gd name="connsiteY48" fmla="*/ 41105 h 274602"/>
              <a:gd name="connsiteX49" fmla="*/ 54212 w 192120"/>
              <a:gd name="connsiteY49" fmla="*/ 48622 h 274602"/>
              <a:gd name="connsiteX50" fmla="*/ 123357 w 192120"/>
              <a:gd name="connsiteY50" fmla="*/ 89441 h 274602"/>
              <a:gd name="connsiteX51" fmla="*/ 108425 w 192120"/>
              <a:gd name="connsiteY51" fmla="*/ 111040 h 274602"/>
              <a:gd name="connsiteX52" fmla="*/ 101767 w 192120"/>
              <a:gd name="connsiteY52" fmla="*/ 109803 h 274602"/>
              <a:gd name="connsiteX53" fmla="*/ 89593 w 192120"/>
              <a:gd name="connsiteY53" fmla="*/ 109803 h 274602"/>
              <a:gd name="connsiteX54" fmla="*/ 82174 w 192120"/>
              <a:gd name="connsiteY54" fmla="*/ 111325 h 274602"/>
              <a:gd name="connsiteX55" fmla="*/ 68003 w 192120"/>
              <a:gd name="connsiteY55" fmla="*/ 90487 h 274602"/>
              <a:gd name="connsiteX56" fmla="*/ 60870 w 192120"/>
              <a:gd name="connsiteY56" fmla="*/ 60420 h 274602"/>
              <a:gd name="connsiteX57" fmla="*/ 71617 w 192120"/>
              <a:gd name="connsiteY57" fmla="*/ 40819 h 274602"/>
              <a:gd name="connsiteX58" fmla="*/ 55449 w 192120"/>
              <a:gd name="connsiteY58" fmla="*/ 19030 h 274602"/>
              <a:gd name="connsiteX59" fmla="*/ 55449 w 192120"/>
              <a:gd name="connsiteY59" fmla="*/ 5899 h 274602"/>
              <a:gd name="connsiteX60" fmla="*/ 135911 w 192120"/>
              <a:gd name="connsiteY60" fmla="*/ 5899 h 274602"/>
              <a:gd name="connsiteX61" fmla="*/ 135911 w 192120"/>
              <a:gd name="connsiteY61" fmla="*/ 19030 h 274602"/>
              <a:gd name="connsiteX62" fmla="*/ 120722 w 192120"/>
              <a:gd name="connsiteY62" fmla="*/ 47831 h 274602"/>
              <a:gd name="connsiteX63" fmla="*/ 130300 w 192120"/>
              <a:gd name="connsiteY63" fmla="*/ 60420 h 274602"/>
              <a:gd name="connsiteX64" fmla="*/ 151890 w 192120"/>
              <a:gd name="connsiteY64" fmla="*/ 40819 h 274602"/>
              <a:gd name="connsiteX65" fmla="*/ 146944 w 192120"/>
              <a:gd name="connsiteY65" fmla="*/ 48812 h 274602"/>
              <a:gd name="connsiteX66" fmla="*/ 143140 w 192120"/>
              <a:gd name="connsiteY66" fmla="*/ 47004 h 274602"/>
              <a:gd name="connsiteX67" fmla="*/ 136957 w 192120"/>
              <a:gd name="connsiteY67" fmla="*/ 47765 h 274602"/>
              <a:gd name="connsiteX68" fmla="*/ 133819 w 192120"/>
              <a:gd name="connsiteY68" fmla="*/ 40819 h 274602"/>
              <a:gd name="connsiteX69" fmla="*/ 143330 w 192120"/>
              <a:gd name="connsiteY69" fmla="*/ 31875 h 274602"/>
              <a:gd name="connsiteX70" fmla="*/ 152365 w 192120"/>
              <a:gd name="connsiteY70" fmla="*/ 40723 h 274602"/>
              <a:gd name="connsiteX71" fmla="*/ 152365 w 192120"/>
              <a:gd name="connsiteY71" fmla="*/ 40819 h 27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92120" h="274602">
                <a:moveTo>
                  <a:pt x="96156" y="56329"/>
                </a:moveTo>
                <a:cubicBezTo>
                  <a:pt x="83654" y="56329"/>
                  <a:pt x="73520" y="66468"/>
                  <a:pt x="73520" y="78975"/>
                </a:cubicBezTo>
                <a:cubicBezTo>
                  <a:pt x="73520" y="91481"/>
                  <a:pt x="83654" y="101620"/>
                  <a:pt x="96156" y="101620"/>
                </a:cubicBezTo>
                <a:cubicBezTo>
                  <a:pt x="108657" y="101620"/>
                  <a:pt x="118792" y="91481"/>
                  <a:pt x="118792" y="78974"/>
                </a:cubicBezTo>
                <a:cubicBezTo>
                  <a:pt x="118792" y="78942"/>
                  <a:pt x="118792" y="78911"/>
                  <a:pt x="118792" y="78879"/>
                </a:cubicBezTo>
                <a:cubicBezTo>
                  <a:pt x="118637" y="66452"/>
                  <a:pt x="108577" y="56431"/>
                  <a:pt x="96156" y="56329"/>
                </a:cubicBezTo>
                <a:close/>
                <a:moveTo>
                  <a:pt x="192121" y="0"/>
                </a:moveTo>
                <a:lnTo>
                  <a:pt x="0" y="1047"/>
                </a:lnTo>
                <a:lnTo>
                  <a:pt x="0" y="6946"/>
                </a:lnTo>
                <a:lnTo>
                  <a:pt x="41658" y="5899"/>
                </a:lnTo>
                <a:lnTo>
                  <a:pt x="41658" y="19030"/>
                </a:lnTo>
                <a:cubicBezTo>
                  <a:pt x="29506" y="22762"/>
                  <a:pt x="22678" y="35642"/>
                  <a:pt x="26408" y="47799"/>
                </a:cubicBezTo>
                <a:cubicBezTo>
                  <a:pt x="28731" y="55369"/>
                  <a:pt x="34777" y="61213"/>
                  <a:pt x="42419" y="63275"/>
                </a:cubicBezTo>
                <a:lnTo>
                  <a:pt x="50408" y="96672"/>
                </a:lnTo>
                <a:cubicBezTo>
                  <a:pt x="50701" y="97781"/>
                  <a:pt x="51219" y="98817"/>
                  <a:pt x="51930" y="99717"/>
                </a:cubicBezTo>
                <a:lnTo>
                  <a:pt x="72568" y="129879"/>
                </a:lnTo>
                <a:lnTo>
                  <a:pt x="72568" y="188967"/>
                </a:lnTo>
                <a:lnTo>
                  <a:pt x="64579" y="212660"/>
                </a:lnTo>
                <a:cubicBezTo>
                  <a:pt x="63997" y="213770"/>
                  <a:pt x="63797" y="215040"/>
                  <a:pt x="64009" y="216276"/>
                </a:cubicBezTo>
                <a:lnTo>
                  <a:pt x="67623" y="265849"/>
                </a:lnTo>
                <a:cubicBezTo>
                  <a:pt x="68020" y="270804"/>
                  <a:pt x="72164" y="274618"/>
                  <a:pt x="77134" y="274603"/>
                </a:cubicBezTo>
                <a:lnTo>
                  <a:pt x="77895" y="274602"/>
                </a:lnTo>
                <a:cubicBezTo>
                  <a:pt x="82848" y="274205"/>
                  <a:pt x="86661" y="270059"/>
                  <a:pt x="86645" y="265087"/>
                </a:cubicBezTo>
                <a:lnTo>
                  <a:pt x="83030" y="217512"/>
                </a:lnTo>
                <a:lnTo>
                  <a:pt x="87976" y="203145"/>
                </a:lnTo>
                <a:lnTo>
                  <a:pt x="107759" y="203145"/>
                </a:lnTo>
                <a:lnTo>
                  <a:pt x="112134" y="210852"/>
                </a:lnTo>
                <a:lnTo>
                  <a:pt x="96726" y="253003"/>
                </a:lnTo>
                <a:cubicBezTo>
                  <a:pt x="94832" y="257905"/>
                  <a:pt x="97269" y="263414"/>
                  <a:pt x="102168" y="265309"/>
                </a:cubicBezTo>
                <a:cubicBezTo>
                  <a:pt x="102224" y="265331"/>
                  <a:pt x="102281" y="265352"/>
                  <a:pt x="102338" y="265373"/>
                </a:cubicBezTo>
                <a:cubicBezTo>
                  <a:pt x="107220" y="267105"/>
                  <a:pt x="112590" y="264609"/>
                  <a:pt x="114416" y="259759"/>
                </a:cubicBezTo>
                <a:lnTo>
                  <a:pt x="131441" y="213136"/>
                </a:lnTo>
                <a:cubicBezTo>
                  <a:pt x="132202" y="210565"/>
                  <a:pt x="131929" y="207800"/>
                  <a:pt x="130680" y="205428"/>
                </a:cubicBezTo>
                <a:lnTo>
                  <a:pt x="119552" y="186399"/>
                </a:lnTo>
                <a:lnTo>
                  <a:pt x="119552" y="129784"/>
                </a:lnTo>
                <a:lnTo>
                  <a:pt x="140191" y="99717"/>
                </a:lnTo>
                <a:cubicBezTo>
                  <a:pt x="140945" y="98701"/>
                  <a:pt x="141465" y="97532"/>
                  <a:pt x="141713" y="96292"/>
                </a:cubicBezTo>
                <a:lnTo>
                  <a:pt x="149417" y="64226"/>
                </a:lnTo>
                <a:cubicBezTo>
                  <a:pt x="161713" y="61000"/>
                  <a:pt x="169066" y="48412"/>
                  <a:pt x="165841" y="36112"/>
                </a:cubicBezTo>
                <a:cubicBezTo>
                  <a:pt x="163831" y="28446"/>
                  <a:pt x="158022" y="22352"/>
                  <a:pt x="150463" y="19982"/>
                </a:cubicBezTo>
                <a:lnTo>
                  <a:pt x="150463" y="6851"/>
                </a:lnTo>
                <a:lnTo>
                  <a:pt x="192121" y="6851"/>
                </a:lnTo>
                <a:close/>
                <a:moveTo>
                  <a:pt x="53737" y="48336"/>
                </a:moveTo>
                <a:cubicBezTo>
                  <a:pt x="52064" y="47816"/>
                  <a:pt x="50273" y="47816"/>
                  <a:pt x="48601" y="48336"/>
                </a:cubicBezTo>
                <a:cubicBezTo>
                  <a:pt x="47616" y="48628"/>
                  <a:pt x="46684" y="49078"/>
                  <a:pt x="45843" y="49668"/>
                </a:cubicBezTo>
                <a:cubicBezTo>
                  <a:pt x="42174" y="48451"/>
                  <a:pt x="39738" y="44970"/>
                  <a:pt x="39851" y="41105"/>
                </a:cubicBezTo>
                <a:cubicBezTo>
                  <a:pt x="39851" y="36165"/>
                  <a:pt x="43853" y="32160"/>
                  <a:pt x="48791" y="32160"/>
                </a:cubicBezTo>
                <a:cubicBezTo>
                  <a:pt x="48822" y="32160"/>
                  <a:pt x="48854" y="32160"/>
                  <a:pt x="48886" y="32161"/>
                </a:cubicBezTo>
                <a:cubicBezTo>
                  <a:pt x="53924" y="32152"/>
                  <a:pt x="58095" y="36074"/>
                  <a:pt x="58397" y="41105"/>
                </a:cubicBezTo>
                <a:cubicBezTo>
                  <a:pt x="58414" y="44171"/>
                  <a:pt x="56827" y="47022"/>
                  <a:pt x="54212" y="48622"/>
                </a:cubicBezTo>
                <a:close/>
                <a:moveTo>
                  <a:pt x="123357" y="89441"/>
                </a:moveTo>
                <a:lnTo>
                  <a:pt x="108425" y="111040"/>
                </a:lnTo>
                <a:cubicBezTo>
                  <a:pt x="106319" y="110156"/>
                  <a:pt x="104049" y="109734"/>
                  <a:pt x="101767" y="109803"/>
                </a:cubicBezTo>
                <a:lnTo>
                  <a:pt x="89593" y="109803"/>
                </a:lnTo>
                <a:cubicBezTo>
                  <a:pt x="87040" y="109775"/>
                  <a:pt x="84510" y="110294"/>
                  <a:pt x="82174" y="111325"/>
                </a:cubicBezTo>
                <a:lnTo>
                  <a:pt x="68003" y="90487"/>
                </a:lnTo>
                <a:lnTo>
                  <a:pt x="60870" y="60420"/>
                </a:lnTo>
                <a:cubicBezTo>
                  <a:pt x="67555" y="56143"/>
                  <a:pt x="71604" y="48757"/>
                  <a:pt x="71617" y="40819"/>
                </a:cubicBezTo>
                <a:cubicBezTo>
                  <a:pt x="71625" y="30783"/>
                  <a:pt x="65054" y="21928"/>
                  <a:pt x="55449" y="19030"/>
                </a:cubicBezTo>
                <a:lnTo>
                  <a:pt x="55449" y="5899"/>
                </a:lnTo>
                <a:lnTo>
                  <a:pt x="135911" y="5899"/>
                </a:lnTo>
                <a:lnTo>
                  <a:pt x="135911" y="19030"/>
                </a:lnTo>
                <a:cubicBezTo>
                  <a:pt x="123767" y="22787"/>
                  <a:pt x="116967" y="35682"/>
                  <a:pt x="120722" y="47831"/>
                </a:cubicBezTo>
                <a:cubicBezTo>
                  <a:pt x="122328" y="53027"/>
                  <a:pt x="125721" y="57487"/>
                  <a:pt x="130300" y="60420"/>
                </a:cubicBezTo>
                <a:close/>
                <a:moveTo>
                  <a:pt x="151890" y="40819"/>
                </a:moveTo>
                <a:cubicBezTo>
                  <a:pt x="151956" y="44225"/>
                  <a:pt x="150020" y="47353"/>
                  <a:pt x="146944" y="48812"/>
                </a:cubicBezTo>
                <a:cubicBezTo>
                  <a:pt x="145827" y="47932"/>
                  <a:pt x="144527" y="47315"/>
                  <a:pt x="143140" y="47004"/>
                </a:cubicBezTo>
                <a:cubicBezTo>
                  <a:pt x="141052" y="46556"/>
                  <a:pt x="138874" y="46825"/>
                  <a:pt x="136957" y="47765"/>
                </a:cubicBezTo>
                <a:cubicBezTo>
                  <a:pt x="134989" y="45989"/>
                  <a:pt x="133852" y="43471"/>
                  <a:pt x="133819" y="40819"/>
                </a:cubicBezTo>
                <a:cubicBezTo>
                  <a:pt x="134121" y="35788"/>
                  <a:pt x="138292" y="31866"/>
                  <a:pt x="143330" y="31875"/>
                </a:cubicBezTo>
                <a:cubicBezTo>
                  <a:pt x="148267" y="31822"/>
                  <a:pt x="152312" y="35784"/>
                  <a:pt x="152365" y="40723"/>
                </a:cubicBezTo>
                <a:cubicBezTo>
                  <a:pt x="152365" y="40755"/>
                  <a:pt x="152365" y="40787"/>
                  <a:pt x="152365" y="40819"/>
                </a:cubicBezTo>
                <a:close/>
              </a:path>
            </a:pathLst>
          </a:custGeom>
          <a:solidFill>
            <a:srgbClr val="FFFFFF"/>
          </a:solidFill>
          <a:ln w="9511" cap="flat">
            <a:noFill/>
            <a:prstDash val="solid"/>
            <a:miter/>
          </a:ln>
        </p:spPr>
        <p:txBody>
          <a:bodyPr rtlCol="0" anchor="ctr"/>
          <a:lstStyle/>
          <a:p>
            <a:endParaRPr lang="en-EG"/>
          </a:p>
        </p:txBody>
      </p:sp>
      <p:sp>
        <p:nvSpPr>
          <p:cNvPr id="183" name="Freeform 182">
            <a:extLst>
              <a:ext uri="{FF2B5EF4-FFF2-40B4-BE49-F238E27FC236}">
                <a16:creationId xmlns:a16="http://schemas.microsoft.com/office/drawing/2014/main" id="{7FC2E0B8-1A96-734C-B07E-15D8D1CD992D}"/>
              </a:ext>
            </a:extLst>
          </p:cNvPr>
          <p:cNvSpPr>
            <a:spLocks noChangeAspect="1"/>
          </p:cNvSpPr>
          <p:nvPr/>
        </p:nvSpPr>
        <p:spPr>
          <a:xfrm>
            <a:off x="810692" y="5298796"/>
            <a:ext cx="263793" cy="278203"/>
          </a:xfrm>
          <a:custGeom>
            <a:avLst/>
            <a:gdLst>
              <a:gd name="connsiteX0" fmla="*/ 162215 w 239812"/>
              <a:gd name="connsiteY0" fmla="*/ 56134 h 252912"/>
              <a:gd name="connsiteX1" fmla="*/ 189793 w 239812"/>
              <a:gd name="connsiteY1" fmla="*/ 27593 h 252912"/>
              <a:gd name="connsiteX2" fmla="*/ 161264 w 239812"/>
              <a:gd name="connsiteY2" fmla="*/ 4 h 252912"/>
              <a:gd name="connsiteX3" fmla="*/ 133683 w 239812"/>
              <a:gd name="connsiteY3" fmla="*/ 28160 h 252912"/>
              <a:gd name="connsiteX4" fmla="*/ 162215 w 239812"/>
              <a:gd name="connsiteY4" fmla="*/ 56134 h 252912"/>
              <a:gd name="connsiteX5" fmla="*/ 212623 w 239812"/>
              <a:gd name="connsiteY5" fmla="*/ 60036 h 252912"/>
              <a:gd name="connsiteX6" fmla="*/ 151658 w 239812"/>
              <a:gd name="connsiteY6" fmla="*/ 71644 h 252912"/>
              <a:gd name="connsiteX7" fmla="*/ 141386 w 239812"/>
              <a:gd name="connsiteY7" fmla="*/ 65649 h 252912"/>
              <a:gd name="connsiteX8" fmla="*/ 41902 w 239812"/>
              <a:gd name="connsiteY8" fmla="*/ 87248 h 252912"/>
              <a:gd name="connsiteX9" fmla="*/ 66345 w 239812"/>
              <a:gd name="connsiteY9" fmla="*/ 101711 h 252912"/>
              <a:gd name="connsiteX10" fmla="*/ 113900 w 239812"/>
              <a:gd name="connsiteY10" fmla="*/ 83918 h 252912"/>
              <a:gd name="connsiteX11" fmla="*/ 85367 w 239812"/>
              <a:gd name="connsiteY11" fmla="*/ 138439 h 252912"/>
              <a:gd name="connsiteX12" fmla="*/ 24972 w 239812"/>
              <a:gd name="connsiteY12" fmla="*/ 164986 h 252912"/>
              <a:gd name="connsiteX13" fmla="*/ 4001 w 239812"/>
              <a:gd name="connsiteY13" fmla="*/ 165687 h 252912"/>
              <a:gd name="connsiteX14" fmla="*/ 4702 w 239812"/>
              <a:gd name="connsiteY14" fmla="*/ 186667 h 252912"/>
              <a:gd name="connsiteX15" fmla="*/ 8709 w 239812"/>
              <a:gd name="connsiteY15" fmla="*/ 189344 h 252912"/>
              <a:gd name="connsiteX16" fmla="*/ 100014 w 239812"/>
              <a:gd name="connsiteY16" fmla="*/ 171551 h 252912"/>
              <a:gd name="connsiteX17" fmla="*/ 102106 w 239812"/>
              <a:gd name="connsiteY17" fmla="*/ 172598 h 252912"/>
              <a:gd name="connsiteX18" fmla="*/ 145761 w 239812"/>
              <a:gd name="connsiteY18" fmla="*/ 198859 h 252912"/>
              <a:gd name="connsiteX19" fmla="*/ 169634 w 239812"/>
              <a:gd name="connsiteY19" fmla="*/ 244626 h 252912"/>
              <a:gd name="connsiteX20" fmla="*/ 188656 w 239812"/>
              <a:gd name="connsiteY20" fmla="*/ 251572 h 252912"/>
              <a:gd name="connsiteX21" fmla="*/ 195599 w 239812"/>
              <a:gd name="connsiteY21" fmla="*/ 232542 h 252912"/>
              <a:gd name="connsiteX22" fmla="*/ 166020 w 239812"/>
              <a:gd name="connsiteY22" fmla="*/ 178783 h 252912"/>
              <a:gd name="connsiteX23" fmla="*/ 130259 w 239812"/>
              <a:gd name="connsiteY23" fmla="*/ 154424 h 252912"/>
              <a:gd name="connsiteX24" fmla="*/ 157555 w 239812"/>
              <a:gd name="connsiteY24" fmla="*/ 104471 h 252912"/>
              <a:gd name="connsiteX25" fmla="*/ 237256 w 239812"/>
              <a:gd name="connsiteY25" fmla="*/ 74118 h 252912"/>
              <a:gd name="connsiteX26" fmla="*/ 212813 w 239812"/>
              <a:gd name="connsiteY26" fmla="*/ 59750 h 25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9812" h="252912">
                <a:moveTo>
                  <a:pt x="162215" y="56134"/>
                </a:moveTo>
                <a:cubicBezTo>
                  <a:pt x="177709" y="55872"/>
                  <a:pt x="190055" y="43093"/>
                  <a:pt x="189793" y="27593"/>
                </a:cubicBezTo>
                <a:cubicBezTo>
                  <a:pt x="189530" y="12093"/>
                  <a:pt x="176757" y="-259"/>
                  <a:pt x="161264" y="4"/>
                </a:cubicBezTo>
                <a:cubicBezTo>
                  <a:pt x="145921" y="264"/>
                  <a:pt x="133633" y="12808"/>
                  <a:pt x="133683" y="28160"/>
                </a:cubicBezTo>
                <a:cubicBezTo>
                  <a:pt x="133993" y="43702"/>
                  <a:pt x="146677" y="56138"/>
                  <a:pt x="162215" y="56134"/>
                </a:cubicBezTo>
                <a:close/>
                <a:moveTo>
                  <a:pt x="212623" y="60036"/>
                </a:moveTo>
                <a:cubicBezTo>
                  <a:pt x="196455" y="82681"/>
                  <a:pt x="174579" y="85250"/>
                  <a:pt x="151658" y="71644"/>
                </a:cubicBezTo>
                <a:cubicBezTo>
                  <a:pt x="150136" y="70597"/>
                  <a:pt x="142908" y="66696"/>
                  <a:pt x="141386" y="65649"/>
                </a:cubicBezTo>
                <a:cubicBezTo>
                  <a:pt x="104103" y="43575"/>
                  <a:pt x="66821" y="52328"/>
                  <a:pt x="41902" y="87248"/>
                </a:cubicBezTo>
                <a:cubicBezTo>
                  <a:pt x="31345" y="102187"/>
                  <a:pt x="55788" y="116364"/>
                  <a:pt x="66345" y="101711"/>
                </a:cubicBezTo>
                <a:cubicBezTo>
                  <a:pt x="75828" y="85077"/>
                  <a:pt x="95833" y="77592"/>
                  <a:pt x="113900" y="83918"/>
                </a:cubicBezTo>
                <a:cubicBezTo>
                  <a:pt x="104389" y="99903"/>
                  <a:pt x="96685" y="115793"/>
                  <a:pt x="85367" y="138439"/>
                </a:cubicBezTo>
                <a:cubicBezTo>
                  <a:pt x="74049" y="161085"/>
                  <a:pt x="48845" y="178878"/>
                  <a:pt x="24972" y="164986"/>
                </a:cubicBezTo>
                <a:cubicBezTo>
                  <a:pt x="18988" y="159386"/>
                  <a:pt x="9599" y="159700"/>
                  <a:pt x="4001" y="165687"/>
                </a:cubicBezTo>
                <a:cubicBezTo>
                  <a:pt x="-1596" y="171673"/>
                  <a:pt x="-1283" y="181067"/>
                  <a:pt x="4702" y="186667"/>
                </a:cubicBezTo>
                <a:cubicBezTo>
                  <a:pt x="5883" y="187772"/>
                  <a:pt x="7236" y="188676"/>
                  <a:pt x="8709" y="189344"/>
                </a:cubicBezTo>
                <a:cubicBezTo>
                  <a:pt x="39355" y="206812"/>
                  <a:pt x="78162" y="199250"/>
                  <a:pt x="100014" y="171551"/>
                </a:cubicBezTo>
                <a:cubicBezTo>
                  <a:pt x="100576" y="172123"/>
                  <a:pt x="101312" y="172491"/>
                  <a:pt x="102106" y="172598"/>
                </a:cubicBezTo>
                <a:cubicBezTo>
                  <a:pt x="117786" y="179322"/>
                  <a:pt x="132473" y="188157"/>
                  <a:pt x="145761" y="198859"/>
                </a:cubicBezTo>
                <a:cubicBezTo>
                  <a:pt x="152229" y="204188"/>
                  <a:pt x="163261" y="231210"/>
                  <a:pt x="169634" y="244626"/>
                </a:cubicBezTo>
                <a:cubicBezTo>
                  <a:pt x="172969" y="251799"/>
                  <a:pt x="181486" y="254909"/>
                  <a:pt x="188656" y="251572"/>
                </a:cubicBezTo>
                <a:cubicBezTo>
                  <a:pt x="195826" y="248235"/>
                  <a:pt x="198934" y="239715"/>
                  <a:pt x="195599" y="232542"/>
                </a:cubicBezTo>
                <a:cubicBezTo>
                  <a:pt x="188085" y="217128"/>
                  <a:pt x="175816" y="186490"/>
                  <a:pt x="166020" y="178783"/>
                </a:cubicBezTo>
                <a:cubicBezTo>
                  <a:pt x="154897" y="169549"/>
                  <a:pt x="142923" y="161393"/>
                  <a:pt x="130259" y="154424"/>
                </a:cubicBezTo>
                <a:cubicBezTo>
                  <a:pt x="138723" y="137392"/>
                  <a:pt x="148044" y="120932"/>
                  <a:pt x="157555" y="104471"/>
                </a:cubicBezTo>
                <a:cubicBezTo>
                  <a:pt x="187895" y="113986"/>
                  <a:pt x="216618" y="102948"/>
                  <a:pt x="237256" y="74118"/>
                </a:cubicBezTo>
                <a:cubicBezTo>
                  <a:pt x="247718" y="59274"/>
                  <a:pt x="223370" y="45097"/>
                  <a:pt x="212813" y="59750"/>
                </a:cubicBezTo>
                <a:close/>
              </a:path>
            </a:pathLst>
          </a:custGeom>
          <a:solidFill>
            <a:srgbClr val="FFFFFF"/>
          </a:solidFill>
          <a:ln w="9511" cap="flat">
            <a:noFill/>
            <a:prstDash val="solid"/>
            <a:miter/>
          </a:ln>
        </p:spPr>
        <p:txBody>
          <a:bodyPr rtlCol="0" anchor="ctr"/>
          <a:lstStyle/>
          <a:p>
            <a:endParaRPr lang="en-EG"/>
          </a:p>
        </p:txBody>
      </p:sp>
      <p:sp>
        <p:nvSpPr>
          <p:cNvPr id="185" name="TextBox 184">
            <a:extLst>
              <a:ext uri="{FF2B5EF4-FFF2-40B4-BE49-F238E27FC236}">
                <a16:creationId xmlns:a16="http://schemas.microsoft.com/office/drawing/2014/main" id="{83BC30DB-2133-CE41-B44F-D84B930F00E2}"/>
              </a:ext>
            </a:extLst>
          </p:cNvPr>
          <p:cNvSpPr txBox="1"/>
          <p:nvPr/>
        </p:nvSpPr>
        <p:spPr>
          <a:xfrm>
            <a:off x="3886092" y="1017899"/>
            <a:ext cx="4419816" cy="492443"/>
          </a:xfrm>
          <a:prstGeom prst="rect">
            <a:avLst/>
          </a:prstGeom>
          <a:noFill/>
        </p:spPr>
        <p:txBody>
          <a:bodyPr wrap="square" lIns="0" tIns="0" rIns="0" bIns="0" rtlCol="0">
            <a:spAutoFit/>
          </a:bodyPr>
          <a:lstStyle/>
          <a:p>
            <a:pPr algn="ctr"/>
            <a:r>
              <a:rPr lang="en-US" sz="3200" b="1" dirty="0">
                <a:solidFill>
                  <a:schemeClr val="tx2"/>
                </a:solidFill>
                <a:latin typeface="Roboto" panose="02000000000000000000" pitchFamily="2" charset="0"/>
                <a:ea typeface="Roboto" panose="02000000000000000000" pitchFamily="2" charset="0"/>
                <a:cs typeface="Gill Sans" panose="020B0502020104020203" pitchFamily="34" charset="-79"/>
              </a:rPr>
              <a:t>Our Best </a:t>
            </a:r>
            <a:r>
              <a:rPr lang="en-US" sz="3200" b="1" dirty="0">
                <a:solidFill>
                  <a:schemeClr val="accent1"/>
                </a:solidFill>
                <a:latin typeface="Roboto" panose="02000000000000000000" pitchFamily="2" charset="0"/>
                <a:ea typeface="Roboto" panose="02000000000000000000" pitchFamily="2" charset="0"/>
                <a:cs typeface="Gill Sans" panose="020B0502020104020203" pitchFamily="34" charset="-79"/>
              </a:rPr>
              <a:t>Sport Vector</a:t>
            </a:r>
            <a:endPar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endParaRPr>
          </a:p>
        </p:txBody>
      </p:sp>
    </p:spTree>
    <p:extLst>
      <p:ext uri="{BB962C8B-B14F-4D97-AF65-F5344CB8AC3E}">
        <p14:creationId xmlns:p14="http://schemas.microsoft.com/office/powerpoint/2010/main" val="334321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D1FE2692-BD4C-5549-8846-F64451CAF926}"/>
              </a:ext>
            </a:extLst>
          </p:cNvPr>
          <p:cNvSpPr/>
          <p:nvPr/>
        </p:nvSpPr>
        <p:spPr>
          <a:xfrm flipH="1" flipV="1">
            <a:off x="4554683" y="642443"/>
            <a:ext cx="3082635" cy="296768"/>
          </a:xfrm>
          <a:prstGeom prst="parallelogram">
            <a:avLst>
              <a:gd name="adj" fmla="val 40605"/>
            </a:avLst>
          </a:prstGeom>
          <a:gradFill>
            <a:gsLst>
              <a:gs pos="100000">
                <a:schemeClr val="accent1">
                  <a:lumMod val="75000"/>
                </a:schemeClr>
              </a:gs>
              <a:gs pos="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DCE85E80-5758-2242-B001-A1C17ABD6EC6}"/>
              </a:ext>
            </a:extLst>
          </p:cNvPr>
          <p:cNvGrpSpPr/>
          <p:nvPr/>
        </p:nvGrpSpPr>
        <p:grpSpPr>
          <a:xfrm>
            <a:off x="4998151" y="698494"/>
            <a:ext cx="1742049" cy="184666"/>
            <a:chOff x="5224611" y="698494"/>
            <a:chExt cx="1742049" cy="184666"/>
          </a:xfrm>
        </p:grpSpPr>
        <p:grpSp>
          <p:nvGrpSpPr>
            <p:cNvPr id="5" name="Group 4">
              <a:extLst>
                <a:ext uri="{FF2B5EF4-FFF2-40B4-BE49-F238E27FC236}">
                  <a16:creationId xmlns:a16="http://schemas.microsoft.com/office/drawing/2014/main" id="{20E4B9F5-27D6-8847-BDD4-442F3099EDCF}"/>
                </a:ext>
              </a:extLst>
            </p:cNvPr>
            <p:cNvGrpSpPr/>
            <p:nvPr/>
          </p:nvGrpSpPr>
          <p:grpSpPr>
            <a:xfrm flipH="1" flipV="1">
              <a:off x="5224611" y="728067"/>
              <a:ext cx="740840" cy="125521"/>
              <a:chOff x="5842767" y="2436565"/>
              <a:chExt cx="740840" cy="125521"/>
            </a:xfrm>
            <a:solidFill>
              <a:srgbClr val="FFFFFF"/>
            </a:solidFill>
          </p:grpSpPr>
          <p:sp>
            <p:nvSpPr>
              <p:cNvPr id="7" name="Parallelogram 6">
                <a:extLst>
                  <a:ext uri="{FF2B5EF4-FFF2-40B4-BE49-F238E27FC236}">
                    <a16:creationId xmlns:a16="http://schemas.microsoft.com/office/drawing/2014/main" id="{298B0159-B8CE-2348-A5C1-C2263D4404AC}"/>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8" name="Parallelogram 7">
                <a:extLst>
                  <a:ext uri="{FF2B5EF4-FFF2-40B4-BE49-F238E27FC236}">
                    <a16:creationId xmlns:a16="http://schemas.microsoft.com/office/drawing/2014/main" id="{8D907B62-645D-604F-B964-5202A48ABB7E}"/>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9" name="Parallelogram 8">
                <a:extLst>
                  <a:ext uri="{FF2B5EF4-FFF2-40B4-BE49-F238E27FC236}">
                    <a16:creationId xmlns:a16="http://schemas.microsoft.com/office/drawing/2014/main" id="{ED7E6821-514C-1B43-B430-211FA7AA7A08}"/>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0" name="Parallelogram 9">
                <a:extLst>
                  <a:ext uri="{FF2B5EF4-FFF2-40B4-BE49-F238E27FC236}">
                    <a16:creationId xmlns:a16="http://schemas.microsoft.com/office/drawing/2014/main" id="{5327EEB5-6BA0-034D-B85B-3812F73F4786}"/>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1" name="Parallelogram 10">
                <a:extLst>
                  <a:ext uri="{FF2B5EF4-FFF2-40B4-BE49-F238E27FC236}">
                    <a16:creationId xmlns:a16="http://schemas.microsoft.com/office/drawing/2014/main" id="{C9A5DDFD-7585-034E-B8F8-CE051EE0DCFC}"/>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2" name="Parallelogram 11">
                <a:extLst>
                  <a:ext uri="{FF2B5EF4-FFF2-40B4-BE49-F238E27FC236}">
                    <a16:creationId xmlns:a16="http://schemas.microsoft.com/office/drawing/2014/main" id="{2F940CF7-7B92-7E47-B70C-12BF1DF52F79}"/>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6" name="TextBox 5">
              <a:extLst>
                <a:ext uri="{FF2B5EF4-FFF2-40B4-BE49-F238E27FC236}">
                  <a16:creationId xmlns:a16="http://schemas.microsoft.com/office/drawing/2014/main" id="{47D61334-0B83-5049-8B25-673F255FA965}"/>
                </a:ext>
              </a:extLst>
            </p:cNvPr>
            <p:cNvSpPr txBox="1"/>
            <p:nvPr/>
          </p:nvSpPr>
          <p:spPr>
            <a:xfrm>
              <a:off x="6113862" y="698494"/>
              <a:ext cx="852798"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Victor</a:t>
              </a:r>
            </a:p>
          </p:txBody>
        </p:sp>
      </p:grpSp>
      <p:grpSp>
        <p:nvGrpSpPr>
          <p:cNvPr id="178" name="Group 177">
            <a:extLst>
              <a:ext uri="{FF2B5EF4-FFF2-40B4-BE49-F238E27FC236}">
                <a16:creationId xmlns:a16="http://schemas.microsoft.com/office/drawing/2014/main" id="{F757557B-3727-4647-BC10-C3CF1E2962DB}"/>
              </a:ext>
            </a:extLst>
          </p:cNvPr>
          <p:cNvGrpSpPr/>
          <p:nvPr/>
        </p:nvGrpSpPr>
        <p:grpSpPr>
          <a:xfrm>
            <a:off x="4026994" y="2011415"/>
            <a:ext cx="4138012" cy="3945917"/>
            <a:chOff x="4175950" y="1581142"/>
            <a:chExt cx="4138012" cy="3945917"/>
          </a:xfrm>
        </p:grpSpPr>
        <p:grpSp>
          <p:nvGrpSpPr>
            <p:cNvPr id="71" name="Group 70">
              <a:extLst>
                <a:ext uri="{FF2B5EF4-FFF2-40B4-BE49-F238E27FC236}">
                  <a16:creationId xmlns:a16="http://schemas.microsoft.com/office/drawing/2014/main" id="{2E686F72-AB0D-C042-ACE9-A55CC65A37A0}"/>
                </a:ext>
              </a:extLst>
            </p:cNvPr>
            <p:cNvGrpSpPr/>
            <p:nvPr/>
          </p:nvGrpSpPr>
          <p:grpSpPr>
            <a:xfrm>
              <a:off x="7592806" y="4152963"/>
              <a:ext cx="721156" cy="1374096"/>
              <a:chOff x="7592806" y="4152963"/>
              <a:chExt cx="721156" cy="1374096"/>
            </a:xfrm>
          </p:grpSpPr>
          <p:sp>
            <p:nvSpPr>
              <p:cNvPr id="26" name="Freeform 25">
                <a:extLst>
                  <a:ext uri="{FF2B5EF4-FFF2-40B4-BE49-F238E27FC236}">
                    <a16:creationId xmlns:a16="http://schemas.microsoft.com/office/drawing/2014/main" id="{E50B059F-2872-554D-9513-232B689C487D}"/>
                  </a:ext>
                </a:extLst>
              </p:cNvPr>
              <p:cNvSpPr/>
              <p:nvPr/>
            </p:nvSpPr>
            <p:spPr>
              <a:xfrm>
                <a:off x="7592806" y="4152963"/>
                <a:ext cx="688395" cy="1349276"/>
              </a:xfrm>
              <a:custGeom>
                <a:avLst/>
                <a:gdLst>
                  <a:gd name="connsiteX0" fmla="*/ 540363 w 688395"/>
                  <a:gd name="connsiteY0" fmla="*/ 1145 h 1349276"/>
                  <a:gd name="connsiteX1" fmla="*/ 432622 w 688395"/>
                  <a:gd name="connsiteY1" fmla="*/ 146457 h 1349276"/>
                  <a:gd name="connsiteX2" fmla="*/ 393314 w 688395"/>
                  <a:gd name="connsiteY2" fmla="*/ 408837 h 1349276"/>
                  <a:gd name="connsiteX3" fmla="*/ 355244 w 688395"/>
                  <a:gd name="connsiteY3" fmla="*/ 431090 h 1349276"/>
                  <a:gd name="connsiteX4" fmla="*/ 249692 w 688395"/>
                  <a:gd name="connsiteY4" fmla="*/ 387725 h 1349276"/>
                  <a:gd name="connsiteX5" fmla="*/ 238652 w 688395"/>
                  <a:gd name="connsiteY5" fmla="*/ 513922 h 1349276"/>
                  <a:gd name="connsiteX6" fmla="*/ 315650 w 688395"/>
                  <a:gd name="connsiteY6" fmla="*/ 718101 h 1349276"/>
                  <a:gd name="connsiteX7" fmla="*/ 298042 w 688395"/>
                  <a:gd name="connsiteY7" fmla="*/ 742732 h 1349276"/>
                  <a:gd name="connsiteX8" fmla="*/ 117206 w 688395"/>
                  <a:gd name="connsiteY8" fmla="*/ 717530 h 1349276"/>
                  <a:gd name="connsiteX9" fmla="*/ 187637 w 688395"/>
                  <a:gd name="connsiteY9" fmla="*/ 951760 h 1349276"/>
                  <a:gd name="connsiteX10" fmla="*/ 188779 w 688395"/>
                  <a:gd name="connsiteY10" fmla="*/ 984855 h 1349276"/>
                  <a:gd name="connsiteX11" fmla="*/ 104547 w 688395"/>
                  <a:gd name="connsiteY11" fmla="*/ 939397 h 1349276"/>
                  <a:gd name="connsiteX12" fmla="*/ 4326 w 688395"/>
                  <a:gd name="connsiteY12" fmla="*/ 937115 h 1349276"/>
                  <a:gd name="connsiteX13" fmla="*/ 191729 w 688395"/>
                  <a:gd name="connsiteY13" fmla="*/ 1275004 h 1349276"/>
                  <a:gd name="connsiteX14" fmla="*/ 279102 w 688395"/>
                  <a:gd name="connsiteY14" fmla="*/ 1349276 h 1349276"/>
                  <a:gd name="connsiteX15" fmla="*/ 388270 w 688395"/>
                  <a:gd name="connsiteY15" fmla="*/ 1312283 h 1349276"/>
                  <a:gd name="connsiteX16" fmla="*/ 688363 w 688395"/>
                  <a:gd name="connsiteY16" fmla="*/ 1068733 h 1349276"/>
                  <a:gd name="connsiteX17" fmla="*/ 594519 w 688395"/>
                  <a:gd name="connsiteY17" fmla="*/ 1033451 h 1349276"/>
                  <a:gd name="connsiteX18" fmla="*/ 499342 w 688395"/>
                  <a:gd name="connsiteY18" fmla="*/ 1044197 h 1349276"/>
                  <a:gd name="connsiteX19" fmla="*/ 512762 w 688395"/>
                  <a:gd name="connsiteY19" fmla="*/ 1013955 h 1349276"/>
                  <a:gd name="connsiteX20" fmla="*/ 665616 w 688395"/>
                  <a:gd name="connsiteY20" fmla="*/ 822900 h 1349276"/>
                  <a:gd name="connsiteX21" fmla="*/ 488587 w 688395"/>
                  <a:gd name="connsiteY21" fmla="*/ 778869 h 1349276"/>
                  <a:gd name="connsiteX22" fmla="*/ 481353 w 688395"/>
                  <a:gd name="connsiteY22" fmla="*/ 749484 h 1349276"/>
                  <a:gd name="connsiteX23" fmla="*/ 629163 w 688395"/>
                  <a:gd name="connsiteY23" fmla="*/ 588765 h 1349276"/>
                  <a:gd name="connsiteX24" fmla="*/ 666092 w 688395"/>
                  <a:gd name="connsiteY24" fmla="*/ 467608 h 1349276"/>
                  <a:gd name="connsiteX25" fmla="*/ 551879 w 688395"/>
                  <a:gd name="connsiteY25" fmla="*/ 468465 h 1349276"/>
                  <a:gd name="connsiteX26" fmla="*/ 524659 w 688395"/>
                  <a:gd name="connsiteY26" fmla="*/ 433563 h 1349276"/>
                  <a:gd name="connsiteX27" fmla="*/ 586333 w 688395"/>
                  <a:gd name="connsiteY27" fmla="*/ 175463 h 1349276"/>
                  <a:gd name="connsiteX28" fmla="*/ 538745 w 688395"/>
                  <a:gd name="connsiteY28" fmla="*/ 765 h 134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88395" h="1349276">
                    <a:moveTo>
                      <a:pt x="540363" y="1145"/>
                    </a:moveTo>
                    <a:cubicBezTo>
                      <a:pt x="540363" y="1145"/>
                      <a:pt x="466982" y="-22629"/>
                      <a:pt x="432622" y="146457"/>
                    </a:cubicBezTo>
                    <a:cubicBezTo>
                      <a:pt x="398264" y="315544"/>
                      <a:pt x="393314" y="408837"/>
                      <a:pt x="393314" y="408837"/>
                    </a:cubicBezTo>
                    <a:cubicBezTo>
                      <a:pt x="393314" y="408837"/>
                      <a:pt x="381989" y="445450"/>
                      <a:pt x="355244" y="431090"/>
                    </a:cubicBezTo>
                    <a:cubicBezTo>
                      <a:pt x="328499" y="416730"/>
                      <a:pt x="283004" y="367279"/>
                      <a:pt x="249692" y="387725"/>
                    </a:cubicBezTo>
                    <a:cubicBezTo>
                      <a:pt x="216380" y="408171"/>
                      <a:pt x="214286" y="454295"/>
                      <a:pt x="238652" y="513922"/>
                    </a:cubicBezTo>
                    <a:cubicBezTo>
                      <a:pt x="263017" y="573549"/>
                      <a:pt x="311367" y="706118"/>
                      <a:pt x="315650" y="718101"/>
                    </a:cubicBezTo>
                    <a:cubicBezTo>
                      <a:pt x="319933" y="730083"/>
                      <a:pt x="317934" y="749579"/>
                      <a:pt x="298042" y="742732"/>
                    </a:cubicBezTo>
                    <a:cubicBezTo>
                      <a:pt x="278150" y="735884"/>
                      <a:pt x="151946" y="655430"/>
                      <a:pt x="117206" y="717530"/>
                    </a:cubicBezTo>
                    <a:cubicBezTo>
                      <a:pt x="82466" y="779630"/>
                      <a:pt x="177643" y="934547"/>
                      <a:pt x="187637" y="951760"/>
                    </a:cubicBezTo>
                    <a:cubicBezTo>
                      <a:pt x="197630" y="968973"/>
                      <a:pt x="196298" y="977818"/>
                      <a:pt x="188779" y="984855"/>
                    </a:cubicBezTo>
                    <a:cubicBezTo>
                      <a:pt x="181260" y="991892"/>
                      <a:pt x="141191" y="960795"/>
                      <a:pt x="104547" y="939397"/>
                    </a:cubicBezTo>
                    <a:cubicBezTo>
                      <a:pt x="67904" y="918000"/>
                      <a:pt x="21267" y="899551"/>
                      <a:pt x="4326" y="937115"/>
                    </a:cubicBezTo>
                    <a:cubicBezTo>
                      <a:pt x="-12616" y="974679"/>
                      <a:pt x="14320" y="1103159"/>
                      <a:pt x="191729" y="1275004"/>
                    </a:cubicBezTo>
                    <a:lnTo>
                      <a:pt x="279102" y="1349276"/>
                    </a:lnTo>
                    <a:lnTo>
                      <a:pt x="388270" y="1312283"/>
                    </a:lnTo>
                    <a:cubicBezTo>
                      <a:pt x="616695" y="1219085"/>
                      <a:pt x="690171" y="1109911"/>
                      <a:pt x="688363" y="1068733"/>
                    </a:cubicBezTo>
                    <a:cubicBezTo>
                      <a:pt x="686555" y="1027555"/>
                      <a:pt x="636682" y="1027364"/>
                      <a:pt x="594519" y="1033451"/>
                    </a:cubicBezTo>
                    <a:cubicBezTo>
                      <a:pt x="552355" y="1039537"/>
                      <a:pt x="503815" y="1053517"/>
                      <a:pt x="499342" y="1044197"/>
                    </a:cubicBezTo>
                    <a:cubicBezTo>
                      <a:pt x="494868" y="1034877"/>
                      <a:pt x="497058" y="1026128"/>
                      <a:pt x="512762" y="1013955"/>
                    </a:cubicBezTo>
                    <a:cubicBezTo>
                      <a:pt x="528466" y="1001783"/>
                      <a:pt x="674563" y="893464"/>
                      <a:pt x="665616" y="822900"/>
                    </a:cubicBezTo>
                    <a:cubicBezTo>
                      <a:pt x="656669" y="752336"/>
                      <a:pt x="509621" y="780010"/>
                      <a:pt x="488587" y="778869"/>
                    </a:cubicBezTo>
                    <a:cubicBezTo>
                      <a:pt x="467553" y="777728"/>
                      <a:pt x="472978" y="758803"/>
                      <a:pt x="481353" y="749484"/>
                    </a:cubicBezTo>
                    <a:cubicBezTo>
                      <a:pt x="489729" y="740164"/>
                      <a:pt x="584335" y="635364"/>
                      <a:pt x="629163" y="588765"/>
                    </a:cubicBezTo>
                    <a:cubicBezTo>
                      <a:pt x="673992" y="542167"/>
                      <a:pt x="690267" y="500228"/>
                      <a:pt x="666092" y="467608"/>
                    </a:cubicBezTo>
                    <a:cubicBezTo>
                      <a:pt x="641917" y="434989"/>
                      <a:pt x="582336" y="465231"/>
                      <a:pt x="551879" y="468465"/>
                    </a:cubicBezTo>
                    <a:cubicBezTo>
                      <a:pt x="521423" y="471698"/>
                      <a:pt x="524659" y="433563"/>
                      <a:pt x="524659" y="433563"/>
                    </a:cubicBezTo>
                    <a:cubicBezTo>
                      <a:pt x="524659" y="433563"/>
                      <a:pt x="555020" y="345121"/>
                      <a:pt x="586333" y="175463"/>
                    </a:cubicBezTo>
                    <a:cubicBezTo>
                      <a:pt x="617647" y="5805"/>
                      <a:pt x="538745" y="765"/>
                      <a:pt x="538745" y="765"/>
                    </a:cubicBezTo>
                  </a:path>
                </a:pathLst>
              </a:custGeom>
              <a:solidFill>
                <a:schemeClr val="accent1">
                  <a:lumMod val="60000"/>
                  <a:lumOff val="40000"/>
                </a:schemeClr>
              </a:solidFill>
              <a:ln w="9503" cap="flat">
                <a:noFill/>
                <a:prstDash val="solid"/>
                <a:miter/>
              </a:ln>
            </p:spPr>
            <p:txBody>
              <a:bodyPr rtlCol="0" anchor="ctr"/>
              <a:lstStyle/>
              <a:p>
                <a:endParaRPr lang="en-EG"/>
              </a:p>
            </p:txBody>
          </p:sp>
          <p:sp>
            <p:nvSpPr>
              <p:cNvPr id="27" name="Freeform 26">
                <a:extLst>
                  <a:ext uri="{FF2B5EF4-FFF2-40B4-BE49-F238E27FC236}">
                    <a16:creationId xmlns:a16="http://schemas.microsoft.com/office/drawing/2014/main" id="{7DE70DE9-0696-3844-805A-C7E05850DB56}"/>
                  </a:ext>
                </a:extLst>
              </p:cNvPr>
              <p:cNvSpPr/>
              <p:nvPr/>
            </p:nvSpPr>
            <p:spPr>
              <a:xfrm>
                <a:off x="7859726" y="4305031"/>
                <a:ext cx="242511" cy="1222028"/>
              </a:xfrm>
              <a:custGeom>
                <a:avLst/>
                <a:gdLst>
                  <a:gd name="connsiteX0" fmla="*/ 0 w 242511"/>
                  <a:gd name="connsiteY0" fmla="*/ 1221554 h 1222028"/>
                  <a:gd name="connsiteX1" fmla="*/ 106884 w 242511"/>
                  <a:gd name="connsiteY1" fmla="*/ 686904 h 1222028"/>
                  <a:gd name="connsiteX2" fmla="*/ 203298 w 242511"/>
                  <a:gd name="connsiteY2" fmla="*/ 201326 h 1222028"/>
                  <a:gd name="connsiteX3" fmla="*/ 231851 w 242511"/>
                  <a:gd name="connsiteY3" fmla="*/ 54016 h 1222028"/>
                  <a:gd name="connsiteX4" fmla="*/ 239656 w 242511"/>
                  <a:gd name="connsiteY4" fmla="*/ 13980 h 1222028"/>
                  <a:gd name="connsiteX5" fmla="*/ 241750 w 242511"/>
                  <a:gd name="connsiteY5" fmla="*/ 3519 h 1222028"/>
                  <a:gd name="connsiteX6" fmla="*/ 242511 w 242511"/>
                  <a:gd name="connsiteY6" fmla="*/ 0 h 1222028"/>
                  <a:gd name="connsiteX7" fmla="*/ 242035 w 242511"/>
                  <a:gd name="connsiteY7" fmla="*/ 3614 h 1222028"/>
                  <a:gd name="connsiteX8" fmla="*/ 240322 w 242511"/>
                  <a:gd name="connsiteY8" fmla="*/ 14075 h 1222028"/>
                  <a:gd name="connsiteX9" fmla="*/ 233184 w 242511"/>
                  <a:gd name="connsiteY9" fmla="*/ 54207 h 1222028"/>
                  <a:gd name="connsiteX10" fmla="*/ 205963 w 242511"/>
                  <a:gd name="connsiteY10" fmla="*/ 201801 h 1222028"/>
                  <a:gd name="connsiteX11" fmla="*/ 110786 w 242511"/>
                  <a:gd name="connsiteY11" fmla="*/ 687570 h 1222028"/>
                  <a:gd name="connsiteX12" fmla="*/ 2855 w 242511"/>
                  <a:gd name="connsiteY12" fmla="*/ 1222029 h 122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511" h="1222028">
                    <a:moveTo>
                      <a:pt x="0" y="1221554"/>
                    </a:moveTo>
                    <a:cubicBezTo>
                      <a:pt x="23414" y="1097068"/>
                      <a:pt x="68908" y="876437"/>
                      <a:pt x="106884" y="686904"/>
                    </a:cubicBezTo>
                    <a:cubicBezTo>
                      <a:pt x="144859" y="497371"/>
                      <a:pt x="179218" y="325526"/>
                      <a:pt x="203298" y="201326"/>
                    </a:cubicBezTo>
                    <a:cubicBezTo>
                      <a:pt x="215291" y="139226"/>
                      <a:pt x="224903" y="88918"/>
                      <a:pt x="231851" y="54016"/>
                    </a:cubicBezTo>
                    <a:cubicBezTo>
                      <a:pt x="235183" y="36709"/>
                      <a:pt x="237848" y="23204"/>
                      <a:pt x="239656" y="13980"/>
                    </a:cubicBezTo>
                    <a:cubicBezTo>
                      <a:pt x="240513" y="9510"/>
                      <a:pt x="241179" y="5991"/>
                      <a:pt x="241750" y="3519"/>
                    </a:cubicBezTo>
                    <a:lnTo>
                      <a:pt x="242511" y="0"/>
                    </a:lnTo>
                    <a:cubicBezTo>
                      <a:pt x="242511" y="0"/>
                      <a:pt x="242511" y="1236"/>
                      <a:pt x="242035" y="3614"/>
                    </a:cubicBezTo>
                    <a:cubicBezTo>
                      <a:pt x="241559" y="5991"/>
                      <a:pt x="241084" y="9605"/>
                      <a:pt x="240322" y="14075"/>
                    </a:cubicBezTo>
                    <a:cubicBezTo>
                      <a:pt x="238704" y="23585"/>
                      <a:pt x="236325" y="36899"/>
                      <a:pt x="233184" y="54207"/>
                    </a:cubicBezTo>
                    <a:cubicBezTo>
                      <a:pt x="226997" y="89108"/>
                      <a:pt x="217670" y="139796"/>
                      <a:pt x="205963" y="201801"/>
                    </a:cubicBezTo>
                    <a:cubicBezTo>
                      <a:pt x="182454" y="326286"/>
                      <a:pt x="148857" y="498036"/>
                      <a:pt x="110786" y="687570"/>
                    </a:cubicBezTo>
                    <a:cubicBezTo>
                      <a:pt x="72715" y="877103"/>
                      <a:pt x="26935" y="1097639"/>
                      <a:pt x="2855" y="1222029"/>
                    </a:cubicBezTo>
                  </a:path>
                </a:pathLst>
              </a:custGeom>
              <a:solidFill>
                <a:srgbClr val="E0E0E0"/>
              </a:solidFill>
              <a:ln w="9503" cap="flat">
                <a:noFill/>
                <a:prstDash val="solid"/>
                <a:miter/>
              </a:ln>
            </p:spPr>
            <p:txBody>
              <a:bodyPr rtlCol="0" anchor="ctr"/>
              <a:lstStyle/>
              <a:p>
                <a:endParaRPr lang="en-EG"/>
              </a:p>
            </p:txBody>
          </p:sp>
          <p:sp>
            <p:nvSpPr>
              <p:cNvPr id="28" name="Freeform 27">
                <a:extLst>
                  <a:ext uri="{FF2B5EF4-FFF2-40B4-BE49-F238E27FC236}">
                    <a16:creationId xmlns:a16="http://schemas.microsoft.com/office/drawing/2014/main" id="{81827B38-B0C2-7C4E-8F18-4FD81A8FCF84}"/>
                  </a:ext>
                </a:extLst>
              </p:cNvPr>
              <p:cNvSpPr/>
              <p:nvPr/>
            </p:nvSpPr>
            <p:spPr>
              <a:xfrm>
                <a:off x="7902746" y="4612012"/>
                <a:ext cx="104313" cy="182591"/>
              </a:xfrm>
              <a:custGeom>
                <a:avLst/>
                <a:gdLst>
                  <a:gd name="connsiteX0" fmla="*/ 0 w 104313"/>
                  <a:gd name="connsiteY0" fmla="*/ 0 h 182591"/>
                  <a:gd name="connsiteX1" fmla="*/ 4854 w 104313"/>
                  <a:gd name="connsiteY1" fmla="*/ 6657 h 182591"/>
                  <a:gd name="connsiteX2" fmla="*/ 16846 w 104313"/>
                  <a:gd name="connsiteY2" fmla="*/ 25677 h 182591"/>
                  <a:gd name="connsiteX3" fmla="*/ 53965 w 104313"/>
                  <a:gd name="connsiteY3" fmla="*/ 90250 h 182591"/>
                  <a:gd name="connsiteX4" fmla="*/ 89562 w 104313"/>
                  <a:gd name="connsiteY4" fmla="*/ 155488 h 182591"/>
                  <a:gd name="connsiteX5" fmla="*/ 100507 w 104313"/>
                  <a:gd name="connsiteY5" fmla="*/ 175173 h 182591"/>
                  <a:gd name="connsiteX6" fmla="*/ 104314 w 104313"/>
                  <a:gd name="connsiteY6" fmla="*/ 182591 h 182591"/>
                  <a:gd name="connsiteX7" fmla="*/ 99365 w 104313"/>
                  <a:gd name="connsiteY7" fmla="*/ 175839 h 182591"/>
                  <a:gd name="connsiteX8" fmla="*/ 87468 w 104313"/>
                  <a:gd name="connsiteY8" fmla="*/ 156819 h 182591"/>
                  <a:gd name="connsiteX9" fmla="*/ 50824 w 104313"/>
                  <a:gd name="connsiteY9" fmla="*/ 92056 h 182591"/>
                  <a:gd name="connsiteX10" fmla="*/ 14752 w 104313"/>
                  <a:gd name="connsiteY10" fmla="*/ 27103 h 182591"/>
                  <a:gd name="connsiteX11" fmla="*/ 4093 w 104313"/>
                  <a:gd name="connsiteY11" fmla="*/ 7418 h 182591"/>
                  <a:gd name="connsiteX12" fmla="*/ 0 w 104313"/>
                  <a:gd name="connsiteY12" fmla="*/ 0 h 18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313" h="182591">
                    <a:moveTo>
                      <a:pt x="0" y="0"/>
                    </a:moveTo>
                    <a:cubicBezTo>
                      <a:pt x="1886" y="2011"/>
                      <a:pt x="3517" y="4247"/>
                      <a:pt x="4854" y="6657"/>
                    </a:cubicBezTo>
                    <a:cubicBezTo>
                      <a:pt x="7805" y="11127"/>
                      <a:pt x="11897" y="17689"/>
                      <a:pt x="16846" y="25677"/>
                    </a:cubicBezTo>
                    <a:cubicBezTo>
                      <a:pt x="26840" y="41939"/>
                      <a:pt x="39879" y="64763"/>
                      <a:pt x="53965" y="90250"/>
                    </a:cubicBezTo>
                    <a:cubicBezTo>
                      <a:pt x="68052" y="115736"/>
                      <a:pt x="80139" y="137799"/>
                      <a:pt x="89562" y="155488"/>
                    </a:cubicBezTo>
                    <a:lnTo>
                      <a:pt x="100507" y="175173"/>
                    </a:lnTo>
                    <a:cubicBezTo>
                      <a:pt x="102058" y="177491"/>
                      <a:pt x="103336" y="179980"/>
                      <a:pt x="104314" y="182591"/>
                    </a:cubicBezTo>
                    <a:cubicBezTo>
                      <a:pt x="102386" y="180558"/>
                      <a:pt x="100724" y="178289"/>
                      <a:pt x="99365" y="175839"/>
                    </a:cubicBezTo>
                    <a:cubicBezTo>
                      <a:pt x="96414" y="171464"/>
                      <a:pt x="92322" y="164903"/>
                      <a:pt x="87468" y="156819"/>
                    </a:cubicBezTo>
                    <a:cubicBezTo>
                      <a:pt x="77950" y="140462"/>
                      <a:pt x="64816" y="117448"/>
                      <a:pt x="50824" y="92056"/>
                    </a:cubicBezTo>
                    <a:lnTo>
                      <a:pt x="14752" y="27103"/>
                    </a:lnTo>
                    <a:lnTo>
                      <a:pt x="4093" y="7418"/>
                    </a:lnTo>
                    <a:cubicBezTo>
                      <a:pt x="2479" y="5091"/>
                      <a:pt x="1108" y="2605"/>
                      <a:pt x="0" y="0"/>
                    </a:cubicBezTo>
                    <a:close/>
                  </a:path>
                </a:pathLst>
              </a:custGeom>
              <a:solidFill>
                <a:srgbClr val="E0E0E0"/>
              </a:solidFill>
              <a:ln w="9503" cap="flat">
                <a:noFill/>
                <a:prstDash val="solid"/>
                <a:miter/>
              </a:ln>
            </p:spPr>
            <p:txBody>
              <a:bodyPr rtlCol="0" anchor="ctr"/>
              <a:lstStyle/>
              <a:p>
                <a:endParaRPr lang="en-EG"/>
              </a:p>
            </p:txBody>
          </p:sp>
          <p:sp>
            <p:nvSpPr>
              <p:cNvPr id="29" name="Freeform 28">
                <a:extLst>
                  <a:ext uri="{FF2B5EF4-FFF2-40B4-BE49-F238E27FC236}">
                    <a16:creationId xmlns:a16="http://schemas.microsoft.com/office/drawing/2014/main" id="{A25C95C8-3DB3-AE4D-8CFD-9420D781D7F3}"/>
                  </a:ext>
                </a:extLst>
              </p:cNvPr>
              <p:cNvSpPr/>
              <p:nvPr/>
            </p:nvSpPr>
            <p:spPr>
              <a:xfrm>
                <a:off x="8017720" y="4666866"/>
                <a:ext cx="207212" cy="126996"/>
              </a:xfrm>
              <a:custGeom>
                <a:avLst/>
                <a:gdLst>
                  <a:gd name="connsiteX0" fmla="*/ 0 w 207212"/>
                  <a:gd name="connsiteY0" fmla="*/ 126977 h 126996"/>
                  <a:gd name="connsiteX1" fmla="*/ 102506 w 207212"/>
                  <a:gd name="connsiteY1" fmla="*/ 61929 h 126996"/>
                  <a:gd name="connsiteX2" fmla="*/ 207201 w 207212"/>
                  <a:gd name="connsiteY2" fmla="*/ 19 h 126996"/>
                  <a:gd name="connsiteX3" fmla="*/ 104695 w 207212"/>
                  <a:gd name="connsiteY3" fmla="*/ 64972 h 126996"/>
                  <a:gd name="connsiteX4" fmla="*/ 0 w 207212"/>
                  <a:gd name="connsiteY4" fmla="*/ 126977 h 126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212" h="126996">
                    <a:moveTo>
                      <a:pt x="0" y="126977"/>
                    </a:moveTo>
                    <a:cubicBezTo>
                      <a:pt x="0" y="126121"/>
                      <a:pt x="45400" y="97021"/>
                      <a:pt x="102506" y="61929"/>
                    </a:cubicBezTo>
                    <a:cubicBezTo>
                      <a:pt x="159612" y="26837"/>
                      <a:pt x="206344" y="-837"/>
                      <a:pt x="207201" y="19"/>
                    </a:cubicBezTo>
                    <a:cubicBezTo>
                      <a:pt x="208057" y="875"/>
                      <a:pt x="161896" y="29976"/>
                      <a:pt x="104695" y="64972"/>
                    </a:cubicBezTo>
                    <a:cubicBezTo>
                      <a:pt x="47494" y="99969"/>
                      <a:pt x="476" y="127833"/>
                      <a:pt x="0" y="126977"/>
                    </a:cubicBezTo>
                    <a:close/>
                  </a:path>
                </a:pathLst>
              </a:custGeom>
              <a:solidFill>
                <a:srgbClr val="E0E0E0"/>
              </a:solidFill>
              <a:ln w="9503" cap="flat">
                <a:noFill/>
                <a:prstDash val="solid"/>
                <a:miter/>
              </a:ln>
            </p:spPr>
            <p:txBody>
              <a:bodyPr rtlCol="0" anchor="ctr"/>
              <a:lstStyle/>
              <a:p>
                <a:endParaRPr lang="en-EG"/>
              </a:p>
            </p:txBody>
          </p:sp>
          <p:sp>
            <p:nvSpPr>
              <p:cNvPr id="30" name="Freeform 29">
                <a:extLst>
                  <a:ext uri="{FF2B5EF4-FFF2-40B4-BE49-F238E27FC236}">
                    <a16:creationId xmlns:a16="http://schemas.microsoft.com/office/drawing/2014/main" id="{559052DE-165C-5C47-9AEC-9EFC44F674BD}"/>
                  </a:ext>
                </a:extLst>
              </p:cNvPr>
              <p:cNvSpPr/>
              <p:nvPr/>
            </p:nvSpPr>
            <p:spPr>
              <a:xfrm>
                <a:off x="7946147" y="5017137"/>
                <a:ext cx="204630" cy="65143"/>
              </a:xfrm>
              <a:custGeom>
                <a:avLst/>
                <a:gdLst>
                  <a:gd name="connsiteX0" fmla="*/ 0 w 204630"/>
                  <a:gd name="connsiteY0" fmla="*/ 65143 h 65143"/>
                  <a:gd name="connsiteX1" fmla="*/ 8090 w 204630"/>
                  <a:gd name="connsiteY1" fmla="*/ 62480 h 65143"/>
                  <a:gd name="connsiteX2" fmla="*/ 30266 w 204630"/>
                  <a:gd name="connsiteY2" fmla="*/ 56394 h 65143"/>
                  <a:gd name="connsiteX3" fmla="*/ 103077 w 204630"/>
                  <a:gd name="connsiteY3" fmla="*/ 34997 h 65143"/>
                  <a:gd name="connsiteX4" fmla="*/ 174840 w 204630"/>
                  <a:gd name="connsiteY4" fmla="*/ 10366 h 65143"/>
                  <a:gd name="connsiteX5" fmla="*/ 196540 w 204630"/>
                  <a:gd name="connsiteY5" fmla="*/ 2473 h 65143"/>
                  <a:gd name="connsiteX6" fmla="*/ 204631 w 204630"/>
                  <a:gd name="connsiteY6" fmla="*/ 0 h 65143"/>
                  <a:gd name="connsiteX7" fmla="*/ 197017 w 204630"/>
                  <a:gd name="connsiteY7" fmla="*/ 3804 h 65143"/>
                  <a:gd name="connsiteX8" fmla="*/ 175792 w 204630"/>
                  <a:gd name="connsiteY8" fmla="*/ 12743 h 65143"/>
                  <a:gd name="connsiteX9" fmla="*/ 104219 w 204630"/>
                  <a:gd name="connsiteY9" fmla="*/ 38420 h 65143"/>
                  <a:gd name="connsiteX10" fmla="*/ 30933 w 204630"/>
                  <a:gd name="connsiteY10" fmla="*/ 58867 h 65143"/>
                  <a:gd name="connsiteX11" fmla="*/ 8376 w 204630"/>
                  <a:gd name="connsiteY11" fmla="*/ 63907 h 65143"/>
                  <a:gd name="connsiteX12" fmla="*/ 0 w 204630"/>
                  <a:gd name="connsiteY12" fmla="*/ 65143 h 6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630" h="65143">
                    <a:moveTo>
                      <a:pt x="0" y="65143"/>
                    </a:moveTo>
                    <a:cubicBezTo>
                      <a:pt x="2617" y="64029"/>
                      <a:pt x="5323" y="63139"/>
                      <a:pt x="8090" y="62480"/>
                    </a:cubicBezTo>
                    <a:lnTo>
                      <a:pt x="30266" y="56394"/>
                    </a:lnTo>
                    <a:cubicBezTo>
                      <a:pt x="49302" y="51259"/>
                      <a:pt x="74904" y="44031"/>
                      <a:pt x="103077" y="34997"/>
                    </a:cubicBezTo>
                    <a:cubicBezTo>
                      <a:pt x="131249" y="25962"/>
                      <a:pt x="156661" y="17023"/>
                      <a:pt x="174840" y="10366"/>
                    </a:cubicBezTo>
                    <a:lnTo>
                      <a:pt x="196540" y="2473"/>
                    </a:lnTo>
                    <a:cubicBezTo>
                      <a:pt x="199148" y="1380"/>
                      <a:pt x="201858" y="552"/>
                      <a:pt x="204631" y="0"/>
                    </a:cubicBezTo>
                    <a:cubicBezTo>
                      <a:pt x="202235" y="1535"/>
                      <a:pt x="199682" y="2810"/>
                      <a:pt x="197017" y="3804"/>
                    </a:cubicBezTo>
                    <a:cubicBezTo>
                      <a:pt x="192067" y="5991"/>
                      <a:pt x="184834" y="9129"/>
                      <a:pt x="175792" y="12743"/>
                    </a:cubicBezTo>
                    <a:cubicBezTo>
                      <a:pt x="157708" y="19971"/>
                      <a:pt x="132486" y="29386"/>
                      <a:pt x="104219" y="38420"/>
                    </a:cubicBezTo>
                    <a:cubicBezTo>
                      <a:pt x="75951" y="47455"/>
                      <a:pt x="49873" y="54302"/>
                      <a:pt x="30933" y="58867"/>
                    </a:cubicBezTo>
                    <a:cubicBezTo>
                      <a:pt x="21415" y="61149"/>
                      <a:pt x="13800" y="62861"/>
                      <a:pt x="8376" y="63907"/>
                    </a:cubicBezTo>
                    <a:cubicBezTo>
                      <a:pt x="5647" y="64670"/>
                      <a:pt x="2833" y="65086"/>
                      <a:pt x="0" y="65143"/>
                    </a:cubicBezTo>
                    <a:close/>
                  </a:path>
                </a:pathLst>
              </a:custGeom>
              <a:solidFill>
                <a:srgbClr val="E0E0E0"/>
              </a:solidFill>
              <a:ln w="9503" cap="flat">
                <a:noFill/>
                <a:prstDash val="solid"/>
                <a:miter/>
              </a:ln>
            </p:spPr>
            <p:txBody>
              <a:bodyPr rtlCol="0" anchor="ctr"/>
              <a:lstStyle/>
              <a:p>
                <a:endParaRPr lang="en-EG"/>
              </a:p>
            </p:txBody>
          </p:sp>
          <p:sp>
            <p:nvSpPr>
              <p:cNvPr id="31" name="Freeform 30">
                <a:extLst>
                  <a:ext uri="{FF2B5EF4-FFF2-40B4-BE49-F238E27FC236}">
                    <a16:creationId xmlns:a16="http://schemas.microsoft.com/office/drawing/2014/main" id="{CE0DC98E-26FF-4A41-A6BE-48B87D3B2BB1}"/>
                  </a:ext>
                </a:extLst>
              </p:cNvPr>
              <p:cNvSpPr/>
              <p:nvPr/>
            </p:nvSpPr>
            <p:spPr>
              <a:xfrm>
                <a:off x="7805951" y="4940676"/>
                <a:ext cx="141528" cy="139225"/>
              </a:xfrm>
              <a:custGeom>
                <a:avLst/>
                <a:gdLst>
                  <a:gd name="connsiteX0" fmla="*/ 0 w 141528"/>
                  <a:gd name="connsiteY0" fmla="*/ 0 h 139225"/>
                  <a:gd name="connsiteX1" fmla="*/ 6091 w 141528"/>
                  <a:gd name="connsiteY1" fmla="*/ 4945 h 139225"/>
                  <a:gd name="connsiteX2" fmla="*/ 21605 w 141528"/>
                  <a:gd name="connsiteY2" fmla="*/ 19496 h 139225"/>
                  <a:gd name="connsiteX3" fmla="*/ 71954 w 141528"/>
                  <a:gd name="connsiteY3" fmla="*/ 68377 h 139225"/>
                  <a:gd name="connsiteX4" fmla="*/ 121636 w 141528"/>
                  <a:gd name="connsiteY4" fmla="*/ 118019 h 139225"/>
                  <a:gd name="connsiteX5" fmla="*/ 136389 w 141528"/>
                  <a:gd name="connsiteY5" fmla="*/ 133330 h 139225"/>
                  <a:gd name="connsiteX6" fmla="*/ 141528 w 141528"/>
                  <a:gd name="connsiteY6" fmla="*/ 139226 h 139225"/>
                  <a:gd name="connsiteX7" fmla="*/ 135437 w 141528"/>
                  <a:gd name="connsiteY7" fmla="*/ 134281 h 139225"/>
                  <a:gd name="connsiteX8" fmla="*/ 119923 w 141528"/>
                  <a:gd name="connsiteY8" fmla="*/ 119730 h 139225"/>
                  <a:gd name="connsiteX9" fmla="*/ 69479 w 141528"/>
                  <a:gd name="connsiteY9" fmla="*/ 70849 h 139225"/>
                  <a:gd name="connsiteX10" fmla="*/ 19892 w 141528"/>
                  <a:gd name="connsiteY10" fmla="*/ 21302 h 139225"/>
                  <a:gd name="connsiteX11" fmla="*/ 5044 w 141528"/>
                  <a:gd name="connsiteY11" fmla="*/ 5991 h 139225"/>
                  <a:gd name="connsiteX12" fmla="*/ 0 w 141528"/>
                  <a:gd name="connsiteY12" fmla="*/ 0 h 13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528" h="139225">
                    <a:moveTo>
                      <a:pt x="0" y="0"/>
                    </a:moveTo>
                    <a:cubicBezTo>
                      <a:pt x="2210" y="1415"/>
                      <a:pt x="4253" y="3074"/>
                      <a:pt x="6091" y="4945"/>
                    </a:cubicBezTo>
                    <a:lnTo>
                      <a:pt x="21605" y="19496"/>
                    </a:lnTo>
                    <a:cubicBezTo>
                      <a:pt x="34645" y="31858"/>
                      <a:pt x="52443" y="49167"/>
                      <a:pt x="71954" y="68377"/>
                    </a:cubicBezTo>
                    <a:cubicBezTo>
                      <a:pt x="91465" y="87587"/>
                      <a:pt x="109073" y="105180"/>
                      <a:pt x="121636" y="118019"/>
                    </a:cubicBezTo>
                    <a:lnTo>
                      <a:pt x="136389" y="133330"/>
                    </a:lnTo>
                    <a:cubicBezTo>
                      <a:pt x="138266" y="135146"/>
                      <a:pt x="139985" y="137119"/>
                      <a:pt x="141528" y="139226"/>
                    </a:cubicBezTo>
                    <a:cubicBezTo>
                      <a:pt x="139298" y="137840"/>
                      <a:pt x="137251" y="136179"/>
                      <a:pt x="135437" y="134281"/>
                    </a:cubicBezTo>
                    <a:lnTo>
                      <a:pt x="119923" y="119730"/>
                    </a:lnTo>
                    <a:cubicBezTo>
                      <a:pt x="106884" y="107367"/>
                      <a:pt x="88991" y="90154"/>
                      <a:pt x="69479" y="70849"/>
                    </a:cubicBezTo>
                    <a:cubicBezTo>
                      <a:pt x="49968" y="51544"/>
                      <a:pt x="32455" y="34141"/>
                      <a:pt x="19892" y="21302"/>
                    </a:cubicBezTo>
                    <a:lnTo>
                      <a:pt x="5044" y="5991"/>
                    </a:lnTo>
                    <a:cubicBezTo>
                      <a:pt x="3121" y="4211"/>
                      <a:pt x="1426" y="2198"/>
                      <a:pt x="0" y="0"/>
                    </a:cubicBezTo>
                    <a:close/>
                  </a:path>
                </a:pathLst>
              </a:custGeom>
              <a:solidFill>
                <a:srgbClr val="E0E0E0"/>
              </a:solidFill>
              <a:ln w="9503" cap="flat">
                <a:noFill/>
                <a:prstDash val="solid"/>
                <a:miter/>
              </a:ln>
            </p:spPr>
            <p:txBody>
              <a:bodyPr rtlCol="0" anchor="ctr"/>
              <a:lstStyle/>
              <a:p>
                <a:endParaRPr lang="en-EG"/>
              </a:p>
            </p:txBody>
          </p:sp>
          <p:sp>
            <p:nvSpPr>
              <p:cNvPr id="32" name="Freeform 31">
                <a:extLst>
                  <a:ext uri="{FF2B5EF4-FFF2-40B4-BE49-F238E27FC236}">
                    <a16:creationId xmlns:a16="http://schemas.microsoft.com/office/drawing/2014/main" id="{0FE4761F-39DA-3142-AD12-5A1C78094077}"/>
                  </a:ext>
                </a:extLst>
              </p:cNvPr>
              <p:cNvSpPr/>
              <p:nvPr/>
            </p:nvSpPr>
            <p:spPr>
              <a:xfrm>
                <a:off x="7710393" y="5187365"/>
                <a:ext cx="182835" cy="176409"/>
              </a:xfrm>
              <a:custGeom>
                <a:avLst/>
                <a:gdLst>
                  <a:gd name="connsiteX0" fmla="*/ 0 w 182835"/>
                  <a:gd name="connsiteY0" fmla="*/ 0 h 176409"/>
                  <a:gd name="connsiteX1" fmla="*/ 7709 w 182835"/>
                  <a:gd name="connsiteY1" fmla="*/ 6372 h 176409"/>
                  <a:gd name="connsiteX2" fmla="*/ 27697 w 182835"/>
                  <a:gd name="connsiteY2" fmla="*/ 24916 h 176409"/>
                  <a:gd name="connsiteX3" fmla="*/ 92798 w 182835"/>
                  <a:gd name="connsiteY3" fmla="*/ 87016 h 176409"/>
                  <a:gd name="connsiteX4" fmla="*/ 157137 w 182835"/>
                  <a:gd name="connsiteY4" fmla="*/ 149972 h 176409"/>
                  <a:gd name="connsiteX5" fmla="*/ 176173 w 182835"/>
                  <a:gd name="connsiteY5" fmla="*/ 168992 h 176409"/>
                  <a:gd name="connsiteX6" fmla="*/ 182835 w 182835"/>
                  <a:gd name="connsiteY6" fmla="*/ 176410 h 176409"/>
                  <a:gd name="connsiteX7" fmla="*/ 175221 w 182835"/>
                  <a:gd name="connsiteY7" fmla="*/ 169943 h 176409"/>
                  <a:gd name="connsiteX8" fmla="*/ 155234 w 182835"/>
                  <a:gd name="connsiteY8" fmla="*/ 151493 h 176409"/>
                  <a:gd name="connsiteX9" fmla="*/ 90133 w 182835"/>
                  <a:gd name="connsiteY9" fmla="*/ 89299 h 176409"/>
                  <a:gd name="connsiteX10" fmla="*/ 25793 w 182835"/>
                  <a:gd name="connsiteY10" fmla="*/ 26438 h 176409"/>
                  <a:gd name="connsiteX11" fmla="*/ 6758 w 182835"/>
                  <a:gd name="connsiteY11" fmla="*/ 7418 h 176409"/>
                  <a:gd name="connsiteX12" fmla="*/ 0 w 182835"/>
                  <a:gd name="connsiteY12" fmla="*/ 0 h 176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2835" h="176409">
                    <a:moveTo>
                      <a:pt x="0" y="0"/>
                    </a:moveTo>
                    <a:cubicBezTo>
                      <a:pt x="2784" y="1851"/>
                      <a:pt x="5367" y="3986"/>
                      <a:pt x="7709" y="6372"/>
                    </a:cubicBezTo>
                    <a:lnTo>
                      <a:pt x="27697" y="24916"/>
                    </a:lnTo>
                    <a:cubicBezTo>
                      <a:pt x="44543" y="40703"/>
                      <a:pt x="67481" y="62956"/>
                      <a:pt x="92798" y="87016"/>
                    </a:cubicBezTo>
                    <a:cubicBezTo>
                      <a:pt x="118115" y="111076"/>
                      <a:pt x="140386" y="133710"/>
                      <a:pt x="157137" y="149972"/>
                    </a:cubicBezTo>
                    <a:lnTo>
                      <a:pt x="176173" y="168992"/>
                    </a:lnTo>
                    <a:cubicBezTo>
                      <a:pt x="178624" y="171248"/>
                      <a:pt x="180854" y="173732"/>
                      <a:pt x="182835" y="176410"/>
                    </a:cubicBezTo>
                    <a:cubicBezTo>
                      <a:pt x="180107" y="174489"/>
                      <a:pt x="177558" y="172324"/>
                      <a:pt x="175221" y="169943"/>
                    </a:cubicBezTo>
                    <a:lnTo>
                      <a:pt x="155234" y="151493"/>
                    </a:lnTo>
                    <a:cubicBezTo>
                      <a:pt x="138387" y="135707"/>
                      <a:pt x="115355" y="113454"/>
                      <a:pt x="90133" y="89299"/>
                    </a:cubicBezTo>
                    <a:cubicBezTo>
                      <a:pt x="64911" y="65143"/>
                      <a:pt x="42544" y="42700"/>
                      <a:pt x="25793" y="26438"/>
                    </a:cubicBezTo>
                    <a:lnTo>
                      <a:pt x="6758" y="7418"/>
                    </a:lnTo>
                    <a:cubicBezTo>
                      <a:pt x="4332" y="5108"/>
                      <a:pt x="2074" y="2629"/>
                      <a:pt x="0" y="0"/>
                    </a:cubicBezTo>
                    <a:close/>
                  </a:path>
                </a:pathLst>
              </a:custGeom>
              <a:solidFill>
                <a:srgbClr val="E0E0E0"/>
              </a:solidFill>
              <a:ln w="9503" cap="flat">
                <a:noFill/>
                <a:prstDash val="solid"/>
                <a:miter/>
              </a:ln>
            </p:spPr>
            <p:txBody>
              <a:bodyPr rtlCol="0" anchor="ctr"/>
              <a:lstStyle/>
              <a:p>
                <a:endParaRPr lang="en-EG"/>
              </a:p>
            </p:txBody>
          </p:sp>
          <p:sp>
            <p:nvSpPr>
              <p:cNvPr id="33" name="Freeform 32">
                <a:extLst>
                  <a:ext uri="{FF2B5EF4-FFF2-40B4-BE49-F238E27FC236}">
                    <a16:creationId xmlns:a16="http://schemas.microsoft.com/office/drawing/2014/main" id="{1A2CB05D-F10C-634B-8851-F2200952BB6B}"/>
                  </a:ext>
                </a:extLst>
              </p:cNvPr>
              <p:cNvSpPr/>
              <p:nvPr/>
            </p:nvSpPr>
            <p:spPr>
              <a:xfrm>
                <a:off x="7890278" y="5268960"/>
                <a:ext cx="257263" cy="89678"/>
              </a:xfrm>
              <a:custGeom>
                <a:avLst/>
                <a:gdLst>
                  <a:gd name="connsiteX0" fmla="*/ 0 w 257263"/>
                  <a:gd name="connsiteY0" fmla="*/ 89679 h 89678"/>
                  <a:gd name="connsiteX1" fmla="*/ 10089 w 257263"/>
                  <a:gd name="connsiteY1" fmla="*/ 86065 h 89678"/>
                  <a:gd name="connsiteX2" fmla="*/ 37976 w 257263"/>
                  <a:gd name="connsiteY2" fmla="*/ 77316 h 89678"/>
                  <a:gd name="connsiteX3" fmla="*/ 129441 w 257263"/>
                  <a:gd name="connsiteY3" fmla="*/ 47169 h 89678"/>
                  <a:gd name="connsiteX4" fmla="*/ 219859 w 257263"/>
                  <a:gd name="connsiteY4" fmla="*/ 13980 h 89678"/>
                  <a:gd name="connsiteX5" fmla="*/ 247079 w 257263"/>
                  <a:gd name="connsiteY5" fmla="*/ 3423 h 89678"/>
                  <a:gd name="connsiteX6" fmla="*/ 257263 w 257263"/>
                  <a:gd name="connsiteY6" fmla="*/ 0 h 89678"/>
                  <a:gd name="connsiteX7" fmla="*/ 247746 w 257263"/>
                  <a:gd name="connsiteY7" fmla="*/ 4755 h 89678"/>
                  <a:gd name="connsiteX8" fmla="*/ 220906 w 257263"/>
                  <a:gd name="connsiteY8" fmla="*/ 16262 h 89678"/>
                  <a:gd name="connsiteX9" fmla="*/ 130678 w 257263"/>
                  <a:gd name="connsiteY9" fmla="*/ 50593 h 89678"/>
                  <a:gd name="connsiteX10" fmla="*/ 38832 w 257263"/>
                  <a:gd name="connsiteY10" fmla="*/ 79788 h 89678"/>
                  <a:gd name="connsiteX11" fmla="*/ 10279 w 257263"/>
                  <a:gd name="connsiteY11" fmla="*/ 87396 h 89678"/>
                  <a:gd name="connsiteX12" fmla="*/ 0 w 257263"/>
                  <a:gd name="connsiteY12" fmla="*/ 89679 h 8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263" h="89678">
                    <a:moveTo>
                      <a:pt x="0" y="89679"/>
                    </a:moveTo>
                    <a:cubicBezTo>
                      <a:pt x="3235" y="88143"/>
                      <a:pt x="6614" y="86933"/>
                      <a:pt x="10089" y="86065"/>
                    </a:cubicBezTo>
                    <a:lnTo>
                      <a:pt x="37976" y="77316"/>
                    </a:lnTo>
                    <a:cubicBezTo>
                      <a:pt x="61484" y="69993"/>
                      <a:pt x="93940" y="59627"/>
                      <a:pt x="129441" y="47169"/>
                    </a:cubicBezTo>
                    <a:cubicBezTo>
                      <a:pt x="164942" y="34711"/>
                      <a:pt x="196826" y="22824"/>
                      <a:pt x="219859" y="13980"/>
                    </a:cubicBezTo>
                    <a:lnTo>
                      <a:pt x="247079" y="3423"/>
                    </a:lnTo>
                    <a:cubicBezTo>
                      <a:pt x="250344" y="1926"/>
                      <a:pt x="253757" y="778"/>
                      <a:pt x="257263" y="0"/>
                    </a:cubicBezTo>
                    <a:cubicBezTo>
                      <a:pt x="254223" y="1836"/>
                      <a:pt x="251040" y="3426"/>
                      <a:pt x="247746" y="4755"/>
                    </a:cubicBezTo>
                    <a:cubicBezTo>
                      <a:pt x="241464" y="7608"/>
                      <a:pt x="232327" y="11507"/>
                      <a:pt x="220906" y="16262"/>
                    </a:cubicBezTo>
                    <a:cubicBezTo>
                      <a:pt x="198063" y="25772"/>
                      <a:pt x="166274" y="38230"/>
                      <a:pt x="130678" y="50593"/>
                    </a:cubicBezTo>
                    <a:cubicBezTo>
                      <a:pt x="95082" y="62956"/>
                      <a:pt x="62531" y="72941"/>
                      <a:pt x="38832" y="79788"/>
                    </a:cubicBezTo>
                    <a:cubicBezTo>
                      <a:pt x="26935" y="83117"/>
                      <a:pt x="17322" y="85780"/>
                      <a:pt x="10279" y="87396"/>
                    </a:cubicBezTo>
                    <a:cubicBezTo>
                      <a:pt x="6921" y="88436"/>
                      <a:pt x="3483" y="89200"/>
                      <a:pt x="0" y="89679"/>
                    </a:cubicBezTo>
                    <a:close/>
                  </a:path>
                </a:pathLst>
              </a:custGeom>
              <a:solidFill>
                <a:srgbClr val="E0E0E0"/>
              </a:solidFill>
              <a:ln w="9503" cap="flat">
                <a:noFill/>
                <a:prstDash val="solid"/>
                <a:miter/>
              </a:ln>
            </p:spPr>
            <p:txBody>
              <a:bodyPr rtlCol="0" anchor="ctr"/>
              <a:lstStyle/>
              <a:p>
                <a:endParaRPr lang="en-EG"/>
              </a:p>
            </p:txBody>
          </p:sp>
          <p:sp>
            <p:nvSpPr>
              <p:cNvPr id="39" name="Freeform 38">
                <a:extLst>
                  <a:ext uri="{FF2B5EF4-FFF2-40B4-BE49-F238E27FC236}">
                    <a16:creationId xmlns:a16="http://schemas.microsoft.com/office/drawing/2014/main" id="{A30FC6D4-3B11-374A-8F48-7FC8C4841AE8}"/>
                  </a:ext>
                </a:extLst>
              </p:cNvPr>
              <p:cNvSpPr/>
              <p:nvPr/>
            </p:nvSpPr>
            <p:spPr>
              <a:xfrm>
                <a:off x="8103694" y="4949216"/>
                <a:ext cx="120925" cy="248385"/>
              </a:xfrm>
              <a:custGeom>
                <a:avLst/>
                <a:gdLst>
                  <a:gd name="connsiteX0" fmla="*/ 15198 w 120925"/>
                  <a:gd name="connsiteY0" fmla="*/ 233964 h 248385"/>
                  <a:gd name="connsiteX1" fmla="*/ 76017 w 120925"/>
                  <a:gd name="connsiteY1" fmla="*/ 235296 h 248385"/>
                  <a:gd name="connsiteX2" fmla="*/ 101810 w 120925"/>
                  <a:gd name="connsiteY2" fmla="*/ 182421 h 248385"/>
                  <a:gd name="connsiteX3" fmla="*/ 117704 w 120925"/>
                  <a:gd name="connsiteY3" fmla="*/ 49281 h 248385"/>
                  <a:gd name="connsiteX4" fmla="*/ 100572 w 120925"/>
                  <a:gd name="connsiteY4" fmla="*/ 13048 h 248385"/>
                  <a:gd name="connsiteX5" fmla="*/ 63834 w 120925"/>
                  <a:gd name="connsiteY5" fmla="*/ 780 h 248385"/>
                  <a:gd name="connsiteX6" fmla="*/ 31759 w 120925"/>
                  <a:gd name="connsiteY6" fmla="*/ 34446 h 248385"/>
                  <a:gd name="connsiteX7" fmla="*/ 256 w 120925"/>
                  <a:gd name="connsiteY7" fmla="*/ 171104 h 248385"/>
                  <a:gd name="connsiteX8" fmla="*/ 15198 w 120925"/>
                  <a:gd name="connsiteY8" fmla="*/ 234345 h 24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925" h="248385">
                    <a:moveTo>
                      <a:pt x="15198" y="233964"/>
                    </a:moveTo>
                    <a:cubicBezTo>
                      <a:pt x="30998" y="256598"/>
                      <a:pt x="61740" y="249085"/>
                      <a:pt x="76017" y="235296"/>
                    </a:cubicBezTo>
                    <a:cubicBezTo>
                      <a:pt x="90293" y="221506"/>
                      <a:pt x="96289" y="201535"/>
                      <a:pt x="101810" y="182421"/>
                    </a:cubicBezTo>
                    <a:cubicBezTo>
                      <a:pt x="114373" y="138960"/>
                      <a:pt x="127031" y="93217"/>
                      <a:pt x="117704" y="49281"/>
                    </a:cubicBezTo>
                    <a:cubicBezTo>
                      <a:pt x="115410" y="35868"/>
                      <a:pt x="109485" y="23338"/>
                      <a:pt x="100572" y="13048"/>
                    </a:cubicBezTo>
                    <a:cubicBezTo>
                      <a:pt x="91398" y="2696"/>
                      <a:pt x="77394" y="-1981"/>
                      <a:pt x="63834" y="780"/>
                    </a:cubicBezTo>
                    <a:cubicBezTo>
                      <a:pt x="48320" y="4870"/>
                      <a:pt x="38707" y="19800"/>
                      <a:pt x="31759" y="34446"/>
                    </a:cubicBezTo>
                    <a:cubicBezTo>
                      <a:pt x="11218" y="77091"/>
                      <a:pt x="455" y="123777"/>
                      <a:pt x="256" y="171104"/>
                    </a:cubicBezTo>
                    <a:cubicBezTo>
                      <a:pt x="-1255" y="193207"/>
                      <a:pt x="3954" y="215251"/>
                      <a:pt x="15198" y="234345"/>
                    </a:cubicBezTo>
                  </a:path>
                </a:pathLst>
              </a:custGeom>
              <a:solidFill>
                <a:srgbClr val="E8505B"/>
              </a:solidFill>
              <a:ln w="9503" cap="flat">
                <a:noFill/>
                <a:prstDash val="solid"/>
                <a:miter/>
              </a:ln>
            </p:spPr>
            <p:txBody>
              <a:bodyPr rtlCol="0" anchor="ctr"/>
              <a:lstStyle/>
              <a:p>
                <a:endParaRPr lang="en-EG"/>
              </a:p>
            </p:txBody>
          </p:sp>
          <p:sp>
            <p:nvSpPr>
              <p:cNvPr id="40" name="Freeform 39">
                <a:extLst>
                  <a:ext uri="{FF2B5EF4-FFF2-40B4-BE49-F238E27FC236}">
                    <a16:creationId xmlns:a16="http://schemas.microsoft.com/office/drawing/2014/main" id="{89D8CF5C-9E9F-3A49-A961-335031FFC2B3}"/>
                  </a:ext>
                </a:extLst>
              </p:cNvPr>
              <p:cNvSpPr/>
              <p:nvPr/>
            </p:nvSpPr>
            <p:spPr>
              <a:xfrm>
                <a:off x="8103694" y="4949216"/>
                <a:ext cx="120925" cy="248385"/>
              </a:xfrm>
              <a:custGeom>
                <a:avLst/>
                <a:gdLst>
                  <a:gd name="connsiteX0" fmla="*/ 15198 w 120925"/>
                  <a:gd name="connsiteY0" fmla="*/ 233964 h 248385"/>
                  <a:gd name="connsiteX1" fmla="*/ 76017 w 120925"/>
                  <a:gd name="connsiteY1" fmla="*/ 235296 h 248385"/>
                  <a:gd name="connsiteX2" fmla="*/ 101810 w 120925"/>
                  <a:gd name="connsiteY2" fmla="*/ 182421 h 248385"/>
                  <a:gd name="connsiteX3" fmla="*/ 117704 w 120925"/>
                  <a:gd name="connsiteY3" fmla="*/ 49281 h 248385"/>
                  <a:gd name="connsiteX4" fmla="*/ 100572 w 120925"/>
                  <a:gd name="connsiteY4" fmla="*/ 13048 h 248385"/>
                  <a:gd name="connsiteX5" fmla="*/ 63834 w 120925"/>
                  <a:gd name="connsiteY5" fmla="*/ 780 h 248385"/>
                  <a:gd name="connsiteX6" fmla="*/ 31759 w 120925"/>
                  <a:gd name="connsiteY6" fmla="*/ 34446 h 248385"/>
                  <a:gd name="connsiteX7" fmla="*/ 256 w 120925"/>
                  <a:gd name="connsiteY7" fmla="*/ 171104 h 248385"/>
                  <a:gd name="connsiteX8" fmla="*/ 15198 w 120925"/>
                  <a:gd name="connsiteY8" fmla="*/ 234345 h 24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925" h="248385">
                    <a:moveTo>
                      <a:pt x="15198" y="233964"/>
                    </a:moveTo>
                    <a:cubicBezTo>
                      <a:pt x="30998" y="256598"/>
                      <a:pt x="61740" y="249085"/>
                      <a:pt x="76017" y="235296"/>
                    </a:cubicBezTo>
                    <a:cubicBezTo>
                      <a:pt x="90293" y="221506"/>
                      <a:pt x="96289" y="201535"/>
                      <a:pt x="101810" y="182421"/>
                    </a:cubicBezTo>
                    <a:cubicBezTo>
                      <a:pt x="114373" y="138960"/>
                      <a:pt x="127031" y="93217"/>
                      <a:pt x="117704" y="49281"/>
                    </a:cubicBezTo>
                    <a:cubicBezTo>
                      <a:pt x="115410" y="35868"/>
                      <a:pt x="109485" y="23338"/>
                      <a:pt x="100572" y="13048"/>
                    </a:cubicBezTo>
                    <a:cubicBezTo>
                      <a:pt x="91398" y="2696"/>
                      <a:pt x="77394" y="-1981"/>
                      <a:pt x="63834" y="780"/>
                    </a:cubicBezTo>
                    <a:cubicBezTo>
                      <a:pt x="48320" y="4870"/>
                      <a:pt x="38707" y="19800"/>
                      <a:pt x="31759" y="34446"/>
                    </a:cubicBezTo>
                    <a:cubicBezTo>
                      <a:pt x="11218" y="77091"/>
                      <a:pt x="455" y="123777"/>
                      <a:pt x="256" y="171104"/>
                    </a:cubicBezTo>
                    <a:cubicBezTo>
                      <a:pt x="-1255" y="193207"/>
                      <a:pt x="3954" y="215251"/>
                      <a:pt x="15198" y="234345"/>
                    </a:cubicBezTo>
                  </a:path>
                </a:pathLst>
              </a:custGeom>
              <a:solidFill>
                <a:srgbClr val="92D050"/>
              </a:solidFill>
              <a:ln w="9503" cap="flat">
                <a:noFill/>
                <a:prstDash val="solid"/>
                <a:miter/>
              </a:ln>
            </p:spPr>
            <p:txBody>
              <a:bodyPr rtlCol="0" anchor="ctr"/>
              <a:lstStyle/>
              <a:p>
                <a:endParaRPr lang="en-EG"/>
              </a:p>
            </p:txBody>
          </p:sp>
          <p:sp>
            <p:nvSpPr>
              <p:cNvPr id="41" name="Freeform 40">
                <a:extLst>
                  <a:ext uri="{FF2B5EF4-FFF2-40B4-BE49-F238E27FC236}">
                    <a16:creationId xmlns:a16="http://schemas.microsoft.com/office/drawing/2014/main" id="{772E7B19-C80A-254B-A502-754FAF07594A}"/>
                  </a:ext>
                </a:extLst>
              </p:cNvPr>
              <p:cNvSpPr/>
              <p:nvPr/>
            </p:nvSpPr>
            <p:spPr>
              <a:xfrm>
                <a:off x="8146633" y="5284556"/>
                <a:ext cx="167329" cy="105031"/>
              </a:xfrm>
              <a:custGeom>
                <a:avLst/>
                <a:gdLst>
                  <a:gd name="connsiteX0" fmla="*/ 31555 w 167329"/>
                  <a:gd name="connsiteY0" fmla="*/ 13029 h 105031"/>
                  <a:gd name="connsiteX1" fmla="*/ 116643 w 167329"/>
                  <a:gd name="connsiteY1" fmla="*/ 2663 h 105031"/>
                  <a:gd name="connsiteX2" fmla="*/ 158711 w 167329"/>
                  <a:gd name="connsiteY2" fmla="*/ 21683 h 105031"/>
                  <a:gd name="connsiteX3" fmla="*/ 158711 w 167329"/>
                  <a:gd name="connsiteY3" fmla="*/ 63622 h 105031"/>
                  <a:gd name="connsiteX4" fmla="*/ 132252 w 167329"/>
                  <a:gd name="connsiteY4" fmla="*/ 70374 h 105031"/>
                  <a:gd name="connsiteX5" fmla="*/ 66770 w 167329"/>
                  <a:gd name="connsiteY5" fmla="*/ 79884 h 105031"/>
                  <a:gd name="connsiteX6" fmla="*/ 37456 w 167329"/>
                  <a:gd name="connsiteY6" fmla="*/ 104229 h 105031"/>
                  <a:gd name="connsiteX7" fmla="*/ 5571 w 167329"/>
                  <a:gd name="connsiteY7" fmla="*/ 89964 h 105031"/>
                  <a:gd name="connsiteX8" fmla="*/ 1955 w 167329"/>
                  <a:gd name="connsiteY8" fmla="*/ 53446 h 105031"/>
                  <a:gd name="connsiteX9" fmla="*/ 31555 w 167329"/>
                  <a:gd name="connsiteY9" fmla="*/ 13029 h 10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329" h="105031">
                    <a:moveTo>
                      <a:pt x="31555" y="13029"/>
                    </a:moveTo>
                    <a:cubicBezTo>
                      <a:pt x="58070" y="540"/>
                      <a:pt x="87902" y="-3095"/>
                      <a:pt x="116643" y="2663"/>
                    </a:cubicBezTo>
                    <a:cubicBezTo>
                      <a:pt x="132395" y="4143"/>
                      <a:pt x="147201" y="10837"/>
                      <a:pt x="158711" y="21683"/>
                    </a:cubicBezTo>
                    <a:cubicBezTo>
                      <a:pt x="169181" y="33285"/>
                      <a:pt x="171179" y="53637"/>
                      <a:pt x="158711" y="63622"/>
                    </a:cubicBezTo>
                    <a:cubicBezTo>
                      <a:pt x="150941" y="68869"/>
                      <a:pt x="141588" y="71256"/>
                      <a:pt x="132252" y="70374"/>
                    </a:cubicBezTo>
                    <a:cubicBezTo>
                      <a:pt x="109695" y="70374"/>
                      <a:pt x="84663" y="66095"/>
                      <a:pt x="66770" y="79884"/>
                    </a:cubicBezTo>
                    <a:cubicBezTo>
                      <a:pt x="56586" y="87587"/>
                      <a:pt x="49734" y="100425"/>
                      <a:pt x="37456" y="104229"/>
                    </a:cubicBezTo>
                    <a:cubicBezTo>
                      <a:pt x="24817" y="107283"/>
                      <a:pt x="11709" y="101419"/>
                      <a:pt x="5571" y="89964"/>
                    </a:cubicBezTo>
                    <a:cubicBezTo>
                      <a:pt x="-287" y="78708"/>
                      <a:pt x="-1582" y="65631"/>
                      <a:pt x="1955" y="53446"/>
                    </a:cubicBezTo>
                    <a:cubicBezTo>
                      <a:pt x="4866" y="36053"/>
                      <a:pt x="15844" y="21063"/>
                      <a:pt x="31555" y="13029"/>
                    </a:cubicBezTo>
                    <a:close/>
                  </a:path>
                </a:pathLst>
              </a:custGeom>
              <a:solidFill>
                <a:srgbClr val="FF0000"/>
              </a:solidFill>
              <a:ln w="9503" cap="flat">
                <a:noFill/>
                <a:prstDash val="solid"/>
                <a:miter/>
              </a:ln>
            </p:spPr>
            <p:txBody>
              <a:bodyPr rtlCol="0" anchor="ctr"/>
              <a:lstStyle/>
              <a:p>
                <a:endParaRPr lang="en-EG"/>
              </a:p>
            </p:txBody>
          </p:sp>
          <p:sp>
            <p:nvSpPr>
              <p:cNvPr id="42" name="Freeform 41">
                <a:extLst>
                  <a:ext uri="{FF2B5EF4-FFF2-40B4-BE49-F238E27FC236}">
                    <a16:creationId xmlns:a16="http://schemas.microsoft.com/office/drawing/2014/main" id="{9B2DA917-1697-2C44-A74C-50BF6E42B56F}"/>
                  </a:ext>
                </a:extLst>
              </p:cNvPr>
              <p:cNvSpPr/>
              <p:nvPr/>
            </p:nvSpPr>
            <p:spPr>
              <a:xfrm>
                <a:off x="7893238" y="5021137"/>
                <a:ext cx="199112" cy="205652"/>
              </a:xfrm>
              <a:custGeom>
                <a:avLst/>
                <a:gdLst>
                  <a:gd name="connsiteX0" fmla="*/ 182158 w 199112"/>
                  <a:gd name="connsiteY0" fmla="*/ 194472 h 205652"/>
                  <a:gd name="connsiteX1" fmla="*/ 195007 w 199112"/>
                  <a:gd name="connsiteY1" fmla="*/ 118868 h 205652"/>
                  <a:gd name="connsiteX2" fmla="*/ 150179 w 199112"/>
                  <a:gd name="connsiteY2" fmla="*/ 53820 h 205652"/>
                  <a:gd name="connsiteX3" fmla="*/ 69850 w 199112"/>
                  <a:gd name="connsiteY3" fmla="*/ 6270 h 205652"/>
                  <a:gd name="connsiteX4" fmla="*/ 33777 w 199112"/>
                  <a:gd name="connsiteY4" fmla="*/ 88 h 205652"/>
                  <a:gd name="connsiteX5" fmla="*/ 3511 w 199112"/>
                  <a:gd name="connsiteY5" fmla="*/ 18442 h 205652"/>
                  <a:gd name="connsiteX6" fmla="*/ 11887 w 199112"/>
                  <a:gd name="connsiteY6" fmla="*/ 69987 h 205652"/>
                  <a:gd name="connsiteX7" fmla="*/ 64615 w 199112"/>
                  <a:gd name="connsiteY7" fmla="*/ 150251 h 205652"/>
                  <a:gd name="connsiteX8" fmla="*/ 122578 w 199112"/>
                  <a:gd name="connsiteY8" fmla="*/ 199893 h 205652"/>
                  <a:gd name="connsiteX9" fmla="*/ 184443 w 199112"/>
                  <a:gd name="connsiteY9" fmla="*/ 191238 h 20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112" h="205652">
                    <a:moveTo>
                      <a:pt x="182158" y="194472"/>
                    </a:moveTo>
                    <a:cubicBezTo>
                      <a:pt x="198670" y="172935"/>
                      <a:pt x="203479" y="144643"/>
                      <a:pt x="195007" y="118868"/>
                    </a:cubicBezTo>
                    <a:cubicBezTo>
                      <a:pt x="186299" y="93496"/>
                      <a:pt x="170794" y="70998"/>
                      <a:pt x="150179" y="53820"/>
                    </a:cubicBezTo>
                    <a:cubicBezTo>
                      <a:pt x="126729" y="32932"/>
                      <a:pt x="99449" y="16784"/>
                      <a:pt x="69850" y="6270"/>
                    </a:cubicBezTo>
                    <a:cubicBezTo>
                      <a:pt x="58412" y="1637"/>
                      <a:pt x="46107" y="-472"/>
                      <a:pt x="33777" y="88"/>
                    </a:cubicBezTo>
                    <a:cubicBezTo>
                      <a:pt x="21282" y="862"/>
                      <a:pt x="9966" y="7724"/>
                      <a:pt x="3511" y="18442"/>
                    </a:cubicBezTo>
                    <a:cubicBezTo>
                      <a:pt x="-4960" y="34514"/>
                      <a:pt x="3511" y="54010"/>
                      <a:pt x="11887" y="69987"/>
                    </a:cubicBezTo>
                    <a:cubicBezTo>
                      <a:pt x="27362" y="98062"/>
                      <a:pt x="44990" y="124897"/>
                      <a:pt x="64615" y="150251"/>
                    </a:cubicBezTo>
                    <a:cubicBezTo>
                      <a:pt x="80414" y="170602"/>
                      <a:pt x="98498" y="190668"/>
                      <a:pt x="122578" y="199893"/>
                    </a:cubicBezTo>
                    <a:cubicBezTo>
                      <a:pt x="146657" y="209117"/>
                      <a:pt x="171689" y="207976"/>
                      <a:pt x="184443" y="191238"/>
                    </a:cubicBezTo>
                  </a:path>
                </a:pathLst>
              </a:custGeom>
              <a:solidFill>
                <a:srgbClr val="FF0000"/>
              </a:solidFill>
              <a:ln w="9503" cap="flat">
                <a:noFill/>
                <a:prstDash val="solid"/>
                <a:miter/>
              </a:ln>
            </p:spPr>
            <p:txBody>
              <a:bodyPr rtlCol="0" anchor="ctr"/>
              <a:lstStyle/>
              <a:p>
                <a:endParaRPr lang="en-EG"/>
              </a:p>
            </p:txBody>
          </p:sp>
          <p:sp>
            <p:nvSpPr>
              <p:cNvPr id="43" name="Freeform 42">
                <a:extLst>
                  <a:ext uri="{FF2B5EF4-FFF2-40B4-BE49-F238E27FC236}">
                    <a16:creationId xmlns:a16="http://schemas.microsoft.com/office/drawing/2014/main" id="{0FC3846F-AEB4-9549-AD4E-B7EAFE9C1EAC}"/>
                  </a:ext>
                </a:extLst>
              </p:cNvPr>
              <p:cNvSpPr/>
              <p:nvPr/>
            </p:nvSpPr>
            <p:spPr>
              <a:xfrm>
                <a:off x="8117431" y="5315772"/>
                <a:ext cx="118529" cy="207769"/>
              </a:xfrm>
              <a:custGeom>
                <a:avLst/>
                <a:gdLst>
                  <a:gd name="connsiteX0" fmla="*/ 415 w 118529"/>
                  <a:gd name="connsiteY0" fmla="*/ 207770 h 207769"/>
                  <a:gd name="connsiteX1" fmla="*/ 1842 w 118529"/>
                  <a:gd name="connsiteY1" fmla="*/ 197499 h 207769"/>
                  <a:gd name="connsiteX2" fmla="*/ 4507 w 118529"/>
                  <a:gd name="connsiteY2" fmla="*/ 169445 h 207769"/>
                  <a:gd name="connsiteX3" fmla="*/ 10884 w 118529"/>
                  <a:gd name="connsiteY3" fmla="*/ 128362 h 207769"/>
                  <a:gd name="connsiteX4" fmla="*/ 25827 w 118529"/>
                  <a:gd name="connsiteY4" fmla="*/ 79861 h 207769"/>
                  <a:gd name="connsiteX5" fmla="*/ 50573 w 118529"/>
                  <a:gd name="connsiteY5" fmla="*/ 36020 h 207769"/>
                  <a:gd name="connsiteX6" fmla="*/ 81886 w 118529"/>
                  <a:gd name="connsiteY6" fmla="*/ 9963 h 207769"/>
                  <a:gd name="connsiteX7" fmla="*/ 108250 w 118529"/>
                  <a:gd name="connsiteY7" fmla="*/ 1784 h 207769"/>
                  <a:gd name="connsiteX8" fmla="*/ 118529 w 118529"/>
                  <a:gd name="connsiteY8" fmla="*/ 263 h 207769"/>
                  <a:gd name="connsiteX9" fmla="*/ 108060 w 118529"/>
                  <a:gd name="connsiteY9" fmla="*/ 263 h 207769"/>
                  <a:gd name="connsiteX10" fmla="*/ 80553 w 118529"/>
                  <a:gd name="connsiteY10" fmla="*/ 7395 h 207769"/>
                  <a:gd name="connsiteX11" fmla="*/ 47527 w 118529"/>
                  <a:gd name="connsiteY11" fmla="*/ 33643 h 207769"/>
                  <a:gd name="connsiteX12" fmla="*/ 21829 w 118529"/>
                  <a:gd name="connsiteY12" fmla="*/ 78435 h 207769"/>
                  <a:gd name="connsiteX13" fmla="*/ 6982 w 118529"/>
                  <a:gd name="connsiteY13" fmla="*/ 127696 h 207769"/>
                  <a:gd name="connsiteX14" fmla="*/ 1556 w 118529"/>
                  <a:gd name="connsiteY14" fmla="*/ 169254 h 207769"/>
                  <a:gd name="connsiteX15" fmla="*/ 129 w 118529"/>
                  <a:gd name="connsiteY15" fmla="*/ 197784 h 207769"/>
                  <a:gd name="connsiteX16" fmla="*/ 415 w 118529"/>
                  <a:gd name="connsiteY16" fmla="*/ 207770 h 20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8529" h="207769">
                    <a:moveTo>
                      <a:pt x="415" y="207770"/>
                    </a:moveTo>
                    <a:cubicBezTo>
                      <a:pt x="1226" y="204401"/>
                      <a:pt x="1704" y="200961"/>
                      <a:pt x="1842" y="197499"/>
                    </a:cubicBezTo>
                    <a:cubicBezTo>
                      <a:pt x="2508" y="189986"/>
                      <a:pt x="3460" y="180666"/>
                      <a:pt x="4507" y="169445"/>
                    </a:cubicBezTo>
                    <a:cubicBezTo>
                      <a:pt x="5919" y="155649"/>
                      <a:pt x="8047" y="141936"/>
                      <a:pt x="10884" y="128362"/>
                    </a:cubicBezTo>
                    <a:cubicBezTo>
                      <a:pt x="14546" y="111818"/>
                      <a:pt x="19544" y="95598"/>
                      <a:pt x="25827" y="79861"/>
                    </a:cubicBezTo>
                    <a:cubicBezTo>
                      <a:pt x="31934" y="64139"/>
                      <a:pt x="40267" y="49375"/>
                      <a:pt x="50573" y="36020"/>
                    </a:cubicBezTo>
                    <a:cubicBezTo>
                      <a:pt x="58968" y="25141"/>
                      <a:pt x="69659" y="16244"/>
                      <a:pt x="81886" y="9963"/>
                    </a:cubicBezTo>
                    <a:cubicBezTo>
                      <a:pt x="90196" y="5884"/>
                      <a:pt x="99090" y="3125"/>
                      <a:pt x="108250" y="1784"/>
                    </a:cubicBezTo>
                    <a:cubicBezTo>
                      <a:pt x="111727" y="1712"/>
                      <a:pt x="115181" y="1200"/>
                      <a:pt x="118529" y="263"/>
                    </a:cubicBezTo>
                    <a:cubicBezTo>
                      <a:pt x="115048" y="-88"/>
                      <a:pt x="111541" y="-88"/>
                      <a:pt x="108060" y="263"/>
                    </a:cubicBezTo>
                    <a:cubicBezTo>
                      <a:pt x="98531" y="934"/>
                      <a:pt x="89207" y="3352"/>
                      <a:pt x="80553" y="7395"/>
                    </a:cubicBezTo>
                    <a:cubicBezTo>
                      <a:pt x="67686" y="13514"/>
                      <a:pt x="56389" y="22492"/>
                      <a:pt x="47527" y="33643"/>
                    </a:cubicBezTo>
                    <a:cubicBezTo>
                      <a:pt x="36802" y="47229"/>
                      <a:pt x="28143" y="62322"/>
                      <a:pt x="21829" y="78435"/>
                    </a:cubicBezTo>
                    <a:cubicBezTo>
                      <a:pt x="15470" y="94398"/>
                      <a:pt x="10503" y="110879"/>
                      <a:pt x="6982" y="127696"/>
                    </a:cubicBezTo>
                    <a:cubicBezTo>
                      <a:pt x="4374" y="141433"/>
                      <a:pt x="2562" y="155309"/>
                      <a:pt x="1556" y="169254"/>
                    </a:cubicBezTo>
                    <a:cubicBezTo>
                      <a:pt x="700" y="181142"/>
                      <a:pt x="319" y="190842"/>
                      <a:pt x="129" y="197784"/>
                    </a:cubicBezTo>
                    <a:cubicBezTo>
                      <a:pt x="-111" y="201114"/>
                      <a:pt x="-16" y="204459"/>
                      <a:pt x="415" y="207770"/>
                    </a:cubicBezTo>
                    <a:close/>
                  </a:path>
                </a:pathLst>
              </a:custGeom>
              <a:solidFill>
                <a:srgbClr val="263238"/>
              </a:solidFill>
              <a:ln w="9503" cap="flat">
                <a:noFill/>
                <a:prstDash val="solid"/>
                <a:miter/>
              </a:ln>
            </p:spPr>
            <p:txBody>
              <a:bodyPr rtlCol="0" anchor="ctr"/>
              <a:lstStyle/>
              <a:p>
                <a:endParaRPr lang="en-EG"/>
              </a:p>
            </p:txBody>
          </p:sp>
          <p:sp>
            <p:nvSpPr>
              <p:cNvPr id="44" name="Freeform 43">
                <a:extLst>
                  <a:ext uri="{FF2B5EF4-FFF2-40B4-BE49-F238E27FC236}">
                    <a16:creationId xmlns:a16="http://schemas.microsoft.com/office/drawing/2014/main" id="{5D8BB3F6-3826-7940-AEAB-0498444366FF}"/>
                  </a:ext>
                </a:extLst>
              </p:cNvPr>
              <p:cNvSpPr/>
              <p:nvPr/>
            </p:nvSpPr>
            <p:spPr>
              <a:xfrm>
                <a:off x="8117465" y="5039390"/>
                <a:ext cx="54536" cy="462944"/>
              </a:xfrm>
              <a:custGeom>
                <a:avLst/>
                <a:gdLst>
                  <a:gd name="connsiteX0" fmla="*/ 2284 w 54536"/>
                  <a:gd name="connsiteY0" fmla="*/ 462944 h 462944"/>
                  <a:gd name="connsiteX1" fmla="*/ 2284 w 54536"/>
                  <a:gd name="connsiteY1" fmla="*/ 458189 h 462944"/>
                  <a:gd name="connsiteX2" fmla="*/ 2284 w 54536"/>
                  <a:gd name="connsiteY2" fmla="*/ 444590 h 462944"/>
                  <a:gd name="connsiteX3" fmla="*/ 2950 w 54536"/>
                  <a:gd name="connsiteY3" fmla="*/ 394568 h 462944"/>
                  <a:gd name="connsiteX4" fmla="*/ 14657 w 54536"/>
                  <a:gd name="connsiteY4" fmla="*/ 229856 h 462944"/>
                  <a:gd name="connsiteX5" fmla="*/ 39689 w 54536"/>
                  <a:gd name="connsiteY5" fmla="*/ 66760 h 462944"/>
                  <a:gd name="connsiteX6" fmla="*/ 45685 w 54536"/>
                  <a:gd name="connsiteY6" fmla="*/ 38896 h 462944"/>
                  <a:gd name="connsiteX7" fmla="*/ 50539 w 54536"/>
                  <a:gd name="connsiteY7" fmla="*/ 17879 h 462944"/>
                  <a:gd name="connsiteX8" fmla="*/ 53680 w 54536"/>
                  <a:gd name="connsiteY8" fmla="*/ 4660 h 462944"/>
                  <a:gd name="connsiteX9" fmla="*/ 54536 w 54536"/>
                  <a:gd name="connsiteY9" fmla="*/ 0 h 462944"/>
                  <a:gd name="connsiteX10" fmla="*/ 52918 w 54536"/>
                  <a:gd name="connsiteY10" fmla="*/ 4470 h 462944"/>
                  <a:gd name="connsiteX11" fmla="*/ 48921 w 54536"/>
                  <a:gd name="connsiteY11" fmla="*/ 17498 h 462944"/>
                  <a:gd name="connsiteX12" fmla="*/ 43305 w 54536"/>
                  <a:gd name="connsiteY12" fmla="*/ 38325 h 462944"/>
                  <a:gd name="connsiteX13" fmla="*/ 36833 w 54536"/>
                  <a:gd name="connsiteY13" fmla="*/ 65714 h 462944"/>
                  <a:gd name="connsiteX14" fmla="*/ 10565 w 54536"/>
                  <a:gd name="connsiteY14" fmla="*/ 229095 h 462944"/>
                  <a:gd name="connsiteX15" fmla="*/ 0 w 54536"/>
                  <a:gd name="connsiteY15" fmla="*/ 394092 h 462944"/>
                  <a:gd name="connsiteX16" fmla="*/ 761 w 54536"/>
                  <a:gd name="connsiteY16" fmla="*/ 444210 h 462944"/>
                  <a:gd name="connsiteX17" fmla="*/ 1618 w 54536"/>
                  <a:gd name="connsiteY17" fmla="*/ 457809 h 462944"/>
                  <a:gd name="connsiteX18" fmla="*/ 2284 w 54536"/>
                  <a:gd name="connsiteY18" fmla="*/ 462945 h 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536" h="462944">
                    <a:moveTo>
                      <a:pt x="2284" y="462944"/>
                    </a:moveTo>
                    <a:cubicBezTo>
                      <a:pt x="2408" y="461362"/>
                      <a:pt x="2408" y="459772"/>
                      <a:pt x="2284" y="458189"/>
                    </a:cubicBezTo>
                    <a:cubicBezTo>
                      <a:pt x="2284" y="454576"/>
                      <a:pt x="2284" y="450106"/>
                      <a:pt x="2284" y="444590"/>
                    </a:cubicBezTo>
                    <a:cubicBezTo>
                      <a:pt x="2284" y="432703"/>
                      <a:pt x="2284" y="416060"/>
                      <a:pt x="2950" y="394568"/>
                    </a:cubicBezTo>
                    <a:cubicBezTo>
                      <a:pt x="3997" y="352249"/>
                      <a:pt x="7614" y="293953"/>
                      <a:pt x="14657" y="229856"/>
                    </a:cubicBezTo>
                    <a:cubicBezTo>
                      <a:pt x="21700" y="165758"/>
                      <a:pt x="31123" y="108128"/>
                      <a:pt x="39689" y="66760"/>
                    </a:cubicBezTo>
                    <a:cubicBezTo>
                      <a:pt x="41688" y="56394"/>
                      <a:pt x="43686" y="47074"/>
                      <a:pt x="45685" y="38896"/>
                    </a:cubicBezTo>
                    <a:cubicBezTo>
                      <a:pt x="47684" y="30717"/>
                      <a:pt x="49016" y="23585"/>
                      <a:pt x="50539" y="17879"/>
                    </a:cubicBezTo>
                    <a:cubicBezTo>
                      <a:pt x="52062" y="12173"/>
                      <a:pt x="52918" y="8369"/>
                      <a:pt x="53680" y="4660"/>
                    </a:cubicBezTo>
                    <a:cubicBezTo>
                      <a:pt x="54216" y="3163"/>
                      <a:pt x="54506" y="1589"/>
                      <a:pt x="54536" y="0"/>
                    </a:cubicBezTo>
                    <a:cubicBezTo>
                      <a:pt x="53832" y="1425"/>
                      <a:pt x="53289" y="2924"/>
                      <a:pt x="52918" y="4470"/>
                    </a:cubicBezTo>
                    <a:lnTo>
                      <a:pt x="48921" y="17498"/>
                    </a:lnTo>
                    <a:cubicBezTo>
                      <a:pt x="47208" y="23109"/>
                      <a:pt x="45399" y="30147"/>
                      <a:pt x="43305" y="38325"/>
                    </a:cubicBezTo>
                    <a:cubicBezTo>
                      <a:pt x="41212" y="46504"/>
                      <a:pt x="39118" y="56204"/>
                      <a:pt x="36833" y="65714"/>
                    </a:cubicBezTo>
                    <a:cubicBezTo>
                      <a:pt x="25144" y="119663"/>
                      <a:pt x="16375" y="174202"/>
                      <a:pt x="10565" y="229095"/>
                    </a:cubicBezTo>
                    <a:cubicBezTo>
                      <a:pt x="3522" y="293287"/>
                      <a:pt x="286" y="351773"/>
                      <a:pt x="0" y="394092"/>
                    </a:cubicBezTo>
                    <a:cubicBezTo>
                      <a:pt x="0" y="415300"/>
                      <a:pt x="0" y="432132"/>
                      <a:pt x="761" y="444210"/>
                    </a:cubicBezTo>
                    <a:cubicBezTo>
                      <a:pt x="761" y="449726"/>
                      <a:pt x="1332" y="454290"/>
                      <a:pt x="1618" y="457809"/>
                    </a:cubicBezTo>
                    <a:cubicBezTo>
                      <a:pt x="1554" y="459546"/>
                      <a:pt x="1779" y="461281"/>
                      <a:pt x="2284" y="462945"/>
                    </a:cubicBezTo>
                    <a:close/>
                  </a:path>
                </a:pathLst>
              </a:custGeom>
              <a:solidFill>
                <a:srgbClr val="263238"/>
              </a:solidFill>
              <a:ln w="9503" cap="flat">
                <a:noFill/>
                <a:prstDash val="solid"/>
                <a:miter/>
              </a:ln>
            </p:spPr>
            <p:txBody>
              <a:bodyPr rtlCol="0" anchor="ctr"/>
              <a:lstStyle/>
              <a:p>
                <a:endParaRPr lang="en-EG"/>
              </a:p>
            </p:txBody>
          </p:sp>
          <p:sp>
            <p:nvSpPr>
              <p:cNvPr id="45" name="Freeform 44">
                <a:extLst>
                  <a:ext uri="{FF2B5EF4-FFF2-40B4-BE49-F238E27FC236}">
                    <a16:creationId xmlns:a16="http://schemas.microsoft.com/office/drawing/2014/main" id="{9417E185-D5C3-284E-B6DB-7E6B1720D335}"/>
                  </a:ext>
                </a:extLst>
              </p:cNvPr>
              <p:cNvSpPr/>
              <p:nvPr/>
            </p:nvSpPr>
            <p:spPr>
              <a:xfrm>
                <a:off x="7969179" y="5073816"/>
                <a:ext cx="151105" cy="315730"/>
              </a:xfrm>
              <a:custGeom>
                <a:avLst/>
                <a:gdLst>
                  <a:gd name="connsiteX0" fmla="*/ 150856 w 151105"/>
                  <a:gd name="connsiteY0" fmla="*/ 315730 h 315730"/>
                  <a:gd name="connsiteX1" fmla="*/ 150856 w 151105"/>
                  <a:gd name="connsiteY1" fmla="*/ 301465 h 315730"/>
                  <a:gd name="connsiteX2" fmla="*/ 146478 w 151105"/>
                  <a:gd name="connsiteY2" fmla="*/ 262950 h 315730"/>
                  <a:gd name="connsiteX3" fmla="*/ 133914 w 151105"/>
                  <a:gd name="connsiteY3" fmla="*/ 206841 h 315730"/>
                  <a:gd name="connsiteX4" fmla="*/ 110405 w 151105"/>
                  <a:gd name="connsiteY4" fmla="*/ 140272 h 315730"/>
                  <a:gd name="connsiteX5" fmla="*/ 41402 w 151105"/>
                  <a:gd name="connsiteY5" fmla="*/ 32904 h 315730"/>
                  <a:gd name="connsiteX6" fmla="*/ 25222 w 151105"/>
                  <a:gd name="connsiteY6" fmla="*/ 17783 h 315730"/>
                  <a:gd name="connsiteX7" fmla="*/ 18274 w 151105"/>
                  <a:gd name="connsiteY7" fmla="*/ 11982 h 315730"/>
                  <a:gd name="connsiteX8" fmla="*/ 11992 w 151105"/>
                  <a:gd name="connsiteY8" fmla="*/ 7608 h 315730"/>
                  <a:gd name="connsiteX9" fmla="*/ 0 w 151105"/>
                  <a:gd name="connsiteY9" fmla="*/ 0 h 315730"/>
                  <a:gd name="connsiteX10" fmla="*/ 39213 w 151105"/>
                  <a:gd name="connsiteY10" fmla="*/ 34997 h 315730"/>
                  <a:gd name="connsiteX11" fmla="*/ 106503 w 151105"/>
                  <a:gd name="connsiteY11" fmla="*/ 141984 h 315730"/>
                  <a:gd name="connsiteX12" fmla="*/ 130202 w 151105"/>
                  <a:gd name="connsiteY12" fmla="*/ 207793 h 315730"/>
                  <a:gd name="connsiteX13" fmla="*/ 143527 w 151105"/>
                  <a:gd name="connsiteY13" fmla="*/ 263426 h 315730"/>
                  <a:gd name="connsiteX14" fmla="*/ 149238 w 151105"/>
                  <a:gd name="connsiteY14" fmla="*/ 301465 h 315730"/>
                  <a:gd name="connsiteX15" fmla="*/ 150856 w 151105"/>
                  <a:gd name="connsiteY15" fmla="*/ 315730 h 31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1105" h="315730">
                    <a:moveTo>
                      <a:pt x="150856" y="315730"/>
                    </a:moveTo>
                    <a:cubicBezTo>
                      <a:pt x="151189" y="310981"/>
                      <a:pt x="151189" y="306215"/>
                      <a:pt x="150856" y="301465"/>
                    </a:cubicBezTo>
                    <a:cubicBezTo>
                      <a:pt x="150285" y="291955"/>
                      <a:pt x="149047" y="279117"/>
                      <a:pt x="146478" y="262950"/>
                    </a:cubicBezTo>
                    <a:cubicBezTo>
                      <a:pt x="143342" y="244027"/>
                      <a:pt x="139147" y="225295"/>
                      <a:pt x="133914" y="206841"/>
                    </a:cubicBezTo>
                    <a:cubicBezTo>
                      <a:pt x="127684" y="184117"/>
                      <a:pt x="119828" y="161870"/>
                      <a:pt x="110405" y="140272"/>
                    </a:cubicBezTo>
                    <a:cubicBezTo>
                      <a:pt x="94100" y="100603"/>
                      <a:pt x="70719" y="64224"/>
                      <a:pt x="41402" y="32904"/>
                    </a:cubicBezTo>
                    <a:cubicBezTo>
                      <a:pt x="36285" y="27576"/>
                      <a:pt x="30884" y="22528"/>
                      <a:pt x="25222" y="17783"/>
                    </a:cubicBezTo>
                    <a:cubicBezTo>
                      <a:pt x="22652" y="15691"/>
                      <a:pt x="20463" y="13599"/>
                      <a:pt x="18274" y="11982"/>
                    </a:cubicBezTo>
                    <a:lnTo>
                      <a:pt x="11992" y="7608"/>
                    </a:lnTo>
                    <a:cubicBezTo>
                      <a:pt x="8194" y="4771"/>
                      <a:pt x="4185" y="2228"/>
                      <a:pt x="0" y="0"/>
                    </a:cubicBezTo>
                    <a:cubicBezTo>
                      <a:pt x="13805" y="10817"/>
                      <a:pt x="26903" y="22507"/>
                      <a:pt x="39213" y="34997"/>
                    </a:cubicBezTo>
                    <a:cubicBezTo>
                      <a:pt x="67595" y="66556"/>
                      <a:pt x="90355" y="102742"/>
                      <a:pt x="106503" y="141984"/>
                    </a:cubicBezTo>
                    <a:cubicBezTo>
                      <a:pt x="115847" y="163373"/>
                      <a:pt x="123764" y="185358"/>
                      <a:pt x="130202" y="207793"/>
                    </a:cubicBezTo>
                    <a:cubicBezTo>
                      <a:pt x="136294" y="228429"/>
                      <a:pt x="140386" y="247449"/>
                      <a:pt x="143527" y="263426"/>
                    </a:cubicBezTo>
                    <a:cubicBezTo>
                      <a:pt x="146668" y="279402"/>
                      <a:pt x="148191" y="292526"/>
                      <a:pt x="149238" y="301465"/>
                    </a:cubicBezTo>
                    <a:cubicBezTo>
                      <a:pt x="149368" y="306258"/>
                      <a:pt x="149909" y="311030"/>
                      <a:pt x="150856" y="315730"/>
                    </a:cubicBezTo>
                    <a:close/>
                  </a:path>
                </a:pathLst>
              </a:custGeom>
              <a:solidFill>
                <a:srgbClr val="263238"/>
              </a:solidFill>
              <a:ln w="9503" cap="flat">
                <a:noFill/>
                <a:prstDash val="solid"/>
                <a:miter/>
              </a:ln>
            </p:spPr>
            <p:txBody>
              <a:bodyPr rtlCol="0" anchor="ctr"/>
              <a:lstStyle/>
              <a:p>
                <a:endParaRPr lang="en-EG"/>
              </a:p>
            </p:txBody>
          </p:sp>
        </p:grpSp>
        <p:grpSp>
          <p:nvGrpSpPr>
            <p:cNvPr id="70" name="Group 69">
              <a:extLst>
                <a:ext uri="{FF2B5EF4-FFF2-40B4-BE49-F238E27FC236}">
                  <a16:creationId xmlns:a16="http://schemas.microsoft.com/office/drawing/2014/main" id="{EA3DF62F-D77E-AE4F-B1EB-47EA3F38773F}"/>
                </a:ext>
              </a:extLst>
            </p:cNvPr>
            <p:cNvGrpSpPr/>
            <p:nvPr/>
          </p:nvGrpSpPr>
          <p:grpSpPr>
            <a:xfrm>
              <a:off x="4175950" y="4015027"/>
              <a:ext cx="924340" cy="1415411"/>
              <a:chOff x="4175950" y="4015027"/>
              <a:chExt cx="924340" cy="1415411"/>
            </a:xfrm>
          </p:grpSpPr>
          <p:sp>
            <p:nvSpPr>
              <p:cNvPr id="20" name="Freeform 19">
                <a:extLst>
                  <a:ext uri="{FF2B5EF4-FFF2-40B4-BE49-F238E27FC236}">
                    <a16:creationId xmlns:a16="http://schemas.microsoft.com/office/drawing/2014/main" id="{E822F5C1-9B81-0240-B8AE-5AA9336932B1}"/>
                  </a:ext>
                </a:extLst>
              </p:cNvPr>
              <p:cNvSpPr/>
              <p:nvPr/>
            </p:nvSpPr>
            <p:spPr>
              <a:xfrm>
                <a:off x="4175950" y="4015027"/>
                <a:ext cx="924340" cy="1279605"/>
              </a:xfrm>
              <a:custGeom>
                <a:avLst/>
                <a:gdLst>
                  <a:gd name="connsiteX0" fmla="*/ 679703 w 924340"/>
                  <a:gd name="connsiteY0" fmla="*/ 1261256 h 1279605"/>
                  <a:gd name="connsiteX1" fmla="*/ 922500 w 924340"/>
                  <a:gd name="connsiteY1" fmla="*/ 711771 h 1279605"/>
                  <a:gd name="connsiteX2" fmla="*/ 914410 w 924340"/>
                  <a:gd name="connsiteY2" fmla="*/ 609634 h 1279605"/>
                  <a:gd name="connsiteX3" fmla="*/ 830749 w 924340"/>
                  <a:gd name="connsiteY3" fmla="*/ 568361 h 1279605"/>
                  <a:gd name="connsiteX4" fmla="*/ 775737 w 924340"/>
                  <a:gd name="connsiteY4" fmla="*/ 632077 h 1279605"/>
                  <a:gd name="connsiteX5" fmla="*/ 690078 w 924340"/>
                  <a:gd name="connsiteY5" fmla="*/ 704924 h 1279605"/>
                  <a:gd name="connsiteX6" fmla="*/ 618695 w 924340"/>
                  <a:gd name="connsiteY6" fmla="*/ 707301 h 1279605"/>
                  <a:gd name="connsiteX7" fmla="*/ 590808 w 924340"/>
                  <a:gd name="connsiteY7" fmla="*/ 613438 h 1279605"/>
                  <a:gd name="connsiteX8" fmla="*/ 602895 w 924340"/>
                  <a:gd name="connsiteY8" fmla="*/ 421337 h 1279605"/>
                  <a:gd name="connsiteX9" fmla="*/ 598327 w 924340"/>
                  <a:gd name="connsiteY9" fmla="*/ 318725 h 1279605"/>
                  <a:gd name="connsiteX10" fmla="*/ 535320 w 924340"/>
                  <a:gd name="connsiteY10" fmla="*/ 242645 h 1279605"/>
                  <a:gd name="connsiteX11" fmla="*/ 452801 w 924340"/>
                  <a:gd name="connsiteY11" fmla="*/ 281445 h 1279605"/>
                  <a:gd name="connsiteX12" fmla="*/ 449375 w 924340"/>
                  <a:gd name="connsiteY12" fmla="*/ 324145 h 1279605"/>
                  <a:gd name="connsiteX13" fmla="*/ 426247 w 924340"/>
                  <a:gd name="connsiteY13" fmla="*/ 357050 h 1279605"/>
                  <a:gd name="connsiteX14" fmla="*/ 389413 w 924340"/>
                  <a:gd name="connsiteY14" fmla="*/ 339076 h 1279605"/>
                  <a:gd name="connsiteX15" fmla="*/ 314319 w 924340"/>
                  <a:gd name="connsiteY15" fmla="*/ 210596 h 1279605"/>
                  <a:gd name="connsiteX16" fmla="*/ 244935 w 924340"/>
                  <a:gd name="connsiteY16" fmla="*/ 78408 h 1279605"/>
                  <a:gd name="connsiteX17" fmla="*/ 122918 w 924340"/>
                  <a:gd name="connsiteY17" fmla="*/ 712 h 1279605"/>
                  <a:gd name="connsiteX18" fmla="*/ 4518 w 924340"/>
                  <a:gd name="connsiteY18" fmla="*/ 70610 h 1279605"/>
                  <a:gd name="connsiteX19" fmla="*/ 43350 w 924340"/>
                  <a:gd name="connsiteY19" fmla="*/ 210121 h 1279605"/>
                  <a:gd name="connsiteX20" fmla="*/ 194586 w 924340"/>
                  <a:gd name="connsiteY20" fmla="*/ 371790 h 1279605"/>
                  <a:gd name="connsiteX21" fmla="*/ 219713 w 924340"/>
                  <a:gd name="connsiteY21" fmla="*/ 402032 h 1279605"/>
                  <a:gd name="connsiteX22" fmla="*/ 179834 w 924340"/>
                  <a:gd name="connsiteY22" fmla="*/ 453100 h 1279605"/>
                  <a:gd name="connsiteX23" fmla="*/ 99028 w 924340"/>
                  <a:gd name="connsiteY23" fmla="*/ 457665 h 1279605"/>
                  <a:gd name="connsiteX24" fmla="*/ 30691 w 924340"/>
                  <a:gd name="connsiteY24" fmla="*/ 494183 h 1279605"/>
                  <a:gd name="connsiteX25" fmla="*/ 69523 w 924340"/>
                  <a:gd name="connsiteY25" fmla="*/ 592801 h 1279605"/>
                  <a:gd name="connsiteX26" fmla="*/ 257784 w 924340"/>
                  <a:gd name="connsiteY26" fmla="*/ 716431 h 1279605"/>
                  <a:gd name="connsiteX27" fmla="*/ 328215 w 924340"/>
                  <a:gd name="connsiteY27" fmla="*/ 755612 h 1279605"/>
                  <a:gd name="connsiteX28" fmla="*/ 344490 w 924340"/>
                  <a:gd name="connsiteY28" fmla="*/ 829599 h 1279605"/>
                  <a:gd name="connsiteX29" fmla="*/ 272441 w 924340"/>
                  <a:gd name="connsiteY29" fmla="*/ 852708 h 1279605"/>
                  <a:gd name="connsiteX30" fmla="*/ 198583 w 924340"/>
                  <a:gd name="connsiteY30" fmla="*/ 819614 h 1279605"/>
                  <a:gd name="connsiteX31" fmla="*/ 58483 w 924340"/>
                  <a:gd name="connsiteY31" fmla="*/ 838063 h 1279605"/>
                  <a:gd name="connsiteX32" fmla="*/ 41446 w 924340"/>
                  <a:gd name="connsiteY32" fmla="*/ 932877 h 1279605"/>
                  <a:gd name="connsiteX33" fmla="*/ 89035 w 924340"/>
                  <a:gd name="connsiteY33" fmla="*/ 1020749 h 1279605"/>
                  <a:gd name="connsiteX34" fmla="*/ 360194 w 924340"/>
                  <a:gd name="connsiteY34" fmla="*/ 1235008 h 1279605"/>
                  <a:gd name="connsiteX35" fmla="*/ 679894 w 924340"/>
                  <a:gd name="connsiteY35" fmla="*/ 1261541 h 127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24340" h="1279605">
                    <a:moveTo>
                      <a:pt x="679703" y="1261256"/>
                    </a:moveTo>
                    <a:cubicBezTo>
                      <a:pt x="864537" y="1147137"/>
                      <a:pt x="917646" y="918898"/>
                      <a:pt x="922500" y="711771"/>
                    </a:cubicBezTo>
                    <a:cubicBezTo>
                      <a:pt x="923356" y="677155"/>
                      <a:pt x="929162" y="640922"/>
                      <a:pt x="914410" y="609634"/>
                    </a:cubicBezTo>
                    <a:cubicBezTo>
                      <a:pt x="899657" y="578346"/>
                      <a:pt x="862538" y="555522"/>
                      <a:pt x="830749" y="568361"/>
                    </a:cubicBezTo>
                    <a:cubicBezTo>
                      <a:pt x="804385" y="579012"/>
                      <a:pt x="791441" y="608207"/>
                      <a:pt x="775737" y="632077"/>
                    </a:cubicBezTo>
                    <a:cubicBezTo>
                      <a:pt x="754617" y="663933"/>
                      <a:pt x="724925" y="689184"/>
                      <a:pt x="690078" y="704924"/>
                    </a:cubicBezTo>
                    <a:cubicBezTo>
                      <a:pt x="667425" y="715099"/>
                      <a:pt x="639824" y="720520"/>
                      <a:pt x="618695" y="707301"/>
                    </a:cubicBezTo>
                    <a:cubicBezTo>
                      <a:pt x="590142" y="689137"/>
                      <a:pt x="588619" y="647769"/>
                      <a:pt x="590808" y="613438"/>
                    </a:cubicBezTo>
                    <a:cubicBezTo>
                      <a:pt x="594805" y="549404"/>
                      <a:pt x="598835" y="485371"/>
                      <a:pt x="602895" y="421337"/>
                    </a:cubicBezTo>
                    <a:cubicBezTo>
                      <a:pt x="605085" y="387006"/>
                      <a:pt x="607178" y="351914"/>
                      <a:pt x="598327" y="318725"/>
                    </a:cubicBezTo>
                    <a:cubicBezTo>
                      <a:pt x="589475" y="285535"/>
                      <a:pt x="567490" y="253867"/>
                      <a:pt x="535320" y="242645"/>
                    </a:cubicBezTo>
                    <a:cubicBezTo>
                      <a:pt x="503150" y="231423"/>
                      <a:pt x="461558" y="248161"/>
                      <a:pt x="452801" y="281445"/>
                    </a:cubicBezTo>
                    <a:cubicBezTo>
                      <a:pt x="450652" y="295580"/>
                      <a:pt x="449507" y="309849"/>
                      <a:pt x="449375" y="324145"/>
                    </a:cubicBezTo>
                    <a:cubicBezTo>
                      <a:pt x="447567" y="338410"/>
                      <a:pt x="439857" y="353816"/>
                      <a:pt x="426247" y="357050"/>
                    </a:cubicBezTo>
                    <a:cubicBezTo>
                      <a:pt x="412637" y="360283"/>
                      <a:pt x="399121" y="349727"/>
                      <a:pt x="389413" y="339076"/>
                    </a:cubicBezTo>
                    <a:cubicBezTo>
                      <a:pt x="355816" y="302368"/>
                      <a:pt x="334306" y="256339"/>
                      <a:pt x="314319" y="210596"/>
                    </a:cubicBezTo>
                    <a:cubicBezTo>
                      <a:pt x="294332" y="164853"/>
                      <a:pt x="275011" y="118159"/>
                      <a:pt x="244935" y="78408"/>
                    </a:cubicBezTo>
                    <a:cubicBezTo>
                      <a:pt x="214859" y="38656"/>
                      <a:pt x="172029" y="6323"/>
                      <a:pt x="122918" y="712"/>
                    </a:cubicBezTo>
                    <a:cubicBezTo>
                      <a:pt x="73806" y="-4899"/>
                      <a:pt x="19651" y="23060"/>
                      <a:pt x="4518" y="70610"/>
                    </a:cubicBezTo>
                    <a:cubicBezTo>
                      <a:pt x="-10616" y="118159"/>
                      <a:pt x="14797" y="169133"/>
                      <a:pt x="43350" y="210121"/>
                    </a:cubicBezTo>
                    <a:cubicBezTo>
                      <a:pt x="85683" y="271025"/>
                      <a:pt x="136625" y="325481"/>
                      <a:pt x="194586" y="371790"/>
                    </a:cubicBezTo>
                    <a:cubicBezTo>
                      <a:pt x="205955" y="378958"/>
                      <a:pt x="214753" y="389547"/>
                      <a:pt x="219713" y="402032"/>
                    </a:cubicBezTo>
                    <a:cubicBezTo>
                      <a:pt x="225899" y="425331"/>
                      <a:pt x="202866" y="446919"/>
                      <a:pt x="179834" y="453100"/>
                    </a:cubicBezTo>
                    <a:cubicBezTo>
                      <a:pt x="153660" y="460232"/>
                      <a:pt x="126059" y="455953"/>
                      <a:pt x="99028" y="457665"/>
                    </a:cubicBezTo>
                    <a:cubicBezTo>
                      <a:pt x="71998" y="459377"/>
                      <a:pt x="41922" y="469457"/>
                      <a:pt x="30691" y="494183"/>
                    </a:cubicBezTo>
                    <a:cubicBezTo>
                      <a:pt x="14606" y="528514"/>
                      <a:pt x="41922" y="567029"/>
                      <a:pt x="69523" y="592801"/>
                    </a:cubicBezTo>
                    <a:cubicBezTo>
                      <a:pt x="124724" y="644484"/>
                      <a:pt x="188404" y="686303"/>
                      <a:pt x="257784" y="716431"/>
                    </a:cubicBezTo>
                    <a:cubicBezTo>
                      <a:pt x="282625" y="727082"/>
                      <a:pt x="308798" y="736687"/>
                      <a:pt x="328215" y="755612"/>
                    </a:cubicBezTo>
                    <a:cubicBezTo>
                      <a:pt x="347631" y="774537"/>
                      <a:pt x="358100" y="806110"/>
                      <a:pt x="344490" y="829599"/>
                    </a:cubicBezTo>
                    <a:cubicBezTo>
                      <a:pt x="330880" y="853089"/>
                      <a:pt x="298614" y="859175"/>
                      <a:pt x="272441" y="852708"/>
                    </a:cubicBezTo>
                    <a:cubicBezTo>
                      <a:pt x="246267" y="846241"/>
                      <a:pt x="223329" y="830645"/>
                      <a:pt x="198583" y="819614"/>
                    </a:cubicBezTo>
                    <a:cubicBezTo>
                      <a:pt x="152327" y="799167"/>
                      <a:pt x="91129" y="798977"/>
                      <a:pt x="58483" y="838063"/>
                    </a:cubicBezTo>
                    <a:cubicBezTo>
                      <a:pt x="37068" y="862979"/>
                      <a:pt x="33261" y="899878"/>
                      <a:pt x="41446" y="932877"/>
                    </a:cubicBezTo>
                    <a:cubicBezTo>
                      <a:pt x="51264" y="965055"/>
                      <a:pt x="67447" y="994936"/>
                      <a:pt x="89035" y="1020749"/>
                    </a:cubicBezTo>
                    <a:cubicBezTo>
                      <a:pt x="159751" y="1113852"/>
                      <a:pt x="252644" y="1190787"/>
                      <a:pt x="360194" y="1235008"/>
                    </a:cubicBezTo>
                    <a:cubicBezTo>
                      <a:pt x="467744" y="1279230"/>
                      <a:pt x="568727" y="1295207"/>
                      <a:pt x="679894" y="1261541"/>
                    </a:cubicBezTo>
                  </a:path>
                </a:pathLst>
              </a:custGeom>
              <a:solidFill>
                <a:schemeClr val="accent1"/>
              </a:solidFill>
              <a:ln w="9503" cap="flat">
                <a:no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BB85FE4B-AAD6-3142-96D1-05D3D9089FA1}"/>
                  </a:ext>
                </a:extLst>
              </p:cNvPr>
              <p:cNvSpPr/>
              <p:nvPr/>
            </p:nvSpPr>
            <p:spPr>
              <a:xfrm>
                <a:off x="4232625" y="4041035"/>
                <a:ext cx="617127" cy="1389403"/>
              </a:xfrm>
              <a:custGeom>
                <a:avLst/>
                <a:gdLst>
                  <a:gd name="connsiteX0" fmla="*/ 617128 w 617127"/>
                  <a:gd name="connsiteY0" fmla="*/ 1389119 h 1389403"/>
                  <a:gd name="connsiteX1" fmla="*/ 576963 w 617127"/>
                  <a:gd name="connsiteY1" fmla="*/ 1102679 h 1389403"/>
                  <a:gd name="connsiteX2" fmla="*/ 473315 w 617127"/>
                  <a:gd name="connsiteY2" fmla="*/ 764220 h 1389403"/>
                  <a:gd name="connsiteX3" fmla="*/ 441621 w 617127"/>
                  <a:gd name="connsiteY3" fmla="*/ 676918 h 1389403"/>
                  <a:gd name="connsiteX4" fmla="*/ 408880 w 617127"/>
                  <a:gd name="connsiteY4" fmla="*/ 592755 h 1389403"/>
                  <a:gd name="connsiteX5" fmla="*/ 331692 w 617127"/>
                  <a:gd name="connsiteY5" fmla="*/ 440596 h 1389403"/>
                  <a:gd name="connsiteX6" fmla="*/ 251838 w 617127"/>
                  <a:gd name="connsiteY6" fmla="*/ 308788 h 1389403"/>
                  <a:gd name="connsiteX7" fmla="*/ 177029 w 617127"/>
                  <a:gd name="connsiteY7" fmla="*/ 197331 h 1389403"/>
                  <a:gd name="connsiteX8" fmla="*/ 51776 w 617127"/>
                  <a:gd name="connsiteY8" fmla="*/ 49166 h 1389403"/>
                  <a:gd name="connsiteX9" fmla="*/ 13705 w 617127"/>
                  <a:gd name="connsiteY9" fmla="*/ 12458 h 1389403"/>
                  <a:gd name="connsiteX10" fmla="*/ 3617 w 617127"/>
                  <a:gd name="connsiteY10" fmla="*/ 2948 h 1389403"/>
                  <a:gd name="connsiteX11" fmla="*/ 0 w 617127"/>
                  <a:gd name="connsiteY11" fmla="*/ 0 h 1389403"/>
                  <a:gd name="connsiteX12" fmla="*/ 3141 w 617127"/>
                  <a:gd name="connsiteY12" fmla="*/ 3423 h 1389403"/>
                  <a:gd name="connsiteX13" fmla="*/ 12659 w 617127"/>
                  <a:gd name="connsiteY13" fmla="*/ 12933 h 1389403"/>
                  <a:gd name="connsiteX14" fmla="*/ 49682 w 617127"/>
                  <a:gd name="connsiteY14" fmla="*/ 50403 h 1389403"/>
                  <a:gd name="connsiteX15" fmla="*/ 173413 w 617127"/>
                  <a:gd name="connsiteY15" fmla="*/ 199519 h 1389403"/>
                  <a:gd name="connsiteX16" fmla="*/ 247365 w 617127"/>
                  <a:gd name="connsiteY16" fmla="*/ 311261 h 1389403"/>
                  <a:gd name="connsiteX17" fmla="*/ 326648 w 617127"/>
                  <a:gd name="connsiteY17" fmla="*/ 443069 h 1389403"/>
                  <a:gd name="connsiteX18" fmla="*/ 402789 w 617127"/>
                  <a:gd name="connsiteY18" fmla="*/ 594753 h 1389403"/>
                  <a:gd name="connsiteX19" fmla="*/ 435340 w 617127"/>
                  <a:gd name="connsiteY19" fmla="*/ 678630 h 1389403"/>
                  <a:gd name="connsiteX20" fmla="*/ 467034 w 617127"/>
                  <a:gd name="connsiteY20" fmla="*/ 765931 h 1389403"/>
                  <a:gd name="connsiteX21" fmla="*/ 571443 w 617127"/>
                  <a:gd name="connsiteY21" fmla="*/ 1104105 h 1389403"/>
                  <a:gd name="connsiteX22" fmla="*/ 612845 w 617127"/>
                  <a:gd name="connsiteY22" fmla="*/ 1389404 h 138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127" h="1389403">
                    <a:moveTo>
                      <a:pt x="617128" y="1389119"/>
                    </a:moveTo>
                    <a:cubicBezTo>
                      <a:pt x="612920" y="1292577"/>
                      <a:pt x="599470" y="1196659"/>
                      <a:pt x="576963" y="1102679"/>
                    </a:cubicBezTo>
                    <a:cubicBezTo>
                      <a:pt x="548910" y="987974"/>
                      <a:pt x="514304" y="874969"/>
                      <a:pt x="473315" y="764220"/>
                    </a:cubicBezTo>
                    <a:cubicBezTo>
                      <a:pt x="462655" y="734739"/>
                      <a:pt x="452091" y="705638"/>
                      <a:pt x="441621" y="676918"/>
                    </a:cubicBezTo>
                    <a:cubicBezTo>
                      <a:pt x="431152" y="648389"/>
                      <a:pt x="420778" y="619859"/>
                      <a:pt x="408880" y="592755"/>
                    </a:cubicBezTo>
                    <a:cubicBezTo>
                      <a:pt x="386013" y="540636"/>
                      <a:pt x="360243" y="489837"/>
                      <a:pt x="331692" y="440596"/>
                    </a:cubicBezTo>
                    <a:cubicBezTo>
                      <a:pt x="304852" y="393046"/>
                      <a:pt x="277536" y="349586"/>
                      <a:pt x="251838" y="308788"/>
                    </a:cubicBezTo>
                    <a:cubicBezTo>
                      <a:pt x="226141" y="267990"/>
                      <a:pt x="201109" y="230616"/>
                      <a:pt x="177029" y="197331"/>
                    </a:cubicBezTo>
                    <a:cubicBezTo>
                      <a:pt x="139285" y="144696"/>
                      <a:pt x="97401" y="95151"/>
                      <a:pt x="51776" y="49166"/>
                    </a:cubicBezTo>
                    <a:cubicBezTo>
                      <a:pt x="35691" y="32904"/>
                      <a:pt x="22747" y="20636"/>
                      <a:pt x="13705" y="12458"/>
                    </a:cubicBezTo>
                    <a:cubicBezTo>
                      <a:pt x="9423" y="8654"/>
                      <a:pt x="6091" y="5611"/>
                      <a:pt x="3617" y="2948"/>
                    </a:cubicBezTo>
                    <a:cubicBezTo>
                      <a:pt x="2513" y="1847"/>
                      <a:pt x="1301" y="859"/>
                      <a:pt x="0" y="0"/>
                    </a:cubicBezTo>
                    <a:cubicBezTo>
                      <a:pt x="911" y="1258"/>
                      <a:pt x="1965" y="2407"/>
                      <a:pt x="3141" y="3423"/>
                    </a:cubicBezTo>
                    <a:lnTo>
                      <a:pt x="12659" y="12933"/>
                    </a:lnTo>
                    <a:cubicBezTo>
                      <a:pt x="21224" y="21397"/>
                      <a:pt x="33788" y="33950"/>
                      <a:pt x="49682" y="50403"/>
                    </a:cubicBezTo>
                    <a:cubicBezTo>
                      <a:pt x="94548" y="96992"/>
                      <a:pt x="135905" y="146833"/>
                      <a:pt x="173413" y="199519"/>
                    </a:cubicBezTo>
                    <a:cubicBezTo>
                      <a:pt x="197207" y="232803"/>
                      <a:pt x="221762" y="270368"/>
                      <a:pt x="247365" y="311261"/>
                    </a:cubicBezTo>
                    <a:cubicBezTo>
                      <a:pt x="272968" y="352154"/>
                      <a:pt x="299998" y="395899"/>
                      <a:pt x="326648" y="443069"/>
                    </a:cubicBezTo>
                    <a:cubicBezTo>
                      <a:pt x="354807" y="492189"/>
                      <a:pt x="380227" y="542827"/>
                      <a:pt x="402789" y="594753"/>
                    </a:cubicBezTo>
                    <a:cubicBezTo>
                      <a:pt x="414591" y="621760"/>
                      <a:pt x="424870" y="649910"/>
                      <a:pt x="435340" y="678630"/>
                    </a:cubicBezTo>
                    <a:cubicBezTo>
                      <a:pt x="445809" y="707350"/>
                      <a:pt x="456279" y="736450"/>
                      <a:pt x="467034" y="765931"/>
                    </a:cubicBezTo>
                    <a:cubicBezTo>
                      <a:pt x="508128" y="876620"/>
                      <a:pt x="542986" y="989521"/>
                      <a:pt x="571443" y="1104105"/>
                    </a:cubicBezTo>
                    <a:cubicBezTo>
                      <a:pt x="594165" y="1197698"/>
                      <a:pt x="608026" y="1293218"/>
                      <a:pt x="612845" y="1389404"/>
                    </a:cubicBezTo>
                  </a:path>
                </a:pathLst>
              </a:custGeom>
              <a:solidFill>
                <a:schemeClr val="accent1">
                  <a:lumMod val="60000"/>
                  <a:lumOff val="40000"/>
                </a:schemeClr>
              </a:solidFill>
              <a:ln w="9503" cap="flat">
                <a:noFill/>
                <a:prstDash val="solid"/>
                <a:miter/>
              </a:ln>
            </p:spPr>
            <p:txBody>
              <a:bodyPr rtlCol="0" anchor="ctr"/>
              <a:lstStyle/>
              <a:p>
                <a:endParaRPr lang="en-EG"/>
              </a:p>
            </p:txBody>
          </p:sp>
          <p:sp>
            <p:nvSpPr>
              <p:cNvPr id="22" name="Freeform 21">
                <a:extLst>
                  <a:ext uri="{FF2B5EF4-FFF2-40B4-BE49-F238E27FC236}">
                    <a16:creationId xmlns:a16="http://schemas.microsoft.com/office/drawing/2014/main" id="{A72DE243-4729-6945-92F3-39480F16167F}"/>
                  </a:ext>
                </a:extLst>
              </p:cNvPr>
              <p:cNvSpPr/>
              <p:nvPr/>
            </p:nvSpPr>
            <p:spPr>
              <a:xfrm>
                <a:off x="4639697" y="4257862"/>
                <a:ext cx="71668" cy="375547"/>
              </a:xfrm>
              <a:custGeom>
                <a:avLst/>
                <a:gdLst>
                  <a:gd name="connsiteX0" fmla="*/ 0 w 71668"/>
                  <a:gd name="connsiteY0" fmla="*/ 375548 h 375547"/>
                  <a:gd name="connsiteX1" fmla="*/ 4188 w 71668"/>
                  <a:gd name="connsiteY1" fmla="*/ 361093 h 375547"/>
                  <a:gd name="connsiteX2" fmla="*/ 12849 w 71668"/>
                  <a:gd name="connsiteY2" fmla="*/ 320961 h 375547"/>
                  <a:gd name="connsiteX3" fmla="*/ 35882 w 71668"/>
                  <a:gd name="connsiteY3" fmla="*/ 187822 h 375547"/>
                  <a:gd name="connsiteX4" fmla="*/ 59962 w 71668"/>
                  <a:gd name="connsiteY4" fmla="*/ 54682 h 375547"/>
                  <a:gd name="connsiteX5" fmla="*/ 68908 w 71668"/>
                  <a:gd name="connsiteY5" fmla="*/ 14836 h 375547"/>
                  <a:gd name="connsiteX6" fmla="*/ 71668 w 71668"/>
                  <a:gd name="connsiteY6" fmla="*/ 0 h 375547"/>
                  <a:gd name="connsiteX7" fmla="*/ 66529 w 71668"/>
                  <a:gd name="connsiteY7" fmla="*/ 14170 h 375547"/>
                  <a:gd name="connsiteX8" fmla="*/ 55679 w 71668"/>
                  <a:gd name="connsiteY8" fmla="*/ 53731 h 375547"/>
                  <a:gd name="connsiteX9" fmla="*/ 29600 w 71668"/>
                  <a:gd name="connsiteY9" fmla="*/ 186871 h 375547"/>
                  <a:gd name="connsiteX10" fmla="*/ 8471 w 71668"/>
                  <a:gd name="connsiteY10" fmla="*/ 320010 h 375547"/>
                  <a:gd name="connsiteX11" fmla="*/ 1808 w 71668"/>
                  <a:gd name="connsiteY11" fmla="*/ 360427 h 375547"/>
                  <a:gd name="connsiteX12" fmla="*/ 0 w 71668"/>
                  <a:gd name="connsiteY12" fmla="*/ 375548 h 37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668" h="375547">
                    <a:moveTo>
                      <a:pt x="0" y="375548"/>
                    </a:moveTo>
                    <a:cubicBezTo>
                      <a:pt x="1958" y="370910"/>
                      <a:pt x="3364" y="366059"/>
                      <a:pt x="4188" y="361093"/>
                    </a:cubicBezTo>
                    <a:cubicBezTo>
                      <a:pt x="6567" y="351583"/>
                      <a:pt x="9518" y="337984"/>
                      <a:pt x="12849" y="320961"/>
                    </a:cubicBezTo>
                    <a:cubicBezTo>
                      <a:pt x="19702" y="287010"/>
                      <a:pt x="27506" y="239841"/>
                      <a:pt x="35882" y="187822"/>
                    </a:cubicBezTo>
                    <a:cubicBezTo>
                      <a:pt x="44257" y="135802"/>
                      <a:pt x="52728" y="88728"/>
                      <a:pt x="59962" y="54682"/>
                    </a:cubicBezTo>
                    <a:cubicBezTo>
                      <a:pt x="63578" y="37850"/>
                      <a:pt x="66624" y="24155"/>
                      <a:pt x="68908" y="14836"/>
                    </a:cubicBezTo>
                    <a:cubicBezTo>
                      <a:pt x="70349" y="10001"/>
                      <a:pt x="71274" y="5029"/>
                      <a:pt x="71668" y="0"/>
                    </a:cubicBezTo>
                    <a:cubicBezTo>
                      <a:pt x="69390" y="4499"/>
                      <a:pt x="67664" y="9257"/>
                      <a:pt x="66529" y="14170"/>
                    </a:cubicBezTo>
                    <a:cubicBezTo>
                      <a:pt x="63578" y="23680"/>
                      <a:pt x="59771" y="36899"/>
                      <a:pt x="55679" y="53731"/>
                    </a:cubicBezTo>
                    <a:cubicBezTo>
                      <a:pt x="47208" y="87301"/>
                      <a:pt x="38071" y="134280"/>
                      <a:pt x="29600" y="186871"/>
                    </a:cubicBezTo>
                    <a:cubicBezTo>
                      <a:pt x="21129" y="239461"/>
                      <a:pt x="14086" y="284728"/>
                      <a:pt x="8471" y="320010"/>
                    </a:cubicBezTo>
                    <a:cubicBezTo>
                      <a:pt x="5806" y="335987"/>
                      <a:pt x="3617" y="349586"/>
                      <a:pt x="1808" y="360427"/>
                    </a:cubicBezTo>
                    <a:cubicBezTo>
                      <a:pt x="708" y="365395"/>
                      <a:pt x="102" y="370460"/>
                      <a:pt x="0" y="375548"/>
                    </a:cubicBezTo>
                    <a:close/>
                  </a:path>
                </a:pathLst>
              </a:custGeom>
              <a:solidFill>
                <a:schemeClr val="accent1">
                  <a:lumMod val="60000"/>
                  <a:lumOff val="40000"/>
                </a:schemeClr>
              </a:solidFill>
              <a:ln w="9503" cap="flat">
                <a:noFill/>
                <a:prstDash val="solid"/>
                <a:miter/>
              </a:ln>
            </p:spPr>
            <p:txBody>
              <a:bodyPr rtlCol="0" anchor="ctr"/>
              <a:lstStyle/>
              <a:p>
                <a:endParaRPr lang="en-EG"/>
              </a:p>
            </p:txBody>
          </p:sp>
          <p:sp>
            <p:nvSpPr>
              <p:cNvPr id="23" name="Freeform 22">
                <a:extLst>
                  <a:ext uri="{FF2B5EF4-FFF2-40B4-BE49-F238E27FC236}">
                    <a16:creationId xmlns:a16="http://schemas.microsoft.com/office/drawing/2014/main" id="{8752BC59-FD03-8E4F-87CF-CBF39CAD0973}"/>
                  </a:ext>
                </a:extLst>
              </p:cNvPr>
              <p:cNvSpPr/>
              <p:nvPr/>
            </p:nvSpPr>
            <p:spPr>
              <a:xfrm>
                <a:off x="4202168" y="4525689"/>
                <a:ext cx="437338" cy="107720"/>
              </a:xfrm>
              <a:custGeom>
                <a:avLst/>
                <a:gdLst>
                  <a:gd name="connsiteX0" fmla="*/ 0 w 437338"/>
                  <a:gd name="connsiteY0" fmla="*/ 163 h 107720"/>
                  <a:gd name="connsiteX1" fmla="*/ 17513 w 437338"/>
                  <a:gd name="connsiteY1" fmla="*/ 3301 h 107720"/>
                  <a:gd name="connsiteX2" fmla="*/ 65101 w 437338"/>
                  <a:gd name="connsiteY2" fmla="*/ 10719 h 107720"/>
                  <a:gd name="connsiteX3" fmla="*/ 221096 w 437338"/>
                  <a:gd name="connsiteY3" fmla="*/ 43433 h 107720"/>
                  <a:gd name="connsiteX4" fmla="*/ 374426 w 437338"/>
                  <a:gd name="connsiteY4" fmla="*/ 87179 h 107720"/>
                  <a:gd name="connsiteX5" fmla="*/ 420397 w 437338"/>
                  <a:gd name="connsiteY5" fmla="*/ 102490 h 107720"/>
                  <a:gd name="connsiteX6" fmla="*/ 437338 w 437338"/>
                  <a:gd name="connsiteY6" fmla="*/ 107720 h 107720"/>
                  <a:gd name="connsiteX7" fmla="*/ 421253 w 437338"/>
                  <a:gd name="connsiteY7" fmla="*/ 100207 h 107720"/>
                  <a:gd name="connsiteX8" fmla="*/ 375854 w 437338"/>
                  <a:gd name="connsiteY8" fmla="*/ 82900 h 107720"/>
                  <a:gd name="connsiteX9" fmla="*/ 222619 w 437338"/>
                  <a:gd name="connsiteY9" fmla="*/ 37252 h 107720"/>
                  <a:gd name="connsiteX10" fmla="*/ 65767 w 437338"/>
                  <a:gd name="connsiteY10" fmla="*/ 6249 h 107720"/>
                  <a:gd name="connsiteX11" fmla="*/ 17608 w 437338"/>
                  <a:gd name="connsiteY11" fmla="*/ 829 h 107720"/>
                  <a:gd name="connsiteX12" fmla="*/ 0 w 437338"/>
                  <a:gd name="connsiteY12" fmla="*/ 163 h 1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338" h="107720">
                    <a:moveTo>
                      <a:pt x="0" y="163"/>
                    </a:moveTo>
                    <a:cubicBezTo>
                      <a:pt x="5724" y="1764"/>
                      <a:pt x="11588" y="2815"/>
                      <a:pt x="17513" y="3301"/>
                    </a:cubicBezTo>
                    <a:cubicBezTo>
                      <a:pt x="28839" y="4918"/>
                      <a:pt x="45209" y="7200"/>
                      <a:pt x="65101" y="10719"/>
                    </a:cubicBezTo>
                    <a:cubicBezTo>
                      <a:pt x="105361" y="17376"/>
                      <a:pt x="160278" y="28503"/>
                      <a:pt x="221096" y="43433"/>
                    </a:cubicBezTo>
                    <a:cubicBezTo>
                      <a:pt x="281914" y="58364"/>
                      <a:pt x="335309" y="74531"/>
                      <a:pt x="374426" y="87179"/>
                    </a:cubicBezTo>
                    <a:cubicBezTo>
                      <a:pt x="393938" y="93361"/>
                      <a:pt x="409547" y="98781"/>
                      <a:pt x="420397" y="102490"/>
                    </a:cubicBezTo>
                    <a:cubicBezTo>
                      <a:pt x="425867" y="104761"/>
                      <a:pt x="431539" y="106513"/>
                      <a:pt x="437338" y="107720"/>
                    </a:cubicBezTo>
                    <a:cubicBezTo>
                      <a:pt x="432223" y="104721"/>
                      <a:pt x="426838" y="102206"/>
                      <a:pt x="421253" y="100207"/>
                    </a:cubicBezTo>
                    <a:cubicBezTo>
                      <a:pt x="410689" y="95738"/>
                      <a:pt x="395270" y="89652"/>
                      <a:pt x="375854" y="82900"/>
                    </a:cubicBezTo>
                    <a:cubicBezTo>
                      <a:pt x="337307" y="69015"/>
                      <a:pt x="283247" y="52372"/>
                      <a:pt x="222619" y="37252"/>
                    </a:cubicBezTo>
                    <a:cubicBezTo>
                      <a:pt x="170903" y="24231"/>
                      <a:pt x="118550" y="13882"/>
                      <a:pt x="65767" y="6249"/>
                    </a:cubicBezTo>
                    <a:cubicBezTo>
                      <a:pt x="45495" y="3301"/>
                      <a:pt x="29029" y="1684"/>
                      <a:pt x="17608" y="829"/>
                    </a:cubicBezTo>
                    <a:cubicBezTo>
                      <a:pt x="11774" y="32"/>
                      <a:pt x="5877" y="-191"/>
                      <a:pt x="0" y="163"/>
                    </a:cubicBezTo>
                    <a:close/>
                  </a:path>
                </a:pathLst>
              </a:custGeom>
              <a:solidFill>
                <a:schemeClr val="accent1">
                  <a:lumMod val="60000"/>
                  <a:lumOff val="40000"/>
                </a:schemeClr>
              </a:solidFill>
              <a:ln w="9503" cap="flat">
                <a:noFill/>
                <a:prstDash val="solid"/>
                <a:miter/>
              </a:ln>
            </p:spPr>
            <p:txBody>
              <a:bodyPr rtlCol="0" anchor="ctr"/>
              <a:lstStyle/>
              <a:p>
                <a:endParaRPr lang="en-EG"/>
              </a:p>
            </p:txBody>
          </p:sp>
          <p:sp>
            <p:nvSpPr>
              <p:cNvPr id="24" name="Freeform 23">
                <a:extLst>
                  <a:ext uri="{FF2B5EF4-FFF2-40B4-BE49-F238E27FC236}">
                    <a16:creationId xmlns:a16="http://schemas.microsoft.com/office/drawing/2014/main" id="{98A4A518-FCBF-6340-88CE-A00A0AC295A2}"/>
                  </a:ext>
                </a:extLst>
              </p:cNvPr>
              <p:cNvSpPr/>
              <p:nvPr/>
            </p:nvSpPr>
            <p:spPr>
              <a:xfrm>
                <a:off x="4804544" y="4583578"/>
                <a:ext cx="254598" cy="551767"/>
              </a:xfrm>
              <a:custGeom>
                <a:avLst/>
                <a:gdLst>
                  <a:gd name="connsiteX0" fmla="*/ 0 w 254598"/>
                  <a:gd name="connsiteY0" fmla="*/ 551767 h 551767"/>
                  <a:gd name="connsiteX1" fmla="*/ 3331 w 254598"/>
                  <a:gd name="connsiteY1" fmla="*/ 546537 h 551767"/>
                  <a:gd name="connsiteX2" fmla="*/ 11802 w 254598"/>
                  <a:gd name="connsiteY2" fmla="*/ 530941 h 551767"/>
                  <a:gd name="connsiteX3" fmla="*/ 41307 w 254598"/>
                  <a:gd name="connsiteY3" fmla="*/ 472835 h 551767"/>
                  <a:gd name="connsiteX4" fmla="*/ 130202 w 254598"/>
                  <a:gd name="connsiteY4" fmla="*/ 277120 h 551767"/>
                  <a:gd name="connsiteX5" fmla="*/ 217479 w 254598"/>
                  <a:gd name="connsiteY5" fmla="*/ 80835 h 551767"/>
                  <a:gd name="connsiteX6" fmla="*/ 244986 w 254598"/>
                  <a:gd name="connsiteY6" fmla="*/ 21873 h 551767"/>
                  <a:gd name="connsiteX7" fmla="*/ 252409 w 254598"/>
                  <a:gd name="connsiteY7" fmla="*/ 5801 h 551767"/>
                  <a:gd name="connsiteX8" fmla="*/ 254599 w 254598"/>
                  <a:gd name="connsiteY8" fmla="*/ 0 h 551767"/>
                  <a:gd name="connsiteX9" fmla="*/ 251267 w 254598"/>
                  <a:gd name="connsiteY9" fmla="*/ 5230 h 551767"/>
                  <a:gd name="connsiteX10" fmla="*/ 242797 w 254598"/>
                  <a:gd name="connsiteY10" fmla="*/ 20732 h 551767"/>
                  <a:gd name="connsiteX11" fmla="*/ 213387 w 254598"/>
                  <a:gd name="connsiteY11" fmla="*/ 78838 h 551767"/>
                  <a:gd name="connsiteX12" fmla="*/ 124396 w 254598"/>
                  <a:gd name="connsiteY12" fmla="*/ 274552 h 551767"/>
                  <a:gd name="connsiteX13" fmla="*/ 37214 w 254598"/>
                  <a:gd name="connsiteY13" fmla="*/ 470838 h 551767"/>
                  <a:gd name="connsiteX14" fmla="*/ 9613 w 254598"/>
                  <a:gd name="connsiteY14" fmla="*/ 529799 h 551767"/>
                  <a:gd name="connsiteX15" fmla="*/ 2284 w 254598"/>
                  <a:gd name="connsiteY15" fmla="*/ 545966 h 551767"/>
                  <a:gd name="connsiteX16" fmla="*/ 0 w 254598"/>
                  <a:gd name="connsiteY16" fmla="*/ 551767 h 55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4598" h="551767">
                    <a:moveTo>
                      <a:pt x="0" y="551767"/>
                    </a:moveTo>
                    <a:cubicBezTo>
                      <a:pt x="1335" y="550177"/>
                      <a:pt x="2455" y="548419"/>
                      <a:pt x="3331" y="546537"/>
                    </a:cubicBezTo>
                    <a:cubicBezTo>
                      <a:pt x="5711" y="542353"/>
                      <a:pt x="8471" y="537027"/>
                      <a:pt x="11802" y="530941"/>
                    </a:cubicBezTo>
                    <a:cubicBezTo>
                      <a:pt x="19131" y="517437"/>
                      <a:pt x="29219" y="497561"/>
                      <a:pt x="41307" y="472835"/>
                    </a:cubicBezTo>
                    <a:cubicBezTo>
                      <a:pt x="65482" y="423383"/>
                      <a:pt x="96700" y="354151"/>
                      <a:pt x="130202" y="277120"/>
                    </a:cubicBezTo>
                    <a:cubicBezTo>
                      <a:pt x="163704" y="200089"/>
                      <a:pt x="194351" y="130667"/>
                      <a:pt x="217479" y="80835"/>
                    </a:cubicBezTo>
                    <a:cubicBezTo>
                      <a:pt x="228805" y="56584"/>
                      <a:pt x="238133" y="36708"/>
                      <a:pt x="244986" y="21873"/>
                    </a:cubicBezTo>
                    <a:lnTo>
                      <a:pt x="252409" y="5801"/>
                    </a:lnTo>
                    <a:cubicBezTo>
                      <a:pt x="253390" y="3971"/>
                      <a:pt x="254126" y="2021"/>
                      <a:pt x="254599" y="0"/>
                    </a:cubicBezTo>
                    <a:cubicBezTo>
                      <a:pt x="253233" y="1568"/>
                      <a:pt x="252110" y="3331"/>
                      <a:pt x="251267" y="5230"/>
                    </a:cubicBezTo>
                    <a:lnTo>
                      <a:pt x="242797" y="20732"/>
                    </a:lnTo>
                    <a:cubicBezTo>
                      <a:pt x="235563" y="34236"/>
                      <a:pt x="225474" y="54112"/>
                      <a:pt x="213387" y="78838"/>
                    </a:cubicBezTo>
                    <a:cubicBezTo>
                      <a:pt x="189212" y="128289"/>
                      <a:pt x="157899" y="197617"/>
                      <a:pt x="124396" y="274552"/>
                    </a:cubicBezTo>
                    <a:cubicBezTo>
                      <a:pt x="90894" y="351488"/>
                      <a:pt x="60342" y="421006"/>
                      <a:pt x="37214" y="470838"/>
                    </a:cubicBezTo>
                    <a:cubicBezTo>
                      <a:pt x="25888" y="495088"/>
                      <a:pt x="16561" y="515059"/>
                      <a:pt x="9613" y="529799"/>
                    </a:cubicBezTo>
                    <a:lnTo>
                      <a:pt x="2284" y="545966"/>
                    </a:lnTo>
                    <a:cubicBezTo>
                      <a:pt x="1254" y="547784"/>
                      <a:pt x="485" y="549736"/>
                      <a:pt x="0" y="551767"/>
                    </a:cubicBezTo>
                    <a:close/>
                  </a:path>
                </a:pathLst>
              </a:custGeom>
              <a:solidFill>
                <a:schemeClr val="accent1">
                  <a:lumMod val="60000"/>
                  <a:lumOff val="40000"/>
                </a:schemeClr>
              </a:solidFill>
              <a:ln w="9503" cap="flat">
                <a:noFill/>
                <a:prstDash val="solid"/>
                <a:miter/>
              </a:ln>
            </p:spPr>
            <p:txBody>
              <a:bodyPr rtlCol="0" anchor="ctr"/>
              <a:lstStyle/>
              <a:p>
                <a:endParaRPr lang="en-EG"/>
              </a:p>
            </p:txBody>
          </p:sp>
          <p:sp>
            <p:nvSpPr>
              <p:cNvPr id="25" name="Freeform 24">
                <a:extLst>
                  <a:ext uri="{FF2B5EF4-FFF2-40B4-BE49-F238E27FC236}">
                    <a16:creationId xmlns:a16="http://schemas.microsoft.com/office/drawing/2014/main" id="{CC2A2307-AF23-224A-B100-2EEFC5DDD4FE}"/>
                  </a:ext>
                </a:extLst>
              </p:cNvPr>
              <p:cNvSpPr/>
              <p:nvPr/>
            </p:nvSpPr>
            <p:spPr>
              <a:xfrm>
                <a:off x="4227676" y="4912908"/>
                <a:ext cx="576867" cy="222437"/>
              </a:xfrm>
              <a:custGeom>
                <a:avLst/>
                <a:gdLst>
                  <a:gd name="connsiteX0" fmla="*/ 0 w 576867"/>
                  <a:gd name="connsiteY0" fmla="*/ 0 h 222437"/>
                  <a:gd name="connsiteX1" fmla="*/ 5615 w 576867"/>
                  <a:gd name="connsiteY1" fmla="*/ 2663 h 222437"/>
                  <a:gd name="connsiteX2" fmla="*/ 22367 w 576867"/>
                  <a:gd name="connsiteY2" fmla="*/ 9415 h 222437"/>
                  <a:gd name="connsiteX3" fmla="*/ 84136 w 576867"/>
                  <a:gd name="connsiteY3" fmla="*/ 33285 h 222437"/>
                  <a:gd name="connsiteX4" fmla="*/ 287244 w 576867"/>
                  <a:gd name="connsiteY4" fmla="*/ 114119 h 222437"/>
                  <a:gd name="connsiteX5" fmla="*/ 491113 w 576867"/>
                  <a:gd name="connsiteY5" fmla="*/ 193337 h 222437"/>
                  <a:gd name="connsiteX6" fmla="*/ 553645 w 576867"/>
                  <a:gd name="connsiteY6" fmla="*/ 215305 h 222437"/>
                  <a:gd name="connsiteX7" fmla="*/ 570777 w 576867"/>
                  <a:gd name="connsiteY7" fmla="*/ 220916 h 222437"/>
                  <a:gd name="connsiteX8" fmla="*/ 576868 w 576867"/>
                  <a:gd name="connsiteY8" fmla="*/ 222438 h 222437"/>
                  <a:gd name="connsiteX9" fmla="*/ 571252 w 576867"/>
                  <a:gd name="connsiteY9" fmla="*/ 219680 h 222437"/>
                  <a:gd name="connsiteX10" fmla="*/ 554501 w 576867"/>
                  <a:gd name="connsiteY10" fmla="*/ 213023 h 222437"/>
                  <a:gd name="connsiteX11" fmla="*/ 492731 w 576867"/>
                  <a:gd name="connsiteY11" fmla="*/ 189058 h 222437"/>
                  <a:gd name="connsiteX12" fmla="*/ 289624 w 576867"/>
                  <a:gd name="connsiteY12" fmla="*/ 108223 h 222437"/>
                  <a:gd name="connsiteX13" fmla="*/ 85754 w 576867"/>
                  <a:gd name="connsiteY13" fmla="*/ 29100 h 222437"/>
                  <a:gd name="connsiteX14" fmla="*/ 23223 w 576867"/>
                  <a:gd name="connsiteY14" fmla="*/ 7037 h 222437"/>
                  <a:gd name="connsiteX15" fmla="*/ 6091 w 576867"/>
                  <a:gd name="connsiteY15" fmla="*/ 1997 h 222437"/>
                  <a:gd name="connsiteX16" fmla="*/ 0 w 576867"/>
                  <a:gd name="connsiteY16" fmla="*/ 0 h 2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6867" h="222437">
                    <a:moveTo>
                      <a:pt x="0" y="0"/>
                    </a:moveTo>
                    <a:cubicBezTo>
                      <a:pt x="1743" y="1136"/>
                      <a:pt x="3632" y="2032"/>
                      <a:pt x="5615" y="2663"/>
                    </a:cubicBezTo>
                    <a:lnTo>
                      <a:pt x="22367" y="9415"/>
                    </a:lnTo>
                    <a:lnTo>
                      <a:pt x="84136" y="33285"/>
                    </a:lnTo>
                    <a:cubicBezTo>
                      <a:pt x="136293" y="53541"/>
                      <a:pt x="207867" y="82261"/>
                      <a:pt x="287244" y="114119"/>
                    </a:cubicBezTo>
                    <a:cubicBezTo>
                      <a:pt x="366622" y="145978"/>
                      <a:pt x="438576" y="174127"/>
                      <a:pt x="491113" y="193337"/>
                    </a:cubicBezTo>
                    <a:cubicBezTo>
                      <a:pt x="517382" y="202847"/>
                      <a:pt x="538702" y="210455"/>
                      <a:pt x="553645" y="215305"/>
                    </a:cubicBezTo>
                    <a:lnTo>
                      <a:pt x="570777" y="220916"/>
                    </a:lnTo>
                    <a:cubicBezTo>
                      <a:pt x="572745" y="221645"/>
                      <a:pt x="574788" y="222156"/>
                      <a:pt x="576868" y="222438"/>
                    </a:cubicBezTo>
                    <a:cubicBezTo>
                      <a:pt x="576868" y="222438"/>
                      <a:pt x="574964" y="221297"/>
                      <a:pt x="571252" y="219680"/>
                    </a:cubicBezTo>
                    <a:lnTo>
                      <a:pt x="554501" y="213023"/>
                    </a:lnTo>
                    <a:lnTo>
                      <a:pt x="492731" y="189058"/>
                    </a:lnTo>
                    <a:cubicBezTo>
                      <a:pt x="440574" y="168897"/>
                      <a:pt x="369001" y="140081"/>
                      <a:pt x="289624" y="108223"/>
                    </a:cubicBezTo>
                    <a:cubicBezTo>
                      <a:pt x="210246" y="76365"/>
                      <a:pt x="138578" y="48215"/>
                      <a:pt x="85754" y="29100"/>
                    </a:cubicBezTo>
                    <a:cubicBezTo>
                      <a:pt x="59486" y="19590"/>
                      <a:pt x="38166" y="11982"/>
                      <a:pt x="23223" y="7037"/>
                    </a:cubicBezTo>
                    <a:lnTo>
                      <a:pt x="6091" y="1997"/>
                    </a:lnTo>
                    <a:cubicBezTo>
                      <a:pt x="4188" y="992"/>
                      <a:pt x="2129" y="317"/>
                      <a:pt x="0" y="0"/>
                    </a:cubicBezTo>
                    <a:close/>
                  </a:path>
                </a:pathLst>
              </a:custGeom>
              <a:solidFill>
                <a:schemeClr val="accent1">
                  <a:lumMod val="60000"/>
                  <a:lumOff val="40000"/>
                </a:schemeClr>
              </a:solidFill>
              <a:ln w="9503" cap="flat">
                <a:noFill/>
                <a:prstDash val="solid"/>
                <a:miter/>
              </a:ln>
            </p:spPr>
            <p:txBody>
              <a:bodyPr rtlCol="0" anchor="ctr"/>
              <a:lstStyle/>
              <a:p>
                <a:endParaRPr lang="en-EG"/>
              </a:p>
            </p:txBody>
          </p:sp>
        </p:grpSp>
        <p:grpSp>
          <p:nvGrpSpPr>
            <p:cNvPr id="81" name="Group 80">
              <a:extLst>
                <a:ext uri="{FF2B5EF4-FFF2-40B4-BE49-F238E27FC236}">
                  <a16:creationId xmlns:a16="http://schemas.microsoft.com/office/drawing/2014/main" id="{F10ABEAA-D2A8-D543-8B81-7DA604876C7C}"/>
                </a:ext>
              </a:extLst>
            </p:cNvPr>
            <p:cNvGrpSpPr/>
            <p:nvPr/>
          </p:nvGrpSpPr>
          <p:grpSpPr>
            <a:xfrm>
              <a:off x="4196918" y="1928517"/>
              <a:ext cx="905641" cy="1499979"/>
              <a:chOff x="4196918" y="1509987"/>
              <a:chExt cx="905641" cy="1499979"/>
            </a:xfrm>
          </p:grpSpPr>
          <p:sp>
            <p:nvSpPr>
              <p:cNvPr id="34" name="Freeform 33">
                <a:extLst>
                  <a:ext uri="{FF2B5EF4-FFF2-40B4-BE49-F238E27FC236}">
                    <a16:creationId xmlns:a16="http://schemas.microsoft.com/office/drawing/2014/main" id="{25E94C8C-F543-EF4F-81B9-893F185BE04D}"/>
                  </a:ext>
                </a:extLst>
              </p:cNvPr>
              <p:cNvSpPr/>
              <p:nvPr/>
            </p:nvSpPr>
            <p:spPr>
              <a:xfrm>
                <a:off x="4563816" y="1509987"/>
                <a:ext cx="538743" cy="536716"/>
              </a:xfrm>
              <a:custGeom>
                <a:avLst/>
                <a:gdLst>
                  <a:gd name="connsiteX0" fmla="*/ 448118 w 538743"/>
                  <a:gd name="connsiteY0" fmla="*/ 536716 h 536716"/>
                  <a:gd name="connsiteX1" fmla="*/ 468010 w 538743"/>
                  <a:gd name="connsiteY1" fmla="*/ 533863 h 536716"/>
                  <a:gd name="connsiteX2" fmla="*/ 533302 w 538743"/>
                  <a:gd name="connsiteY2" fmla="*/ 467294 h 536716"/>
                  <a:gd name="connsiteX3" fmla="*/ 535301 w 538743"/>
                  <a:gd name="connsiteY3" fmla="*/ 443519 h 536716"/>
                  <a:gd name="connsiteX4" fmla="*/ 535301 w 538743"/>
                  <a:gd name="connsiteY4" fmla="*/ 417747 h 536716"/>
                  <a:gd name="connsiteX5" fmla="*/ 535301 w 538743"/>
                  <a:gd name="connsiteY5" fmla="*/ 296685 h 536716"/>
                  <a:gd name="connsiteX6" fmla="*/ 535301 w 538743"/>
                  <a:gd name="connsiteY6" fmla="*/ 149851 h 536716"/>
                  <a:gd name="connsiteX7" fmla="*/ 535301 w 538743"/>
                  <a:gd name="connsiteY7" fmla="*/ 109624 h 536716"/>
                  <a:gd name="connsiteX8" fmla="*/ 532255 w 538743"/>
                  <a:gd name="connsiteY8" fmla="*/ 68922 h 536716"/>
                  <a:gd name="connsiteX9" fmla="*/ 475910 w 538743"/>
                  <a:gd name="connsiteY9" fmla="*/ 9865 h 536716"/>
                  <a:gd name="connsiteX10" fmla="*/ 432129 w 538743"/>
                  <a:gd name="connsiteY10" fmla="*/ 5110 h 536716"/>
                  <a:gd name="connsiteX11" fmla="*/ 90919 w 538743"/>
                  <a:gd name="connsiteY11" fmla="*/ 5110 h 536716"/>
                  <a:gd name="connsiteX12" fmla="*/ 12493 w 538743"/>
                  <a:gd name="connsiteY12" fmla="*/ 55703 h 536716"/>
                  <a:gd name="connsiteX13" fmla="*/ 5736 w 538743"/>
                  <a:gd name="connsiteY13" fmla="*/ 78907 h 536716"/>
                  <a:gd name="connsiteX14" fmla="*/ 4784 w 538743"/>
                  <a:gd name="connsiteY14" fmla="*/ 103253 h 536716"/>
                  <a:gd name="connsiteX15" fmla="*/ 4784 w 538743"/>
                  <a:gd name="connsiteY15" fmla="*/ 152514 h 536716"/>
                  <a:gd name="connsiteX16" fmla="*/ 4784 w 538743"/>
                  <a:gd name="connsiteY16" fmla="*/ 338719 h 536716"/>
                  <a:gd name="connsiteX17" fmla="*/ 4784 w 538743"/>
                  <a:gd name="connsiteY17" fmla="*/ 425355 h 536716"/>
                  <a:gd name="connsiteX18" fmla="*/ 6307 w 538743"/>
                  <a:gd name="connsiteY18" fmla="*/ 466343 h 536716"/>
                  <a:gd name="connsiteX19" fmla="*/ 22772 w 538743"/>
                  <a:gd name="connsiteY19" fmla="*/ 501625 h 536716"/>
                  <a:gd name="connsiteX20" fmla="*/ 87017 w 538743"/>
                  <a:gd name="connsiteY20" fmla="*/ 534814 h 536716"/>
                  <a:gd name="connsiteX21" fmla="*/ 157448 w 538743"/>
                  <a:gd name="connsiteY21" fmla="*/ 534814 h 536716"/>
                  <a:gd name="connsiteX22" fmla="*/ 370073 w 538743"/>
                  <a:gd name="connsiteY22" fmla="*/ 535670 h 536716"/>
                  <a:gd name="connsiteX23" fmla="*/ 427941 w 538743"/>
                  <a:gd name="connsiteY23" fmla="*/ 535670 h 536716"/>
                  <a:gd name="connsiteX24" fmla="*/ 442979 w 538743"/>
                  <a:gd name="connsiteY24" fmla="*/ 535670 h 536716"/>
                  <a:gd name="connsiteX25" fmla="*/ 448118 w 538743"/>
                  <a:gd name="connsiteY25" fmla="*/ 535670 h 536716"/>
                  <a:gd name="connsiteX26" fmla="*/ 442979 w 538743"/>
                  <a:gd name="connsiteY26" fmla="*/ 535670 h 536716"/>
                  <a:gd name="connsiteX27" fmla="*/ 427941 w 538743"/>
                  <a:gd name="connsiteY27" fmla="*/ 535670 h 536716"/>
                  <a:gd name="connsiteX28" fmla="*/ 370073 w 538743"/>
                  <a:gd name="connsiteY28" fmla="*/ 535670 h 536716"/>
                  <a:gd name="connsiteX29" fmla="*/ 157448 w 538743"/>
                  <a:gd name="connsiteY29" fmla="*/ 536431 h 536716"/>
                  <a:gd name="connsiteX30" fmla="*/ 86827 w 538743"/>
                  <a:gd name="connsiteY30" fmla="*/ 536431 h 536716"/>
                  <a:gd name="connsiteX31" fmla="*/ 19536 w 538743"/>
                  <a:gd name="connsiteY31" fmla="*/ 504382 h 536716"/>
                  <a:gd name="connsiteX32" fmla="*/ 2309 w 538743"/>
                  <a:gd name="connsiteY32" fmla="*/ 466913 h 536716"/>
                  <a:gd name="connsiteX33" fmla="*/ 311 w 538743"/>
                  <a:gd name="connsiteY33" fmla="*/ 425069 h 536716"/>
                  <a:gd name="connsiteX34" fmla="*/ 311 w 538743"/>
                  <a:gd name="connsiteY34" fmla="*/ 338434 h 536716"/>
                  <a:gd name="connsiteX35" fmla="*/ 311 w 538743"/>
                  <a:gd name="connsiteY35" fmla="*/ 152229 h 536716"/>
                  <a:gd name="connsiteX36" fmla="*/ 311 w 538743"/>
                  <a:gd name="connsiteY36" fmla="*/ 103443 h 536716"/>
                  <a:gd name="connsiteX37" fmla="*/ 8401 w 538743"/>
                  <a:gd name="connsiteY37" fmla="*/ 53896 h 536716"/>
                  <a:gd name="connsiteX38" fmla="*/ 90919 w 538743"/>
                  <a:gd name="connsiteY38" fmla="*/ 355 h 536716"/>
                  <a:gd name="connsiteX39" fmla="*/ 432129 w 538743"/>
                  <a:gd name="connsiteY39" fmla="*/ 355 h 536716"/>
                  <a:gd name="connsiteX40" fmla="*/ 477338 w 538743"/>
                  <a:gd name="connsiteY40" fmla="*/ 5300 h 536716"/>
                  <a:gd name="connsiteX41" fmla="*/ 535301 w 538743"/>
                  <a:gd name="connsiteY41" fmla="*/ 67876 h 536716"/>
                  <a:gd name="connsiteX42" fmla="*/ 538442 w 538743"/>
                  <a:gd name="connsiteY42" fmla="*/ 109624 h 536716"/>
                  <a:gd name="connsiteX43" fmla="*/ 538442 w 538743"/>
                  <a:gd name="connsiteY43" fmla="*/ 149851 h 536716"/>
                  <a:gd name="connsiteX44" fmla="*/ 538442 w 538743"/>
                  <a:gd name="connsiteY44" fmla="*/ 296685 h 536716"/>
                  <a:gd name="connsiteX45" fmla="*/ 538442 w 538743"/>
                  <a:gd name="connsiteY45" fmla="*/ 417747 h 536716"/>
                  <a:gd name="connsiteX46" fmla="*/ 538442 w 538743"/>
                  <a:gd name="connsiteY46" fmla="*/ 443519 h 536716"/>
                  <a:gd name="connsiteX47" fmla="*/ 535301 w 538743"/>
                  <a:gd name="connsiteY47" fmla="*/ 467484 h 536716"/>
                  <a:gd name="connsiteX48" fmla="*/ 516265 w 538743"/>
                  <a:gd name="connsiteY48" fmla="*/ 505524 h 536716"/>
                  <a:gd name="connsiteX49" fmla="*/ 468677 w 538743"/>
                  <a:gd name="connsiteY49" fmla="*/ 534814 h 536716"/>
                  <a:gd name="connsiteX50" fmla="*/ 453734 w 538743"/>
                  <a:gd name="connsiteY50" fmla="*/ 536716 h 536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8743" h="536716">
                    <a:moveTo>
                      <a:pt x="448118" y="536716"/>
                    </a:moveTo>
                    <a:cubicBezTo>
                      <a:pt x="454800" y="536164"/>
                      <a:pt x="461443" y="535211"/>
                      <a:pt x="468010" y="533863"/>
                    </a:cubicBezTo>
                    <a:cubicBezTo>
                      <a:pt x="500800" y="526110"/>
                      <a:pt x="526206" y="500207"/>
                      <a:pt x="533302" y="467294"/>
                    </a:cubicBezTo>
                    <a:cubicBezTo>
                      <a:pt x="534927" y="459478"/>
                      <a:pt x="535598" y="451495"/>
                      <a:pt x="535301" y="443519"/>
                    </a:cubicBezTo>
                    <a:cubicBezTo>
                      <a:pt x="535301" y="435245"/>
                      <a:pt x="535301" y="426686"/>
                      <a:pt x="535301" y="417747"/>
                    </a:cubicBezTo>
                    <a:cubicBezTo>
                      <a:pt x="535301" y="382084"/>
                      <a:pt x="535301" y="341667"/>
                      <a:pt x="535301" y="296685"/>
                    </a:cubicBezTo>
                    <a:cubicBezTo>
                      <a:pt x="535301" y="251703"/>
                      <a:pt x="535301" y="202632"/>
                      <a:pt x="535301" y="149851"/>
                    </a:cubicBezTo>
                    <a:cubicBezTo>
                      <a:pt x="535301" y="136728"/>
                      <a:pt x="535301" y="123319"/>
                      <a:pt x="535301" y="109624"/>
                    </a:cubicBezTo>
                    <a:cubicBezTo>
                      <a:pt x="536154" y="95981"/>
                      <a:pt x="535129" y="82286"/>
                      <a:pt x="532255" y="68922"/>
                    </a:cubicBezTo>
                    <a:cubicBezTo>
                      <a:pt x="524568" y="41044"/>
                      <a:pt x="503412" y="18869"/>
                      <a:pt x="475910" y="9865"/>
                    </a:cubicBezTo>
                    <a:cubicBezTo>
                      <a:pt x="461729" y="5625"/>
                      <a:pt x="446891" y="4014"/>
                      <a:pt x="432129" y="5110"/>
                    </a:cubicBezTo>
                    <a:lnTo>
                      <a:pt x="90919" y="5110"/>
                    </a:lnTo>
                    <a:cubicBezTo>
                      <a:pt x="57069" y="5009"/>
                      <a:pt x="26334" y="24837"/>
                      <a:pt x="12493" y="55703"/>
                    </a:cubicBezTo>
                    <a:cubicBezTo>
                      <a:pt x="9123" y="63068"/>
                      <a:pt x="6846" y="70885"/>
                      <a:pt x="5736" y="78907"/>
                    </a:cubicBezTo>
                    <a:cubicBezTo>
                      <a:pt x="4794" y="86986"/>
                      <a:pt x="4476" y="95125"/>
                      <a:pt x="4784" y="103253"/>
                    </a:cubicBezTo>
                    <a:lnTo>
                      <a:pt x="4784" y="152514"/>
                    </a:lnTo>
                    <a:cubicBezTo>
                      <a:pt x="4784" y="217087"/>
                      <a:pt x="4784" y="279377"/>
                      <a:pt x="4784" y="338719"/>
                    </a:cubicBezTo>
                    <a:cubicBezTo>
                      <a:pt x="4784" y="368390"/>
                      <a:pt x="4784" y="397300"/>
                      <a:pt x="4784" y="425355"/>
                    </a:cubicBezTo>
                    <a:cubicBezTo>
                      <a:pt x="3983" y="439035"/>
                      <a:pt x="4493" y="452760"/>
                      <a:pt x="6307" y="466343"/>
                    </a:cubicBezTo>
                    <a:cubicBezTo>
                      <a:pt x="9068" y="479192"/>
                      <a:pt x="14696" y="491252"/>
                      <a:pt x="22772" y="501625"/>
                    </a:cubicBezTo>
                    <a:cubicBezTo>
                      <a:pt x="38234" y="521621"/>
                      <a:pt x="61749" y="533769"/>
                      <a:pt x="87017" y="534814"/>
                    </a:cubicBezTo>
                    <a:cubicBezTo>
                      <a:pt x="111382" y="534814"/>
                      <a:pt x="134605" y="534814"/>
                      <a:pt x="157448" y="534814"/>
                    </a:cubicBezTo>
                    <a:lnTo>
                      <a:pt x="370073" y="535670"/>
                    </a:lnTo>
                    <a:lnTo>
                      <a:pt x="427941" y="535670"/>
                    </a:lnTo>
                    <a:lnTo>
                      <a:pt x="442979" y="535670"/>
                    </a:lnTo>
                    <a:lnTo>
                      <a:pt x="448118" y="535670"/>
                    </a:lnTo>
                    <a:lnTo>
                      <a:pt x="442979" y="535670"/>
                    </a:lnTo>
                    <a:lnTo>
                      <a:pt x="427941" y="535670"/>
                    </a:lnTo>
                    <a:lnTo>
                      <a:pt x="370073" y="535670"/>
                    </a:lnTo>
                    <a:lnTo>
                      <a:pt x="157448" y="536431"/>
                    </a:lnTo>
                    <a:cubicBezTo>
                      <a:pt x="134891" y="536431"/>
                      <a:pt x="111477" y="536431"/>
                      <a:pt x="86827" y="536431"/>
                    </a:cubicBezTo>
                    <a:cubicBezTo>
                      <a:pt x="60825" y="535926"/>
                      <a:pt x="36303" y="524247"/>
                      <a:pt x="19536" y="504382"/>
                    </a:cubicBezTo>
                    <a:cubicBezTo>
                      <a:pt x="11077" y="493328"/>
                      <a:pt x="5192" y="480527"/>
                      <a:pt x="2309" y="466913"/>
                    </a:cubicBezTo>
                    <a:cubicBezTo>
                      <a:pt x="361" y="453056"/>
                      <a:pt x="-308" y="439049"/>
                      <a:pt x="311" y="425069"/>
                    </a:cubicBezTo>
                    <a:cubicBezTo>
                      <a:pt x="311" y="397015"/>
                      <a:pt x="311" y="368010"/>
                      <a:pt x="311" y="338434"/>
                    </a:cubicBezTo>
                    <a:cubicBezTo>
                      <a:pt x="311" y="279092"/>
                      <a:pt x="311" y="216801"/>
                      <a:pt x="311" y="152229"/>
                    </a:cubicBezTo>
                    <a:cubicBezTo>
                      <a:pt x="311" y="136062"/>
                      <a:pt x="311" y="119800"/>
                      <a:pt x="311" y="103443"/>
                    </a:cubicBezTo>
                    <a:cubicBezTo>
                      <a:pt x="-986" y="86519"/>
                      <a:pt x="1788" y="69531"/>
                      <a:pt x="8401" y="53896"/>
                    </a:cubicBezTo>
                    <a:cubicBezTo>
                      <a:pt x="23064" y="21463"/>
                      <a:pt x="55302" y="546"/>
                      <a:pt x="90919" y="355"/>
                    </a:cubicBezTo>
                    <a:lnTo>
                      <a:pt x="432129" y="355"/>
                    </a:lnTo>
                    <a:cubicBezTo>
                      <a:pt x="447375" y="-802"/>
                      <a:pt x="462703" y="875"/>
                      <a:pt x="477338" y="5300"/>
                    </a:cubicBezTo>
                    <a:cubicBezTo>
                      <a:pt x="505904" y="15179"/>
                      <a:pt x="527650" y="38655"/>
                      <a:pt x="535301" y="67876"/>
                    </a:cubicBezTo>
                    <a:cubicBezTo>
                      <a:pt x="538268" y="81581"/>
                      <a:pt x="539325" y="95630"/>
                      <a:pt x="538442" y="109624"/>
                    </a:cubicBezTo>
                    <a:cubicBezTo>
                      <a:pt x="538442" y="123319"/>
                      <a:pt x="538442" y="136728"/>
                      <a:pt x="538442" y="149851"/>
                    </a:cubicBezTo>
                    <a:cubicBezTo>
                      <a:pt x="538442" y="202632"/>
                      <a:pt x="538442" y="251798"/>
                      <a:pt x="538442" y="296685"/>
                    </a:cubicBezTo>
                    <a:cubicBezTo>
                      <a:pt x="538442" y="341572"/>
                      <a:pt x="538442" y="382275"/>
                      <a:pt x="538442" y="417747"/>
                    </a:cubicBezTo>
                    <a:cubicBezTo>
                      <a:pt x="538442" y="426686"/>
                      <a:pt x="538442" y="435245"/>
                      <a:pt x="538442" y="443519"/>
                    </a:cubicBezTo>
                    <a:cubicBezTo>
                      <a:pt x="538286" y="451599"/>
                      <a:pt x="537233" y="459636"/>
                      <a:pt x="535301" y="467484"/>
                    </a:cubicBezTo>
                    <a:cubicBezTo>
                      <a:pt x="532014" y="481475"/>
                      <a:pt x="525495" y="494502"/>
                      <a:pt x="516265" y="505524"/>
                    </a:cubicBezTo>
                    <a:cubicBezTo>
                      <a:pt x="503976" y="520156"/>
                      <a:pt x="487284" y="530430"/>
                      <a:pt x="468677" y="534814"/>
                    </a:cubicBezTo>
                    <a:cubicBezTo>
                      <a:pt x="463767" y="535918"/>
                      <a:pt x="458764" y="536555"/>
                      <a:pt x="453734" y="536716"/>
                    </a:cubicBezTo>
                    <a:close/>
                  </a:path>
                </a:pathLst>
              </a:custGeom>
              <a:solidFill>
                <a:schemeClr val="accent1">
                  <a:lumMod val="20000"/>
                  <a:lumOff val="80000"/>
                </a:schemeClr>
              </a:solidFill>
              <a:ln w="9503" cap="flat">
                <a:noFill/>
                <a:prstDash val="solid"/>
                <a:miter/>
              </a:ln>
            </p:spPr>
            <p:txBody>
              <a:bodyPr rtlCol="0" anchor="ctr"/>
              <a:lstStyle/>
              <a:p>
                <a:endParaRPr lang="en-EG"/>
              </a:p>
            </p:txBody>
          </p:sp>
          <p:sp>
            <p:nvSpPr>
              <p:cNvPr id="35" name="Freeform 34">
                <a:extLst>
                  <a:ext uri="{FF2B5EF4-FFF2-40B4-BE49-F238E27FC236}">
                    <a16:creationId xmlns:a16="http://schemas.microsoft.com/office/drawing/2014/main" id="{1CBD9291-1EB1-8B44-B974-1A47BD210717}"/>
                  </a:ext>
                </a:extLst>
              </p:cNvPr>
              <p:cNvSpPr/>
              <p:nvPr/>
            </p:nvSpPr>
            <p:spPr>
              <a:xfrm>
                <a:off x="4731828" y="1596311"/>
                <a:ext cx="202917" cy="366893"/>
              </a:xfrm>
              <a:custGeom>
                <a:avLst/>
                <a:gdLst>
                  <a:gd name="connsiteX0" fmla="*/ 148000 w 202917"/>
                  <a:gd name="connsiteY0" fmla="*/ 0 h 366893"/>
                  <a:gd name="connsiteX1" fmla="*/ 0 w 202917"/>
                  <a:gd name="connsiteY1" fmla="*/ 208553 h 366893"/>
                  <a:gd name="connsiteX2" fmla="*/ 107645 w 202917"/>
                  <a:gd name="connsiteY2" fmla="*/ 208553 h 366893"/>
                  <a:gd name="connsiteX3" fmla="*/ 34740 w 202917"/>
                  <a:gd name="connsiteY3" fmla="*/ 366894 h 366893"/>
                  <a:gd name="connsiteX4" fmla="*/ 202917 w 202917"/>
                  <a:gd name="connsiteY4" fmla="*/ 144837 h 366893"/>
                  <a:gd name="connsiteX5" fmla="*/ 101459 w 202917"/>
                  <a:gd name="connsiteY5" fmla="*/ 146929 h 366893"/>
                  <a:gd name="connsiteX6" fmla="*/ 148000 w 202917"/>
                  <a:gd name="connsiteY6" fmla="*/ 0 h 366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17" h="366893">
                    <a:moveTo>
                      <a:pt x="148000" y="0"/>
                    </a:moveTo>
                    <a:lnTo>
                      <a:pt x="0" y="208553"/>
                    </a:lnTo>
                    <a:lnTo>
                      <a:pt x="107645" y="208553"/>
                    </a:lnTo>
                    <a:lnTo>
                      <a:pt x="34740" y="366894"/>
                    </a:lnTo>
                    <a:lnTo>
                      <a:pt x="202917" y="144837"/>
                    </a:lnTo>
                    <a:lnTo>
                      <a:pt x="101459" y="146929"/>
                    </a:lnTo>
                    <a:lnTo>
                      <a:pt x="148000" y="0"/>
                    </a:lnTo>
                    <a:close/>
                  </a:path>
                </a:pathLst>
              </a:custGeom>
              <a:solidFill>
                <a:schemeClr val="accent1">
                  <a:lumMod val="20000"/>
                  <a:lumOff val="80000"/>
                </a:schemeClr>
              </a:solidFill>
              <a:ln w="9503" cap="flat">
                <a:noFill/>
                <a:prstDash val="solid"/>
                <a:miter/>
              </a:ln>
            </p:spPr>
            <p:txBody>
              <a:bodyPr rtlCol="0" anchor="ctr"/>
              <a:lstStyle/>
              <a:p>
                <a:endParaRPr lang="en-EG"/>
              </a:p>
            </p:txBody>
          </p:sp>
          <p:sp>
            <p:nvSpPr>
              <p:cNvPr id="36" name="Freeform 35">
                <a:extLst>
                  <a:ext uri="{FF2B5EF4-FFF2-40B4-BE49-F238E27FC236}">
                    <a16:creationId xmlns:a16="http://schemas.microsoft.com/office/drawing/2014/main" id="{B24201CE-159D-5441-B227-E5AD743EC5FF}"/>
                  </a:ext>
                </a:extLst>
              </p:cNvPr>
              <p:cNvSpPr/>
              <p:nvPr/>
            </p:nvSpPr>
            <p:spPr>
              <a:xfrm>
                <a:off x="4196918" y="2279421"/>
                <a:ext cx="732307" cy="730545"/>
              </a:xfrm>
              <a:custGeom>
                <a:avLst/>
                <a:gdLst>
                  <a:gd name="connsiteX0" fmla="*/ 642651 w 732307"/>
                  <a:gd name="connsiteY0" fmla="*/ 730545 h 730545"/>
                  <a:gd name="connsiteX1" fmla="*/ 670157 w 732307"/>
                  <a:gd name="connsiteY1" fmla="*/ 725600 h 730545"/>
                  <a:gd name="connsiteX2" fmla="*/ 699281 w 732307"/>
                  <a:gd name="connsiteY2" fmla="*/ 709053 h 730545"/>
                  <a:gd name="connsiteX3" fmla="*/ 725074 w 732307"/>
                  <a:gd name="connsiteY3" fmla="*/ 671013 h 730545"/>
                  <a:gd name="connsiteX4" fmla="*/ 730024 w 732307"/>
                  <a:gd name="connsiteY4" fmla="*/ 613953 h 730545"/>
                  <a:gd name="connsiteX5" fmla="*/ 730024 w 732307"/>
                  <a:gd name="connsiteY5" fmla="*/ 544816 h 730545"/>
                  <a:gd name="connsiteX6" fmla="*/ 730024 w 732307"/>
                  <a:gd name="connsiteY6" fmla="*/ 376299 h 730545"/>
                  <a:gd name="connsiteX7" fmla="*/ 730024 w 732307"/>
                  <a:gd name="connsiteY7" fmla="*/ 172026 h 730545"/>
                  <a:gd name="connsiteX8" fmla="*/ 730024 w 732307"/>
                  <a:gd name="connsiteY8" fmla="*/ 116012 h 730545"/>
                  <a:gd name="connsiteX9" fmla="*/ 724218 w 732307"/>
                  <a:gd name="connsiteY9" fmla="*/ 59713 h 730545"/>
                  <a:gd name="connsiteX10" fmla="*/ 687480 w 732307"/>
                  <a:gd name="connsiteY10" fmla="*/ 16253 h 730545"/>
                  <a:gd name="connsiteX11" fmla="*/ 659878 w 732307"/>
                  <a:gd name="connsiteY11" fmla="*/ 5792 h 730545"/>
                  <a:gd name="connsiteX12" fmla="*/ 629612 w 732307"/>
                  <a:gd name="connsiteY12" fmla="*/ 4270 h 730545"/>
                  <a:gd name="connsiteX13" fmla="*/ 91957 w 732307"/>
                  <a:gd name="connsiteY13" fmla="*/ 4270 h 730545"/>
                  <a:gd name="connsiteX14" fmla="*/ 30092 w 732307"/>
                  <a:gd name="connsiteY14" fmla="*/ 30518 h 730545"/>
                  <a:gd name="connsiteX15" fmla="*/ 5822 w 732307"/>
                  <a:gd name="connsiteY15" fmla="*/ 92427 h 730545"/>
                  <a:gd name="connsiteX16" fmla="*/ 5822 w 732307"/>
                  <a:gd name="connsiteY16" fmla="*/ 229466 h 730545"/>
                  <a:gd name="connsiteX17" fmla="*/ 5822 w 732307"/>
                  <a:gd name="connsiteY17" fmla="*/ 488612 h 730545"/>
                  <a:gd name="connsiteX18" fmla="*/ 5822 w 732307"/>
                  <a:gd name="connsiteY18" fmla="*/ 609293 h 730545"/>
                  <a:gd name="connsiteX19" fmla="*/ 9438 w 732307"/>
                  <a:gd name="connsiteY19" fmla="*/ 666353 h 730545"/>
                  <a:gd name="connsiteX20" fmla="*/ 40085 w 732307"/>
                  <a:gd name="connsiteY20" fmla="*/ 710479 h 730545"/>
                  <a:gd name="connsiteX21" fmla="*/ 89102 w 732307"/>
                  <a:gd name="connsiteY21" fmla="*/ 727977 h 730545"/>
                  <a:gd name="connsiteX22" fmla="*/ 141259 w 732307"/>
                  <a:gd name="connsiteY22" fmla="*/ 727977 h 730545"/>
                  <a:gd name="connsiteX23" fmla="*/ 239291 w 732307"/>
                  <a:gd name="connsiteY23" fmla="*/ 727977 h 730545"/>
                  <a:gd name="connsiteX24" fmla="*/ 535387 w 732307"/>
                  <a:gd name="connsiteY24" fmla="*/ 728738 h 730545"/>
                  <a:gd name="connsiteX25" fmla="*/ 615811 w 732307"/>
                  <a:gd name="connsiteY25" fmla="*/ 728738 h 730545"/>
                  <a:gd name="connsiteX26" fmla="*/ 636750 w 732307"/>
                  <a:gd name="connsiteY26" fmla="*/ 728738 h 730545"/>
                  <a:gd name="connsiteX27" fmla="*/ 643888 w 732307"/>
                  <a:gd name="connsiteY27" fmla="*/ 728738 h 730545"/>
                  <a:gd name="connsiteX28" fmla="*/ 636750 w 732307"/>
                  <a:gd name="connsiteY28" fmla="*/ 728738 h 730545"/>
                  <a:gd name="connsiteX29" fmla="*/ 615811 w 732307"/>
                  <a:gd name="connsiteY29" fmla="*/ 728738 h 730545"/>
                  <a:gd name="connsiteX30" fmla="*/ 535387 w 732307"/>
                  <a:gd name="connsiteY30" fmla="*/ 728738 h 730545"/>
                  <a:gd name="connsiteX31" fmla="*/ 239291 w 732307"/>
                  <a:gd name="connsiteY31" fmla="*/ 729499 h 730545"/>
                  <a:gd name="connsiteX32" fmla="*/ 141259 w 732307"/>
                  <a:gd name="connsiteY32" fmla="*/ 729499 h 730545"/>
                  <a:gd name="connsiteX33" fmla="*/ 88911 w 732307"/>
                  <a:gd name="connsiteY33" fmla="*/ 729499 h 730545"/>
                  <a:gd name="connsiteX34" fmla="*/ 36088 w 732307"/>
                  <a:gd name="connsiteY34" fmla="*/ 714473 h 730545"/>
                  <a:gd name="connsiteX35" fmla="*/ 3823 w 732307"/>
                  <a:gd name="connsiteY35" fmla="*/ 668255 h 730545"/>
                  <a:gd name="connsiteX36" fmla="*/ 16 w 732307"/>
                  <a:gd name="connsiteY36" fmla="*/ 639250 h 730545"/>
                  <a:gd name="connsiteX37" fmla="*/ 16 w 732307"/>
                  <a:gd name="connsiteY37" fmla="*/ 610149 h 730545"/>
                  <a:gd name="connsiteX38" fmla="*/ 16 w 732307"/>
                  <a:gd name="connsiteY38" fmla="*/ 489468 h 730545"/>
                  <a:gd name="connsiteX39" fmla="*/ 16 w 732307"/>
                  <a:gd name="connsiteY39" fmla="*/ 230322 h 730545"/>
                  <a:gd name="connsiteX40" fmla="*/ 16 w 732307"/>
                  <a:gd name="connsiteY40" fmla="*/ 93283 h 730545"/>
                  <a:gd name="connsiteX41" fmla="*/ 25619 w 732307"/>
                  <a:gd name="connsiteY41" fmla="*/ 27950 h 730545"/>
                  <a:gd name="connsiteX42" fmla="*/ 91100 w 732307"/>
                  <a:gd name="connsiteY42" fmla="*/ 181 h 730545"/>
                  <a:gd name="connsiteX43" fmla="*/ 628755 w 732307"/>
                  <a:gd name="connsiteY43" fmla="*/ 181 h 730545"/>
                  <a:gd name="connsiteX44" fmla="*/ 659878 w 732307"/>
                  <a:gd name="connsiteY44" fmla="*/ 1797 h 730545"/>
                  <a:gd name="connsiteX45" fmla="*/ 688431 w 732307"/>
                  <a:gd name="connsiteY45" fmla="*/ 12829 h 730545"/>
                  <a:gd name="connsiteX46" fmla="*/ 726502 w 732307"/>
                  <a:gd name="connsiteY46" fmla="*/ 58572 h 730545"/>
                  <a:gd name="connsiteX47" fmla="*/ 732308 w 732307"/>
                  <a:gd name="connsiteY47" fmla="*/ 87672 h 730545"/>
                  <a:gd name="connsiteX48" fmla="*/ 732308 w 732307"/>
                  <a:gd name="connsiteY48" fmla="*/ 116202 h 730545"/>
                  <a:gd name="connsiteX49" fmla="*/ 732308 w 732307"/>
                  <a:gd name="connsiteY49" fmla="*/ 172216 h 730545"/>
                  <a:gd name="connsiteX50" fmla="*/ 732308 w 732307"/>
                  <a:gd name="connsiteY50" fmla="*/ 376490 h 730545"/>
                  <a:gd name="connsiteX51" fmla="*/ 732308 w 732307"/>
                  <a:gd name="connsiteY51" fmla="*/ 545006 h 730545"/>
                  <a:gd name="connsiteX52" fmla="*/ 732308 w 732307"/>
                  <a:gd name="connsiteY52" fmla="*/ 614143 h 730545"/>
                  <a:gd name="connsiteX53" fmla="*/ 732308 w 732307"/>
                  <a:gd name="connsiteY53" fmla="*/ 644670 h 730545"/>
                  <a:gd name="connsiteX54" fmla="*/ 727073 w 732307"/>
                  <a:gd name="connsiteY54" fmla="*/ 671964 h 730545"/>
                  <a:gd name="connsiteX55" fmla="*/ 700424 w 732307"/>
                  <a:gd name="connsiteY55" fmla="*/ 710004 h 730545"/>
                  <a:gd name="connsiteX56" fmla="*/ 670633 w 732307"/>
                  <a:gd name="connsiteY56" fmla="*/ 726456 h 730545"/>
                  <a:gd name="connsiteX57" fmla="*/ 649980 w 732307"/>
                  <a:gd name="connsiteY57" fmla="*/ 730355 h 73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32307" h="730545">
                    <a:moveTo>
                      <a:pt x="642651" y="730545"/>
                    </a:moveTo>
                    <a:cubicBezTo>
                      <a:pt x="651989" y="730034"/>
                      <a:pt x="661227" y="728373"/>
                      <a:pt x="670157" y="725600"/>
                    </a:cubicBezTo>
                    <a:cubicBezTo>
                      <a:pt x="680854" y="722037"/>
                      <a:pt x="690748" y="716416"/>
                      <a:pt x="699281" y="709053"/>
                    </a:cubicBezTo>
                    <a:cubicBezTo>
                      <a:pt x="711069" y="698852"/>
                      <a:pt x="719965" y="685734"/>
                      <a:pt x="725074" y="671013"/>
                    </a:cubicBezTo>
                    <a:cubicBezTo>
                      <a:pt x="731642" y="654751"/>
                      <a:pt x="729833" y="635065"/>
                      <a:pt x="730024" y="613953"/>
                    </a:cubicBezTo>
                    <a:cubicBezTo>
                      <a:pt x="730214" y="592841"/>
                      <a:pt x="730024" y="569637"/>
                      <a:pt x="730024" y="544816"/>
                    </a:cubicBezTo>
                    <a:cubicBezTo>
                      <a:pt x="730024" y="495174"/>
                      <a:pt x="730024" y="438685"/>
                      <a:pt x="730024" y="376299"/>
                    </a:cubicBezTo>
                    <a:cubicBezTo>
                      <a:pt x="730024" y="313914"/>
                      <a:pt x="730024" y="245442"/>
                      <a:pt x="730024" y="172026"/>
                    </a:cubicBezTo>
                    <a:cubicBezTo>
                      <a:pt x="730024" y="153576"/>
                      <a:pt x="730024" y="134937"/>
                      <a:pt x="730024" y="116012"/>
                    </a:cubicBezTo>
                    <a:cubicBezTo>
                      <a:pt x="730024" y="97087"/>
                      <a:pt x="731832" y="77972"/>
                      <a:pt x="724218" y="59713"/>
                    </a:cubicBezTo>
                    <a:cubicBezTo>
                      <a:pt x="717289" y="41465"/>
                      <a:pt x="704327" y="26130"/>
                      <a:pt x="687480" y="16253"/>
                    </a:cubicBezTo>
                    <a:cubicBezTo>
                      <a:pt x="678933" y="11240"/>
                      <a:pt x="669602" y="7703"/>
                      <a:pt x="659878" y="5792"/>
                    </a:cubicBezTo>
                    <a:cubicBezTo>
                      <a:pt x="649866" y="4273"/>
                      <a:pt x="639726" y="3763"/>
                      <a:pt x="629612" y="4270"/>
                    </a:cubicBezTo>
                    <a:lnTo>
                      <a:pt x="91957" y="4270"/>
                    </a:lnTo>
                    <a:cubicBezTo>
                      <a:pt x="68618" y="4233"/>
                      <a:pt x="46274" y="13713"/>
                      <a:pt x="30092" y="30518"/>
                    </a:cubicBezTo>
                    <a:cubicBezTo>
                      <a:pt x="14119" y="47130"/>
                      <a:pt x="5391" y="69394"/>
                      <a:pt x="5822" y="92427"/>
                    </a:cubicBezTo>
                    <a:lnTo>
                      <a:pt x="5822" y="229466"/>
                    </a:lnTo>
                    <a:cubicBezTo>
                      <a:pt x="5822" y="319335"/>
                      <a:pt x="5822" y="406066"/>
                      <a:pt x="5822" y="488612"/>
                    </a:cubicBezTo>
                    <a:cubicBezTo>
                      <a:pt x="5822" y="529885"/>
                      <a:pt x="5822" y="570207"/>
                      <a:pt x="5822" y="609293"/>
                    </a:cubicBezTo>
                    <a:cubicBezTo>
                      <a:pt x="6393" y="628884"/>
                      <a:pt x="3918" y="648379"/>
                      <a:pt x="9438" y="666353"/>
                    </a:cubicBezTo>
                    <a:cubicBezTo>
                      <a:pt x="14651" y="683966"/>
                      <a:pt x="25396" y="699437"/>
                      <a:pt x="40085" y="710479"/>
                    </a:cubicBezTo>
                    <a:cubicBezTo>
                      <a:pt x="54184" y="721302"/>
                      <a:pt x="71331" y="727423"/>
                      <a:pt x="89102" y="727977"/>
                    </a:cubicBezTo>
                    <a:cubicBezTo>
                      <a:pt x="106709" y="727977"/>
                      <a:pt x="124222" y="727977"/>
                      <a:pt x="141259" y="727977"/>
                    </a:cubicBezTo>
                    <a:lnTo>
                      <a:pt x="239291" y="727977"/>
                    </a:lnTo>
                    <a:lnTo>
                      <a:pt x="535387" y="728738"/>
                    </a:lnTo>
                    <a:lnTo>
                      <a:pt x="615811" y="728738"/>
                    </a:lnTo>
                    <a:lnTo>
                      <a:pt x="636750" y="728738"/>
                    </a:lnTo>
                    <a:cubicBezTo>
                      <a:pt x="641509" y="728738"/>
                      <a:pt x="643888" y="728738"/>
                      <a:pt x="643888" y="728738"/>
                    </a:cubicBezTo>
                    <a:lnTo>
                      <a:pt x="636750" y="728738"/>
                    </a:lnTo>
                    <a:lnTo>
                      <a:pt x="615811" y="728738"/>
                    </a:lnTo>
                    <a:lnTo>
                      <a:pt x="535387" y="728738"/>
                    </a:lnTo>
                    <a:lnTo>
                      <a:pt x="239291" y="729499"/>
                    </a:lnTo>
                    <a:lnTo>
                      <a:pt x="141259" y="729499"/>
                    </a:lnTo>
                    <a:cubicBezTo>
                      <a:pt x="124127" y="729499"/>
                      <a:pt x="106805" y="729499"/>
                      <a:pt x="88911" y="729499"/>
                    </a:cubicBezTo>
                    <a:cubicBezTo>
                      <a:pt x="70164" y="730135"/>
                      <a:pt x="51689" y="724880"/>
                      <a:pt x="36088" y="714473"/>
                    </a:cubicBezTo>
                    <a:cubicBezTo>
                      <a:pt x="20686" y="702889"/>
                      <a:pt x="9384" y="686698"/>
                      <a:pt x="3823" y="668255"/>
                    </a:cubicBezTo>
                    <a:cubicBezTo>
                      <a:pt x="1133" y="658826"/>
                      <a:pt x="-150" y="649052"/>
                      <a:pt x="16" y="639250"/>
                    </a:cubicBezTo>
                    <a:cubicBezTo>
                      <a:pt x="16" y="629740"/>
                      <a:pt x="16" y="620230"/>
                      <a:pt x="16" y="610149"/>
                    </a:cubicBezTo>
                    <a:cubicBezTo>
                      <a:pt x="16" y="571063"/>
                      <a:pt x="16" y="530741"/>
                      <a:pt x="16" y="489468"/>
                    </a:cubicBezTo>
                    <a:cubicBezTo>
                      <a:pt x="16" y="406921"/>
                      <a:pt x="16" y="320191"/>
                      <a:pt x="16" y="230322"/>
                    </a:cubicBezTo>
                    <a:cubicBezTo>
                      <a:pt x="16" y="185435"/>
                      <a:pt x="16" y="139755"/>
                      <a:pt x="16" y="93283"/>
                    </a:cubicBezTo>
                    <a:cubicBezTo>
                      <a:pt x="-437" y="68979"/>
                      <a:pt x="8769" y="45485"/>
                      <a:pt x="25619" y="27950"/>
                    </a:cubicBezTo>
                    <a:cubicBezTo>
                      <a:pt x="42757" y="10180"/>
                      <a:pt x="66402" y="153"/>
                      <a:pt x="91100" y="181"/>
                    </a:cubicBezTo>
                    <a:lnTo>
                      <a:pt x="628755" y="181"/>
                    </a:lnTo>
                    <a:cubicBezTo>
                      <a:pt x="639158" y="-320"/>
                      <a:pt x="649584" y="221"/>
                      <a:pt x="659878" y="1797"/>
                    </a:cubicBezTo>
                    <a:cubicBezTo>
                      <a:pt x="669929" y="3911"/>
                      <a:pt x="679572" y="7636"/>
                      <a:pt x="688431" y="12829"/>
                    </a:cubicBezTo>
                    <a:cubicBezTo>
                      <a:pt x="705892" y="23385"/>
                      <a:pt x="719299" y="39493"/>
                      <a:pt x="726502" y="58572"/>
                    </a:cubicBezTo>
                    <a:cubicBezTo>
                      <a:pt x="730118" y="67860"/>
                      <a:pt x="732083" y="77708"/>
                      <a:pt x="732308" y="87672"/>
                    </a:cubicBezTo>
                    <a:cubicBezTo>
                      <a:pt x="732308" y="97182"/>
                      <a:pt x="732308" y="106692"/>
                      <a:pt x="732308" y="116202"/>
                    </a:cubicBezTo>
                    <a:cubicBezTo>
                      <a:pt x="732308" y="135222"/>
                      <a:pt x="732308" y="154242"/>
                      <a:pt x="732308" y="172216"/>
                    </a:cubicBezTo>
                    <a:cubicBezTo>
                      <a:pt x="732308" y="245633"/>
                      <a:pt x="732308" y="314009"/>
                      <a:pt x="732308" y="376490"/>
                    </a:cubicBezTo>
                    <a:cubicBezTo>
                      <a:pt x="732308" y="438970"/>
                      <a:pt x="732308" y="495364"/>
                      <a:pt x="732308" y="545006"/>
                    </a:cubicBezTo>
                    <a:cubicBezTo>
                      <a:pt x="732308" y="569827"/>
                      <a:pt x="732308" y="592556"/>
                      <a:pt x="732308" y="614143"/>
                    </a:cubicBezTo>
                    <a:cubicBezTo>
                      <a:pt x="732308" y="624795"/>
                      <a:pt x="732308" y="634875"/>
                      <a:pt x="732308" y="644670"/>
                    </a:cubicBezTo>
                    <a:cubicBezTo>
                      <a:pt x="732048" y="653991"/>
                      <a:pt x="730280" y="663208"/>
                      <a:pt x="727073" y="671964"/>
                    </a:cubicBezTo>
                    <a:cubicBezTo>
                      <a:pt x="721723" y="686780"/>
                      <a:pt x="712525" y="699909"/>
                      <a:pt x="700424" y="710004"/>
                    </a:cubicBezTo>
                    <a:cubicBezTo>
                      <a:pt x="691682" y="717405"/>
                      <a:pt x="681556" y="722997"/>
                      <a:pt x="670633" y="726456"/>
                    </a:cubicBezTo>
                    <a:cubicBezTo>
                      <a:pt x="663922" y="728546"/>
                      <a:pt x="656992" y="729854"/>
                      <a:pt x="649980" y="730355"/>
                    </a:cubicBezTo>
                    <a:close/>
                  </a:path>
                </a:pathLst>
              </a:custGeom>
              <a:solidFill>
                <a:schemeClr val="accent1">
                  <a:lumMod val="20000"/>
                  <a:lumOff val="80000"/>
                </a:schemeClr>
              </a:solidFill>
              <a:ln w="9503" cap="flat">
                <a:noFill/>
                <a:prstDash val="solid"/>
                <a:miter/>
              </a:ln>
            </p:spPr>
            <p:txBody>
              <a:bodyPr rtlCol="0" anchor="ctr"/>
              <a:lstStyle/>
              <a:p>
                <a:endParaRPr lang="en-EG"/>
              </a:p>
            </p:txBody>
          </p:sp>
          <p:sp>
            <p:nvSpPr>
              <p:cNvPr id="37" name="Freeform 36">
                <a:extLst>
                  <a:ext uri="{FF2B5EF4-FFF2-40B4-BE49-F238E27FC236}">
                    <a16:creationId xmlns:a16="http://schemas.microsoft.com/office/drawing/2014/main" id="{218F95DF-0206-474D-A447-798A5F5365C6}"/>
                  </a:ext>
                </a:extLst>
              </p:cNvPr>
              <p:cNvSpPr/>
              <p:nvPr/>
            </p:nvSpPr>
            <p:spPr>
              <a:xfrm>
                <a:off x="4416622" y="2489855"/>
                <a:ext cx="219934" cy="311749"/>
              </a:xfrm>
              <a:custGeom>
                <a:avLst/>
                <a:gdLst>
                  <a:gd name="connsiteX0" fmla="*/ 219649 w 219934"/>
                  <a:gd name="connsiteY0" fmla="*/ 131249 h 311749"/>
                  <a:gd name="connsiteX1" fmla="*/ 193665 w 219934"/>
                  <a:gd name="connsiteY1" fmla="*/ 131249 h 311749"/>
                  <a:gd name="connsiteX2" fmla="*/ 136559 w 219934"/>
                  <a:gd name="connsiteY2" fmla="*/ 52126 h 311749"/>
                  <a:gd name="connsiteX3" fmla="*/ 136559 w 219934"/>
                  <a:gd name="connsiteY3" fmla="*/ 11 h 311749"/>
                  <a:gd name="connsiteX4" fmla="*/ 101058 w 219934"/>
                  <a:gd name="connsiteY4" fmla="*/ 65535 h 311749"/>
                  <a:gd name="connsiteX5" fmla="*/ 101058 w 219934"/>
                  <a:gd name="connsiteY5" fmla="*/ 116223 h 311749"/>
                  <a:gd name="connsiteX6" fmla="*/ 8451 w 219934"/>
                  <a:gd name="connsiteY6" fmla="*/ 124021 h 311749"/>
                  <a:gd name="connsiteX7" fmla="*/ 75 w 219934"/>
                  <a:gd name="connsiteY7" fmla="*/ 260204 h 311749"/>
                  <a:gd name="connsiteX8" fmla="*/ 35291 w 219934"/>
                  <a:gd name="connsiteY8" fmla="*/ 310511 h 311749"/>
                  <a:gd name="connsiteX9" fmla="*/ 44809 w 219934"/>
                  <a:gd name="connsiteY9" fmla="*/ 311748 h 311749"/>
                  <a:gd name="connsiteX10" fmla="*/ 175011 w 219934"/>
                  <a:gd name="connsiteY10" fmla="*/ 294440 h 311749"/>
                  <a:gd name="connsiteX11" fmla="*/ 219934 w 219934"/>
                  <a:gd name="connsiteY11" fmla="*/ 294440 h 311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934" h="311749">
                    <a:moveTo>
                      <a:pt x="219649" y="131249"/>
                    </a:moveTo>
                    <a:lnTo>
                      <a:pt x="193665" y="131249"/>
                    </a:lnTo>
                    <a:lnTo>
                      <a:pt x="136559" y="52126"/>
                    </a:lnTo>
                    <a:lnTo>
                      <a:pt x="136559" y="11"/>
                    </a:lnTo>
                    <a:cubicBezTo>
                      <a:pt x="136559" y="11"/>
                      <a:pt x="96299" y="-2461"/>
                      <a:pt x="101058" y="65535"/>
                    </a:cubicBezTo>
                    <a:cubicBezTo>
                      <a:pt x="105817" y="133531"/>
                      <a:pt x="101058" y="116223"/>
                      <a:pt x="101058" y="116223"/>
                    </a:cubicBezTo>
                    <a:cubicBezTo>
                      <a:pt x="101058" y="116223"/>
                      <a:pt x="15399" y="116223"/>
                      <a:pt x="8451" y="124021"/>
                    </a:cubicBezTo>
                    <a:cubicBezTo>
                      <a:pt x="3311" y="129347"/>
                      <a:pt x="932" y="214175"/>
                      <a:pt x="75" y="260204"/>
                    </a:cubicBezTo>
                    <a:cubicBezTo>
                      <a:pt x="-1180" y="283075"/>
                      <a:pt x="13359" y="303845"/>
                      <a:pt x="35291" y="310511"/>
                    </a:cubicBezTo>
                    <a:cubicBezTo>
                      <a:pt x="38390" y="311368"/>
                      <a:pt x="41594" y="311784"/>
                      <a:pt x="44809" y="311748"/>
                    </a:cubicBezTo>
                    <a:cubicBezTo>
                      <a:pt x="66128" y="311748"/>
                      <a:pt x="175011" y="294440"/>
                      <a:pt x="175011" y="294440"/>
                    </a:cubicBezTo>
                    <a:lnTo>
                      <a:pt x="219934" y="294440"/>
                    </a:lnTo>
                    <a:close/>
                  </a:path>
                </a:pathLst>
              </a:custGeom>
              <a:solidFill>
                <a:schemeClr val="accent1">
                  <a:lumMod val="20000"/>
                  <a:lumOff val="80000"/>
                </a:schemeClr>
              </a:solidFill>
              <a:ln w="9503" cap="flat">
                <a:noFill/>
                <a:prstDash val="solid"/>
                <a:miter/>
              </a:ln>
            </p:spPr>
            <p:txBody>
              <a:bodyPr rtlCol="0" anchor="ctr"/>
              <a:lstStyle/>
              <a:p>
                <a:endParaRPr lang="en-EG"/>
              </a:p>
            </p:txBody>
          </p:sp>
          <p:sp>
            <p:nvSpPr>
              <p:cNvPr id="38" name="Freeform 37">
                <a:extLst>
                  <a:ext uri="{FF2B5EF4-FFF2-40B4-BE49-F238E27FC236}">
                    <a16:creationId xmlns:a16="http://schemas.microsoft.com/office/drawing/2014/main" id="{AF6515FB-E605-3342-B9D9-FB4D75DF07EC}"/>
                  </a:ext>
                </a:extLst>
              </p:cNvPr>
              <p:cNvSpPr/>
              <p:nvPr/>
            </p:nvSpPr>
            <p:spPr>
              <a:xfrm>
                <a:off x="4650262" y="2606839"/>
                <a:ext cx="60627" cy="177931"/>
              </a:xfrm>
              <a:custGeom>
                <a:avLst/>
                <a:gdLst>
                  <a:gd name="connsiteX0" fmla="*/ 60628 w 60627"/>
                  <a:gd name="connsiteY0" fmla="*/ 0 h 177931"/>
                  <a:gd name="connsiteX1" fmla="*/ 44543 w 60627"/>
                  <a:gd name="connsiteY1" fmla="*/ 177931 h 177931"/>
                  <a:gd name="connsiteX2" fmla="*/ 0 w 60627"/>
                  <a:gd name="connsiteY2" fmla="*/ 177931 h 177931"/>
                  <a:gd name="connsiteX3" fmla="*/ 0 w 60627"/>
                  <a:gd name="connsiteY3" fmla="*/ 3614 h 177931"/>
                  <a:gd name="connsiteX4" fmla="*/ 60628 w 60627"/>
                  <a:gd name="connsiteY4" fmla="*/ 0 h 177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27" h="177931">
                    <a:moveTo>
                      <a:pt x="60628" y="0"/>
                    </a:moveTo>
                    <a:lnTo>
                      <a:pt x="44543" y="177931"/>
                    </a:lnTo>
                    <a:lnTo>
                      <a:pt x="0" y="177931"/>
                    </a:lnTo>
                    <a:lnTo>
                      <a:pt x="0" y="3614"/>
                    </a:lnTo>
                    <a:lnTo>
                      <a:pt x="60628" y="0"/>
                    </a:lnTo>
                    <a:close/>
                  </a:path>
                </a:pathLst>
              </a:custGeom>
              <a:solidFill>
                <a:schemeClr val="accent1">
                  <a:lumMod val="20000"/>
                  <a:lumOff val="80000"/>
                </a:schemeClr>
              </a:solidFill>
              <a:ln w="9503" cap="flat">
                <a:noFill/>
                <a:prstDash val="solid"/>
                <a:miter/>
              </a:ln>
            </p:spPr>
            <p:txBody>
              <a:bodyPr rtlCol="0" anchor="ctr"/>
              <a:lstStyle/>
              <a:p>
                <a:endParaRPr lang="en-EG"/>
              </a:p>
            </p:txBody>
          </p:sp>
        </p:grpSp>
        <p:grpSp>
          <p:nvGrpSpPr>
            <p:cNvPr id="177" name="Group 176">
              <a:extLst>
                <a:ext uri="{FF2B5EF4-FFF2-40B4-BE49-F238E27FC236}">
                  <a16:creationId xmlns:a16="http://schemas.microsoft.com/office/drawing/2014/main" id="{DF9E9505-98AA-0F4F-B4E0-AADE6A413D72}"/>
                </a:ext>
              </a:extLst>
            </p:cNvPr>
            <p:cNvGrpSpPr/>
            <p:nvPr/>
          </p:nvGrpSpPr>
          <p:grpSpPr>
            <a:xfrm>
              <a:off x="6657975" y="1844286"/>
              <a:ext cx="1317792" cy="1537822"/>
              <a:chOff x="6657975" y="1844286"/>
              <a:chExt cx="1317792" cy="1537822"/>
            </a:xfrm>
          </p:grpSpPr>
          <p:sp>
            <p:nvSpPr>
              <p:cNvPr id="46" name="Freeform 45">
                <a:extLst>
                  <a:ext uri="{FF2B5EF4-FFF2-40B4-BE49-F238E27FC236}">
                    <a16:creationId xmlns:a16="http://schemas.microsoft.com/office/drawing/2014/main" id="{368ACE61-0AED-FB42-B628-6D089C4C74F6}"/>
                  </a:ext>
                </a:extLst>
              </p:cNvPr>
              <p:cNvSpPr/>
              <p:nvPr/>
            </p:nvSpPr>
            <p:spPr>
              <a:xfrm>
                <a:off x="7280951" y="2108379"/>
                <a:ext cx="426494" cy="356476"/>
              </a:xfrm>
              <a:custGeom>
                <a:avLst/>
                <a:gdLst>
                  <a:gd name="connsiteX0" fmla="*/ 423065 w 426494"/>
                  <a:gd name="connsiteY0" fmla="*/ 91149 h 356476"/>
                  <a:gd name="connsiteX1" fmla="*/ 309709 w 426494"/>
                  <a:gd name="connsiteY1" fmla="*/ 424 h 356476"/>
                  <a:gd name="connsiteX2" fmla="*/ 231569 w 426494"/>
                  <a:gd name="connsiteY2" fmla="*/ 47498 h 356476"/>
                  <a:gd name="connsiteX3" fmla="*/ 213295 w 426494"/>
                  <a:gd name="connsiteY3" fmla="*/ 74126 h 356476"/>
                  <a:gd name="connsiteX4" fmla="*/ 194926 w 426494"/>
                  <a:gd name="connsiteY4" fmla="*/ 47498 h 356476"/>
                  <a:gd name="connsiteX5" fmla="*/ 116880 w 426494"/>
                  <a:gd name="connsiteY5" fmla="*/ 424 h 356476"/>
                  <a:gd name="connsiteX6" fmla="*/ 3429 w 426494"/>
                  <a:gd name="connsiteY6" fmla="*/ 91149 h 356476"/>
                  <a:gd name="connsiteX7" fmla="*/ 43023 w 426494"/>
                  <a:gd name="connsiteY7" fmla="*/ 239599 h 356476"/>
                  <a:gd name="connsiteX8" fmla="*/ 217673 w 426494"/>
                  <a:gd name="connsiteY8" fmla="*/ 356476 h 356476"/>
                  <a:gd name="connsiteX9" fmla="*/ 383471 w 426494"/>
                  <a:gd name="connsiteY9" fmla="*/ 239599 h 356476"/>
                  <a:gd name="connsiteX10" fmla="*/ 423065 w 426494"/>
                  <a:gd name="connsiteY10" fmla="*/ 91149 h 35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494" h="356476">
                    <a:moveTo>
                      <a:pt x="423065" y="91149"/>
                    </a:moveTo>
                    <a:cubicBezTo>
                      <a:pt x="411453" y="39510"/>
                      <a:pt x="362342" y="-4807"/>
                      <a:pt x="309709" y="424"/>
                    </a:cubicBezTo>
                    <a:cubicBezTo>
                      <a:pt x="278325" y="4804"/>
                      <a:pt x="250096" y="21810"/>
                      <a:pt x="231569" y="47498"/>
                    </a:cubicBezTo>
                    <a:cubicBezTo>
                      <a:pt x="224839" y="55919"/>
                      <a:pt x="218731" y="64819"/>
                      <a:pt x="213295" y="74126"/>
                    </a:cubicBezTo>
                    <a:cubicBezTo>
                      <a:pt x="207854" y="64799"/>
                      <a:pt x="201713" y="55897"/>
                      <a:pt x="194926" y="47498"/>
                    </a:cubicBezTo>
                    <a:cubicBezTo>
                      <a:pt x="176459" y="21790"/>
                      <a:pt x="148249" y="4775"/>
                      <a:pt x="116880" y="424"/>
                    </a:cubicBezTo>
                    <a:cubicBezTo>
                      <a:pt x="64343" y="-4807"/>
                      <a:pt x="15136" y="39129"/>
                      <a:pt x="3429" y="91149"/>
                    </a:cubicBezTo>
                    <a:cubicBezTo>
                      <a:pt x="-8277" y="143168"/>
                      <a:pt x="11234" y="197375"/>
                      <a:pt x="43023" y="239599"/>
                    </a:cubicBezTo>
                    <a:cubicBezTo>
                      <a:pt x="85105" y="298455"/>
                      <a:pt x="147184" y="339999"/>
                      <a:pt x="217673" y="356476"/>
                    </a:cubicBezTo>
                    <a:cubicBezTo>
                      <a:pt x="276778" y="342877"/>
                      <a:pt x="351682" y="281823"/>
                      <a:pt x="383471" y="239599"/>
                    </a:cubicBezTo>
                    <a:cubicBezTo>
                      <a:pt x="415260" y="197375"/>
                      <a:pt x="434772" y="142693"/>
                      <a:pt x="423065" y="91149"/>
                    </a:cubicBezTo>
                    <a:close/>
                  </a:path>
                </a:pathLst>
              </a:custGeom>
              <a:solidFill>
                <a:srgbClr val="FF0000"/>
              </a:solidFill>
              <a:ln w="9503" cap="flat">
                <a:noFill/>
                <a:prstDash val="solid"/>
                <a:miter/>
              </a:ln>
            </p:spPr>
            <p:txBody>
              <a:bodyPr rtlCol="0" anchor="ctr"/>
              <a:lstStyle/>
              <a:p>
                <a:endParaRPr lang="en-EG"/>
              </a:p>
            </p:txBody>
          </p:sp>
          <p:sp>
            <p:nvSpPr>
              <p:cNvPr id="47" name="Freeform 46">
                <a:extLst>
                  <a:ext uri="{FF2B5EF4-FFF2-40B4-BE49-F238E27FC236}">
                    <a16:creationId xmlns:a16="http://schemas.microsoft.com/office/drawing/2014/main" id="{9D144D1E-10C9-BF42-80D9-B81B3B09E78D}"/>
                  </a:ext>
                </a:extLst>
              </p:cNvPr>
              <p:cNvSpPr/>
              <p:nvPr/>
            </p:nvSpPr>
            <p:spPr>
              <a:xfrm>
                <a:off x="7294469" y="2210084"/>
                <a:ext cx="399933" cy="172415"/>
              </a:xfrm>
              <a:custGeom>
                <a:avLst/>
                <a:gdLst>
                  <a:gd name="connsiteX0" fmla="*/ 399934 w 399933"/>
                  <a:gd name="connsiteY0" fmla="*/ 85114 h 172415"/>
                  <a:gd name="connsiteX1" fmla="*/ 393081 w 399933"/>
                  <a:gd name="connsiteY1" fmla="*/ 85114 h 172415"/>
                  <a:gd name="connsiteX2" fmla="*/ 373380 w 399933"/>
                  <a:gd name="connsiteY2" fmla="*/ 85114 h 172415"/>
                  <a:gd name="connsiteX3" fmla="*/ 301140 w 399933"/>
                  <a:gd name="connsiteY3" fmla="*/ 85970 h 172415"/>
                  <a:gd name="connsiteX4" fmla="*/ 302853 w 399933"/>
                  <a:gd name="connsiteY4" fmla="*/ 84639 h 172415"/>
                  <a:gd name="connsiteX5" fmla="*/ 280867 w 399933"/>
                  <a:gd name="connsiteY5" fmla="*/ 165378 h 172415"/>
                  <a:gd name="connsiteX6" fmla="*/ 278964 w 399933"/>
                  <a:gd name="connsiteY6" fmla="*/ 172415 h 172415"/>
                  <a:gd name="connsiteX7" fmla="*/ 276584 w 399933"/>
                  <a:gd name="connsiteY7" fmla="*/ 165473 h 172415"/>
                  <a:gd name="connsiteX8" fmla="*/ 234136 w 399933"/>
                  <a:gd name="connsiteY8" fmla="*/ 43936 h 172415"/>
                  <a:gd name="connsiteX9" fmla="*/ 220335 w 399933"/>
                  <a:gd name="connsiteY9" fmla="*/ 4279 h 172415"/>
                  <a:gd name="connsiteX10" fmla="*/ 224808 w 399933"/>
                  <a:gd name="connsiteY10" fmla="*/ 4755 h 172415"/>
                  <a:gd name="connsiteX11" fmla="*/ 177220 w 399933"/>
                  <a:gd name="connsiteY11" fmla="*/ 85304 h 172415"/>
                  <a:gd name="connsiteX12" fmla="*/ 176553 w 399933"/>
                  <a:gd name="connsiteY12" fmla="*/ 86350 h 172415"/>
                  <a:gd name="connsiteX13" fmla="*/ 175316 w 399933"/>
                  <a:gd name="connsiteY13" fmla="*/ 86350 h 172415"/>
                  <a:gd name="connsiteX14" fmla="*/ 48160 w 399933"/>
                  <a:gd name="connsiteY14" fmla="*/ 85494 h 172415"/>
                  <a:gd name="connsiteX15" fmla="*/ 12754 w 399933"/>
                  <a:gd name="connsiteY15" fmla="*/ 85780 h 172415"/>
                  <a:gd name="connsiteX16" fmla="*/ 3236 w 399933"/>
                  <a:gd name="connsiteY16" fmla="*/ 85780 h 172415"/>
                  <a:gd name="connsiteX17" fmla="*/ 0 w 399933"/>
                  <a:gd name="connsiteY17" fmla="*/ 85780 h 172415"/>
                  <a:gd name="connsiteX18" fmla="*/ 3236 w 399933"/>
                  <a:gd name="connsiteY18" fmla="*/ 85780 h 172415"/>
                  <a:gd name="connsiteX19" fmla="*/ 12754 w 399933"/>
                  <a:gd name="connsiteY19" fmla="*/ 85780 h 172415"/>
                  <a:gd name="connsiteX20" fmla="*/ 48826 w 399933"/>
                  <a:gd name="connsiteY20" fmla="*/ 85209 h 172415"/>
                  <a:gd name="connsiteX21" fmla="*/ 175982 w 399933"/>
                  <a:gd name="connsiteY21" fmla="*/ 84258 h 172415"/>
                  <a:gd name="connsiteX22" fmla="*/ 174079 w 399933"/>
                  <a:gd name="connsiteY22" fmla="*/ 85399 h 172415"/>
                  <a:gd name="connsiteX23" fmla="*/ 220906 w 399933"/>
                  <a:gd name="connsiteY23" fmla="*/ 4660 h 172415"/>
                  <a:gd name="connsiteX24" fmla="*/ 223666 w 399933"/>
                  <a:gd name="connsiteY24" fmla="*/ 0 h 172415"/>
                  <a:gd name="connsiteX25" fmla="*/ 225379 w 399933"/>
                  <a:gd name="connsiteY25" fmla="*/ 5135 h 172415"/>
                  <a:gd name="connsiteX26" fmla="*/ 239180 w 399933"/>
                  <a:gd name="connsiteY26" fmla="*/ 44697 h 172415"/>
                  <a:gd name="connsiteX27" fmla="*/ 281248 w 399933"/>
                  <a:gd name="connsiteY27" fmla="*/ 166424 h 172415"/>
                  <a:gd name="connsiteX28" fmla="*/ 276965 w 399933"/>
                  <a:gd name="connsiteY28" fmla="*/ 166424 h 172415"/>
                  <a:gd name="connsiteX29" fmla="*/ 299808 w 399933"/>
                  <a:gd name="connsiteY29" fmla="*/ 85970 h 172415"/>
                  <a:gd name="connsiteX30" fmla="*/ 299808 w 399933"/>
                  <a:gd name="connsiteY30" fmla="*/ 84639 h 172415"/>
                  <a:gd name="connsiteX31" fmla="*/ 301140 w 399933"/>
                  <a:gd name="connsiteY31" fmla="*/ 84639 h 172415"/>
                  <a:gd name="connsiteX32" fmla="*/ 373380 w 399933"/>
                  <a:gd name="connsiteY32" fmla="*/ 85399 h 172415"/>
                  <a:gd name="connsiteX33" fmla="*/ 393081 w 399933"/>
                  <a:gd name="connsiteY33" fmla="*/ 85399 h 172415"/>
                  <a:gd name="connsiteX34" fmla="*/ 399934 w 399933"/>
                  <a:gd name="connsiteY34" fmla="*/ 85114 h 1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9933" h="172415">
                    <a:moveTo>
                      <a:pt x="399934" y="85114"/>
                    </a:moveTo>
                    <a:cubicBezTo>
                      <a:pt x="397657" y="85377"/>
                      <a:pt x="395358" y="85377"/>
                      <a:pt x="393081" y="85114"/>
                    </a:cubicBezTo>
                    <a:lnTo>
                      <a:pt x="373380" y="85114"/>
                    </a:lnTo>
                    <a:lnTo>
                      <a:pt x="301140" y="85970"/>
                    </a:lnTo>
                    <a:lnTo>
                      <a:pt x="302853" y="84639"/>
                    </a:lnTo>
                    <a:cubicBezTo>
                      <a:pt x="296476" y="108033"/>
                      <a:pt x="289053" y="135422"/>
                      <a:pt x="280867" y="165378"/>
                    </a:cubicBezTo>
                    <a:lnTo>
                      <a:pt x="278964" y="172415"/>
                    </a:lnTo>
                    <a:lnTo>
                      <a:pt x="276584" y="165473"/>
                    </a:lnTo>
                    <a:cubicBezTo>
                      <a:pt x="263735" y="128670"/>
                      <a:pt x="249269" y="87396"/>
                      <a:pt x="234136" y="43936"/>
                    </a:cubicBezTo>
                    <a:cubicBezTo>
                      <a:pt x="229472" y="30527"/>
                      <a:pt x="224618" y="17308"/>
                      <a:pt x="220335" y="4279"/>
                    </a:cubicBezTo>
                    <a:lnTo>
                      <a:pt x="224808" y="4755"/>
                    </a:lnTo>
                    <a:lnTo>
                      <a:pt x="177220" y="85304"/>
                    </a:lnTo>
                    <a:lnTo>
                      <a:pt x="176553" y="86350"/>
                    </a:lnTo>
                    <a:lnTo>
                      <a:pt x="175316" y="86350"/>
                    </a:lnTo>
                    <a:lnTo>
                      <a:pt x="48160" y="85494"/>
                    </a:lnTo>
                    <a:lnTo>
                      <a:pt x="12754" y="85780"/>
                    </a:lnTo>
                    <a:lnTo>
                      <a:pt x="3236" y="85780"/>
                    </a:lnTo>
                    <a:cubicBezTo>
                      <a:pt x="2160" y="85876"/>
                      <a:pt x="1076" y="85876"/>
                      <a:pt x="0" y="85780"/>
                    </a:cubicBezTo>
                    <a:cubicBezTo>
                      <a:pt x="1073" y="85624"/>
                      <a:pt x="2163" y="85624"/>
                      <a:pt x="3236" y="85780"/>
                    </a:cubicBezTo>
                    <a:lnTo>
                      <a:pt x="12754" y="85780"/>
                    </a:lnTo>
                    <a:lnTo>
                      <a:pt x="48826" y="85209"/>
                    </a:lnTo>
                    <a:lnTo>
                      <a:pt x="175982" y="84258"/>
                    </a:lnTo>
                    <a:lnTo>
                      <a:pt x="174079" y="85399"/>
                    </a:lnTo>
                    <a:lnTo>
                      <a:pt x="220906" y="4660"/>
                    </a:lnTo>
                    <a:lnTo>
                      <a:pt x="223666" y="0"/>
                    </a:lnTo>
                    <a:lnTo>
                      <a:pt x="225379" y="5135"/>
                    </a:lnTo>
                    <a:cubicBezTo>
                      <a:pt x="229852" y="18069"/>
                      <a:pt x="234897" y="31288"/>
                      <a:pt x="239180" y="44697"/>
                    </a:cubicBezTo>
                    <a:lnTo>
                      <a:pt x="281248" y="166424"/>
                    </a:lnTo>
                    <a:lnTo>
                      <a:pt x="276965" y="166424"/>
                    </a:lnTo>
                    <a:cubicBezTo>
                      <a:pt x="285436" y="136563"/>
                      <a:pt x="293145" y="109364"/>
                      <a:pt x="299808" y="85970"/>
                    </a:cubicBezTo>
                    <a:lnTo>
                      <a:pt x="299808" y="84639"/>
                    </a:lnTo>
                    <a:lnTo>
                      <a:pt x="301140" y="84639"/>
                    </a:lnTo>
                    <a:lnTo>
                      <a:pt x="373380" y="85399"/>
                    </a:lnTo>
                    <a:lnTo>
                      <a:pt x="393081" y="85399"/>
                    </a:lnTo>
                    <a:cubicBezTo>
                      <a:pt x="395349" y="85063"/>
                      <a:pt x="397646" y="84968"/>
                      <a:pt x="399934" y="85114"/>
                    </a:cubicBezTo>
                    <a:close/>
                  </a:path>
                </a:pathLst>
              </a:custGeom>
              <a:solidFill>
                <a:srgbClr val="243C4D"/>
              </a:solidFill>
              <a:ln w="9503" cap="flat">
                <a:noFill/>
                <a:prstDash val="solid"/>
                <a:miter/>
              </a:ln>
            </p:spPr>
            <p:txBody>
              <a:bodyPr rtlCol="0" anchor="ctr"/>
              <a:lstStyle/>
              <a:p>
                <a:endParaRPr lang="en-EG"/>
              </a:p>
            </p:txBody>
          </p:sp>
          <p:sp>
            <p:nvSpPr>
              <p:cNvPr id="53" name="Rounded Rectangle 52">
                <a:extLst>
                  <a:ext uri="{FF2B5EF4-FFF2-40B4-BE49-F238E27FC236}">
                    <a16:creationId xmlns:a16="http://schemas.microsoft.com/office/drawing/2014/main" id="{BAC9C6BD-C2C5-0349-BB15-B1A5435BA0E9}"/>
                  </a:ext>
                </a:extLst>
              </p:cNvPr>
              <p:cNvSpPr/>
              <p:nvPr/>
            </p:nvSpPr>
            <p:spPr>
              <a:xfrm>
                <a:off x="7012907" y="1844286"/>
                <a:ext cx="962860" cy="961007"/>
              </a:xfrm>
              <a:prstGeom prst="roundRect">
                <a:avLst/>
              </a:prstGeom>
              <a:noFill/>
              <a:ln w="6350" cap="flat">
                <a:solidFill>
                  <a:schemeClr val="tx2"/>
                </a:solidFill>
                <a:prstDash val="solid"/>
                <a:miter/>
              </a:ln>
            </p:spPr>
            <p:txBody>
              <a:bodyPr rtlCol="0" anchor="ctr"/>
              <a:lstStyle/>
              <a:p>
                <a:endParaRPr lang="en-EG"/>
              </a:p>
            </p:txBody>
          </p:sp>
          <p:sp>
            <p:nvSpPr>
              <p:cNvPr id="72" name="TextBox 71">
                <a:extLst>
                  <a:ext uri="{FF2B5EF4-FFF2-40B4-BE49-F238E27FC236}">
                    <a16:creationId xmlns:a16="http://schemas.microsoft.com/office/drawing/2014/main" id="{F5D9ACBD-00D7-AA42-B45F-5F4F71BB39E1}"/>
                  </a:ext>
                </a:extLst>
              </p:cNvPr>
              <p:cNvSpPr txBox="1"/>
              <p:nvPr/>
            </p:nvSpPr>
            <p:spPr>
              <a:xfrm>
                <a:off x="7280951" y="2547640"/>
                <a:ext cx="432811" cy="153888"/>
              </a:xfrm>
              <a:prstGeom prst="rect">
                <a:avLst/>
              </a:prstGeom>
              <a:noFill/>
            </p:spPr>
            <p:txBody>
              <a:bodyPr wrap="none" lIns="0" tIns="0" rIns="0" bIns="0" rtlCol="0" anchor="ctr">
                <a:spAutoFit/>
              </a:bodyPr>
              <a:lstStyle/>
              <a:p>
                <a:r>
                  <a:rPr lang="en-US" sz="1000" dirty="0">
                    <a:solidFill>
                      <a:schemeClr val="tx2"/>
                    </a:solidFill>
                    <a:latin typeface="Roboto" panose="02000000000000000000" pitchFamily="2" charset="0"/>
                    <a:ea typeface="Roboto" panose="02000000000000000000" pitchFamily="2" charset="0"/>
                    <a:cs typeface="Gill Sans" panose="020B0502020104020203" pitchFamily="34" charset="-79"/>
                  </a:rPr>
                  <a:t>80 bpm</a:t>
                </a:r>
              </a:p>
            </p:txBody>
          </p:sp>
          <p:grpSp>
            <p:nvGrpSpPr>
              <p:cNvPr id="78" name="Group 77">
                <a:extLst>
                  <a:ext uri="{FF2B5EF4-FFF2-40B4-BE49-F238E27FC236}">
                    <a16:creationId xmlns:a16="http://schemas.microsoft.com/office/drawing/2014/main" id="{6854A898-D408-A944-881C-8A459DA3DBB0}"/>
                  </a:ext>
                </a:extLst>
              </p:cNvPr>
              <p:cNvGrpSpPr/>
              <p:nvPr/>
            </p:nvGrpSpPr>
            <p:grpSpPr>
              <a:xfrm>
                <a:off x="6657975" y="2324789"/>
                <a:ext cx="354932" cy="371015"/>
                <a:chOff x="6605337" y="2324789"/>
                <a:chExt cx="407570" cy="371015"/>
              </a:xfrm>
            </p:grpSpPr>
            <p:cxnSp>
              <p:nvCxnSpPr>
                <p:cNvPr id="74" name="Straight Connector 73">
                  <a:extLst>
                    <a:ext uri="{FF2B5EF4-FFF2-40B4-BE49-F238E27FC236}">
                      <a16:creationId xmlns:a16="http://schemas.microsoft.com/office/drawing/2014/main" id="{E971E9EF-30E9-ED49-B435-E852FBC911C1}"/>
                    </a:ext>
                  </a:extLst>
                </p:cNvPr>
                <p:cNvCxnSpPr>
                  <a:stCxn id="53" idx="1"/>
                </p:cNvCxnSpPr>
                <p:nvPr/>
              </p:nvCxnSpPr>
              <p:spPr>
                <a:xfrm flipH="1">
                  <a:off x="6605337" y="2324790"/>
                  <a:ext cx="40757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576B907-0365-F24B-A5B6-12C8C1A8BF96}"/>
                    </a:ext>
                  </a:extLst>
                </p:cNvPr>
                <p:cNvCxnSpPr/>
                <p:nvPr/>
              </p:nvCxnSpPr>
              <p:spPr>
                <a:xfrm>
                  <a:off x="6605337" y="2324789"/>
                  <a:ext cx="0" cy="37101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cxnSp>
            <p:nvCxnSpPr>
              <p:cNvPr id="79" name="Straight Connector 78">
                <a:extLst>
                  <a:ext uri="{FF2B5EF4-FFF2-40B4-BE49-F238E27FC236}">
                    <a16:creationId xmlns:a16="http://schemas.microsoft.com/office/drawing/2014/main" id="{E7FAAAEF-BCC0-844F-A1F1-DB56B1BEADBC}"/>
                  </a:ext>
                </a:extLst>
              </p:cNvPr>
              <p:cNvCxnSpPr>
                <a:cxnSpLocks/>
              </p:cNvCxnSpPr>
              <p:nvPr/>
            </p:nvCxnSpPr>
            <p:spPr>
              <a:xfrm>
                <a:off x="7494337" y="2801604"/>
                <a:ext cx="0" cy="580504"/>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82" name="Graphic 13">
              <a:extLst>
                <a:ext uri="{FF2B5EF4-FFF2-40B4-BE49-F238E27FC236}">
                  <a16:creationId xmlns:a16="http://schemas.microsoft.com/office/drawing/2014/main" id="{F7B242D7-CA14-5448-83E8-2057E00494BF}"/>
                </a:ext>
              </a:extLst>
            </p:cNvPr>
            <p:cNvGrpSpPr/>
            <p:nvPr/>
          </p:nvGrpSpPr>
          <p:grpSpPr>
            <a:xfrm>
              <a:off x="5062342" y="1581142"/>
              <a:ext cx="1830910" cy="3694850"/>
              <a:chOff x="5062342" y="1581142"/>
              <a:chExt cx="1830910" cy="3694850"/>
            </a:xfrm>
          </p:grpSpPr>
          <p:sp>
            <p:nvSpPr>
              <p:cNvPr id="83" name="Freeform 82">
                <a:extLst>
                  <a:ext uri="{FF2B5EF4-FFF2-40B4-BE49-F238E27FC236}">
                    <a16:creationId xmlns:a16="http://schemas.microsoft.com/office/drawing/2014/main" id="{55C3E4DF-0DE4-B64E-A6AD-1DEE148909D7}"/>
                  </a:ext>
                </a:extLst>
              </p:cNvPr>
              <p:cNvSpPr/>
              <p:nvPr/>
            </p:nvSpPr>
            <p:spPr>
              <a:xfrm>
                <a:off x="6026748" y="4818030"/>
                <a:ext cx="264604" cy="372903"/>
              </a:xfrm>
              <a:custGeom>
                <a:avLst/>
                <a:gdLst>
                  <a:gd name="connsiteX0" fmla="*/ 0 w 264604"/>
                  <a:gd name="connsiteY0" fmla="*/ 336614 h 372903"/>
                  <a:gd name="connsiteX1" fmla="*/ 46577 w 264604"/>
                  <a:gd name="connsiteY1" fmla="*/ 0 h 372903"/>
                  <a:gd name="connsiteX2" fmla="*/ 264605 w 264604"/>
                  <a:gd name="connsiteY2" fmla="*/ 11240 h 372903"/>
                  <a:gd name="connsiteX3" fmla="*/ 143256 w 264604"/>
                  <a:gd name="connsiteY3" fmla="*/ 372904 h 372903"/>
                  <a:gd name="connsiteX4" fmla="*/ 0 w 264604"/>
                  <a:gd name="connsiteY4" fmla="*/ 336614 h 372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604" h="372903">
                    <a:moveTo>
                      <a:pt x="0" y="336614"/>
                    </a:moveTo>
                    <a:lnTo>
                      <a:pt x="46577" y="0"/>
                    </a:lnTo>
                    <a:lnTo>
                      <a:pt x="264605" y="11240"/>
                    </a:lnTo>
                    <a:lnTo>
                      <a:pt x="143256" y="372904"/>
                    </a:lnTo>
                    <a:lnTo>
                      <a:pt x="0" y="336614"/>
                    </a:lnTo>
                    <a:close/>
                  </a:path>
                </a:pathLst>
              </a:custGeom>
              <a:solidFill>
                <a:srgbClr val="FFBE9D"/>
              </a:solidFill>
              <a:ln w="9525" cap="flat">
                <a:noFill/>
                <a:prstDash val="solid"/>
                <a:miter/>
              </a:ln>
            </p:spPr>
            <p:txBody>
              <a:bodyPr rtlCol="0" anchor="ctr"/>
              <a:lstStyle/>
              <a:p>
                <a:endParaRPr lang="en-EG"/>
              </a:p>
            </p:txBody>
          </p:sp>
          <p:sp>
            <p:nvSpPr>
              <p:cNvPr id="84" name="Freeform 83">
                <a:extLst>
                  <a:ext uri="{FF2B5EF4-FFF2-40B4-BE49-F238E27FC236}">
                    <a16:creationId xmlns:a16="http://schemas.microsoft.com/office/drawing/2014/main" id="{A5DFCA65-F79C-B547-9A99-B9C3B7C3C823}"/>
                  </a:ext>
                </a:extLst>
              </p:cNvPr>
              <p:cNvSpPr/>
              <p:nvPr/>
            </p:nvSpPr>
            <p:spPr>
              <a:xfrm>
                <a:off x="6014651" y="5138356"/>
                <a:ext cx="323854" cy="137636"/>
              </a:xfrm>
              <a:custGeom>
                <a:avLst/>
                <a:gdLst>
                  <a:gd name="connsiteX0" fmla="*/ 168211 w 323854"/>
                  <a:gd name="connsiteY0" fmla="*/ 17050 h 137636"/>
                  <a:gd name="connsiteX1" fmla="*/ 167354 w 323854"/>
                  <a:gd name="connsiteY1" fmla="*/ 26575 h 137636"/>
                  <a:gd name="connsiteX2" fmla="*/ 323850 w 323854"/>
                  <a:gd name="connsiteY2" fmla="*/ 137636 h 137636"/>
                  <a:gd name="connsiteX3" fmla="*/ 0 w 323854"/>
                  <a:gd name="connsiteY3" fmla="*/ 107347 h 137636"/>
                  <a:gd name="connsiteX4" fmla="*/ 14478 w 323854"/>
                  <a:gd name="connsiteY4" fmla="*/ 0 h 137636"/>
                  <a:gd name="connsiteX5" fmla="*/ 168211 w 323854"/>
                  <a:gd name="connsiteY5" fmla="*/ 17050 h 137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854" h="137636">
                    <a:moveTo>
                      <a:pt x="168211" y="17050"/>
                    </a:moveTo>
                    <a:lnTo>
                      <a:pt x="167354" y="26575"/>
                    </a:lnTo>
                    <a:cubicBezTo>
                      <a:pt x="167354" y="26575"/>
                      <a:pt x="324803" y="106585"/>
                      <a:pt x="323850" y="137636"/>
                    </a:cubicBezTo>
                    <a:lnTo>
                      <a:pt x="0" y="107347"/>
                    </a:lnTo>
                    <a:lnTo>
                      <a:pt x="14478" y="0"/>
                    </a:lnTo>
                    <a:cubicBezTo>
                      <a:pt x="60843" y="27655"/>
                      <a:pt x="116913" y="33874"/>
                      <a:pt x="168211" y="17050"/>
                    </a:cubicBezTo>
                    <a:close/>
                  </a:path>
                </a:pathLst>
              </a:custGeom>
              <a:solidFill>
                <a:schemeClr val="accent2">
                  <a:lumMod val="50000"/>
                </a:schemeClr>
              </a:solidFill>
              <a:ln w="9525" cap="flat">
                <a:noFill/>
                <a:prstDash val="solid"/>
                <a:miter/>
              </a:ln>
            </p:spPr>
            <p:txBody>
              <a:bodyPr rtlCol="0" anchor="ctr"/>
              <a:lstStyle/>
              <a:p>
                <a:endParaRPr lang="en-EG"/>
              </a:p>
            </p:txBody>
          </p:sp>
          <p:sp>
            <p:nvSpPr>
              <p:cNvPr id="85" name="Freeform 84">
                <a:extLst>
                  <a:ext uri="{FF2B5EF4-FFF2-40B4-BE49-F238E27FC236}">
                    <a16:creationId xmlns:a16="http://schemas.microsoft.com/office/drawing/2014/main" id="{14352A98-AED5-7541-BF88-7F6FAFFBB2A5}"/>
                  </a:ext>
                </a:extLst>
              </p:cNvPr>
              <p:cNvSpPr/>
              <p:nvPr/>
            </p:nvSpPr>
            <p:spPr>
              <a:xfrm>
                <a:off x="6047932" y="5175631"/>
                <a:ext cx="25743" cy="25149"/>
              </a:xfrm>
              <a:custGeom>
                <a:avLst/>
                <a:gdLst>
                  <a:gd name="connsiteX0" fmla="*/ 10629 w 25743"/>
                  <a:gd name="connsiteY0" fmla="*/ 349 h 25149"/>
                  <a:gd name="connsiteX1" fmla="*/ 56 w 25743"/>
                  <a:gd name="connsiteY1" fmla="*/ 14541 h 25149"/>
                  <a:gd name="connsiteX2" fmla="*/ 14534 w 25743"/>
                  <a:gd name="connsiteY2" fmla="*/ 25019 h 25149"/>
                  <a:gd name="connsiteX3" fmla="*/ 25678 w 25743"/>
                  <a:gd name="connsiteY3" fmla="*/ 9874 h 25149"/>
                  <a:gd name="connsiteX4" fmla="*/ 9867 w 25743"/>
                  <a:gd name="connsiteY4" fmla="*/ 349 h 25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3" h="25149">
                    <a:moveTo>
                      <a:pt x="10629" y="349"/>
                    </a:moveTo>
                    <a:cubicBezTo>
                      <a:pt x="3996" y="1683"/>
                      <a:pt x="-563" y="7804"/>
                      <a:pt x="56" y="14541"/>
                    </a:cubicBezTo>
                    <a:cubicBezTo>
                      <a:pt x="1270" y="21364"/>
                      <a:pt x="7673" y="25998"/>
                      <a:pt x="14534" y="25019"/>
                    </a:cubicBezTo>
                    <a:cubicBezTo>
                      <a:pt x="21565" y="23547"/>
                      <a:pt x="26365" y="17024"/>
                      <a:pt x="25678" y="9874"/>
                    </a:cubicBezTo>
                    <a:cubicBezTo>
                      <a:pt x="23855" y="2943"/>
                      <a:pt x="16847" y="-1279"/>
                      <a:pt x="9867" y="349"/>
                    </a:cubicBezTo>
                  </a:path>
                </a:pathLst>
              </a:custGeom>
              <a:solidFill>
                <a:srgbClr val="FFFFFF"/>
              </a:solidFill>
              <a:ln w="9525" cap="flat">
                <a:noFill/>
                <a:prstDash val="solid"/>
                <a:miter/>
              </a:ln>
            </p:spPr>
            <p:txBody>
              <a:bodyPr rtlCol="0" anchor="ctr"/>
              <a:lstStyle/>
              <a:p>
                <a:endParaRPr lang="en-EG"/>
              </a:p>
            </p:txBody>
          </p:sp>
          <p:sp>
            <p:nvSpPr>
              <p:cNvPr id="86" name="Freeform 85">
                <a:extLst>
                  <a:ext uri="{FF2B5EF4-FFF2-40B4-BE49-F238E27FC236}">
                    <a16:creationId xmlns:a16="http://schemas.microsoft.com/office/drawing/2014/main" id="{51AF268F-8249-8C42-B0F2-D7C450DE96FE}"/>
                  </a:ext>
                </a:extLst>
              </p:cNvPr>
              <p:cNvSpPr/>
              <p:nvPr/>
            </p:nvSpPr>
            <p:spPr>
              <a:xfrm>
                <a:off x="6014842" y="5219985"/>
                <a:ext cx="324359" cy="55721"/>
              </a:xfrm>
              <a:custGeom>
                <a:avLst/>
                <a:gdLst>
                  <a:gd name="connsiteX0" fmla="*/ 0 w 324359"/>
                  <a:gd name="connsiteY0" fmla="*/ 25813 h 55721"/>
                  <a:gd name="connsiteX1" fmla="*/ 3524 w 324359"/>
                  <a:gd name="connsiteY1" fmla="*/ 0 h 55721"/>
                  <a:gd name="connsiteX2" fmla="*/ 312801 w 324359"/>
                  <a:gd name="connsiteY2" fmla="*/ 38100 h 55721"/>
                  <a:gd name="connsiteX3" fmla="*/ 324041 w 324359"/>
                  <a:gd name="connsiteY3" fmla="*/ 55721 h 55721"/>
                </a:gdLst>
                <a:ahLst/>
                <a:cxnLst>
                  <a:cxn ang="0">
                    <a:pos x="connsiteX0" y="connsiteY0"/>
                  </a:cxn>
                  <a:cxn ang="0">
                    <a:pos x="connsiteX1" y="connsiteY1"/>
                  </a:cxn>
                  <a:cxn ang="0">
                    <a:pos x="connsiteX2" y="connsiteY2"/>
                  </a:cxn>
                  <a:cxn ang="0">
                    <a:pos x="connsiteX3" y="connsiteY3"/>
                  </a:cxn>
                </a:cxnLst>
                <a:rect l="l" t="t" r="r" b="b"/>
                <a:pathLst>
                  <a:path w="324359" h="55721">
                    <a:moveTo>
                      <a:pt x="0" y="25813"/>
                    </a:moveTo>
                    <a:lnTo>
                      <a:pt x="3524" y="0"/>
                    </a:lnTo>
                    <a:lnTo>
                      <a:pt x="312801" y="38100"/>
                    </a:lnTo>
                    <a:cubicBezTo>
                      <a:pt x="312801" y="38100"/>
                      <a:pt x="326612" y="45720"/>
                      <a:pt x="324041" y="55721"/>
                    </a:cubicBezTo>
                    <a:close/>
                  </a:path>
                </a:pathLst>
              </a:custGeom>
              <a:solidFill>
                <a:srgbClr val="FFFFFF"/>
              </a:solidFill>
              <a:ln w="9525" cap="flat">
                <a:noFill/>
                <a:prstDash val="solid"/>
                <a:miter/>
              </a:ln>
            </p:spPr>
            <p:txBody>
              <a:bodyPr rtlCol="0" anchor="ctr"/>
              <a:lstStyle/>
              <a:p>
                <a:endParaRPr lang="en-EG"/>
              </a:p>
            </p:txBody>
          </p:sp>
          <p:sp>
            <p:nvSpPr>
              <p:cNvPr id="87" name="Freeform 86">
                <a:extLst>
                  <a:ext uri="{FF2B5EF4-FFF2-40B4-BE49-F238E27FC236}">
                    <a16:creationId xmlns:a16="http://schemas.microsoft.com/office/drawing/2014/main" id="{88E693F4-2D72-4644-A2E7-B75540F1FDEF}"/>
                  </a:ext>
                </a:extLst>
              </p:cNvPr>
              <p:cNvSpPr/>
              <p:nvPr/>
            </p:nvSpPr>
            <p:spPr>
              <a:xfrm>
                <a:off x="6151871" y="5163820"/>
                <a:ext cx="31199" cy="17801"/>
              </a:xfrm>
              <a:custGeom>
                <a:avLst/>
                <a:gdLst>
                  <a:gd name="connsiteX0" fmla="*/ 31182 w 31199"/>
                  <a:gd name="connsiteY0" fmla="*/ 2158 h 17801"/>
                  <a:gd name="connsiteX1" fmla="*/ 14799 w 31199"/>
                  <a:gd name="connsiteY1" fmla="*/ 8159 h 17801"/>
                  <a:gd name="connsiteX2" fmla="*/ 321 w 31199"/>
                  <a:gd name="connsiteY2" fmla="*/ 17684 h 17801"/>
                  <a:gd name="connsiteX3" fmla="*/ 12227 w 31199"/>
                  <a:gd name="connsiteY3" fmla="*/ 2920 h 17801"/>
                  <a:gd name="connsiteX4" fmla="*/ 31182 w 31199"/>
                  <a:gd name="connsiteY4" fmla="*/ 2158 h 17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99" h="17801">
                    <a:moveTo>
                      <a:pt x="31182" y="2158"/>
                    </a:moveTo>
                    <a:cubicBezTo>
                      <a:pt x="31182" y="3777"/>
                      <a:pt x="22990" y="3777"/>
                      <a:pt x="14799" y="8159"/>
                    </a:cubicBezTo>
                    <a:cubicBezTo>
                      <a:pt x="6607" y="12540"/>
                      <a:pt x="1749" y="18732"/>
                      <a:pt x="321" y="17684"/>
                    </a:cubicBezTo>
                    <a:cubicBezTo>
                      <a:pt x="-1108" y="16636"/>
                      <a:pt x="2130" y="8159"/>
                      <a:pt x="12227" y="2920"/>
                    </a:cubicBezTo>
                    <a:cubicBezTo>
                      <a:pt x="22323" y="-2319"/>
                      <a:pt x="31658" y="825"/>
                      <a:pt x="31182" y="2158"/>
                    </a:cubicBezTo>
                    <a:close/>
                  </a:path>
                </a:pathLst>
              </a:custGeom>
              <a:solidFill>
                <a:srgbClr val="263238"/>
              </a:solidFill>
              <a:ln w="9525" cap="flat">
                <a:noFill/>
                <a:prstDash val="solid"/>
                <a:miter/>
              </a:ln>
            </p:spPr>
            <p:txBody>
              <a:bodyPr rtlCol="0" anchor="ctr"/>
              <a:lstStyle/>
              <a:p>
                <a:endParaRPr lang="en-EG"/>
              </a:p>
            </p:txBody>
          </p:sp>
          <p:sp>
            <p:nvSpPr>
              <p:cNvPr id="88" name="Freeform 87">
                <a:extLst>
                  <a:ext uri="{FF2B5EF4-FFF2-40B4-BE49-F238E27FC236}">
                    <a16:creationId xmlns:a16="http://schemas.microsoft.com/office/drawing/2014/main" id="{4F19F398-6C96-814B-87D3-49C17F8C653D}"/>
                  </a:ext>
                </a:extLst>
              </p:cNvPr>
              <p:cNvSpPr/>
              <p:nvPr/>
            </p:nvSpPr>
            <p:spPr>
              <a:xfrm>
                <a:off x="6192583" y="5182326"/>
                <a:ext cx="23141" cy="23375"/>
              </a:xfrm>
              <a:custGeom>
                <a:avLst/>
                <a:gdLst>
                  <a:gd name="connsiteX0" fmla="*/ 23140 w 23141"/>
                  <a:gd name="connsiteY0" fmla="*/ 893 h 23375"/>
                  <a:gd name="connsiteX1" fmla="*/ 10282 w 23141"/>
                  <a:gd name="connsiteY1" fmla="*/ 10418 h 23375"/>
                  <a:gd name="connsiteX2" fmla="*/ 757 w 23141"/>
                  <a:gd name="connsiteY2" fmla="*/ 23372 h 23375"/>
                  <a:gd name="connsiteX3" fmla="*/ 6662 w 23141"/>
                  <a:gd name="connsiteY3" fmla="*/ 6513 h 23375"/>
                  <a:gd name="connsiteX4" fmla="*/ 23140 w 23141"/>
                  <a:gd name="connsiteY4" fmla="*/ 893 h 2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41" h="23375">
                    <a:moveTo>
                      <a:pt x="23140" y="893"/>
                    </a:moveTo>
                    <a:cubicBezTo>
                      <a:pt x="23140" y="2512"/>
                      <a:pt x="16282" y="4512"/>
                      <a:pt x="10282" y="10418"/>
                    </a:cubicBezTo>
                    <a:cubicBezTo>
                      <a:pt x="4281" y="16324"/>
                      <a:pt x="2090" y="23562"/>
                      <a:pt x="757" y="23372"/>
                    </a:cubicBezTo>
                    <a:cubicBezTo>
                      <a:pt x="-577" y="23182"/>
                      <a:pt x="-958" y="13847"/>
                      <a:pt x="6662" y="6513"/>
                    </a:cubicBezTo>
                    <a:cubicBezTo>
                      <a:pt x="14282" y="-821"/>
                      <a:pt x="23236" y="-726"/>
                      <a:pt x="23140" y="893"/>
                    </a:cubicBezTo>
                    <a:close/>
                  </a:path>
                </a:pathLst>
              </a:custGeom>
              <a:solidFill>
                <a:srgbClr val="263238"/>
              </a:solidFill>
              <a:ln w="9525" cap="flat">
                <a:noFill/>
                <a:prstDash val="solid"/>
                <a:miter/>
              </a:ln>
            </p:spPr>
            <p:txBody>
              <a:bodyPr rtlCol="0" anchor="ctr"/>
              <a:lstStyle/>
              <a:p>
                <a:endParaRPr lang="en-EG"/>
              </a:p>
            </p:txBody>
          </p:sp>
          <p:sp>
            <p:nvSpPr>
              <p:cNvPr id="89" name="Freeform 88">
                <a:extLst>
                  <a:ext uri="{FF2B5EF4-FFF2-40B4-BE49-F238E27FC236}">
                    <a16:creationId xmlns:a16="http://schemas.microsoft.com/office/drawing/2014/main" id="{142B0EF3-CCB8-7E47-AAE4-4FF1388A1D72}"/>
                  </a:ext>
                </a:extLst>
              </p:cNvPr>
              <p:cNvSpPr/>
              <p:nvPr/>
            </p:nvSpPr>
            <p:spPr>
              <a:xfrm>
                <a:off x="6229842" y="5199583"/>
                <a:ext cx="16488" cy="26117"/>
              </a:xfrm>
              <a:custGeom>
                <a:avLst/>
                <a:gdLst>
                  <a:gd name="connsiteX0" fmla="*/ 1407 w 16488"/>
                  <a:gd name="connsiteY0" fmla="*/ 26117 h 26117"/>
                  <a:gd name="connsiteX1" fmla="*/ 3312 w 16488"/>
                  <a:gd name="connsiteY1" fmla="*/ 9925 h 26117"/>
                  <a:gd name="connsiteX2" fmla="*/ 16457 w 16488"/>
                  <a:gd name="connsiteY2" fmla="*/ 400 h 26117"/>
                  <a:gd name="connsiteX3" fmla="*/ 8170 w 16488"/>
                  <a:gd name="connsiteY3" fmla="*/ 12877 h 26117"/>
                  <a:gd name="connsiteX4" fmla="*/ 1407 w 16488"/>
                  <a:gd name="connsiteY4" fmla="*/ 26117 h 26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8" h="26117">
                    <a:moveTo>
                      <a:pt x="1407" y="26117"/>
                    </a:moveTo>
                    <a:cubicBezTo>
                      <a:pt x="-22" y="26117"/>
                      <a:pt x="-1546" y="18211"/>
                      <a:pt x="3312" y="9925"/>
                    </a:cubicBezTo>
                    <a:cubicBezTo>
                      <a:pt x="8170" y="1638"/>
                      <a:pt x="15980" y="-1124"/>
                      <a:pt x="16457" y="400"/>
                    </a:cubicBezTo>
                    <a:cubicBezTo>
                      <a:pt x="16933" y="1924"/>
                      <a:pt x="11980" y="6019"/>
                      <a:pt x="8170" y="12877"/>
                    </a:cubicBezTo>
                    <a:cubicBezTo>
                      <a:pt x="4360" y="19735"/>
                      <a:pt x="3026" y="26117"/>
                      <a:pt x="1407" y="26117"/>
                    </a:cubicBezTo>
                    <a:close/>
                  </a:path>
                </a:pathLst>
              </a:custGeom>
              <a:solidFill>
                <a:srgbClr val="263238"/>
              </a:solidFill>
              <a:ln w="9525" cap="flat">
                <a:noFill/>
                <a:prstDash val="solid"/>
                <a:miter/>
              </a:ln>
            </p:spPr>
            <p:txBody>
              <a:bodyPr rtlCol="0" anchor="ctr"/>
              <a:lstStyle/>
              <a:p>
                <a:endParaRPr lang="en-EG"/>
              </a:p>
            </p:txBody>
          </p:sp>
          <p:sp>
            <p:nvSpPr>
              <p:cNvPr id="90" name="Freeform 89">
                <a:extLst>
                  <a:ext uri="{FF2B5EF4-FFF2-40B4-BE49-F238E27FC236}">
                    <a16:creationId xmlns:a16="http://schemas.microsoft.com/office/drawing/2014/main" id="{BCDD9573-F238-BC4A-B5C4-A02C5AA36071}"/>
                  </a:ext>
                </a:extLst>
              </p:cNvPr>
              <p:cNvSpPr/>
              <p:nvPr/>
            </p:nvSpPr>
            <p:spPr>
              <a:xfrm>
                <a:off x="5133398" y="4483798"/>
                <a:ext cx="426529" cy="295846"/>
              </a:xfrm>
              <a:custGeom>
                <a:avLst/>
                <a:gdLst>
                  <a:gd name="connsiteX0" fmla="*/ 0 w 426529"/>
                  <a:gd name="connsiteY0" fmla="*/ 170783 h 295846"/>
                  <a:gd name="connsiteX1" fmla="*/ 238316 w 426529"/>
                  <a:gd name="connsiteY1" fmla="*/ 0 h 295846"/>
                  <a:gd name="connsiteX2" fmla="*/ 426530 w 426529"/>
                  <a:gd name="connsiteY2" fmla="*/ 102394 h 295846"/>
                  <a:gd name="connsiteX3" fmla="*/ 84868 w 426529"/>
                  <a:gd name="connsiteY3" fmla="*/ 295846 h 295846"/>
                  <a:gd name="connsiteX4" fmla="*/ 0 w 426529"/>
                  <a:gd name="connsiteY4" fmla="*/ 170783 h 295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29" h="295846">
                    <a:moveTo>
                      <a:pt x="0" y="170783"/>
                    </a:moveTo>
                    <a:lnTo>
                      <a:pt x="238316" y="0"/>
                    </a:lnTo>
                    <a:lnTo>
                      <a:pt x="426530" y="102394"/>
                    </a:lnTo>
                    <a:lnTo>
                      <a:pt x="84868" y="295846"/>
                    </a:lnTo>
                    <a:lnTo>
                      <a:pt x="0" y="170783"/>
                    </a:lnTo>
                    <a:close/>
                  </a:path>
                </a:pathLst>
              </a:custGeom>
              <a:solidFill>
                <a:srgbClr val="FFBE9D"/>
              </a:solid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57462982-FFB8-1447-A660-16AAC2AEA395}"/>
                  </a:ext>
                </a:extLst>
              </p:cNvPr>
              <p:cNvSpPr/>
              <p:nvPr/>
            </p:nvSpPr>
            <p:spPr>
              <a:xfrm>
                <a:off x="5062342" y="4636960"/>
                <a:ext cx="185175" cy="332041"/>
              </a:xfrm>
              <a:custGeom>
                <a:avLst/>
                <a:gdLst>
                  <a:gd name="connsiteX0" fmla="*/ 175069 w 185175"/>
                  <a:gd name="connsiteY0" fmla="*/ 135064 h 332041"/>
                  <a:gd name="connsiteX1" fmla="*/ 166973 w 185175"/>
                  <a:gd name="connsiteY1" fmla="*/ 140398 h 332041"/>
                  <a:gd name="connsiteX2" fmla="*/ 175927 w 185175"/>
                  <a:gd name="connsiteY2" fmla="*/ 332041 h 332041"/>
                  <a:gd name="connsiteX3" fmla="*/ 0 w 185175"/>
                  <a:gd name="connsiteY3" fmla="*/ 57912 h 332041"/>
                  <a:gd name="connsiteX4" fmla="*/ 91535 w 185175"/>
                  <a:gd name="connsiteY4" fmla="*/ 0 h 332041"/>
                  <a:gd name="connsiteX5" fmla="*/ 175069 w 185175"/>
                  <a:gd name="connsiteY5" fmla="*/ 135064 h 33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175" h="332041">
                    <a:moveTo>
                      <a:pt x="175069" y="135064"/>
                    </a:moveTo>
                    <a:lnTo>
                      <a:pt x="166973" y="140398"/>
                    </a:lnTo>
                    <a:cubicBezTo>
                      <a:pt x="166973" y="140398"/>
                      <a:pt x="201073" y="313658"/>
                      <a:pt x="175927" y="332041"/>
                    </a:cubicBezTo>
                    <a:lnTo>
                      <a:pt x="0" y="57912"/>
                    </a:lnTo>
                    <a:lnTo>
                      <a:pt x="91535" y="0"/>
                    </a:lnTo>
                    <a:cubicBezTo>
                      <a:pt x="98929" y="54844"/>
                      <a:pt x="129303" y="103953"/>
                      <a:pt x="175069" y="135064"/>
                    </a:cubicBezTo>
                    <a:close/>
                  </a:path>
                </a:pathLst>
              </a:custGeom>
              <a:solidFill>
                <a:schemeClr val="accent2">
                  <a:lumMod val="50000"/>
                </a:schemeClr>
              </a:solidFill>
              <a:ln w="9525"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0459ACC7-ABAC-7F40-8AB9-3DCDF405588B}"/>
                  </a:ext>
                </a:extLst>
              </p:cNvPr>
              <p:cNvSpPr/>
              <p:nvPr/>
            </p:nvSpPr>
            <p:spPr>
              <a:xfrm>
                <a:off x="5123342" y="4683131"/>
                <a:ext cx="25126" cy="24632"/>
              </a:xfrm>
              <a:custGeom>
                <a:avLst/>
                <a:gdLst>
                  <a:gd name="connsiteX0" fmla="*/ 21200 w 25126"/>
                  <a:gd name="connsiteY0" fmla="*/ 3168 h 24632"/>
                  <a:gd name="connsiteX1" fmla="*/ 3484 w 25126"/>
                  <a:gd name="connsiteY1" fmla="*/ 3644 h 24632"/>
                  <a:gd name="connsiteX2" fmla="*/ 3484 w 25126"/>
                  <a:gd name="connsiteY2" fmla="*/ 21170 h 24632"/>
                  <a:gd name="connsiteX3" fmla="*/ 22534 w 25126"/>
                  <a:gd name="connsiteY3" fmla="*/ 20599 h 24632"/>
                  <a:gd name="connsiteX4" fmla="*/ 20152 w 25126"/>
                  <a:gd name="connsiteY4" fmla="*/ 2311 h 24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26" h="24632">
                    <a:moveTo>
                      <a:pt x="21200" y="3168"/>
                    </a:moveTo>
                    <a:cubicBezTo>
                      <a:pt x="16043" y="-1232"/>
                      <a:pt x="8396" y="-1026"/>
                      <a:pt x="3484" y="3644"/>
                    </a:cubicBezTo>
                    <a:cubicBezTo>
                      <a:pt x="-1161" y="8563"/>
                      <a:pt x="-1161" y="16252"/>
                      <a:pt x="3484" y="21170"/>
                    </a:cubicBezTo>
                    <a:cubicBezTo>
                      <a:pt x="9004" y="25998"/>
                      <a:pt x="17313" y="25748"/>
                      <a:pt x="22534" y="20599"/>
                    </a:cubicBezTo>
                    <a:cubicBezTo>
                      <a:pt x="26763" y="14848"/>
                      <a:pt x="25713" y="6787"/>
                      <a:pt x="20152" y="2311"/>
                    </a:cubicBezTo>
                  </a:path>
                </a:pathLst>
              </a:custGeom>
              <a:solidFill>
                <a:srgbClr val="FFFFFF"/>
              </a:solidFill>
              <a:ln w="9525" cap="flat">
                <a:noFill/>
                <a:prstDash val="solid"/>
                <a:miter/>
              </a:ln>
            </p:spPr>
            <p:txBody>
              <a:bodyPr rtlCol="0" anchor="ctr"/>
              <a:lstStyle/>
              <a:p>
                <a:endParaRPr lang="en-EG"/>
              </a:p>
            </p:txBody>
          </p:sp>
          <p:sp>
            <p:nvSpPr>
              <p:cNvPr id="93" name="Freeform 92">
                <a:extLst>
                  <a:ext uri="{FF2B5EF4-FFF2-40B4-BE49-F238E27FC236}">
                    <a16:creationId xmlns:a16="http://schemas.microsoft.com/office/drawing/2014/main" id="{23AB1917-A99E-F442-8957-846F5DA4ACF4}"/>
                  </a:ext>
                </a:extLst>
              </p:cNvPr>
              <p:cNvSpPr/>
              <p:nvPr/>
            </p:nvSpPr>
            <p:spPr>
              <a:xfrm>
                <a:off x="5062342" y="4681632"/>
                <a:ext cx="183173" cy="286988"/>
              </a:xfrm>
              <a:custGeom>
                <a:avLst/>
                <a:gdLst>
                  <a:gd name="connsiteX0" fmla="*/ 0 w 183173"/>
                  <a:gd name="connsiteY0" fmla="*/ 13240 h 286988"/>
                  <a:gd name="connsiteX1" fmla="*/ 22479 w 183173"/>
                  <a:gd name="connsiteY1" fmla="*/ 0 h 286988"/>
                  <a:gd name="connsiteX2" fmla="*/ 182880 w 183173"/>
                  <a:gd name="connsiteY2" fmla="*/ 267271 h 286988"/>
                  <a:gd name="connsiteX3" fmla="*/ 175927 w 183173"/>
                  <a:gd name="connsiteY3" fmla="*/ 286988 h 286988"/>
                </a:gdLst>
                <a:ahLst/>
                <a:cxnLst>
                  <a:cxn ang="0">
                    <a:pos x="connsiteX0" y="connsiteY0"/>
                  </a:cxn>
                  <a:cxn ang="0">
                    <a:pos x="connsiteX1" y="connsiteY1"/>
                  </a:cxn>
                  <a:cxn ang="0">
                    <a:pos x="connsiteX2" y="connsiteY2"/>
                  </a:cxn>
                  <a:cxn ang="0">
                    <a:pos x="connsiteX3" y="connsiteY3"/>
                  </a:cxn>
                </a:cxnLst>
                <a:rect l="l" t="t" r="r" b="b"/>
                <a:pathLst>
                  <a:path w="183173" h="286988">
                    <a:moveTo>
                      <a:pt x="0" y="13240"/>
                    </a:moveTo>
                    <a:lnTo>
                      <a:pt x="22479" y="0"/>
                    </a:lnTo>
                    <a:lnTo>
                      <a:pt x="182880" y="267271"/>
                    </a:lnTo>
                    <a:cubicBezTo>
                      <a:pt x="182880" y="267271"/>
                      <a:pt x="185356" y="282892"/>
                      <a:pt x="175927" y="286988"/>
                    </a:cubicBezTo>
                    <a:close/>
                  </a:path>
                </a:pathLst>
              </a:custGeom>
              <a:solidFill>
                <a:srgbClr val="FFFFFF"/>
              </a:solidFill>
              <a:ln w="9525"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CFA8D6E5-57A7-C74B-BCF8-69101547A6B1}"/>
                  </a:ext>
                </a:extLst>
              </p:cNvPr>
              <p:cNvSpPr/>
              <p:nvPr/>
            </p:nvSpPr>
            <p:spPr>
              <a:xfrm>
                <a:off x="5197685" y="4761228"/>
                <a:ext cx="31742" cy="17241"/>
              </a:xfrm>
              <a:custGeom>
                <a:avLst/>
                <a:gdLst>
                  <a:gd name="connsiteX0" fmla="*/ 31439 w 31742"/>
                  <a:gd name="connsiteY0" fmla="*/ 17179 h 17241"/>
                  <a:gd name="connsiteX1" fmla="*/ 16675 w 31742"/>
                  <a:gd name="connsiteY1" fmla="*/ 7654 h 17241"/>
                  <a:gd name="connsiteX2" fmla="*/ 7 w 31742"/>
                  <a:gd name="connsiteY2" fmla="*/ 2415 h 17241"/>
                  <a:gd name="connsiteX3" fmla="*/ 19057 w 31742"/>
                  <a:gd name="connsiteY3" fmla="*/ 2415 h 17241"/>
                  <a:gd name="connsiteX4" fmla="*/ 31439 w 31742"/>
                  <a:gd name="connsiteY4" fmla="*/ 17179 h 1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42" h="17241">
                    <a:moveTo>
                      <a:pt x="31439" y="17179"/>
                    </a:moveTo>
                    <a:cubicBezTo>
                      <a:pt x="30106" y="17940"/>
                      <a:pt x="25153" y="11654"/>
                      <a:pt x="16675" y="7654"/>
                    </a:cubicBezTo>
                    <a:cubicBezTo>
                      <a:pt x="8198" y="3653"/>
                      <a:pt x="292" y="3939"/>
                      <a:pt x="7" y="2415"/>
                    </a:cubicBezTo>
                    <a:cubicBezTo>
                      <a:pt x="-279" y="891"/>
                      <a:pt x="8770" y="-2157"/>
                      <a:pt x="19057" y="2415"/>
                    </a:cubicBezTo>
                    <a:cubicBezTo>
                      <a:pt x="29344" y="6987"/>
                      <a:pt x="32868" y="16702"/>
                      <a:pt x="31439" y="17179"/>
                    </a:cubicBezTo>
                    <a:close/>
                  </a:path>
                </a:pathLst>
              </a:custGeom>
              <a:solidFill>
                <a:srgbClr val="263238"/>
              </a:solidFill>
              <a:ln w="9525"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13801CC4-D3C9-9E48-8534-63905902A8FC}"/>
                  </a:ext>
                </a:extLst>
              </p:cNvPr>
              <p:cNvSpPr/>
              <p:nvPr/>
            </p:nvSpPr>
            <p:spPr>
              <a:xfrm>
                <a:off x="5203826" y="4804677"/>
                <a:ext cx="32041" cy="10211"/>
              </a:xfrm>
              <a:custGeom>
                <a:avLst/>
                <a:gdLst>
                  <a:gd name="connsiteX0" fmla="*/ 31870 w 32041"/>
                  <a:gd name="connsiteY0" fmla="*/ 10020 h 10211"/>
                  <a:gd name="connsiteX1" fmla="*/ 16249 w 32041"/>
                  <a:gd name="connsiteY1" fmla="*/ 5924 h 10211"/>
                  <a:gd name="connsiteX2" fmla="*/ 57 w 32041"/>
                  <a:gd name="connsiteY2" fmla="*/ 5924 h 10211"/>
                  <a:gd name="connsiteX3" fmla="*/ 16916 w 32041"/>
                  <a:gd name="connsiteY3" fmla="*/ 209 h 10211"/>
                  <a:gd name="connsiteX4" fmla="*/ 31870 w 32041"/>
                  <a:gd name="connsiteY4" fmla="*/ 10020 h 10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1" h="10211">
                    <a:moveTo>
                      <a:pt x="31870" y="10020"/>
                    </a:moveTo>
                    <a:cubicBezTo>
                      <a:pt x="30727" y="11162"/>
                      <a:pt x="24822" y="6876"/>
                      <a:pt x="16249" y="5924"/>
                    </a:cubicBezTo>
                    <a:cubicBezTo>
                      <a:pt x="7677" y="4971"/>
                      <a:pt x="819" y="7543"/>
                      <a:pt x="57" y="5924"/>
                    </a:cubicBezTo>
                    <a:cubicBezTo>
                      <a:pt x="-705" y="4304"/>
                      <a:pt x="6248" y="-1125"/>
                      <a:pt x="16916" y="209"/>
                    </a:cubicBezTo>
                    <a:cubicBezTo>
                      <a:pt x="27584" y="1542"/>
                      <a:pt x="33109" y="9257"/>
                      <a:pt x="31870" y="10020"/>
                    </a:cubicBezTo>
                    <a:close/>
                  </a:path>
                </a:pathLst>
              </a:custGeom>
              <a:solidFill>
                <a:srgbClr val="263238"/>
              </a:solidFill>
              <a:ln w="9525" cap="flat">
                <a:noFill/>
                <a:prstDash val="solid"/>
                <a:miter/>
              </a:ln>
            </p:spPr>
            <p:txBody>
              <a:bodyPr rtlCol="0" anchor="ctr"/>
              <a:lstStyle/>
              <a:p>
                <a:endParaRPr lang="en-EG"/>
              </a:p>
            </p:txBody>
          </p:sp>
          <p:sp>
            <p:nvSpPr>
              <p:cNvPr id="96" name="Freeform 95">
                <a:extLst>
                  <a:ext uri="{FF2B5EF4-FFF2-40B4-BE49-F238E27FC236}">
                    <a16:creationId xmlns:a16="http://schemas.microsoft.com/office/drawing/2014/main" id="{E15C62E5-B73B-414E-BAC5-44BF365AACE6}"/>
                  </a:ext>
                </a:extLst>
              </p:cNvPr>
              <p:cNvSpPr/>
              <p:nvPr/>
            </p:nvSpPr>
            <p:spPr>
              <a:xfrm>
                <a:off x="5211662" y="4844478"/>
                <a:ext cx="29889" cy="8977"/>
              </a:xfrm>
              <a:custGeom>
                <a:avLst/>
                <a:gdLst>
                  <a:gd name="connsiteX0" fmla="*/ 127 w 29889"/>
                  <a:gd name="connsiteY0" fmla="*/ 8699 h 8977"/>
                  <a:gd name="connsiteX1" fmla="*/ 14128 w 29889"/>
                  <a:gd name="connsiteY1" fmla="*/ 222 h 8977"/>
                  <a:gd name="connsiteX2" fmla="*/ 29845 w 29889"/>
                  <a:gd name="connsiteY2" fmla="*/ 4603 h 8977"/>
                  <a:gd name="connsiteX3" fmla="*/ 14890 w 29889"/>
                  <a:gd name="connsiteY3" fmla="*/ 5651 h 8977"/>
                  <a:gd name="connsiteX4" fmla="*/ 127 w 29889"/>
                  <a:gd name="connsiteY4" fmla="*/ 8699 h 8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9" h="8977">
                    <a:moveTo>
                      <a:pt x="127" y="8699"/>
                    </a:moveTo>
                    <a:cubicBezTo>
                      <a:pt x="-921" y="7651"/>
                      <a:pt x="4603" y="1460"/>
                      <a:pt x="14128" y="222"/>
                    </a:cubicBezTo>
                    <a:cubicBezTo>
                      <a:pt x="23653" y="-1016"/>
                      <a:pt x="30511" y="3270"/>
                      <a:pt x="29845" y="4603"/>
                    </a:cubicBezTo>
                    <a:cubicBezTo>
                      <a:pt x="29178" y="5937"/>
                      <a:pt x="22606" y="4603"/>
                      <a:pt x="14890" y="5651"/>
                    </a:cubicBezTo>
                    <a:cubicBezTo>
                      <a:pt x="7175" y="6699"/>
                      <a:pt x="1174" y="9937"/>
                      <a:pt x="127" y="8699"/>
                    </a:cubicBezTo>
                    <a:close/>
                  </a:path>
                </a:pathLst>
              </a:custGeom>
              <a:solidFill>
                <a:srgbClr val="263238"/>
              </a:solidFill>
              <a:ln w="9525" cap="flat">
                <a:noFill/>
                <a:prstDash val="solid"/>
                <a:miter/>
              </a:ln>
            </p:spPr>
            <p:txBody>
              <a:bodyPr rtlCol="0" anchor="ctr"/>
              <a:lstStyle/>
              <a:p>
                <a:endParaRPr lang="en-EG"/>
              </a:p>
            </p:txBody>
          </p:sp>
          <p:sp>
            <p:nvSpPr>
              <p:cNvPr id="97" name="Freeform 96">
                <a:extLst>
                  <a:ext uri="{FF2B5EF4-FFF2-40B4-BE49-F238E27FC236}">
                    <a16:creationId xmlns:a16="http://schemas.microsoft.com/office/drawing/2014/main" id="{FB43CD90-A31F-6C45-BBA8-70937312F927}"/>
                  </a:ext>
                </a:extLst>
              </p:cNvPr>
              <p:cNvSpPr/>
              <p:nvPr/>
            </p:nvSpPr>
            <p:spPr>
              <a:xfrm>
                <a:off x="6624251" y="2711291"/>
                <a:ext cx="101727" cy="101726"/>
              </a:xfrm>
              <a:custGeom>
                <a:avLst/>
                <a:gdLst>
                  <a:gd name="connsiteX0" fmla="*/ 101727 w 101727"/>
                  <a:gd name="connsiteY0" fmla="*/ 50863 h 101726"/>
                  <a:gd name="connsiteX1" fmla="*/ 50864 w 101727"/>
                  <a:gd name="connsiteY1" fmla="*/ 101727 h 101726"/>
                  <a:gd name="connsiteX2" fmla="*/ 0 w 101727"/>
                  <a:gd name="connsiteY2" fmla="*/ 50864 h 101726"/>
                  <a:gd name="connsiteX3" fmla="*/ 50864 w 101727"/>
                  <a:gd name="connsiteY3" fmla="*/ 0 h 101726"/>
                  <a:gd name="connsiteX4" fmla="*/ 101727 w 101727"/>
                  <a:gd name="connsiteY4" fmla="*/ 50863 h 101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27" h="101726">
                    <a:moveTo>
                      <a:pt x="101727" y="50863"/>
                    </a:moveTo>
                    <a:cubicBezTo>
                      <a:pt x="101727" y="78955"/>
                      <a:pt x="78955" y="101727"/>
                      <a:pt x="50864" y="101727"/>
                    </a:cubicBezTo>
                    <a:cubicBezTo>
                      <a:pt x="22772" y="101727"/>
                      <a:pt x="0" y="78955"/>
                      <a:pt x="0" y="50864"/>
                    </a:cubicBezTo>
                    <a:cubicBezTo>
                      <a:pt x="0" y="22772"/>
                      <a:pt x="22772" y="0"/>
                      <a:pt x="50864" y="0"/>
                    </a:cubicBezTo>
                    <a:cubicBezTo>
                      <a:pt x="78955" y="0"/>
                      <a:pt x="101727" y="22772"/>
                      <a:pt x="101727" y="50863"/>
                    </a:cubicBezTo>
                    <a:close/>
                  </a:path>
                </a:pathLst>
              </a:custGeom>
              <a:solidFill>
                <a:srgbClr val="263238"/>
              </a:solidFill>
              <a:ln w="9525" cap="flat">
                <a:noFill/>
                <a:prstDash val="solid"/>
                <a:miter/>
              </a:ln>
            </p:spPr>
            <p:txBody>
              <a:bodyPr rtlCol="0" anchor="ctr"/>
              <a:lstStyle/>
              <a:p>
                <a:endParaRPr lang="en-EG"/>
              </a:p>
            </p:txBody>
          </p:sp>
          <p:sp>
            <p:nvSpPr>
              <p:cNvPr id="98" name="Freeform 97">
                <a:extLst>
                  <a:ext uri="{FF2B5EF4-FFF2-40B4-BE49-F238E27FC236}">
                    <a16:creationId xmlns:a16="http://schemas.microsoft.com/office/drawing/2014/main" id="{DB87840D-1AB6-1041-B5C2-8CE56FE531E2}"/>
                  </a:ext>
                </a:extLst>
              </p:cNvPr>
              <p:cNvSpPr/>
              <p:nvPr/>
            </p:nvSpPr>
            <p:spPr>
              <a:xfrm>
                <a:off x="6100567" y="2295525"/>
                <a:ext cx="661987" cy="917469"/>
              </a:xfrm>
              <a:custGeom>
                <a:avLst/>
                <a:gdLst>
                  <a:gd name="connsiteX0" fmla="*/ 0 w 661987"/>
                  <a:gd name="connsiteY0" fmla="*/ 0 h 917469"/>
                  <a:gd name="connsiteX1" fmla="*/ 227743 w 661987"/>
                  <a:gd name="connsiteY1" fmla="*/ 225933 h 917469"/>
                  <a:gd name="connsiteX2" fmla="*/ 295084 w 661987"/>
                  <a:gd name="connsiteY2" fmla="*/ 656177 h 917469"/>
                  <a:gd name="connsiteX3" fmla="*/ 574929 w 661987"/>
                  <a:gd name="connsiteY3" fmla="*/ 439865 h 917469"/>
                  <a:gd name="connsiteX4" fmla="*/ 661988 w 661987"/>
                  <a:gd name="connsiteY4" fmla="*/ 555308 h 917469"/>
                  <a:gd name="connsiteX5" fmla="*/ 405479 w 661987"/>
                  <a:gd name="connsiteY5" fmla="*/ 846963 h 917469"/>
                  <a:gd name="connsiteX6" fmla="*/ 151257 w 661987"/>
                  <a:gd name="connsiteY6" fmla="*/ 904113 h 917469"/>
                  <a:gd name="connsiteX7" fmla="*/ 151257 w 661987"/>
                  <a:gd name="connsiteY7" fmla="*/ 904113 h 917469"/>
                  <a:gd name="connsiteX8" fmla="*/ 60674 w 661987"/>
                  <a:gd name="connsiteY8" fmla="*/ 703421 h 91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1987" h="917469">
                    <a:moveTo>
                      <a:pt x="0" y="0"/>
                    </a:moveTo>
                    <a:cubicBezTo>
                      <a:pt x="111972" y="27189"/>
                      <a:pt x="199661" y="114181"/>
                      <a:pt x="227743" y="225933"/>
                    </a:cubicBezTo>
                    <a:cubicBezTo>
                      <a:pt x="248603" y="305562"/>
                      <a:pt x="295084" y="656177"/>
                      <a:pt x="295084" y="656177"/>
                    </a:cubicBezTo>
                    <a:lnTo>
                      <a:pt x="574929" y="439865"/>
                    </a:lnTo>
                    <a:lnTo>
                      <a:pt x="661988" y="555308"/>
                    </a:lnTo>
                    <a:lnTo>
                      <a:pt x="405479" y="846963"/>
                    </a:lnTo>
                    <a:cubicBezTo>
                      <a:pt x="348329" y="916210"/>
                      <a:pt x="236411" y="932688"/>
                      <a:pt x="151257" y="904113"/>
                    </a:cubicBezTo>
                    <a:lnTo>
                      <a:pt x="151257" y="904113"/>
                    </a:lnTo>
                    <a:cubicBezTo>
                      <a:pt x="54578" y="871633"/>
                      <a:pt x="49625" y="804767"/>
                      <a:pt x="60674" y="703421"/>
                    </a:cubicBezTo>
                    <a:close/>
                  </a:path>
                </a:pathLst>
              </a:custGeom>
              <a:solidFill>
                <a:srgbClr val="FFBE9D"/>
              </a:solidFill>
              <a:ln w="9525" cap="flat">
                <a:noFill/>
                <a:prstDash val="solid"/>
                <a:miter/>
              </a:ln>
            </p:spPr>
            <p:txBody>
              <a:bodyPr rtlCol="0" anchor="ctr"/>
              <a:lstStyle/>
              <a:p>
                <a:endParaRPr lang="en-EG"/>
              </a:p>
            </p:txBody>
          </p:sp>
          <p:sp>
            <p:nvSpPr>
              <p:cNvPr id="99" name="Freeform 98">
                <a:extLst>
                  <a:ext uri="{FF2B5EF4-FFF2-40B4-BE49-F238E27FC236}">
                    <a16:creationId xmlns:a16="http://schemas.microsoft.com/office/drawing/2014/main" id="{089BA126-E26D-0F42-B8A9-FDB1CA0438B0}"/>
                  </a:ext>
                </a:extLst>
              </p:cNvPr>
              <p:cNvSpPr/>
              <p:nvPr/>
            </p:nvSpPr>
            <p:spPr>
              <a:xfrm>
                <a:off x="6671209" y="2626518"/>
                <a:ext cx="219932" cy="224162"/>
              </a:xfrm>
              <a:custGeom>
                <a:avLst/>
                <a:gdLst>
                  <a:gd name="connsiteX0" fmla="*/ 127635 w 219932"/>
                  <a:gd name="connsiteY0" fmla="*/ 177165 h 224162"/>
                  <a:gd name="connsiteX1" fmla="*/ 219932 w 219932"/>
                  <a:gd name="connsiteY1" fmla="*/ 76200 h 224162"/>
                  <a:gd name="connsiteX2" fmla="*/ 76295 w 219932"/>
                  <a:gd name="connsiteY2" fmla="*/ 0 h 224162"/>
                  <a:gd name="connsiteX3" fmla="*/ 3905 w 219932"/>
                  <a:gd name="connsiteY3" fmla="*/ 108680 h 224162"/>
                  <a:gd name="connsiteX4" fmla="*/ 0 w 219932"/>
                  <a:gd name="connsiteY4" fmla="*/ 126302 h 224162"/>
                  <a:gd name="connsiteX5" fmla="*/ 90964 w 219932"/>
                  <a:gd name="connsiteY5" fmla="*/ 224123 h 224162"/>
                  <a:gd name="connsiteX6" fmla="*/ 127635 w 219932"/>
                  <a:gd name="connsiteY6" fmla="*/ 177165 h 22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932" h="224162">
                    <a:moveTo>
                      <a:pt x="127635" y="177165"/>
                    </a:moveTo>
                    <a:cubicBezTo>
                      <a:pt x="130397" y="174308"/>
                      <a:pt x="219932" y="76200"/>
                      <a:pt x="219932" y="76200"/>
                    </a:cubicBezTo>
                    <a:lnTo>
                      <a:pt x="76295" y="0"/>
                    </a:lnTo>
                    <a:cubicBezTo>
                      <a:pt x="66199" y="6096"/>
                      <a:pt x="3905" y="108680"/>
                      <a:pt x="3905" y="108680"/>
                    </a:cubicBezTo>
                    <a:lnTo>
                      <a:pt x="0" y="126302"/>
                    </a:lnTo>
                    <a:cubicBezTo>
                      <a:pt x="0" y="126302"/>
                      <a:pt x="88487" y="222504"/>
                      <a:pt x="90964" y="224123"/>
                    </a:cubicBezTo>
                    <a:cubicBezTo>
                      <a:pt x="93440" y="225742"/>
                      <a:pt x="127635" y="177165"/>
                      <a:pt x="127635" y="177165"/>
                    </a:cubicBezTo>
                    <a:close/>
                  </a:path>
                </a:pathLst>
              </a:custGeom>
              <a:solidFill>
                <a:srgbClr val="FFBE9D"/>
              </a:solidFill>
              <a:ln w="9525" cap="flat">
                <a:noFill/>
                <a:prstDash val="solid"/>
                <a:miter/>
              </a:ln>
            </p:spPr>
            <p:txBody>
              <a:bodyPr rtlCol="0" anchor="ctr"/>
              <a:lstStyle/>
              <a:p>
                <a:endParaRPr lang="en-EG"/>
              </a:p>
            </p:txBody>
          </p:sp>
          <p:sp>
            <p:nvSpPr>
              <p:cNvPr id="100" name="Freeform 99">
                <a:extLst>
                  <a:ext uri="{FF2B5EF4-FFF2-40B4-BE49-F238E27FC236}">
                    <a16:creationId xmlns:a16="http://schemas.microsoft.com/office/drawing/2014/main" id="{FF0D17FB-F72D-2E4B-8694-348F5BFFB598}"/>
                  </a:ext>
                </a:extLst>
              </p:cNvPr>
              <p:cNvSpPr/>
              <p:nvPr/>
            </p:nvSpPr>
            <p:spPr>
              <a:xfrm>
                <a:off x="6803263" y="2679693"/>
                <a:ext cx="89989" cy="91115"/>
              </a:xfrm>
              <a:custGeom>
                <a:avLst/>
                <a:gdLst>
                  <a:gd name="connsiteX0" fmla="*/ 82545 w 89989"/>
                  <a:gd name="connsiteY0" fmla="*/ 32170 h 91115"/>
                  <a:gd name="connsiteX1" fmla="*/ 80926 w 89989"/>
                  <a:gd name="connsiteY1" fmla="*/ 34837 h 91115"/>
                  <a:gd name="connsiteX2" fmla="*/ 17775 w 89989"/>
                  <a:gd name="connsiteY2" fmla="*/ 90939 h 91115"/>
                  <a:gd name="connsiteX3" fmla="*/ 1011 w 89989"/>
                  <a:gd name="connsiteY3" fmla="*/ 60364 h 91115"/>
                  <a:gd name="connsiteX4" fmla="*/ 60828 w 89989"/>
                  <a:gd name="connsiteY4" fmla="*/ 2356 h 91115"/>
                  <a:gd name="connsiteX5" fmla="*/ 86355 w 89989"/>
                  <a:gd name="connsiteY5" fmla="*/ 6452 h 91115"/>
                  <a:gd name="connsiteX6" fmla="*/ 82545 w 89989"/>
                  <a:gd name="connsiteY6" fmla="*/ 32170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989" h="91115">
                    <a:moveTo>
                      <a:pt x="82545" y="32170"/>
                    </a:moveTo>
                    <a:cubicBezTo>
                      <a:pt x="82545" y="32170"/>
                      <a:pt x="82069" y="33408"/>
                      <a:pt x="80926" y="34837"/>
                    </a:cubicBezTo>
                    <a:cubicBezTo>
                      <a:pt x="71401" y="46933"/>
                      <a:pt x="25585" y="94368"/>
                      <a:pt x="17775" y="90939"/>
                    </a:cubicBezTo>
                    <a:cubicBezTo>
                      <a:pt x="9964" y="87510"/>
                      <a:pt x="-3847" y="67698"/>
                      <a:pt x="1011" y="60364"/>
                    </a:cubicBezTo>
                    <a:cubicBezTo>
                      <a:pt x="5869" y="53029"/>
                      <a:pt x="60828" y="2356"/>
                      <a:pt x="60828" y="2356"/>
                    </a:cubicBezTo>
                    <a:cubicBezTo>
                      <a:pt x="60828" y="2356"/>
                      <a:pt x="70353" y="-5073"/>
                      <a:pt x="86355" y="6452"/>
                    </a:cubicBezTo>
                    <a:cubicBezTo>
                      <a:pt x="96356" y="13501"/>
                      <a:pt x="82545" y="32170"/>
                      <a:pt x="82545" y="32170"/>
                    </a:cubicBezTo>
                    <a:close/>
                  </a:path>
                </a:pathLst>
              </a:custGeom>
              <a:solidFill>
                <a:srgbClr val="FFBE9D"/>
              </a:solidFill>
              <a:ln w="9525"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D3A4C917-3AFD-AF42-BC0D-5155E41B45F1}"/>
                  </a:ext>
                </a:extLst>
              </p:cNvPr>
              <p:cNvSpPr/>
              <p:nvPr/>
            </p:nvSpPr>
            <p:spPr>
              <a:xfrm>
                <a:off x="6790695" y="2634908"/>
                <a:ext cx="90041" cy="91047"/>
              </a:xfrm>
              <a:custGeom>
                <a:avLst/>
                <a:gdLst>
                  <a:gd name="connsiteX0" fmla="*/ 82635 w 90041"/>
                  <a:gd name="connsiteY0" fmla="*/ 32092 h 91047"/>
                  <a:gd name="connsiteX1" fmla="*/ 81016 w 90041"/>
                  <a:gd name="connsiteY1" fmla="*/ 34759 h 91047"/>
                  <a:gd name="connsiteX2" fmla="*/ 17865 w 90041"/>
                  <a:gd name="connsiteY2" fmla="*/ 90861 h 91047"/>
                  <a:gd name="connsiteX3" fmla="*/ 1006 w 90041"/>
                  <a:gd name="connsiteY3" fmla="*/ 60286 h 91047"/>
                  <a:gd name="connsiteX4" fmla="*/ 60823 w 90041"/>
                  <a:gd name="connsiteY4" fmla="*/ 2373 h 91047"/>
                  <a:gd name="connsiteX5" fmla="*/ 86350 w 90041"/>
                  <a:gd name="connsiteY5" fmla="*/ 6374 h 91047"/>
                  <a:gd name="connsiteX6" fmla="*/ 82635 w 90041"/>
                  <a:gd name="connsiteY6" fmla="*/ 32092 h 9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41" h="91047">
                    <a:moveTo>
                      <a:pt x="82635" y="32092"/>
                    </a:moveTo>
                    <a:cubicBezTo>
                      <a:pt x="82635" y="32092"/>
                      <a:pt x="82635" y="33330"/>
                      <a:pt x="81016" y="34759"/>
                    </a:cubicBezTo>
                    <a:cubicBezTo>
                      <a:pt x="71491" y="46950"/>
                      <a:pt x="25675" y="94385"/>
                      <a:pt x="17865" y="90861"/>
                    </a:cubicBezTo>
                    <a:cubicBezTo>
                      <a:pt x="10054" y="87337"/>
                      <a:pt x="-3852" y="67715"/>
                      <a:pt x="1006" y="60286"/>
                    </a:cubicBezTo>
                    <a:cubicBezTo>
                      <a:pt x="5863" y="52856"/>
                      <a:pt x="60823" y="2373"/>
                      <a:pt x="60823" y="2373"/>
                    </a:cubicBezTo>
                    <a:cubicBezTo>
                      <a:pt x="60823" y="2373"/>
                      <a:pt x="70348" y="-5056"/>
                      <a:pt x="86350" y="6374"/>
                    </a:cubicBezTo>
                    <a:cubicBezTo>
                      <a:pt x="96446" y="13804"/>
                      <a:pt x="82635" y="32092"/>
                      <a:pt x="82635" y="32092"/>
                    </a:cubicBezTo>
                    <a:close/>
                  </a:path>
                </a:pathLst>
              </a:custGeom>
              <a:solidFill>
                <a:srgbClr val="FFBE9D"/>
              </a:solidFill>
              <a:ln w="9525"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03F6EF4D-DAA2-C646-A443-EAC06A4FF532}"/>
                  </a:ext>
                </a:extLst>
              </p:cNvPr>
              <p:cNvSpPr/>
              <p:nvPr/>
            </p:nvSpPr>
            <p:spPr>
              <a:xfrm>
                <a:off x="6770407" y="2599873"/>
                <a:ext cx="90123" cy="91115"/>
              </a:xfrm>
              <a:custGeom>
                <a:avLst/>
                <a:gdLst>
                  <a:gd name="connsiteX0" fmla="*/ 82635 w 90123"/>
                  <a:gd name="connsiteY0" fmla="*/ 32170 h 91115"/>
                  <a:gd name="connsiteX1" fmla="*/ 81016 w 90123"/>
                  <a:gd name="connsiteY1" fmla="*/ 34837 h 91115"/>
                  <a:gd name="connsiteX2" fmla="*/ 17865 w 90123"/>
                  <a:gd name="connsiteY2" fmla="*/ 90939 h 91115"/>
                  <a:gd name="connsiteX3" fmla="*/ 1006 w 90123"/>
                  <a:gd name="connsiteY3" fmla="*/ 60268 h 91115"/>
                  <a:gd name="connsiteX4" fmla="*/ 60918 w 90123"/>
                  <a:gd name="connsiteY4" fmla="*/ 2356 h 91115"/>
                  <a:gd name="connsiteX5" fmla="*/ 86350 w 90123"/>
                  <a:gd name="connsiteY5" fmla="*/ 6452 h 91115"/>
                  <a:gd name="connsiteX6" fmla="*/ 82635 w 90123"/>
                  <a:gd name="connsiteY6" fmla="*/ 32170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23" h="91115">
                    <a:moveTo>
                      <a:pt x="82635" y="32170"/>
                    </a:moveTo>
                    <a:cubicBezTo>
                      <a:pt x="82635" y="32170"/>
                      <a:pt x="82159" y="33313"/>
                      <a:pt x="81016" y="34837"/>
                    </a:cubicBezTo>
                    <a:cubicBezTo>
                      <a:pt x="71491" y="46933"/>
                      <a:pt x="25675" y="94368"/>
                      <a:pt x="17865" y="90939"/>
                    </a:cubicBezTo>
                    <a:cubicBezTo>
                      <a:pt x="10054" y="87510"/>
                      <a:pt x="-3852" y="67698"/>
                      <a:pt x="1006" y="60268"/>
                    </a:cubicBezTo>
                    <a:cubicBezTo>
                      <a:pt x="5863" y="52839"/>
                      <a:pt x="60918" y="2356"/>
                      <a:pt x="60918" y="2356"/>
                    </a:cubicBezTo>
                    <a:cubicBezTo>
                      <a:pt x="60918" y="2356"/>
                      <a:pt x="70443" y="-5073"/>
                      <a:pt x="86350" y="6452"/>
                    </a:cubicBezTo>
                    <a:cubicBezTo>
                      <a:pt x="96637" y="13501"/>
                      <a:pt x="82635" y="32170"/>
                      <a:pt x="82635" y="32170"/>
                    </a:cubicBezTo>
                    <a:close/>
                  </a:path>
                </a:pathLst>
              </a:custGeom>
              <a:solidFill>
                <a:srgbClr val="FFBE9D"/>
              </a:solidFill>
              <a:ln w="9525"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7A3329-7F9B-6348-AA56-12E13358A89B}"/>
                  </a:ext>
                </a:extLst>
              </p:cNvPr>
              <p:cNvSpPr/>
              <p:nvPr/>
            </p:nvSpPr>
            <p:spPr>
              <a:xfrm>
                <a:off x="6750208" y="2565280"/>
                <a:ext cx="90047" cy="91047"/>
              </a:xfrm>
              <a:custGeom>
                <a:avLst/>
                <a:gdLst>
                  <a:gd name="connsiteX0" fmla="*/ 82640 w 90047"/>
                  <a:gd name="connsiteY0" fmla="*/ 32092 h 91047"/>
                  <a:gd name="connsiteX1" fmla="*/ 81021 w 90047"/>
                  <a:gd name="connsiteY1" fmla="*/ 34759 h 91047"/>
                  <a:gd name="connsiteX2" fmla="*/ 17775 w 90047"/>
                  <a:gd name="connsiteY2" fmla="*/ 90861 h 91047"/>
                  <a:gd name="connsiteX3" fmla="*/ 1011 w 90047"/>
                  <a:gd name="connsiteY3" fmla="*/ 60286 h 91047"/>
                  <a:gd name="connsiteX4" fmla="*/ 60828 w 90047"/>
                  <a:gd name="connsiteY4" fmla="*/ 2374 h 91047"/>
                  <a:gd name="connsiteX5" fmla="*/ 86355 w 90047"/>
                  <a:gd name="connsiteY5" fmla="*/ 6374 h 91047"/>
                  <a:gd name="connsiteX6" fmla="*/ 82640 w 90047"/>
                  <a:gd name="connsiteY6" fmla="*/ 32092 h 9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47" h="91047">
                    <a:moveTo>
                      <a:pt x="82640" y="32092"/>
                    </a:moveTo>
                    <a:cubicBezTo>
                      <a:pt x="82640" y="32092"/>
                      <a:pt x="82069" y="33330"/>
                      <a:pt x="81021" y="34759"/>
                    </a:cubicBezTo>
                    <a:cubicBezTo>
                      <a:pt x="71496" y="46951"/>
                      <a:pt x="25585" y="94385"/>
                      <a:pt x="17775" y="90861"/>
                    </a:cubicBezTo>
                    <a:cubicBezTo>
                      <a:pt x="9964" y="87336"/>
                      <a:pt x="-3847" y="67715"/>
                      <a:pt x="1011" y="60286"/>
                    </a:cubicBezTo>
                    <a:cubicBezTo>
                      <a:pt x="5869" y="52856"/>
                      <a:pt x="60828" y="2374"/>
                      <a:pt x="60828" y="2374"/>
                    </a:cubicBezTo>
                    <a:cubicBezTo>
                      <a:pt x="60828" y="2374"/>
                      <a:pt x="70353" y="-5056"/>
                      <a:pt x="86355" y="6374"/>
                    </a:cubicBezTo>
                    <a:cubicBezTo>
                      <a:pt x="96451" y="13423"/>
                      <a:pt x="82640" y="32092"/>
                      <a:pt x="82640" y="32092"/>
                    </a:cubicBezTo>
                    <a:close/>
                  </a:path>
                </a:pathLst>
              </a:custGeom>
              <a:solidFill>
                <a:srgbClr val="FFBE9D"/>
              </a:solidFill>
              <a:ln w="9525"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0BEF42C7-2000-124A-96CF-FC5B29D5D178}"/>
                  </a:ext>
                </a:extLst>
              </p:cNvPr>
              <p:cNvSpPr/>
              <p:nvPr/>
            </p:nvSpPr>
            <p:spPr>
              <a:xfrm>
                <a:off x="6817323" y="2680525"/>
                <a:ext cx="45434" cy="45243"/>
              </a:xfrm>
              <a:custGeom>
                <a:avLst/>
                <a:gdLst>
                  <a:gd name="connsiteX0" fmla="*/ 0 w 45434"/>
                  <a:gd name="connsiteY0" fmla="*/ 45244 h 45243"/>
                  <a:gd name="connsiteX1" fmla="*/ 24384 w 45434"/>
                  <a:gd name="connsiteY1" fmla="*/ 23908 h 45243"/>
                  <a:gd name="connsiteX2" fmla="*/ 45434 w 45434"/>
                  <a:gd name="connsiteY2" fmla="*/ 0 h 45243"/>
                  <a:gd name="connsiteX3" fmla="*/ 21146 w 45434"/>
                  <a:gd name="connsiteY3" fmla="*/ 21336 h 45243"/>
                  <a:gd name="connsiteX4" fmla="*/ 0 w 45434"/>
                  <a:gd name="connsiteY4" fmla="*/ 45244 h 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34" h="45243">
                    <a:moveTo>
                      <a:pt x="0" y="45244"/>
                    </a:moveTo>
                    <a:cubicBezTo>
                      <a:pt x="8955" y="39137"/>
                      <a:pt x="17142" y="31973"/>
                      <a:pt x="24384" y="23908"/>
                    </a:cubicBezTo>
                    <a:cubicBezTo>
                      <a:pt x="32429" y="16907"/>
                      <a:pt x="39508" y="8867"/>
                      <a:pt x="45434" y="0"/>
                    </a:cubicBezTo>
                    <a:cubicBezTo>
                      <a:pt x="36521" y="6124"/>
                      <a:pt x="28367" y="13286"/>
                      <a:pt x="21146" y="21336"/>
                    </a:cubicBezTo>
                    <a:cubicBezTo>
                      <a:pt x="13056" y="28320"/>
                      <a:pt x="5944" y="36362"/>
                      <a:pt x="0" y="45244"/>
                    </a:cubicBezTo>
                    <a:close/>
                  </a:path>
                </a:pathLst>
              </a:custGeom>
              <a:solidFill>
                <a:srgbClr val="EB996E"/>
              </a:solidFill>
              <a:ln w="9525"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42587031-91CB-BD42-8D1C-2A55089C2D57}"/>
                  </a:ext>
                </a:extLst>
              </p:cNvPr>
              <p:cNvSpPr/>
              <p:nvPr/>
            </p:nvSpPr>
            <p:spPr>
              <a:xfrm>
                <a:off x="6788748" y="2634614"/>
                <a:ext cx="65341" cy="64484"/>
              </a:xfrm>
              <a:custGeom>
                <a:avLst/>
                <a:gdLst>
                  <a:gd name="connsiteX0" fmla="*/ 0 w 65341"/>
                  <a:gd name="connsiteY0" fmla="*/ 64484 h 64484"/>
                  <a:gd name="connsiteX1" fmla="*/ 34195 w 65341"/>
                  <a:gd name="connsiteY1" fmla="*/ 33719 h 64484"/>
                  <a:gd name="connsiteX2" fmla="*/ 65342 w 65341"/>
                  <a:gd name="connsiteY2" fmla="*/ 0 h 64484"/>
                  <a:gd name="connsiteX3" fmla="*/ 31242 w 65341"/>
                  <a:gd name="connsiteY3" fmla="*/ 30766 h 64484"/>
                  <a:gd name="connsiteX4" fmla="*/ 0 w 65341"/>
                  <a:gd name="connsiteY4" fmla="*/ 64484 h 64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41" h="64484">
                    <a:moveTo>
                      <a:pt x="0" y="64484"/>
                    </a:moveTo>
                    <a:cubicBezTo>
                      <a:pt x="12320" y="55302"/>
                      <a:pt x="23766" y="45003"/>
                      <a:pt x="34195" y="33719"/>
                    </a:cubicBezTo>
                    <a:cubicBezTo>
                      <a:pt x="45594" y="23463"/>
                      <a:pt x="56021" y="12176"/>
                      <a:pt x="65342" y="0"/>
                    </a:cubicBezTo>
                    <a:cubicBezTo>
                      <a:pt x="53116" y="9261"/>
                      <a:pt x="41708" y="19554"/>
                      <a:pt x="31242" y="30766"/>
                    </a:cubicBezTo>
                    <a:cubicBezTo>
                      <a:pt x="19860" y="41068"/>
                      <a:pt x="9405" y="52351"/>
                      <a:pt x="0" y="64484"/>
                    </a:cubicBezTo>
                    <a:close/>
                  </a:path>
                </a:pathLst>
              </a:custGeom>
              <a:solidFill>
                <a:srgbClr val="EB996E"/>
              </a:solidFill>
              <a:ln w="9525"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33B51360-7B3C-4E40-AE48-A1410BC2F9EB}"/>
                  </a:ext>
                </a:extLst>
              </p:cNvPr>
              <p:cNvSpPr/>
              <p:nvPr/>
            </p:nvSpPr>
            <p:spPr>
              <a:xfrm>
                <a:off x="6762268" y="2605087"/>
                <a:ext cx="65341" cy="64389"/>
              </a:xfrm>
              <a:custGeom>
                <a:avLst/>
                <a:gdLst>
                  <a:gd name="connsiteX0" fmla="*/ 0 w 65341"/>
                  <a:gd name="connsiteY0" fmla="*/ 64389 h 64389"/>
                  <a:gd name="connsiteX1" fmla="*/ 34100 w 65341"/>
                  <a:gd name="connsiteY1" fmla="*/ 33719 h 64389"/>
                  <a:gd name="connsiteX2" fmla="*/ 65342 w 65341"/>
                  <a:gd name="connsiteY2" fmla="*/ 0 h 64389"/>
                  <a:gd name="connsiteX3" fmla="*/ 31147 w 65341"/>
                  <a:gd name="connsiteY3" fmla="*/ 30671 h 64389"/>
                  <a:gd name="connsiteX4" fmla="*/ 0 w 65341"/>
                  <a:gd name="connsiteY4" fmla="*/ 64389 h 6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41" h="64389">
                    <a:moveTo>
                      <a:pt x="0" y="64389"/>
                    </a:moveTo>
                    <a:cubicBezTo>
                      <a:pt x="12262" y="55208"/>
                      <a:pt x="23675" y="44943"/>
                      <a:pt x="34100" y="33719"/>
                    </a:cubicBezTo>
                    <a:cubicBezTo>
                      <a:pt x="45456" y="23390"/>
                      <a:pt x="55908" y="12110"/>
                      <a:pt x="65342" y="0"/>
                    </a:cubicBezTo>
                    <a:cubicBezTo>
                      <a:pt x="53036" y="9165"/>
                      <a:pt x="41591" y="19431"/>
                      <a:pt x="31147" y="30671"/>
                    </a:cubicBezTo>
                    <a:cubicBezTo>
                      <a:pt x="19773" y="40952"/>
                      <a:pt x="9349" y="52237"/>
                      <a:pt x="0" y="64389"/>
                    </a:cubicBezTo>
                    <a:close/>
                  </a:path>
                </a:pathLst>
              </a:custGeom>
              <a:solidFill>
                <a:srgbClr val="EB996E"/>
              </a:solidFill>
              <a:ln w="9525" cap="flat">
                <a:noFill/>
                <a:prstDash val="solid"/>
                <a:miter/>
              </a:ln>
            </p:spPr>
            <p:txBody>
              <a:bodyPr rtlCol="0" anchor="ctr"/>
              <a:lstStyle/>
              <a:p>
                <a:endParaRPr lang="en-EG"/>
              </a:p>
            </p:txBody>
          </p:sp>
          <p:sp>
            <p:nvSpPr>
              <p:cNvPr id="107" name="Freeform 106">
                <a:extLst>
                  <a:ext uri="{FF2B5EF4-FFF2-40B4-BE49-F238E27FC236}">
                    <a16:creationId xmlns:a16="http://schemas.microsoft.com/office/drawing/2014/main" id="{5D2AB8A4-B73C-5A40-9FE0-812947F6C72F}"/>
                  </a:ext>
                </a:extLst>
              </p:cNvPr>
              <p:cNvSpPr/>
              <p:nvPr/>
            </p:nvSpPr>
            <p:spPr>
              <a:xfrm>
                <a:off x="6707690" y="2613088"/>
                <a:ext cx="143637" cy="140017"/>
              </a:xfrm>
              <a:custGeom>
                <a:avLst/>
                <a:gdLst>
                  <a:gd name="connsiteX0" fmla="*/ 0 w 143637"/>
                  <a:gd name="connsiteY0" fmla="*/ 126683 h 140017"/>
                  <a:gd name="connsiteX1" fmla="*/ 6382 w 143637"/>
                  <a:gd name="connsiteY1" fmla="*/ 72295 h 140017"/>
                  <a:gd name="connsiteX2" fmla="*/ 39624 w 143637"/>
                  <a:gd name="connsiteY2" fmla="*/ 11621 h 140017"/>
                  <a:gd name="connsiteX3" fmla="*/ 53721 w 143637"/>
                  <a:gd name="connsiteY3" fmla="*/ 0 h 140017"/>
                  <a:gd name="connsiteX4" fmla="*/ 143637 w 143637"/>
                  <a:gd name="connsiteY4" fmla="*/ 94488 h 140017"/>
                  <a:gd name="connsiteX5" fmla="*/ 83439 w 143637"/>
                  <a:gd name="connsiteY5" fmla="*/ 89535 h 140017"/>
                  <a:gd name="connsiteX6" fmla="*/ 88201 w 143637"/>
                  <a:gd name="connsiteY6" fmla="*/ 140018 h 14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637" h="140017">
                    <a:moveTo>
                      <a:pt x="0" y="126683"/>
                    </a:moveTo>
                    <a:lnTo>
                      <a:pt x="6382" y="72295"/>
                    </a:lnTo>
                    <a:cubicBezTo>
                      <a:pt x="9254" y="48550"/>
                      <a:pt x="21158" y="26822"/>
                      <a:pt x="39624" y="11621"/>
                    </a:cubicBezTo>
                    <a:lnTo>
                      <a:pt x="53721" y="0"/>
                    </a:lnTo>
                    <a:lnTo>
                      <a:pt x="143637" y="94488"/>
                    </a:lnTo>
                    <a:cubicBezTo>
                      <a:pt x="143637" y="94488"/>
                      <a:pt x="103537" y="120396"/>
                      <a:pt x="83439" y="89535"/>
                    </a:cubicBezTo>
                    <a:lnTo>
                      <a:pt x="88201" y="140018"/>
                    </a:lnTo>
                    <a:close/>
                  </a:path>
                </a:pathLst>
              </a:custGeom>
              <a:solidFill>
                <a:srgbClr val="FFBE9D"/>
              </a:solidFill>
              <a:ln w="9525"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AB7AF5A1-9B15-7B45-98DE-E2CB7295162B}"/>
                  </a:ext>
                </a:extLst>
              </p:cNvPr>
              <p:cNvSpPr/>
              <p:nvPr/>
            </p:nvSpPr>
            <p:spPr>
              <a:xfrm>
                <a:off x="6758649" y="2615088"/>
                <a:ext cx="97154" cy="138398"/>
              </a:xfrm>
              <a:custGeom>
                <a:avLst/>
                <a:gdLst>
                  <a:gd name="connsiteX0" fmla="*/ 26003 w 97154"/>
                  <a:gd name="connsiteY0" fmla="*/ 138398 h 138398"/>
                  <a:gd name="connsiteX1" fmla="*/ 30575 w 97154"/>
                  <a:gd name="connsiteY1" fmla="*/ 122492 h 138398"/>
                  <a:gd name="connsiteX2" fmla="*/ 23146 w 97154"/>
                  <a:gd name="connsiteY2" fmla="*/ 81058 h 138398"/>
                  <a:gd name="connsiteX3" fmla="*/ 16002 w 97154"/>
                  <a:gd name="connsiteY3" fmla="*/ 69342 h 138398"/>
                  <a:gd name="connsiteX4" fmla="*/ 26861 w 97154"/>
                  <a:gd name="connsiteY4" fmla="*/ 77724 h 138398"/>
                  <a:gd name="connsiteX5" fmla="*/ 52007 w 97154"/>
                  <a:gd name="connsiteY5" fmla="*/ 96774 h 138398"/>
                  <a:gd name="connsiteX6" fmla="*/ 51435 w 97154"/>
                  <a:gd name="connsiteY6" fmla="*/ 96774 h 138398"/>
                  <a:gd name="connsiteX7" fmla="*/ 89535 w 97154"/>
                  <a:gd name="connsiteY7" fmla="*/ 94869 h 138398"/>
                  <a:gd name="connsiteX8" fmla="*/ 91726 w 97154"/>
                  <a:gd name="connsiteY8" fmla="*/ 92774 h 138398"/>
                  <a:gd name="connsiteX9" fmla="*/ 91726 w 97154"/>
                  <a:gd name="connsiteY9" fmla="*/ 96869 h 138398"/>
                  <a:gd name="connsiteX10" fmla="*/ 25051 w 97154"/>
                  <a:gd name="connsiteY10" fmla="*/ 30194 h 138398"/>
                  <a:gd name="connsiteX11" fmla="*/ 6001 w 97154"/>
                  <a:gd name="connsiteY11" fmla="*/ 8573 h 138398"/>
                  <a:gd name="connsiteX12" fmla="*/ 0 w 97154"/>
                  <a:gd name="connsiteY12" fmla="*/ 0 h 138398"/>
                  <a:gd name="connsiteX13" fmla="*/ 27622 w 97154"/>
                  <a:gd name="connsiteY13" fmla="*/ 27242 h 138398"/>
                  <a:gd name="connsiteX14" fmla="*/ 95060 w 97154"/>
                  <a:gd name="connsiteY14" fmla="*/ 92869 h 138398"/>
                  <a:gd name="connsiteX15" fmla="*/ 97155 w 97154"/>
                  <a:gd name="connsiteY15" fmla="*/ 94869 h 138398"/>
                  <a:gd name="connsiteX16" fmla="*/ 95345 w 97154"/>
                  <a:gd name="connsiteY16" fmla="*/ 96965 h 138398"/>
                  <a:gd name="connsiteX17" fmla="*/ 92202 w 97154"/>
                  <a:gd name="connsiteY17" fmla="*/ 99917 h 138398"/>
                  <a:gd name="connsiteX18" fmla="*/ 69533 w 97154"/>
                  <a:gd name="connsiteY18" fmla="*/ 107728 h 138398"/>
                  <a:gd name="connsiteX19" fmla="*/ 48006 w 97154"/>
                  <a:gd name="connsiteY19" fmla="*/ 102394 h 138398"/>
                  <a:gd name="connsiteX20" fmla="*/ 48006 w 97154"/>
                  <a:gd name="connsiteY20" fmla="*/ 102394 h 138398"/>
                  <a:gd name="connsiteX21" fmla="*/ 48006 w 97154"/>
                  <a:gd name="connsiteY21" fmla="*/ 102394 h 138398"/>
                  <a:gd name="connsiteX22" fmla="*/ 23241 w 97154"/>
                  <a:gd name="connsiteY22" fmla="*/ 82582 h 138398"/>
                  <a:gd name="connsiteX23" fmla="*/ 26956 w 97154"/>
                  <a:gd name="connsiteY23" fmla="*/ 79248 h 138398"/>
                  <a:gd name="connsiteX24" fmla="*/ 32957 w 97154"/>
                  <a:gd name="connsiteY24" fmla="*/ 124016 h 138398"/>
                  <a:gd name="connsiteX25" fmla="*/ 26003 w 97154"/>
                  <a:gd name="connsiteY25" fmla="*/ 138398 h 138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7154" h="138398">
                    <a:moveTo>
                      <a:pt x="26003" y="138398"/>
                    </a:moveTo>
                    <a:cubicBezTo>
                      <a:pt x="25432" y="138398"/>
                      <a:pt x="28670" y="132779"/>
                      <a:pt x="30575" y="122492"/>
                    </a:cubicBezTo>
                    <a:cubicBezTo>
                      <a:pt x="33254" y="108236"/>
                      <a:pt x="30611" y="93494"/>
                      <a:pt x="23146" y="81058"/>
                    </a:cubicBezTo>
                    <a:lnTo>
                      <a:pt x="16002" y="69342"/>
                    </a:lnTo>
                    <a:lnTo>
                      <a:pt x="26861" y="77724"/>
                    </a:lnTo>
                    <a:lnTo>
                      <a:pt x="52007" y="96774"/>
                    </a:lnTo>
                    <a:lnTo>
                      <a:pt x="51435" y="96774"/>
                    </a:lnTo>
                    <a:cubicBezTo>
                      <a:pt x="63428" y="103589"/>
                      <a:pt x="78282" y="102846"/>
                      <a:pt x="89535" y="94869"/>
                    </a:cubicBezTo>
                    <a:cubicBezTo>
                      <a:pt x="90308" y="94217"/>
                      <a:pt x="91040" y="93517"/>
                      <a:pt x="91726" y="92774"/>
                    </a:cubicBezTo>
                    <a:lnTo>
                      <a:pt x="91726" y="96869"/>
                    </a:lnTo>
                    <a:cubicBezTo>
                      <a:pt x="65151" y="71247"/>
                      <a:pt x="41529" y="47720"/>
                      <a:pt x="25051" y="30194"/>
                    </a:cubicBezTo>
                    <a:cubicBezTo>
                      <a:pt x="16954" y="21241"/>
                      <a:pt x="10668" y="13811"/>
                      <a:pt x="6001" y="8573"/>
                    </a:cubicBezTo>
                    <a:cubicBezTo>
                      <a:pt x="3575" y="6038"/>
                      <a:pt x="1551" y="3147"/>
                      <a:pt x="0" y="0"/>
                    </a:cubicBezTo>
                    <a:cubicBezTo>
                      <a:pt x="9725" y="8541"/>
                      <a:pt x="18948" y="17636"/>
                      <a:pt x="27622" y="27242"/>
                    </a:cubicBezTo>
                    <a:cubicBezTo>
                      <a:pt x="44482" y="44387"/>
                      <a:pt x="68485" y="67247"/>
                      <a:pt x="95060" y="92869"/>
                    </a:cubicBezTo>
                    <a:lnTo>
                      <a:pt x="97155" y="94869"/>
                    </a:lnTo>
                    <a:lnTo>
                      <a:pt x="95345" y="96965"/>
                    </a:lnTo>
                    <a:cubicBezTo>
                      <a:pt x="94394" y="98046"/>
                      <a:pt x="93341" y="99035"/>
                      <a:pt x="92202" y="99917"/>
                    </a:cubicBezTo>
                    <a:cubicBezTo>
                      <a:pt x="85791" y="105090"/>
                      <a:pt x="77770" y="107854"/>
                      <a:pt x="69533" y="107728"/>
                    </a:cubicBezTo>
                    <a:cubicBezTo>
                      <a:pt x="62048" y="107587"/>
                      <a:pt x="54691" y="105764"/>
                      <a:pt x="48006" y="102394"/>
                    </a:cubicBezTo>
                    <a:lnTo>
                      <a:pt x="48006" y="102394"/>
                    </a:lnTo>
                    <a:lnTo>
                      <a:pt x="48006" y="102394"/>
                    </a:lnTo>
                    <a:lnTo>
                      <a:pt x="23241" y="82582"/>
                    </a:lnTo>
                    <a:lnTo>
                      <a:pt x="26956" y="79248"/>
                    </a:lnTo>
                    <a:cubicBezTo>
                      <a:pt x="34720" y="92816"/>
                      <a:pt x="36873" y="108882"/>
                      <a:pt x="32957" y="124016"/>
                    </a:cubicBezTo>
                    <a:cubicBezTo>
                      <a:pt x="31900" y="129323"/>
                      <a:pt x="29507" y="134273"/>
                      <a:pt x="26003" y="138398"/>
                    </a:cubicBezTo>
                    <a:close/>
                  </a:path>
                </a:pathLst>
              </a:custGeom>
              <a:solidFill>
                <a:srgbClr val="EB996E"/>
              </a:solidFill>
              <a:ln w="9525"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B85D7364-3803-AE4F-8FBE-BA05FA72478C}"/>
                  </a:ext>
                </a:extLst>
              </p:cNvPr>
              <p:cNvSpPr/>
              <p:nvPr/>
            </p:nvSpPr>
            <p:spPr>
              <a:xfrm>
                <a:off x="6820850" y="2705137"/>
                <a:ext cx="68856" cy="43452"/>
              </a:xfrm>
              <a:custGeom>
                <a:avLst/>
                <a:gdLst>
                  <a:gd name="connsiteX0" fmla="*/ 9903 w 68856"/>
                  <a:gd name="connsiteY0" fmla="*/ 10154 h 43452"/>
                  <a:gd name="connsiteX1" fmla="*/ 5235 w 68856"/>
                  <a:gd name="connsiteY1" fmla="*/ 24537 h 43452"/>
                  <a:gd name="connsiteX2" fmla="*/ 10474 w 68856"/>
                  <a:gd name="connsiteY2" fmla="*/ 36348 h 43452"/>
                  <a:gd name="connsiteX3" fmla="*/ 26952 w 68856"/>
                  <a:gd name="connsiteY3" fmla="*/ 32633 h 43452"/>
                  <a:gd name="connsiteX4" fmla="*/ 56670 w 68856"/>
                  <a:gd name="connsiteY4" fmla="*/ 9678 h 43452"/>
                  <a:gd name="connsiteX5" fmla="*/ 68767 w 68856"/>
                  <a:gd name="connsiteY5" fmla="*/ 153 h 43452"/>
                  <a:gd name="connsiteX6" fmla="*/ 59242 w 68856"/>
                  <a:gd name="connsiteY6" fmla="*/ 13297 h 43452"/>
                  <a:gd name="connsiteX7" fmla="*/ 30096 w 68856"/>
                  <a:gd name="connsiteY7" fmla="*/ 38157 h 43452"/>
                  <a:gd name="connsiteX8" fmla="*/ 7521 w 68856"/>
                  <a:gd name="connsiteY8" fmla="*/ 41777 h 43452"/>
                  <a:gd name="connsiteX9" fmla="*/ 568 w 68856"/>
                  <a:gd name="connsiteY9" fmla="*/ 24251 h 43452"/>
                  <a:gd name="connsiteX10" fmla="*/ 6188 w 68856"/>
                  <a:gd name="connsiteY10" fmla="*/ 13488 h 43452"/>
                  <a:gd name="connsiteX11" fmla="*/ 9903 w 68856"/>
                  <a:gd name="connsiteY11" fmla="*/ 10154 h 4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856" h="43452">
                    <a:moveTo>
                      <a:pt x="9903" y="10154"/>
                    </a:moveTo>
                    <a:cubicBezTo>
                      <a:pt x="11046" y="10630"/>
                      <a:pt x="6759" y="15869"/>
                      <a:pt x="5235" y="24537"/>
                    </a:cubicBezTo>
                    <a:cubicBezTo>
                      <a:pt x="4318" y="29184"/>
                      <a:pt x="6413" y="33908"/>
                      <a:pt x="10474" y="36348"/>
                    </a:cubicBezTo>
                    <a:cubicBezTo>
                      <a:pt x="16235" y="38169"/>
                      <a:pt x="22530" y="36750"/>
                      <a:pt x="26952" y="32633"/>
                    </a:cubicBezTo>
                    <a:cubicBezTo>
                      <a:pt x="38382" y="23679"/>
                      <a:pt x="49431" y="15774"/>
                      <a:pt x="56670" y="9678"/>
                    </a:cubicBezTo>
                    <a:cubicBezTo>
                      <a:pt x="63909" y="3582"/>
                      <a:pt x="68100" y="-895"/>
                      <a:pt x="68767" y="153"/>
                    </a:cubicBezTo>
                    <a:cubicBezTo>
                      <a:pt x="69434" y="1200"/>
                      <a:pt x="66386" y="6058"/>
                      <a:pt x="59242" y="13297"/>
                    </a:cubicBezTo>
                    <a:cubicBezTo>
                      <a:pt x="50067" y="22198"/>
                      <a:pt x="40332" y="30502"/>
                      <a:pt x="30096" y="38157"/>
                    </a:cubicBezTo>
                    <a:cubicBezTo>
                      <a:pt x="23866" y="43548"/>
                      <a:pt x="15124" y="44949"/>
                      <a:pt x="7521" y="41777"/>
                    </a:cubicBezTo>
                    <a:cubicBezTo>
                      <a:pt x="1542" y="38150"/>
                      <a:pt x="-1299" y="30991"/>
                      <a:pt x="568" y="24251"/>
                    </a:cubicBezTo>
                    <a:cubicBezTo>
                      <a:pt x="1626" y="20293"/>
                      <a:pt x="3545" y="16618"/>
                      <a:pt x="6188" y="13488"/>
                    </a:cubicBezTo>
                    <a:cubicBezTo>
                      <a:pt x="8379" y="10916"/>
                      <a:pt x="9617" y="9963"/>
                      <a:pt x="9903" y="10154"/>
                    </a:cubicBezTo>
                    <a:close/>
                  </a:path>
                </a:pathLst>
              </a:custGeom>
              <a:solidFill>
                <a:srgbClr val="EB996E"/>
              </a:solidFill>
              <a:ln w="9525" cap="flat">
                <a:noFill/>
                <a:prstDash val="solid"/>
                <a:miter/>
              </a:ln>
            </p:spPr>
            <p:txBody>
              <a:bodyPr rtlCol="0" anchor="ctr"/>
              <a:lstStyle/>
              <a:p>
                <a:endParaRPr lang="en-EG"/>
              </a:p>
            </p:txBody>
          </p:sp>
          <p:sp>
            <p:nvSpPr>
              <p:cNvPr id="110" name="Freeform 109">
                <a:extLst>
                  <a:ext uri="{FF2B5EF4-FFF2-40B4-BE49-F238E27FC236}">
                    <a16:creationId xmlns:a16="http://schemas.microsoft.com/office/drawing/2014/main" id="{9D7891E4-7A8C-494D-826B-C102C0C6EB2F}"/>
                  </a:ext>
                </a:extLst>
              </p:cNvPr>
              <p:cNvSpPr/>
              <p:nvPr/>
            </p:nvSpPr>
            <p:spPr>
              <a:xfrm>
                <a:off x="6362659" y="2953035"/>
                <a:ext cx="29372" cy="116490"/>
              </a:xfrm>
              <a:custGeom>
                <a:avLst/>
                <a:gdLst>
                  <a:gd name="connsiteX0" fmla="*/ 4608 w 29372"/>
                  <a:gd name="connsiteY0" fmla="*/ 116491 h 116490"/>
                  <a:gd name="connsiteX1" fmla="*/ 703 w 29372"/>
                  <a:gd name="connsiteY1" fmla="*/ 98870 h 116490"/>
                  <a:gd name="connsiteX2" fmla="*/ 3084 w 29372"/>
                  <a:gd name="connsiteY2" fmla="*/ 55340 h 116490"/>
                  <a:gd name="connsiteX3" fmla="*/ 18610 w 29372"/>
                  <a:gd name="connsiteY3" fmla="*/ 14478 h 116490"/>
                  <a:gd name="connsiteX4" fmla="*/ 29373 w 29372"/>
                  <a:gd name="connsiteY4" fmla="*/ 0 h 116490"/>
                  <a:gd name="connsiteX5" fmla="*/ 7942 w 29372"/>
                  <a:gd name="connsiteY5" fmla="*/ 56293 h 116490"/>
                  <a:gd name="connsiteX6" fmla="*/ 4608 w 29372"/>
                  <a:gd name="connsiteY6" fmla="*/ 116491 h 11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72" h="116490">
                    <a:moveTo>
                      <a:pt x="4608" y="116491"/>
                    </a:moveTo>
                    <a:cubicBezTo>
                      <a:pt x="2270" y="110896"/>
                      <a:pt x="948" y="104929"/>
                      <a:pt x="703" y="98870"/>
                    </a:cubicBezTo>
                    <a:cubicBezTo>
                      <a:pt x="-750" y="84324"/>
                      <a:pt x="53" y="69641"/>
                      <a:pt x="3084" y="55340"/>
                    </a:cubicBezTo>
                    <a:cubicBezTo>
                      <a:pt x="6086" y="40990"/>
                      <a:pt x="11326" y="27201"/>
                      <a:pt x="18610" y="14478"/>
                    </a:cubicBezTo>
                    <a:cubicBezTo>
                      <a:pt x="21228" y="9002"/>
                      <a:pt x="24883" y="4085"/>
                      <a:pt x="29373" y="0"/>
                    </a:cubicBezTo>
                    <a:cubicBezTo>
                      <a:pt x="20111" y="17888"/>
                      <a:pt x="12921" y="36774"/>
                      <a:pt x="7942" y="56293"/>
                    </a:cubicBezTo>
                    <a:cubicBezTo>
                      <a:pt x="4610" y="76174"/>
                      <a:pt x="3492" y="96363"/>
                      <a:pt x="4608" y="116491"/>
                    </a:cubicBezTo>
                    <a:close/>
                  </a:path>
                </a:pathLst>
              </a:custGeom>
              <a:solidFill>
                <a:srgbClr val="EB996E"/>
              </a:solidFill>
              <a:ln w="9525" cap="flat">
                <a:noFill/>
                <a:prstDash val="solid"/>
                <a:miter/>
              </a:ln>
            </p:spPr>
            <p:txBody>
              <a:bodyPr rtlCol="0" anchor="ctr"/>
              <a:lstStyle/>
              <a:p>
                <a:endParaRPr lang="en-EG"/>
              </a:p>
            </p:txBody>
          </p:sp>
          <p:sp>
            <p:nvSpPr>
              <p:cNvPr id="111" name="Freeform 110">
                <a:extLst>
                  <a:ext uri="{FF2B5EF4-FFF2-40B4-BE49-F238E27FC236}">
                    <a16:creationId xmlns:a16="http://schemas.microsoft.com/office/drawing/2014/main" id="{6ACB1CDC-DDAC-6D49-8627-028E69F4A2EA}"/>
                  </a:ext>
                </a:extLst>
              </p:cNvPr>
              <p:cNvSpPr/>
              <p:nvPr/>
            </p:nvSpPr>
            <p:spPr>
              <a:xfrm>
                <a:off x="6642634" y="2732055"/>
                <a:ext cx="136874" cy="132492"/>
              </a:xfrm>
              <a:custGeom>
                <a:avLst/>
                <a:gdLst>
                  <a:gd name="connsiteX0" fmla="*/ 0 w 136874"/>
                  <a:gd name="connsiteY0" fmla="*/ 24289 h 132492"/>
                  <a:gd name="connsiteX1" fmla="*/ 107537 w 136874"/>
                  <a:gd name="connsiteY1" fmla="*/ 132493 h 132492"/>
                  <a:gd name="connsiteX2" fmla="*/ 136874 w 136874"/>
                  <a:gd name="connsiteY2" fmla="*/ 98488 h 132492"/>
                  <a:gd name="connsiteX3" fmla="*/ 30385 w 136874"/>
                  <a:gd name="connsiteY3" fmla="*/ 0 h 132492"/>
                  <a:gd name="connsiteX4" fmla="*/ 0 w 136874"/>
                  <a:gd name="connsiteY4" fmla="*/ 24289 h 13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74" h="132492">
                    <a:moveTo>
                      <a:pt x="0" y="24289"/>
                    </a:moveTo>
                    <a:lnTo>
                      <a:pt x="107537" y="132493"/>
                    </a:lnTo>
                    <a:lnTo>
                      <a:pt x="136874" y="98488"/>
                    </a:lnTo>
                    <a:lnTo>
                      <a:pt x="30385" y="0"/>
                    </a:lnTo>
                    <a:lnTo>
                      <a:pt x="0" y="24289"/>
                    </a:lnTo>
                    <a:close/>
                  </a:path>
                </a:pathLst>
              </a:custGeom>
              <a:solidFill>
                <a:srgbClr val="263238"/>
              </a:solidFill>
              <a:ln w="9525" cap="flat">
                <a:noFill/>
                <a:prstDash val="solid"/>
                <a:miter/>
              </a:ln>
            </p:spPr>
            <p:txBody>
              <a:bodyPr rtlCol="0" anchor="ctr"/>
              <a:lstStyle/>
              <a:p>
                <a:endParaRPr lang="en-EG"/>
              </a:p>
            </p:txBody>
          </p:sp>
          <p:sp>
            <p:nvSpPr>
              <p:cNvPr id="112" name="Freeform 111">
                <a:extLst>
                  <a:ext uri="{FF2B5EF4-FFF2-40B4-BE49-F238E27FC236}">
                    <a16:creationId xmlns:a16="http://schemas.microsoft.com/office/drawing/2014/main" id="{EA371A83-E124-CC45-8C6B-D54211CAED86}"/>
                  </a:ext>
                </a:extLst>
              </p:cNvPr>
              <p:cNvSpPr/>
              <p:nvPr/>
            </p:nvSpPr>
            <p:spPr>
              <a:xfrm>
                <a:off x="5386573" y="1691511"/>
                <a:ext cx="748073" cy="729362"/>
              </a:xfrm>
              <a:custGeom>
                <a:avLst/>
                <a:gdLst>
                  <a:gd name="connsiteX0" fmla="*/ 546545 w 748073"/>
                  <a:gd name="connsiteY0" fmla="*/ 729362 h 729362"/>
                  <a:gd name="connsiteX1" fmla="*/ 557975 w 748073"/>
                  <a:gd name="connsiteY1" fmla="*/ 620015 h 729362"/>
                  <a:gd name="connsiteX2" fmla="*/ 627031 w 748073"/>
                  <a:gd name="connsiteY2" fmla="*/ 584868 h 729362"/>
                  <a:gd name="connsiteX3" fmla="*/ 654368 w 748073"/>
                  <a:gd name="connsiteY3" fmla="*/ 490856 h 729362"/>
                  <a:gd name="connsiteX4" fmla="*/ 719423 w 748073"/>
                  <a:gd name="connsiteY4" fmla="*/ 346838 h 729362"/>
                  <a:gd name="connsiteX5" fmla="*/ 746855 w 748073"/>
                  <a:gd name="connsiteY5" fmla="*/ 291403 h 729362"/>
                  <a:gd name="connsiteX6" fmla="*/ 734092 w 748073"/>
                  <a:gd name="connsiteY6" fmla="*/ 272353 h 729362"/>
                  <a:gd name="connsiteX7" fmla="*/ 547973 w 748073"/>
                  <a:gd name="connsiteY7" fmla="*/ 59660 h 729362"/>
                  <a:gd name="connsiteX8" fmla="*/ 496348 w 748073"/>
                  <a:gd name="connsiteY8" fmla="*/ 12034 h 729362"/>
                  <a:gd name="connsiteX9" fmla="*/ 429006 w 748073"/>
                  <a:gd name="connsiteY9" fmla="*/ 4986 h 729362"/>
                  <a:gd name="connsiteX10" fmla="*/ 358711 w 748073"/>
                  <a:gd name="connsiteY10" fmla="*/ 103855 h 729362"/>
                  <a:gd name="connsiteX11" fmla="*/ 276511 w 748073"/>
                  <a:gd name="connsiteY11" fmla="*/ 177293 h 729362"/>
                  <a:gd name="connsiteX12" fmla="*/ 249936 w 748073"/>
                  <a:gd name="connsiteY12" fmla="*/ 279401 h 729362"/>
                  <a:gd name="connsiteX13" fmla="*/ 136589 w 748073"/>
                  <a:gd name="connsiteY13" fmla="*/ 361316 h 729362"/>
                  <a:gd name="connsiteX14" fmla="*/ 101346 w 748073"/>
                  <a:gd name="connsiteY14" fmla="*/ 478569 h 729362"/>
                  <a:gd name="connsiteX15" fmla="*/ 0 w 748073"/>
                  <a:gd name="connsiteY15" fmla="*/ 522479 h 729362"/>
                  <a:gd name="connsiteX16" fmla="*/ 57150 w 748073"/>
                  <a:gd name="connsiteY16" fmla="*/ 590774 h 729362"/>
                  <a:gd name="connsiteX17" fmla="*/ 161925 w 748073"/>
                  <a:gd name="connsiteY17" fmla="*/ 599441 h 729362"/>
                  <a:gd name="connsiteX18" fmla="*/ 210502 w 748073"/>
                  <a:gd name="connsiteY18" fmla="*/ 548673 h 729362"/>
                  <a:gd name="connsiteX19" fmla="*/ 255746 w 748073"/>
                  <a:gd name="connsiteY19" fmla="*/ 520098 h 729362"/>
                  <a:gd name="connsiteX20" fmla="*/ 210502 w 748073"/>
                  <a:gd name="connsiteY20" fmla="*/ 572867 h 729362"/>
                  <a:gd name="connsiteX21" fmla="*/ 154305 w 748073"/>
                  <a:gd name="connsiteY21" fmla="*/ 644590 h 729362"/>
                  <a:gd name="connsiteX22" fmla="*/ 280607 w 748073"/>
                  <a:gd name="connsiteY22" fmla="*/ 729362 h 72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8073" h="729362">
                    <a:moveTo>
                      <a:pt x="546545" y="729362"/>
                    </a:moveTo>
                    <a:cubicBezTo>
                      <a:pt x="553212" y="692310"/>
                      <a:pt x="532638" y="647733"/>
                      <a:pt x="557975" y="620015"/>
                    </a:cubicBezTo>
                    <a:cubicBezTo>
                      <a:pt x="575596" y="600965"/>
                      <a:pt x="606838" y="600965"/>
                      <a:pt x="627031" y="584868"/>
                    </a:cubicBezTo>
                    <a:cubicBezTo>
                      <a:pt x="653129" y="563627"/>
                      <a:pt x="651320" y="524384"/>
                      <a:pt x="654368" y="490856"/>
                    </a:cubicBezTo>
                    <a:cubicBezTo>
                      <a:pt x="659378" y="436937"/>
                      <a:pt x="682278" y="386242"/>
                      <a:pt x="719423" y="346838"/>
                    </a:cubicBezTo>
                    <a:cubicBezTo>
                      <a:pt x="734378" y="331122"/>
                      <a:pt x="753047" y="312263"/>
                      <a:pt x="746855" y="291403"/>
                    </a:cubicBezTo>
                    <a:cubicBezTo>
                      <a:pt x="743982" y="284229"/>
                      <a:pt x="739634" y="277738"/>
                      <a:pt x="734092" y="272353"/>
                    </a:cubicBezTo>
                    <a:lnTo>
                      <a:pt x="547973" y="59660"/>
                    </a:lnTo>
                    <a:cubicBezTo>
                      <a:pt x="533428" y="41120"/>
                      <a:pt x="515997" y="25040"/>
                      <a:pt x="496348" y="12034"/>
                    </a:cubicBezTo>
                    <a:cubicBezTo>
                      <a:pt x="476333" y="-987"/>
                      <a:pt x="451284" y="-3608"/>
                      <a:pt x="429006" y="4986"/>
                    </a:cubicBezTo>
                    <a:cubicBezTo>
                      <a:pt x="391668" y="22226"/>
                      <a:pt x="385286" y="72518"/>
                      <a:pt x="358711" y="103855"/>
                    </a:cubicBezTo>
                    <a:cubicBezTo>
                      <a:pt x="334709" y="132431"/>
                      <a:pt x="294132" y="144718"/>
                      <a:pt x="276511" y="177293"/>
                    </a:cubicBezTo>
                    <a:cubicBezTo>
                      <a:pt x="258890" y="209869"/>
                      <a:pt x="268700" y="249302"/>
                      <a:pt x="249936" y="279401"/>
                    </a:cubicBezTo>
                    <a:cubicBezTo>
                      <a:pt x="224885" y="319502"/>
                      <a:pt x="162592" y="321883"/>
                      <a:pt x="136589" y="361316"/>
                    </a:cubicBezTo>
                    <a:cubicBezTo>
                      <a:pt x="113824" y="395797"/>
                      <a:pt x="127064" y="446470"/>
                      <a:pt x="101346" y="478569"/>
                    </a:cubicBezTo>
                    <a:cubicBezTo>
                      <a:pt x="77915" y="507716"/>
                      <a:pt x="34671" y="507716"/>
                      <a:pt x="0" y="522479"/>
                    </a:cubicBezTo>
                    <a:cubicBezTo>
                      <a:pt x="0" y="522479"/>
                      <a:pt x="39433" y="565913"/>
                      <a:pt x="57150" y="590774"/>
                    </a:cubicBezTo>
                    <a:cubicBezTo>
                      <a:pt x="74867" y="615634"/>
                      <a:pt x="135636" y="617729"/>
                      <a:pt x="161925" y="599441"/>
                    </a:cubicBezTo>
                    <a:cubicBezTo>
                      <a:pt x="188214" y="581153"/>
                      <a:pt x="194024" y="565913"/>
                      <a:pt x="210502" y="548673"/>
                    </a:cubicBezTo>
                    <a:cubicBezTo>
                      <a:pt x="223769" y="536540"/>
                      <a:pt x="239089" y="526864"/>
                      <a:pt x="255746" y="520098"/>
                    </a:cubicBezTo>
                    <a:cubicBezTo>
                      <a:pt x="255746" y="520098"/>
                      <a:pt x="207454" y="556388"/>
                      <a:pt x="210502" y="572867"/>
                    </a:cubicBezTo>
                    <a:cubicBezTo>
                      <a:pt x="213550" y="589345"/>
                      <a:pt x="165735" y="648400"/>
                      <a:pt x="154305" y="644590"/>
                    </a:cubicBezTo>
                    <a:cubicBezTo>
                      <a:pt x="142875" y="640780"/>
                      <a:pt x="280607" y="729362"/>
                      <a:pt x="280607" y="729362"/>
                    </a:cubicBezTo>
                    <a:close/>
                  </a:path>
                </a:pathLst>
              </a:custGeom>
              <a:solidFill>
                <a:srgbClr val="263238"/>
              </a:solidFill>
              <a:ln w="9525" cap="flat">
                <a:noFill/>
                <a:prstDash val="solid"/>
                <a:miter/>
              </a:ln>
            </p:spPr>
            <p:txBody>
              <a:bodyPr rtlCol="0" anchor="ctr"/>
              <a:lstStyle/>
              <a:p>
                <a:endParaRPr lang="en-EG"/>
              </a:p>
            </p:txBody>
          </p:sp>
          <p:sp>
            <p:nvSpPr>
              <p:cNvPr id="113" name="Freeform 112">
                <a:extLst>
                  <a:ext uri="{FF2B5EF4-FFF2-40B4-BE49-F238E27FC236}">
                    <a16:creationId xmlns:a16="http://schemas.microsoft.com/office/drawing/2014/main" id="{6E76DD6D-4F50-7541-88A9-FACBBCA9722A}"/>
                  </a:ext>
                </a:extLst>
              </p:cNvPr>
              <p:cNvSpPr/>
              <p:nvPr/>
            </p:nvSpPr>
            <p:spPr>
              <a:xfrm>
                <a:off x="5939308" y="1701546"/>
                <a:ext cx="301077" cy="695896"/>
              </a:xfrm>
              <a:custGeom>
                <a:avLst/>
                <a:gdLst>
                  <a:gd name="connsiteX0" fmla="*/ 229362 w 301077"/>
                  <a:gd name="connsiteY0" fmla="*/ 0 h 695896"/>
                  <a:gd name="connsiteX1" fmla="*/ 261175 w 301077"/>
                  <a:gd name="connsiteY1" fmla="*/ 66675 h 695896"/>
                  <a:gd name="connsiteX2" fmla="*/ 300419 w 301077"/>
                  <a:gd name="connsiteY2" fmla="*/ 130683 h 695896"/>
                  <a:gd name="connsiteX3" fmla="*/ 271844 w 301077"/>
                  <a:gd name="connsiteY3" fmla="*/ 260795 h 695896"/>
                  <a:gd name="connsiteX4" fmla="*/ 299561 w 301077"/>
                  <a:gd name="connsiteY4" fmla="*/ 327470 h 695896"/>
                  <a:gd name="connsiteX5" fmla="*/ 275082 w 301077"/>
                  <a:gd name="connsiteY5" fmla="*/ 390811 h 695896"/>
                  <a:gd name="connsiteX6" fmla="*/ 227457 w 301077"/>
                  <a:gd name="connsiteY6" fmla="*/ 442151 h 695896"/>
                  <a:gd name="connsiteX7" fmla="*/ 194977 w 301077"/>
                  <a:gd name="connsiteY7" fmla="*/ 508254 h 695896"/>
                  <a:gd name="connsiteX8" fmla="*/ 149257 w 301077"/>
                  <a:gd name="connsiteY8" fmla="*/ 564547 h 695896"/>
                  <a:gd name="connsiteX9" fmla="*/ 46292 w 301077"/>
                  <a:gd name="connsiteY9" fmla="*/ 601218 h 695896"/>
                  <a:gd name="connsiteX10" fmla="*/ 0 w 301077"/>
                  <a:gd name="connsiteY10" fmla="*/ 695896 h 69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077" h="695896">
                    <a:moveTo>
                      <a:pt x="229362" y="0"/>
                    </a:moveTo>
                    <a:cubicBezTo>
                      <a:pt x="227552" y="25336"/>
                      <a:pt x="244316" y="47625"/>
                      <a:pt x="261175" y="66675"/>
                    </a:cubicBezTo>
                    <a:cubicBezTo>
                      <a:pt x="278035" y="85725"/>
                      <a:pt x="296799" y="105537"/>
                      <a:pt x="300419" y="130683"/>
                    </a:cubicBezTo>
                    <a:cubicBezTo>
                      <a:pt x="306896" y="175260"/>
                      <a:pt x="263271" y="216408"/>
                      <a:pt x="271844" y="260795"/>
                    </a:cubicBezTo>
                    <a:cubicBezTo>
                      <a:pt x="276701" y="284512"/>
                      <a:pt x="296037" y="303467"/>
                      <a:pt x="299561" y="327470"/>
                    </a:cubicBezTo>
                    <a:cubicBezTo>
                      <a:pt x="303086" y="351473"/>
                      <a:pt x="290036" y="373285"/>
                      <a:pt x="275082" y="390811"/>
                    </a:cubicBezTo>
                    <a:cubicBezTo>
                      <a:pt x="260128" y="408337"/>
                      <a:pt x="241078" y="423101"/>
                      <a:pt x="227457" y="442151"/>
                    </a:cubicBezTo>
                    <a:cubicBezTo>
                      <a:pt x="213836" y="461201"/>
                      <a:pt x="205264" y="485966"/>
                      <a:pt x="194977" y="508254"/>
                    </a:cubicBezTo>
                    <a:cubicBezTo>
                      <a:pt x="184690" y="530542"/>
                      <a:pt x="170879" y="552831"/>
                      <a:pt x="149257" y="564547"/>
                    </a:cubicBezTo>
                    <a:cubicBezTo>
                      <a:pt x="116777" y="582263"/>
                      <a:pt x="71152" y="574072"/>
                      <a:pt x="46292" y="601218"/>
                    </a:cubicBezTo>
                    <a:cubicBezTo>
                      <a:pt x="21431" y="628364"/>
                      <a:pt x="29718" y="675894"/>
                      <a:pt x="0" y="695896"/>
                    </a:cubicBezTo>
                  </a:path>
                </a:pathLst>
              </a:custGeom>
              <a:solidFill>
                <a:srgbClr val="263238"/>
              </a:solidFill>
              <a:ln w="9525" cap="flat">
                <a:noFill/>
                <a:prstDash val="solid"/>
                <a:miter/>
              </a:ln>
            </p:spPr>
            <p:txBody>
              <a:bodyPr rtlCol="0" anchor="ctr"/>
              <a:lstStyle/>
              <a:p>
                <a:endParaRPr lang="en-EG"/>
              </a:p>
            </p:txBody>
          </p:sp>
          <p:sp>
            <p:nvSpPr>
              <p:cNvPr id="114" name="Freeform 113">
                <a:extLst>
                  <a:ext uri="{FF2B5EF4-FFF2-40B4-BE49-F238E27FC236}">
                    <a16:creationId xmlns:a16="http://schemas.microsoft.com/office/drawing/2014/main" id="{A94FE144-726F-5545-8C7C-3C33756F9F94}"/>
                  </a:ext>
                </a:extLst>
              </p:cNvPr>
              <p:cNvSpPr/>
              <p:nvPr/>
            </p:nvSpPr>
            <p:spPr>
              <a:xfrm>
                <a:off x="5771287" y="1581142"/>
                <a:ext cx="398113" cy="325941"/>
              </a:xfrm>
              <a:custGeom>
                <a:avLst/>
                <a:gdLst>
                  <a:gd name="connsiteX0" fmla="*/ 7620 w 398113"/>
                  <a:gd name="connsiteY0" fmla="*/ 159170 h 325941"/>
                  <a:gd name="connsiteX1" fmla="*/ 49721 w 398113"/>
                  <a:gd name="connsiteY1" fmla="*/ 110021 h 325941"/>
                  <a:gd name="connsiteX2" fmla="*/ 113919 w 398113"/>
                  <a:gd name="connsiteY2" fmla="*/ 85732 h 325941"/>
                  <a:gd name="connsiteX3" fmla="*/ 156496 w 398113"/>
                  <a:gd name="connsiteY3" fmla="*/ 42108 h 325941"/>
                  <a:gd name="connsiteX4" fmla="*/ 356797 w 398113"/>
                  <a:gd name="connsiteY4" fmla="*/ 40865 h 325941"/>
                  <a:gd name="connsiteX5" fmla="*/ 394621 w 398113"/>
                  <a:gd name="connsiteY5" fmla="*/ 107068 h 325941"/>
                  <a:gd name="connsiteX6" fmla="*/ 371380 w 398113"/>
                  <a:gd name="connsiteY6" fmla="*/ 200318 h 325941"/>
                  <a:gd name="connsiteX7" fmla="*/ 258604 w 398113"/>
                  <a:gd name="connsiteY7" fmla="*/ 212129 h 325941"/>
                  <a:gd name="connsiteX8" fmla="*/ 144780 w 398113"/>
                  <a:gd name="connsiteY8" fmla="*/ 219082 h 325941"/>
                  <a:gd name="connsiteX9" fmla="*/ 102584 w 398113"/>
                  <a:gd name="connsiteY9" fmla="*/ 275280 h 325941"/>
                  <a:gd name="connsiteX10" fmla="*/ 53626 w 398113"/>
                  <a:gd name="connsiteY10" fmla="*/ 323857 h 325941"/>
                  <a:gd name="connsiteX11" fmla="*/ 0 w 398113"/>
                  <a:gd name="connsiteY11" fmla="*/ 294615 h 32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113" h="325941">
                    <a:moveTo>
                      <a:pt x="7620" y="159170"/>
                    </a:moveTo>
                    <a:cubicBezTo>
                      <a:pt x="6953" y="136215"/>
                      <a:pt x="28289" y="118403"/>
                      <a:pt x="49721" y="110021"/>
                    </a:cubicBezTo>
                    <a:cubicBezTo>
                      <a:pt x="71152" y="101639"/>
                      <a:pt x="94869" y="98400"/>
                      <a:pt x="113919" y="85732"/>
                    </a:cubicBezTo>
                    <a:cubicBezTo>
                      <a:pt x="130873" y="74397"/>
                      <a:pt x="142494" y="56586"/>
                      <a:pt x="156496" y="42108"/>
                    </a:cubicBezTo>
                    <a:cubicBezTo>
                      <a:pt x="211464" y="-13547"/>
                      <a:pt x="301142" y="-14103"/>
                      <a:pt x="356797" y="40865"/>
                    </a:cubicBezTo>
                    <a:cubicBezTo>
                      <a:pt x="375219" y="59061"/>
                      <a:pt x="388301" y="81958"/>
                      <a:pt x="394621" y="107068"/>
                    </a:cubicBezTo>
                    <a:cubicBezTo>
                      <a:pt x="402812" y="139834"/>
                      <a:pt x="397192" y="178601"/>
                      <a:pt x="371380" y="200318"/>
                    </a:cubicBezTo>
                    <a:cubicBezTo>
                      <a:pt x="341471" y="225559"/>
                      <a:pt x="296990" y="220035"/>
                      <a:pt x="258604" y="212129"/>
                    </a:cubicBezTo>
                    <a:cubicBezTo>
                      <a:pt x="220218" y="204223"/>
                      <a:pt x="176879" y="196317"/>
                      <a:pt x="144780" y="219082"/>
                    </a:cubicBezTo>
                    <a:cubicBezTo>
                      <a:pt x="125730" y="232703"/>
                      <a:pt x="114395" y="254801"/>
                      <a:pt x="102584" y="275280"/>
                    </a:cubicBezTo>
                    <a:cubicBezTo>
                      <a:pt x="90773" y="295758"/>
                      <a:pt x="75914" y="316428"/>
                      <a:pt x="53626" y="323857"/>
                    </a:cubicBezTo>
                    <a:cubicBezTo>
                      <a:pt x="31337" y="331287"/>
                      <a:pt x="857" y="318237"/>
                      <a:pt x="0" y="294615"/>
                    </a:cubicBezTo>
                  </a:path>
                </a:pathLst>
              </a:custGeom>
              <a:solidFill>
                <a:srgbClr val="263238"/>
              </a:solidFill>
              <a:ln w="9525" cap="flat">
                <a:noFill/>
                <a:prstDash val="solid"/>
                <a:miter/>
              </a:ln>
            </p:spPr>
            <p:txBody>
              <a:bodyPr rtlCol="0" anchor="ctr"/>
              <a:lstStyle/>
              <a:p>
                <a:endParaRPr lang="en-EG"/>
              </a:p>
            </p:txBody>
          </p:sp>
          <p:sp>
            <p:nvSpPr>
              <p:cNvPr id="115" name="Freeform 114">
                <a:extLst>
                  <a:ext uri="{FF2B5EF4-FFF2-40B4-BE49-F238E27FC236}">
                    <a16:creationId xmlns:a16="http://schemas.microsoft.com/office/drawing/2014/main" id="{C78C8777-7AEE-4249-B308-8ABE5492BF47}"/>
                  </a:ext>
                </a:extLst>
              </p:cNvPr>
              <p:cNvSpPr/>
              <p:nvPr/>
            </p:nvSpPr>
            <p:spPr>
              <a:xfrm>
                <a:off x="5835278" y="1692540"/>
                <a:ext cx="356392" cy="705712"/>
              </a:xfrm>
              <a:custGeom>
                <a:avLst/>
                <a:gdLst>
                  <a:gd name="connsiteX0" fmla="*/ 34402 w 356392"/>
                  <a:gd name="connsiteY0" fmla="*/ 52535 h 705712"/>
                  <a:gd name="connsiteX1" fmla="*/ 17 w 356392"/>
                  <a:gd name="connsiteY1" fmla="*/ 91587 h 705712"/>
                  <a:gd name="connsiteX2" fmla="*/ 17 w 356392"/>
                  <a:gd name="connsiteY2" fmla="*/ 91587 h 705712"/>
                  <a:gd name="connsiteX3" fmla="*/ 22972 w 356392"/>
                  <a:gd name="connsiteY3" fmla="*/ 611367 h 705712"/>
                  <a:gd name="connsiteX4" fmla="*/ 179373 w 356392"/>
                  <a:gd name="connsiteY4" fmla="*/ 705664 h 705712"/>
                  <a:gd name="connsiteX5" fmla="*/ 179373 w 356392"/>
                  <a:gd name="connsiteY5" fmla="*/ 705664 h 705712"/>
                  <a:gd name="connsiteX6" fmla="*/ 248715 w 356392"/>
                  <a:gd name="connsiteY6" fmla="*/ 613176 h 705712"/>
                  <a:gd name="connsiteX7" fmla="*/ 250048 w 356392"/>
                  <a:gd name="connsiteY7" fmla="*/ 479826 h 705712"/>
                  <a:gd name="connsiteX8" fmla="*/ 351013 w 356392"/>
                  <a:gd name="connsiteY8" fmla="*/ 356001 h 705712"/>
                  <a:gd name="connsiteX9" fmla="*/ 351775 w 356392"/>
                  <a:gd name="connsiteY9" fmla="*/ 139403 h 705712"/>
                  <a:gd name="connsiteX10" fmla="*/ 238523 w 356392"/>
                  <a:gd name="connsiteY10" fmla="*/ 433 h 70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392" h="705712">
                    <a:moveTo>
                      <a:pt x="34402" y="52535"/>
                    </a:moveTo>
                    <a:cubicBezTo>
                      <a:pt x="14452" y="54480"/>
                      <a:pt x="-579" y="71551"/>
                      <a:pt x="17" y="91587"/>
                    </a:cubicBezTo>
                    <a:lnTo>
                      <a:pt x="17" y="91587"/>
                    </a:lnTo>
                    <a:lnTo>
                      <a:pt x="22972" y="611367"/>
                    </a:lnTo>
                    <a:cubicBezTo>
                      <a:pt x="23925" y="672708"/>
                      <a:pt x="113650" y="707188"/>
                      <a:pt x="179373" y="705664"/>
                    </a:cubicBezTo>
                    <a:lnTo>
                      <a:pt x="179373" y="705664"/>
                    </a:lnTo>
                    <a:cubicBezTo>
                      <a:pt x="246048" y="704140"/>
                      <a:pt x="247858" y="671565"/>
                      <a:pt x="248715" y="613176"/>
                    </a:cubicBezTo>
                    <a:cubicBezTo>
                      <a:pt x="250144" y="515640"/>
                      <a:pt x="249953" y="479064"/>
                      <a:pt x="250048" y="479826"/>
                    </a:cubicBezTo>
                    <a:cubicBezTo>
                      <a:pt x="250144" y="480588"/>
                      <a:pt x="333868" y="465729"/>
                      <a:pt x="351013" y="356001"/>
                    </a:cubicBezTo>
                    <a:cubicBezTo>
                      <a:pt x="359491" y="301614"/>
                      <a:pt x="356538" y="212364"/>
                      <a:pt x="351775" y="139403"/>
                    </a:cubicBezTo>
                    <a:cubicBezTo>
                      <a:pt x="347584" y="73776"/>
                      <a:pt x="304150" y="-6615"/>
                      <a:pt x="238523" y="433"/>
                    </a:cubicBezTo>
                    <a:close/>
                  </a:path>
                </a:pathLst>
              </a:custGeom>
              <a:solidFill>
                <a:srgbClr val="FFBE9D"/>
              </a:solidFill>
              <a:ln w="9525" cap="flat">
                <a:noFill/>
                <a:prstDash val="solid"/>
                <a:miter/>
              </a:ln>
            </p:spPr>
            <p:txBody>
              <a:bodyPr rtlCol="0" anchor="ctr"/>
              <a:lstStyle/>
              <a:p>
                <a:endParaRPr lang="en-EG"/>
              </a:p>
            </p:txBody>
          </p:sp>
          <p:sp>
            <p:nvSpPr>
              <p:cNvPr id="116" name="Freeform 115">
                <a:extLst>
                  <a:ext uri="{FF2B5EF4-FFF2-40B4-BE49-F238E27FC236}">
                    <a16:creationId xmlns:a16="http://schemas.microsoft.com/office/drawing/2014/main" id="{5418BEA0-5EA3-FA40-823A-FB5C58F65DD7}"/>
                  </a:ext>
                </a:extLst>
              </p:cNvPr>
              <p:cNvSpPr/>
              <p:nvPr/>
            </p:nvSpPr>
            <p:spPr>
              <a:xfrm>
                <a:off x="6138666" y="1881830"/>
                <a:ext cx="27718" cy="26907"/>
              </a:xfrm>
              <a:custGeom>
                <a:avLst/>
                <a:gdLst>
                  <a:gd name="connsiteX0" fmla="*/ 27718 w 27718"/>
                  <a:gd name="connsiteY0" fmla="*/ 12692 h 26907"/>
                  <a:gd name="connsiteX1" fmla="*/ 14193 w 27718"/>
                  <a:gd name="connsiteY1" fmla="*/ 26884 h 26907"/>
                  <a:gd name="connsiteX2" fmla="*/ 3 w 27718"/>
                  <a:gd name="connsiteY2" fmla="*/ 14259 h 26907"/>
                  <a:gd name="connsiteX3" fmla="*/ 0 w 27718"/>
                  <a:gd name="connsiteY3" fmla="*/ 14216 h 26907"/>
                  <a:gd name="connsiteX4" fmla="*/ 13431 w 27718"/>
                  <a:gd name="connsiteY4" fmla="*/ 23 h 26907"/>
                  <a:gd name="connsiteX5" fmla="*/ 27718 w 27718"/>
                  <a:gd name="connsiteY5" fmla="*/ 12692 h 26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8" h="26907">
                    <a:moveTo>
                      <a:pt x="27718" y="12692"/>
                    </a:moveTo>
                    <a:cubicBezTo>
                      <a:pt x="27776" y="20296"/>
                      <a:pt x="21791" y="26576"/>
                      <a:pt x="14193" y="26884"/>
                    </a:cubicBezTo>
                    <a:cubicBezTo>
                      <a:pt x="6788" y="27316"/>
                      <a:pt x="435" y="21664"/>
                      <a:pt x="3" y="14259"/>
                    </a:cubicBezTo>
                    <a:cubicBezTo>
                      <a:pt x="2" y="14244"/>
                      <a:pt x="1" y="14230"/>
                      <a:pt x="0" y="14216"/>
                    </a:cubicBezTo>
                    <a:cubicBezTo>
                      <a:pt x="-59" y="6646"/>
                      <a:pt x="5870" y="381"/>
                      <a:pt x="13431" y="23"/>
                    </a:cubicBezTo>
                    <a:cubicBezTo>
                      <a:pt x="20870" y="-411"/>
                      <a:pt x="27259" y="5254"/>
                      <a:pt x="27718" y="12692"/>
                    </a:cubicBezTo>
                    <a:close/>
                  </a:path>
                </a:pathLst>
              </a:custGeom>
              <a:solidFill>
                <a:srgbClr val="263238"/>
              </a:solidFill>
              <a:ln w="9525" cap="flat">
                <a:noFill/>
                <a:prstDash val="solid"/>
                <a:miter/>
              </a:ln>
            </p:spPr>
            <p:txBody>
              <a:bodyPr rtlCol="0" anchor="ctr"/>
              <a:lstStyle/>
              <a:p>
                <a:endParaRPr lang="en-EG"/>
              </a:p>
            </p:txBody>
          </p:sp>
          <p:sp>
            <p:nvSpPr>
              <p:cNvPr id="117" name="Freeform 116">
                <a:extLst>
                  <a:ext uri="{FF2B5EF4-FFF2-40B4-BE49-F238E27FC236}">
                    <a16:creationId xmlns:a16="http://schemas.microsoft.com/office/drawing/2014/main" id="{B49A7949-9DC3-BC49-813B-760622AA01BE}"/>
                  </a:ext>
                </a:extLst>
              </p:cNvPr>
              <p:cNvSpPr/>
              <p:nvPr/>
            </p:nvSpPr>
            <p:spPr>
              <a:xfrm>
                <a:off x="6112084" y="1863754"/>
                <a:ext cx="55963" cy="14943"/>
              </a:xfrm>
              <a:custGeom>
                <a:avLst/>
                <a:gdLst>
                  <a:gd name="connsiteX0" fmla="*/ 55729 w 55963"/>
                  <a:gd name="connsiteY0" fmla="*/ 14671 h 14943"/>
                  <a:gd name="connsiteX1" fmla="*/ 28297 w 55963"/>
                  <a:gd name="connsiteY1" fmla="*/ 8765 h 14943"/>
                  <a:gd name="connsiteX2" fmla="*/ 484 w 55963"/>
                  <a:gd name="connsiteY2" fmla="*/ 14576 h 14943"/>
                  <a:gd name="connsiteX3" fmla="*/ 6294 w 55963"/>
                  <a:gd name="connsiteY3" fmla="*/ 6860 h 14943"/>
                  <a:gd name="connsiteX4" fmla="*/ 28487 w 55963"/>
                  <a:gd name="connsiteY4" fmla="*/ 2 h 14943"/>
                  <a:gd name="connsiteX5" fmla="*/ 50395 w 55963"/>
                  <a:gd name="connsiteY5" fmla="*/ 7051 h 14943"/>
                  <a:gd name="connsiteX6" fmla="*/ 55729 w 55963"/>
                  <a:gd name="connsiteY6" fmla="*/ 14671 h 14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63" h="14943">
                    <a:moveTo>
                      <a:pt x="55729" y="14671"/>
                    </a:moveTo>
                    <a:cubicBezTo>
                      <a:pt x="54014" y="16481"/>
                      <a:pt x="43346" y="8670"/>
                      <a:pt x="28297" y="8765"/>
                    </a:cubicBezTo>
                    <a:cubicBezTo>
                      <a:pt x="13247" y="8861"/>
                      <a:pt x="2103" y="16385"/>
                      <a:pt x="484" y="14576"/>
                    </a:cubicBezTo>
                    <a:cubicBezTo>
                      <a:pt x="-1135" y="12766"/>
                      <a:pt x="1436" y="10385"/>
                      <a:pt x="6294" y="6860"/>
                    </a:cubicBezTo>
                    <a:cubicBezTo>
                      <a:pt x="12817" y="2360"/>
                      <a:pt x="20563" y="-34"/>
                      <a:pt x="28487" y="2"/>
                    </a:cubicBezTo>
                    <a:cubicBezTo>
                      <a:pt x="36361" y="-87"/>
                      <a:pt x="44051" y="2387"/>
                      <a:pt x="50395" y="7051"/>
                    </a:cubicBezTo>
                    <a:cubicBezTo>
                      <a:pt x="55157" y="10575"/>
                      <a:pt x="56586" y="13909"/>
                      <a:pt x="55729" y="14671"/>
                    </a:cubicBezTo>
                    <a:close/>
                  </a:path>
                </a:pathLst>
              </a:custGeom>
              <a:solidFill>
                <a:srgbClr val="263238"/>
              </a:solidFill>
              <a:ln w="9525" cap="flat">
                <a:noFill/>
                <a:prstDash val="solid"/>
                <a:miter/>
              </a:ln>
            </p:spPr>
            <p:txBody>
              <a:bodyPr rtlCol="0" anchor="ctr"/>
              <a:lstStyle/>
              <a:p>
                <a:endParaRPr lang="en-EG"/>
              </a:p>
            </p:txBody>
          </p:sp>
          <p:sp>
            <p:nvSpPr>
              <p:cNvPr id="118" name="Freeform 117">
                <a:extLst>
                  <a:ext uri="{FF2B5EF4-FFF2-40B4-BE49-F238E27FC236}">
                    <a16:creationId xmlns:a16="http://schemas.microsoft.com/office/drawing/2014/main" id="{7B799644-010B-144C-8790-4076BB167945}"/>
                  </a:ext>
                </a:extLst>
              </p:cNvPr>
              <p:cNvSpPr/>
              <p:nvPr/>
            </p:nvSpPr>
            <p:spPr>
              <a:xfrm>
                <a:off x="5987981" y="1885905"/>
                <a:ext cx="28003" cy="26757"/>
              </a:xfrm>
              <a:custGeom>
                <a:avLst/>
                <a:gdLst>
                  <a:gd name="connsiteX0" fmla="*/ 28004 w 28003"/>
                  <a:gd name="connsiteY0" fmla="*/ 12522 h 26757"/>
                  <a:gd name="connsiteX1" fmla="*/ 14573 w 28003"/>
                  <a:gd name="connsiteY1" fmla="*/ 26714 h 26757"/>
                  <a:gd name="connsiteX2" fmla="*/ 18 w 28003"/>
                  <a:gd name="connsiteY2" fmla="*/ 14303 h 26757"/>
                  <a:gd name="connsiteX3" fmla="*/ 0 w 28003"/>
                  <a:gd name="connsiteY3" fmla="*/ 14046 h 26757"/>
                  <a:gd name="connsiteX4" fmla="*/ 13525 w 28003"/>
                  <a:gd name="connsiteY4" fmla="*/ 44 h 26757"/>
                  <a:gd name="connsiteX5" fmla="*/ 27991 w 28003"/>
                  <a:gd name="connsiteY5" fmla="*/ 12352 h 26757"/>
                  <a:gd name="connsiteX6" fmla="*/ 28003 w 28003"/>
                  <a:gd name="connsiteY6" fmla="*/ 12522 h 2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03" h="26757">
                    <a:moveTo>
                      <a:pt x="28004" y="12522"/>
                    </a:moveTo>
                    <a:cubicBezTo>
                      <a:pt x="28063" y="20091"/>
                      <a:pt x="22134" y="26356"/>
                      <a:pt x="14573" y="26714"/>
                    </a:cubicBezTo>
                    <a:cubicBezTo>
                      <a:pt x="7127" y="27306"/>
                      <a:pt x="610" y="21750"/>
                      <a:pt x="18" y="14303"/>
                    </a:cubicBezTo>
                    <a:cubicBezTo>
                      <a:pt x="11" y="14218"/>
                      <a:pt x="5" y="14132"/>
                      <a:pt x="0" y="14046"/>
                    </a:cubicBezTo>
                    <a:cubicBezTo>
                      <a:pt x="93" y="6535"/>
                      <a:pt x="6022" y="396"/>
                      <a:pt x="13525" y="44"/>
                    </a:cubicBezTo>
                    <a:cubicBezTo>
                      <a:pt x="20919" y="-552"/>
                      <a:pt x="27395" y="4959"/>
                      <a:pt x="27991" y="12352"/>
                    </a:cubicBezTo>
                    <a:cubicBezTo>
                      <a:pt x="27995" y="12409"/>
                      <a:pt x="28000" y="12465"/>
                      <a:pt x="28003" y="12522"/>
                    </a:cubicBezTo>
                    <a:close/>
                  </a:path>
                </a:pathLst>
              </a:custGeom>
              <a:solidFill>
                <a:srgbClr val="263238"/>
              </a:solidFill>
              <a:ln w="9525" cap="flat">
                <a:noFill/>
                <a:prstDash val="solid"/>
                <a:miter/>
              </a:ln>
            </p:spPr>
            <p:txBody>
              <a:bodyPr rtlCol="0" anchor="ctr"/>
              <a:lstStyle/>
              <a:p>
                <a:endParaRPr lang="en-EG"/>
              </a:p>
            </p:txBody>
          </p:sp>
          <p:sp>
            <p:nvSpPr>
              <p:cNvPr id="119" name="Freeform 118">
                <a:extLst>
                  <a:ext uri="{FF2B5EF4-FFF2-40B4-BE49-F238E27FC236}">
                    <a16:creationId xmlns:a16="http://schemas.microsoft.com/office/drawing/2014/main" id="{700031FA-1BC0-C74A-814D-1C63B8FD1B21}"/>
                  </a:ext>
                </a:extLst>
              </p:cNvPr>
              <p:cNvSpPr/>
              <p:nvPr/>
            </p:nvSpPr>
            <p:spPr>
              <a:xfrm>
                <a:off x="5963684" y="1866897"/>
                <a:ext cx="55949" cy="14943"/>
              </a:xfrm>
              <a:custGeom>
                <a:avLst/>
                <a:gdLst>
                  <a:gd name="connsiteX0" fmla="*/ 55730 w 55949"/>
                  <a:gd name="connsiteY0" fmla="*/ 14671 h 14943"/>
                  <a:gd name="connsiteX1" fmla="*/ 28298 w 55949"/>
                  <a:gd name="connsiteY1" fmla="*/ 8765 h 14943"/>
                  <a:gd name="connsiteX2" fmla="*/ 485 w 55949"/>
                  <a:gd name="connsiteY2" fmla="*/ 14576 h 14943"/>
                  <a:gd name="connsiteX3" fmla="*/ 6200 w 55949"/>
                  <a:gd name="connsiteY3" fmla="*/ 6956 h 14943"/>
                  <a:gd name="connsiteX4" fmla="*/ 28488 w 55949"/>
                  <a:gd name="connsiteY4" fmla="*/ 2 h 14943"/>
                  <a:gd name="connsiteX5" fmla="*/ 50396 w 55949"/>
                  <a:gd name="connsiteY5" fmla="*/ 7051 h 14943"/>
                  <a:gd name="connsiteX6" fmla="*/ 55730 w 55949"/>
                  <a:gd name="connsiteY6" fmla="*/ 14671 h 14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49" h="14943">
                    <a:moveTo>
                      <a:pt x="55730" y="14671"/>
                    </a:moveTo>
                    <a:cubicBezTo>
                      <a:pt x="54015" y="16481"/>
                      <a:pt x="43347" y="8670"/>
                      <a:pt x="28298" y="8765"/>
                    </a:cubicBezTo>
                    <a:cubicBezTo>
                      <a:pt x="13248" y="8861"/>
                      <a:pt x="2104" y="16385"/>
                      <a:pt x="485" y="14576"/>
                    </a:cubicBezTo>
                    <a:cubicBezTo>
                      <a:pt x="-1135" y="12766"/>
                      <a:pt x="1437" y="10480"/>
                      <a:pt x="6200" y="6956"/>
                    </a:cubicBezTo>
                    <a:cubicBezTo>
                      <a:pt x="12735" y="2397"/>
                      <a:pt x="20520" y="-32"/>
                      <a:pt x="28488" y="2"/>
                    </a:cubicBezTo>
                    <a:cubicBezTo>
                      <a:pt x="36362" y="-87"/>
                      <a:pt x="44051" y="2387"/>
                      <a:pt x="50396" y="7051"/>
                    </a:cubicBezTo>
                    <a:cubicBezTo>
                      <a:pt x="54968" y="10575"/>
                      <a:pt x="56587" y="13909"/>
                      <a:pt x="55730" y="14671"/>
                    </a:cubicBezTo>
                    <a:close/>
                  </a:path>
                </a:pathLst>
              </a:custGeom>
              <a:solidFill>
                <a:srgbClr val="263238"/>
              </a:solidFill>
              <a:ln w="9525" cap="flat">
                <a:noFill/>
                <a:prstDash val="solid"/>
                <a:miter/>
              </a:ln>
            </p:spPr>
            <p:txBody>
              <a:bodyPr rtlCol="0" anchor="ctr"/>
              <a:lstStyle/>
              <a:p>
                <a:endParaRPr lang="en-EG"/>
              </a:p>
            </p:txBody>
          </p:sp>
          <p:sp>
            <p:nvSpPr>
              <p:cNvPr id="120" name="Freeform 119">
                <a:extLst>
                  <a:ext uri="{FF2B5EF4-FFF2-40B4-BE49-F238E27FC236}">
                    <a16:creationId xmlns:a16="http://schemas.microsoft.com/office/drawing/2014/main" id="{4347BA4A-CA1B-DB4E-BC48-EB91D958C047}"/>
                  </a:ext>
                </a:extLst>
              </p:cNvPr>
              <p:cNvSpPr/>
              <p:nvPr/>
            </p:nvSpPr>
            <p:spPr>
              <a:xfrm>
                <a:off x="6067155" y="1867654"/>
                <a:ext cx="45561" cy="126572"/>
              </a:xfrm>
              <a:custGeom>
                <a:avLst/>
                <a:gdLst>
                  <a:gd name="connsiteX0" fmla="*/ 7313 w 45561"/>
                  <a:gd name="connsiteY0" fmla="*/ 125833 h 126572"/>
                  <a:gd name="connsiteX1" fmla="*/ 31792 w 45561"/>
                  <a:gd name="connsiteY1" fmla="*/ 121356 h 126572"/>
                  <a:gd name="connsiteX2" fmla="*/ 39984 w 45561"/>
                  <a:gd name="connsiteY2" fmla="*/ 117546 h 126572"/>
                  <a:gd name="connsiteX3" fmla="*/ 37412 w 45561"/>
                  <a:gd name="connsiteY3" fmla="*/ 106116 h 126572"/>
                  <a:gd name="connsiteX4" fmla="*/ 25886 w 45561"/>
                  <a:gd name="connsiteY4" fmla="*/ 76779 h 126572"/>
                  <a:gd name="connsiteX5" fmla="*/ 169 w 45561"/>
                  <a:gd name="connsiteY5" fmla="*/ 7 h 126572"/>
                  <a:gd name="connsiteX6" fmla="*/ 31982 w 45561"/>
                  <a:gd name="connsiteY6" fmla="*/ 74493 h 126572"/>
                  <a:gd name="connsiteX7" fmla="*/ 43032 w 45561"/>
                  <a:gd name="connsiteY7" fmla="*/ 104020 h 126572"/>
                  <a:gd name="connsiteX8" fmla="*/ 45032 w 45561"/>
                  <a:gd name="connsiteY8" fmla="*/ 119165 h 126572"/>
                  <a:gd name="connsiteX9" fmla="*/ 38745 w 45561"/>
                  <a:gd name="connsiteY9" fmla="*/ 124785 h 126572"/>
                  <a:gd name="connsiteX10" fmla="*/ 32173 w 45561"/>
                  <a:gd name="connsiteY10" fmla="*/ 125737 h 126572"/>
                  <a:gd name="connsiteX11" fmla="*/ 7313 w 45561"/>
                  <a:gd name="connsiteY11" fmla="*/ 125832 h 1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61" h="126572">
                    <a:moveTo>
                      <a:pt x="7313" y="125833"/>
                    </a:moveTo>
                    <a:cubicBezTo>
                      <a:pt x="15243" y="123284"/>
                      <a:pt x="23472" y="121779"/>
                      <a:pt x="31792" y="121356"/>
                    </a:cubicBezTo>
                    <a:cubicBezTo>
                      <a:pt x="35697" y="121356"/>
                      <a:pt x="39317" y="120118"/>
                      <a:pt x="39984" y="117546"/>
                    </a:cubicBezTo>
                    <a:cubicBezTo>
                      <a:pt x="40263" y="113566"/>
                      <a:pt x="39369" y="109592"/>
                      <a:pt x="37412" y="106116"/>
                    </a:cubicBezTo>
                    <a:cubicBezTo>
                      <a:pt x="33697" y="96591"/>
                      <a:pt x="29887" y="87066"/>
                      <a:pt x="25886" y="76779"/>
                    </a:cubicBezTo>
                    <a:cubicBezTo>
                      <a:pt x="9980" y="34964"/>
                      <a:pt x="-1545" y="579"/>
                      <a:pt x="169" y="7"/>
                    </a:cubicBezTo>
                    <a:cubicBezTo>
                      <a:pt x="1884" y="-564"/>
                      <a:pt x="16076" y="32678"/>
                      <a:pt x="31982" y="74493"/>
                    </a:cubicBezTo>
                    <a:cubicBezTo>
                      <a:pt x="35888" y="84780"/>
                      <a:pt x="39507" y="94590"/>
                      <a:pt x="43032" y="104020"/>
                    </a:cubicBezTo>
                    <a:cubicBezTo>
                      <a:pt x="45461" y="108675"/>
                      <a:pt x="46170" y="114039"/>
                      <a:pt x="45032" y="119165"/>
                    </a:cubicBezTo>
                    <a:cubicBezTo>
                      <a:pt x="43925" y="121914"/>
                      <a:pt x="41601" y="123992"/>
                      <a:pt x="38745" y="124785"/>
                    </a:cubicBezTo>
                    <a:cubicBezTo>
                      <a:pt x="36596" y="125342"/>
                      <a:pt x="34392" y="125662"/>
                      <a:pt x="32173" y="125737"/>
                    </a:cubicBezTo>
                    <a:cubicBezTo>
                      <a:pt x="23923" y="126818"/>
                      <a:pt x="15570" y="126850"/>
                      <a:pt x="7313" y="125832"/>
                    </a:cubicBezTo>
                    <a:close/>
                  </a:path>
                </a:pathLst>
              </a:custGeom>
              <a:solidFill>
                <a:srgbClr val="263238"/>
              </a:solidFill>
              <a:ln w="9525" cap="flat">
                <a:noFill/>
                <a:prstDash val="solid"/>
                <a:miter/>
              </a:ln>
            </p:spPr>
            <p:txBody>
              <a:bodyPr rtlCol="0" anchor="ctr"/>
              <a:lstStyle/>
              <a:p>
                <a:endParaRPr lang="en-EG"/>
              </a:p>
            </p:txBody>
          </p:sp>
          <p:sp>
            <p:nvSpPr>
              <p:cNvPr id="121" name="Freeform 120">
                <a:extLst>
                  <a:ext uri="{FF2B5EF4-FFF2-40B4-BE49-F238E27FC236}">
                    <a16:creationId xmlns:a16="http://schemas.microsoft.com/office/drawing/2014/main" id="{167E08E4-DEA2-F945-8855-F351D8C92BF1}"/>
                  </a:ext>
                </a:extLst>
              </p:cNvPr>
              <p:cNvSpPr/>
              <p:nvPr/>
            </p:nvSpPr>
            <p:spPr>
              <a:xfrm>
                <a:off x="5938642" y="2133600"/>
                <a:ext cx="146685" cy="65676"/>
              </a:xfrm>
              <a:custGeom>
                <a:avLst/>
                <a:gdLst>
                  <a:gd name="connsiteX0" fmla="*/ 146685 w 146685"/>
                  <a:gd name="connsiteY0" fmla="*/ 38100 h 65676"/>
                  <a:gd name="connsiteX1" fmla="*/ 0 w 146685"/>
                  <a:gd name="connsiteY1" fmla="*/ 0 h 65676"/>
                  <a:gd name="connsiteX2" fmla="*/ 145256 w 146685"/>
                  <a:gd name="connsiteY2" fmla="*/ 64675 h 65676"/>
                </a:gdLst>
                <a:ahLst/>
                <a:cxnLst>
                  <a:cxn ang="0">
                    <a:pos x="connsiteX0" y="connsiteY0"/>
                  </a:cxn>
                  <a:cxn ang="0">
                    <a:pos x="connsiteX1" y="connsiteY1"/>
                  </a:cxn>
                  <a:cxn ang="0">
                    <a:pos x="connsiteX2" y="connsiteY2"/>
                  </a:cxn>
                </a:cxnLst>
                <a:rect l="l" t="t" r="r" b="b"/>
                <a:pathLst>
                  <a:path w="146685" h="65676">
                    <a:moveTo>
                      <a:pt x="146685" y="38100"/>
                    </a:moveTo>
                    <a:cubicBezTo>
                      <a:pt x="95205" y="39228"/>
                      <a:pt x="44424" y="26038"/>
                      <a:pt x="0" y="0"/>
                    </a:cubicBezTo>
                    <a:cubicBezTo>
                      <a:pt x="0" y="0"/>
                      <a:pt x="35719" y="75152"/>
                      <a:pt x="145256" y="64675"/>
                    </a:cubicBezTo>
                    <a:close/>
                  </a:path>
                </a:pathLst>
              </a:custGeom>
              <a:solidFill>
                <a:srgbClr val="EB996E"/>
              </a:solidFill>
              <a:ln w="9525" cap="flat">
                <a:noFill/>
                <a:prstDash val="solid"/>
                <a:miter/>
              </a:ln>
            </p:spPr>
            <p:txBody>
              <a:bodyPr rtlCol="0" anchor="ctr"/>
              <a:lstStyle/>
              <a:p>
                <a:endParaRPr lang="en-EG"/>
              </a:p>
            </p:txBody>
          </p:sp>
          <p:sp>
            <p:nvSpPr>
              <p:cNvPr id="122" name="Freeform 121">
                <a:extLst>
                  <a:ext uri="{FF2B5EF4-FFF2-40B4-BE49-F238E27FC236}">
                    <a16:creationId xmlns:a16="http://schemas.microsoft.com/office/drawing/2014/main" id="{4E833136-0724-1C4F-BE86-DC4BB84F0E0E}"/>
                  </a:ext>
                </a:extLst>
              </p:cNvPr>
              <p:cNvSpPr/>
              <p:nvPr/>
            </p:nvSpPr>
            <p:spPr>
              <a:xfrm>
                <a:off x="6022786" y="2019559"/>
                <a:ext cx="46249" cy="33796"/>
              </a:xfrm>
              <a:custGeom>
                <a:avLst/>
                <a:gdLst>
                  <a:gd name="connsiteX0" fmla="*/ 45395 w 46249"/>
                  <a:gd name="connsiteY0" fmla="*/ 10313 h 33796"/>
                  <a:gd name="connsiteX1" fmla="*/ 20630 w 46249"/>
                  <a:gd name="connsiteY1" fmla="*/ 216 h 33796"/>
                  <a:gd name="connsiteX2" fmla="*/ 3485 w 46249"/>
                  <a:gd name="connsiteY2" fmla="*/ 9741 h 33796"/>
                  <a:gd name="connsiteX3" fmla="*/ 2342 w 46249"/>
                  <a:gd name="connsiteY3" fmla="*/ 27743 h 33796"/>
                  <a:gd name="connsiteX4" fmla="*/ 22059 w 46249"/>
                  <a:gd name="connsiteY4" fmla="*/ 32696 h 33796"/>
                  <a:gd name="connsiteX5" fmla="*/ 41109 w 46249"/>
                  <a:gd name="connsiteY5" fmla="*/ 21171 h 33796"/>
                  <a:gd name="connsiteX6" fmla="*/ 45395 w 46249"/>
                  <a:gd name="connsiteY6" fmla="*/ 16694 h 33796"/>
                  <a:gd name="connsiteX7" fmla="*/ 45395 w 46249"/>
                  <a:gd name="connsiteY7" fmla="*/ 11075 h 3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49" h="33796">
                    <a:moveTo>
                      <a:pt x="45395" y="10313"/>
                    </a:moveTo>
                    <a:cubicBezTo>
                      <a:pt x="39474" y="2848"/>
                      <a:pt x="30083" y="-981"/>
                      <a:pt x="20630" y="216"/>
                    </a:cubicBezTo>
                    <a:cubicBezTo>
                      <a:pt x="13852" y="907"/>
                      <a:pt x="7654" y="4351"/>
                      <a:pt x="3485" y="9741"/>
                    </a:cubicBezTo>
                    <a:cubicBezTo>
                      <a:pt x="-700" y="14883"/>
                      <a:pt x="-1159" y="22114"/>
                      <a:pt x="2342" y="27743"/>
                    </a:cubicBezTo>
                    <a:cubicBezTo>
                      <a:pt x="7279" y="33279"/>
                      <a:pt x="15093" y="35242"/>
                      <a:pt x="22059" y="32696"/>
                    </a:cubicBezTo>
                    <a:cubicBezTo>
                      <a:pt x="29119" y="30173"/>
                      <a:pt x="35598" y="26253"/>
                      <a:pt x="41109" y="21171"/>
                    </a:cubicBezTo>
                    <a:cubicBezTo>
                      <a:pt x="42794" y="19947"/>
                      <a:pt x="44246" y="18431"/>
                      <a:pt x="45395" y="16694"/>
                    </a:cubicBezTo>
                    <a:cubicBezTo>
                      <a:pt x="46534" y="14994"/>
                      <a:pt x="46534" y="12775"/>
                      <a:pt x="45395" y="11075"/>
                    </a:cubicBezTo>
                  </a:path>
                </a:pathLst>
              </a:custGeom>
              <a:solidFill>
                <a:srgbClr val="EB996E"/>
              </a:solidFill>
              <a:ln w="9525" cap="flat">
                <a:noFill/>
                <a:prstDash val="solid"/>
                <a:miter/>
              </a:ln>
            </p:spPr>
            <p:txBody>
              <a:bodyPr rtlCol="0" anchor="ctr"/>
              <a:lstStyle/>
              <a:p>
                <a:endParaRPr lang="en-EG"/>
              </a:p>
            </p:txBody>
          </p:sp>
          <p:sp>
            <p:nvSpPr>
              <p:cNvPr id="123" name="Freeform 122">
                <a:extLst>
                  <a:ext uri="{FF2B5EF4-FFF2-40B4-BE49-F238E27FC236}">
                    <a16:creationId xmlns:a16="http://schemas.microsoft.com/office/drawing/2014/main" id="{8190B88E-E160-F147-B8CB-3CAE817C4732}"/>
                  </a:ext>
                </a:extLst>
              </p:cNvPr>
              <p:cNvSpPr/>
              <p:nvPr/>
            </p:nvSpPr>
            <p:spPr>
              <a:xfrm>
                <a:off x="6027652" y="2003963"/>
                <a:ext cx="50632" cy="43341"/>
              </a:xfrm>
              <a:custGeom>
                <a:avLst/>
                <a:gdLst>
                  <a:gd name="connsiteX0" fmla="*/ 2429 w 50632"/>
                  <a:gd name="connsiteY0" fmla="*/ 2 h 43341"/>
                  <a:gd name="connsiteX1" fmla="*/ 19003 w 50632"/>
                  <a:gd name="connsiteY1" fmla="*/ 27910 h 43341"/>
                  <a:gd name="connsiteX2" fmla="*/ 50626 w 50632"/>
                  <a:gd name="connsiteY2" fmla="*/ 39911 h 43341"/>
                  <a:gd name="connsiteX3" fmla="*/ 39386 w 50632"/>
                  <a:gd name="connsiteY3" fmla="*/ 43340 h 43341"/>
                  <a:gd name="connsiteX4" fmla="*/ 12907 w 50632"/>
                  <a:gd name="connsiteY4" fmla="*/ 33815 h 43341"/>
                  <a:gd name="connsiteX5" fmla="*/ 144 w 50632"/>
                  <a:gd name="connsiteY5" fmla="*/ 10479 h 43341"/>
                  <a:gd name="connsiteX6" fmla="*/ 2429 w 50632"/>
                  <a:gd name="connsiteY6" fmla="*/ 2 h 4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32" h="43341">
                    <a:moveTo>
                      <a:pt x="2429" y="2"/>
                    </a:moveTo>
                    <a:cubicBezTo>
                      <a:pt x="4906" y="2"/>
                      <a:pt x="4906" y="16289"/>
                      <a:pt x="19003" y="27910"/>
                    </a:cubicBezTo>
                    <a:cubicBezTo>
                      <a:pt x="33100" y="39530"/>
                      <a:pt x="50435" y="37435"/>
                      <a:pt x="50626" y="39911"/>
                    </a:cubicBezTo>
                    <a:cubicBezTo>
                      <a:pt x="50816" y="42388"/>
                      <a:pt x="46721" y="43150"/>
                      <a:pt x="39386" y="43340"/>
                    </a:cubicBezTo>
                    <a:cubicBezTo>
                      <a:pt x="29709" y="43409"/>
                      <a:pt x="20323" y="40033"/>
                      <a:pt x="12907" y="33815"/>
                    </a:cubicBezTo>
                    <a:cubicBezTo>
                      <a:pt x="5776" y="27996"/>
                      <a:pt x="1196" y="19623"/>
                      <a:pt x="144" y="10479"/>
                    </a:cubicBezTo>
                    <a:cubicBezTo>
                      <a:pt x="-523" y="4002"/>
                      <a:pt x="1286" y="-94"/>
                      <a:pt x="2429" y="2"/>
                    </a:cubicBezTo>
                    <a:close/>
                  </a:path>
                </a:pathLst>
              </a:custGeom>
              <a:solidFill>
                <a:srgbClr val="263238"/>
              </a:solidFill>
              <a:ln w="9525" cap="flat">
                <a:noFill/>
                <a:prstDash val="solid"/>
                <a:miter/>
              </a:ln>
            </p:spPr>
            <p:txBody>
              <a:bodyPr rtlCol="0" anchor="ctr"/>
              <a:lstStyle/>
              <a:p>
                <a:endParaRPr lang="en-EG"/>
              </a:p>
            </p:txBody>
          </p:sp>
          <p:sp>
            <p:nvSpPr>
              <p:cNvPr id="124" name="Freeform 123">
                <a:extLst>
                  <a:ext uri="{FF2B5EF4-FFF2-40B4-BE49-F238E27FC236}">
                    <a16:creationId xmlns:a16="http://schemas.microsoft.com/office/drawing/2014/main" id="{2F9C2720-79B2-5648-B4F9-BF903981E1AC}"/>
                  </a:ext>
                </a:extLst>
              </p:cNvPr>
              <p:cNvSpPr/>
              <p:nvPr/>
            </p:nvSpPr>
            <p:spPr>
              <a:xfrm>
                <a:off x="5957267" y="1843943"/>
                <a:ext cx="68974" cy="20242"/>
              </a:xfrm>
              <a:custGeom>
                <a:avLst/>
                <a:gdLst>
                  <a:gd name="connsiteX0" fmla="*/ 68909 w 68974"/>
                  <a:gd name="connsiteY0" fmla="*/ 11146 h 20242"/>
                  <a:gd name="connsiteX1" fmla="*/ 34619 w 68974"/>
                  <a:gd name="connsiteY1" fmla="*/ 15527 h 20242"/>
                  <a:gd name="connsiteX2" fmla="*/ 234 w 68974"/>
                  <a:gd name="connsiteY2" fmla="*/ 18956 h 20242"/>
                  <a:gd name="connsiteX3" fmla="*/ 7473 w 68974"/>
                  <a:gd name="connsiteY3" fmla="*/ 9431 h 20242"/>
                  <a:gd name="connsiteX4" fmla="*/ 59765 w 68974"/>
                  <a:gd name="connsiteY4" fmla="*/ 3526 h 20242"/>
                  <a:gd name="connsiteX5" fmla="*/ 68909 w 68974"/>
                  <a:gd name="connsiteY5" fmla="*/ 11146 h 2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974" h="20242">
                    <a:moveTo>
                      <a:pt x="68909" y="11146"/>
                    </a:moveTo>
                    <a:cubicBezTo>
                      <a:pt x="67385" y="15337"/>
                      <a:pt x="52336" y="13432"/>
                      <a:pt x="34619" y="15527"/>
                    </a:cubicBezTo>
                    <a:cubicBezTo>
                      <a:pt x="16903" y="17623"/>
                      <a:pt x="2616" y="22576"/>
                      <a:pt x="234" y="18956"/>
                    </a:cubicBezTo>
                    <a:cubicBezTo>
                      <a:pt x="-814" y="17146"/>
                      <a:pt x="1663" y="13336"/>
                      <a:pt x="7473" y="9431"/>
                    </a:cubicBezTo>
                    <a:cubicBezTo>
                      <a:pt x="23035" y="-567"/>
                      <a:pt x="42365" y="-2750"/>
                      <a:pt x="59765" y="3526"/>
                    </a:cubicBezTo>
                    <a:cubicBezTo>
                      <a:pt x="66243" y="6002"/>
                      <a:pt x="69481" y="9241"/>
                      <a:pt x="68909" y="11146"/>
                    </a:cubicBezTo>
                    <a:close/>
                  </a:path>
                </a:pathLst>
              </a:custGeom>
              <a:solidFill>
                <a:srgbClr val="263238"/>
              </a:solidFill>
              <a:ln w="9525" cap="flat">
                <a:noFill/>
                <a:prstDash val="solid"/>
                <a:miter/>
              </a:ln>
            </p:spPr>
            <p:txBody>
              <a:bodyPr rtlCol="0" anchor="ctr"/>
              <a:lstStyle/>
              <a:p>
                <a:endParaRPr lang="en-EG"/>
              </a:p>
            </p:txBody>
          </p:sp>
          <p:sp>
            <p:nvSpPr>
              <p:cNvPr id="125" name="Freeform 124">
                <a:extLst>
                  <a:ext uri="{FF2B5EF4-FFF2-40B4-BE49-F238E27FC236}">
                    <a16:creationId xmlns:a16="http://schemas.microsoft.com/office/drawing/2014/main" id="{265A6EB5-9B04-9141-8245-AAB753A3EF7A}"/>
                  </a:ext>
                </a:extLst>
              </p:cNvPr>
              <p:cNvSpPr/>
              <p:nvPr/>
            </p:nvSpPr>
            <p:spPr>
              <a:xfrm>
                <a:off x="6110747" y="1819338"/>
                <a:ext cx="51823" cy="16933"/>
              </a:xfrm>
              <a:custGeom>
                <a:avLst/>
                <a:gdLst>
                  <a:gd name="connsiteX0" fmla="*/ 51447 w 51823"/>
                  <a:gd name="connsiteY0" fmla="*/ 15367 h 16933"/>
                  <a:gd name="connsiteX1" fmla="*/ 25920 w 51823"/>
                  <a:gd name="connsiteY1" fmla="*/ 15367 h 16933"/>
                  <a:gd name="connsiteX2" fmla="*/ 297 w 51823"/>
                  <a:gd name="connsiteY2" fmla="*/ 14129 h 16933"/>
                  <a:gd name="connsiteX3" fmla="*/ 5536 w 51823"/>
                  <a:gd name="connsiteY3" fmla="*/ 5747 h 16933"/>
                  <a:gd name="connsiteX4" fmla="*/ 26301 w 51823"/>
                  <a:gd name="connsiteY4" fmla="*/ 32 h 16933"/>
                  <a:gd name="connsiteX5" fmla="*/ 46779 w 51823"/>
                  <a:gd name="connsiteY5" fmla="*/ 6890 h 16933"/>
                  <a:gd name="connsiteX6" fmla="*/ 51447 w 51823"/>
                  <a:gd name="connsiteY6" fmla="*/ 15367 h 1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23" h="16933">
                    <a:moveTo>
                      <a:pt x="51447" y="15367"/>
                    </a:moveTo>
                    <a:cubicBezTo>
                      <a:pt x="48780" y="18892"/>
                      <a:pt x="38397" y="15367"/>
                      <a:pt x="25920" y="15367"/>
                    </a:cubicBezTo>
                    <a:cubicBezTo>
                      <a:pt x="13442" y="15367"/>
                      <a:pt x="2774" y="17749"/>
                      <a:pt x="297" y="14129"/>
                    </a:cubicBezTo>
                    <a:cubicBezTo>
                      <a:pt x="-750" y="12415"/>
                      <a:pt x="964" y="8986"/>
                      <a:pt x="5536" y="5747"/>
                    </a:cubicBezTo>
                    <a:cubicBezTo>
                      <a:pt x="11689" y="1716"/>
                      <a:pt x="18952" y="-283"/>
                      <a:pt x="26301" y="32"/>
                    </a:cubicBezTo>
                    <a:cubicBezTo>
                      <a:pt x="33670" y="157"/>
                      <a:pt x="40821" y="2551"/>
                      <a:pt x="46779" y="6890"/>
                    </a:cubicBezTo>
                    <a:cubicBezTo>
                      <a:pt x="51161" y="10224"/>
                      <a:pt x="52590" y="13748"/>
                      <a:pt x="51447" y="15367"/>
                    </a:cubicBezTo>
                    <a:close/>
                  </a:path>
                </a:pathLst>
              </a:custGeom>
              <a:solidFill>
                <a:srgbClr val="263238"/>
              </a:solidFill>
              <a:ln w="9525" cap="flat">
                <a:noFill/>
                <a:prstDash val="solid"/>
                <a:miter/>
              </a:ln>
            </p:spPr>
            <p:txBody>
              <a:bodyPr rtlCol="0" anchor="ctr"/>
              <a:lstStyle/>
              <a:p>
                <a:endParaRPr lang="en-EG"/>
              </a:p>
            </p:txBody>
          </p:sp>
          <p:sp>
            <p:nvSpPr>
              <p:cNvPr id="126" name="Freeform 125">
                <a:extLst>
                  <a:ext uri="{FF2B5EF4-FFF2-40B4-BE49-F238E27FC236}">
                    <a16:creationId xmlns:a16="http://schemas.microsoft.com/office/drawing/2014/main" id="{B1CCFA5D-D559-2C43-B9E9-7557C21C3699}"/>
                  </a:ext>
                </a:extLst>
              </p:cNvPr>
              <p:cNvSpPr/>
              <p:nvPr/>
            </p:nvSpPr>
            <p:spPr>
              <a:xfrm>
                <a:off x="5793195" y="1669160"/>
                <a:ext cx="306620" cy="442055"/>
              </a:xfrm>
              <a:custGeom>
                <a:avLst/>
                <a:gdLst>
                  <a:gd name="connsiteX0" fmla="*/ 0 w 306620"/>
                  <a:gd name="connsiteY0" fmla="*/ 435864 h 442055"/>
                  <a:gd name="connsiteX1" fmla="*/ 114487 w 306620"/>
                  <a:gd name="connsiteY1" fmla="*/ 359654 h 442055"/>
                  <a:gd name="connsiteX2" fmla="*/ 115634 w 306620"/>
                  <a:gd name="connsiteY2" fmla="*/ 328422 h 442055"/>
                  <a:gd name="connsiteX3" fmla="*/ 107347 w 306620"/>
                  <a:gd name="connsiteY3" fmla="*/ 248793 h 442055"/>
                  <a:gd name="connsiteX4" fmla="*/ 179261 w 306620"/>
                  <a:gd name="connsiteY4" fmla="*/ 171260 h 442055"/>
                  <a:gd name="connsiteX5" fmla="*/ 188786 w 306620"/>
                  <a:gd name="connsiteY5" fmla="*/ 109823 h 442055"/>
                  <a:gd name="connsiteX6" fmla="*/ 233839 w 306620"/>
                  <a:gd name="connsiteY6" fmla="*/ 74867 h 442055"/>
                  <a:gd name="connsiteX7" fmla="*/ 287465 w 306620"/>
                  <a:gd name="connsiteY7" fmla="*/ 51530 h 442055"/>
                  <a:gd name="connsiteX8" fmla="*/ 302514 w 306620"/>
                  <a:gd name="connsiteY8" fmla="*/ 0 h 442055"/>
                  <a:gd name="connsiteX9" fmla="*/ 63436 w 306620"/>
                  <a:gd name="connsiteY9" fmla="*/ 58103 h 442055"/>
                  <a:gd name="connsiteX10" fmla="*/ 15811 w 306620"/>
                  <a:gd name="connsiteY10" fmla="*/ 88678 h 442055"/>
                  <a:gd name="connsiteX11" fmla="*/ 6286 w 306620"/>
                  <a:gd name="connsiteY11" fmla="*/ 147352 h 442055"/>
                  <a:gd name="connsiteX12" fmla="*/ 20098 w 306620"/>
                  <a:gd name="connsiteY12" fmla="*/ 442055 h 44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620" h="442055">
                    <a:moveTo>
                      <a:pt x="0" y="435864"/>
                    </a:moveTo>
                    <a:cubicBezTo>
                      <a:pt x="52660" y="446434"/>
                      <a:pt x="103917" y="412313"/>
                      <a:pt x="114487" y="359654"/>
                    </a:cubicBezTo>
                    <a:cubicBezTo>
                      <a:pt x="116550" y="349373"/>
                      <a:pt x="116937" y="338826"/>
                      <a:pt x="115634" y="328422"/>
                    </a:cubicBezTo>
                    <a:cubicBezTo>
                      <a:pt x="112204" y="301562"/>
                      <a:pt x="97822" y="273939"/>
                      <a:pt x="107347" y="248793"/>
                    </a:cubicBezTo>
                    <a:cubicBezTo>
                      <a:pt x="119634" y="215170"/>
                      <a:pt x="166783" y="204788"/>
                      <a:pt x="179261" y="171260"/>
                    </a:cubicBezTo>
                    <a:cubicBezTo>
                      <a:pt x="186595" y="152210"/>
                      <a:pt x="180022" y="128969"/>
                      <a:pt x="188786" y="109823"/>
                    </a:cubicBezTo>
                    <a:cubicBezTo>
                      <a:pt x="197548" y="90678"/>
                      <a:pt x="215455" y="81248"/>
                      <a:pt x="233839" y="74867"/>
                    </a:cubicBezTo>
                    <a:cubicBezTo>
                      <a:pt x="252222" y="68485"/>
                      <a:pt x="271939" y="63627"/>
                      <a:pt x="287465" y="51530"/>
                    </a:cubicBezTo>
                    <a:cubicBezTo>
                      <a:pt x="302990" y="39434"/>
                      <a:pt x="312515" y="16859"/>
                      <a:pt x="302514" y="0"/>
                    </a:cubicBezTo>
                    <a:cubicBezTo>
                      <a:pt x="220800" y="9823"/>
                      <a:pt x="140544" y="29327"/>
                      <a:pt x="63436" y="58103"/>
                    </a:cubicBezTo>
                    <a:cubicBezTo>
                      <a:pt x="45625" y="64770"/>
                      <a:pt x="26860" y="72866"/>
                      <a:pt x="15811" y="88678"/>
                    </a:cubicBezTo>
                    <a:cubicBezTo>
                      <a:pt x="4763" y="104489"/>
                      <a:pt x="5143" y="126778"/>
                      <a:pt x="6286" y="147352"/>
                    </a:cubicBezTo>
                    <a:cubicBezTo>
                      <a:pt x="10858" y="245586"/>
                      <a:pt x="15462" y="343821"/>
                      <a:pt x="20098" y="442055"/>
                    </a:cubicBezTo>
                  </a:path>
                </a:pathLst>
              </a:custGeom>
              <a:solidFill>
                <a:srgbClr val="263238"/>
              </a:solidFill>
              <a:ln w="9525" cap="flat">
                <a:noFill/>
                <a:prstDash val="solid"/>
                <a:miter/>
              </a:ln>
            </p:spPr>
            <p:txBody>
              <a:bodyPr rtlCol="0" anchor="ctr"/>
              <a:lstStyle/>
              <a:p>
                <a:endParaRPr lang="en-EG"/>
              </a:p>
            </p:txBody>
          </p:sp>
          <p:sp>
            <p:nvSpPr>
              <p:cNvPr id="127" name="Freeform 126">
                <a:extLst>
                  <a:ext uri="{FF2B5EF4-FFF2-40B4-BE49-F238E27FC236}">
                    <a16:creationId xmlns:a16="http://schemas.microsoft.com/office/drawing/2014/main" id="{EC65B9FF-49B9-DD42-9CF5-E05D3AF62539}"/>
                  </a:ext>
                </a:extLst>
              </p:cNvPr>
              <p:cNvSpPr/>
              <p:nvPr/>
            </p:nvSpPr>
            <p:spPr>
              <a:xfrm>
                <a:off x="5283885" y="1665446"/>
                <a:ext cx="680092" cy="477929"/>
              </a:xfrm>
              <a:custGeom>
                <a:avLst/>
                <a:gdLst>
                  <a:gd name="connsiteX0" fmla="*/ 680093 w 680092"/>
                  <a:gd name="connsiteY0" fmla="*/ 0 h 477929"/>
                  <a:gd name="connsiteX1" fmla="*/ 673902 w 680092"/>
                  <a:gd name="connsiteY1" fmla="*/ 7048 h 477929"/>
                  <a:gd name="connsiteX2" fmla="*/ 651327 w 680092"/>
                  <a:gd name="connsiteY2" fmla="*/ 21622 h 477929"/>
                  <a:gd name="connsiteX3" fmla="*/ 610084 w 680092"/>
                  <a:gd name="connsiteY3" fmla="*/ 31147 h 477929"/>
                  <a:gd name="connsiteX4" fmla="*/ 554077 w 680092"/>
                  <a:gd name="connsiteY4" fmla="*/ 33242 h 477929"/>
                  <a:gd name="connsiteX5" fmla="*/ 488926 w 680092"/>
                  <a:gd name="connsiteY5" fmla="*/ 46482 h 477929"/>
                  <a:gd name="connsiteX6" fmla="*/ 461208 w 680092"/>
                  <a:gd name="connsiteY6" fmla="*/ 69818 h 477929"/>
                  <a:gd name="connsiteX7" fmla="*/ 445206 w 680092"/>
                  <a:gd name="connsiteY7" fmla="*/ 106204 h 477929"/>
                  <a:gd name="connsiteX8" fmla="*/ 419489 w 680092"/>
                  <a:gd name="connsiteY8" fmla="*/ 140303 h 477929"/>
                  <a:gd name="connsiteX9" fmla="*/ 377865 w 680092"/>
                  <a:gd name="connsiteY9" fmla="*/ 155639 h 477929"/>
                  <a:gd name="connsiteX10" fmla="*/ 342146 w 680092"/>
                  <a:gd name="connsiteY10" fmla="*/ 179642 h 477929"/>
                  <a:gd name="connsiteX11" fmla="*/ 326144 w 680092"/>
                  <a:gd name="connsiteY11" fmla="*/ 222409 h 477929"/>
                  <a:gd name="connsiteX12" fmla="*/ 312619 w 680092"/>
                  <a:gd name="connsiteY12" fmla="*/ 268129 h 477929"/>
                  <a:gd name="connsiteX13" fmla="*/ 245181 w 680092"/>
                  <a:gd name="connsiteY13" fmla="*/ 325279 h 477929"/>
                  <a:gd name="connsiteX14" fmla="*/ 202891 w 680092"/>
                  <a:gd name="connsiteY14" fmla="*/ 330327 h 477929"/>
                  <a:gd name="connsiteX15" fmla="*/ 164791 w 680092"/>
                  <a:gd name="connsiteY15" fmla="*/ 336709 h 477929"/>
                  <a:gd name="connsiteX16" fmla="*/ 149836 w 680092"/>
                  <a:gd name="connsiteY16" fmla="*/ 347281 h 477929"/>
                  <a:gd name="connsiteX17" fmla="*/ 139645 w 680092"/>
                  <a:gd name="connsiteY17" fmla="*/ 362045 h 477929"/>
                  <a:gd name="connsiteX18" fmla="*/ 115927 w 680092"/>
                  <a:gd name="connsiteY18" fmla="*/ 425482 h 477929"/>
                  <a:gd name="connsiteX19" fmla="*/ 76589 w 680092"/>
                  <a:gd name="connsiteY19" fmla="*/ 465392 h 477929"/>
                  <a:gd name="connsiteX20" fmla="*/ 35631 w 680092"/>
                  <a:gd name="connsiteY20" fmla="*/ 477679 h 477929"/>
                  <a:gd name="connsiteX21" fmla="*/ 8866 w 680092"/>
                  <a:gd name="connsiteY21" fmla="*/ 475679 h 477929"/>
                  <a:gd name="connsiteX22" fmla="*/ 2199 w 680092"/>
                  <a:gd name="connsiteY22" fmla="*/ 473774 h 477929"/>
                  <a:gd name="connsiteX23" fmla="*/ 8 w 680092"/>
                  <a:gd name="connsiteY23" fmla="*/ 472821 h 477929"/>
                  <a:gd name="connsiteX24" fmla="*/ 35441 w 680092"/>
                  <a:gd name="connsiteY24" fmla="*/ 475774 h 477929"/>
                  <a:gd name="connsiteX25" fmla="*/ 74970 w 680092"/>
                  <a:gd name="connsiteY25" fmla="*/ 463106 h 477929"/>
                  <a:gd name="connsiteX26" fmla="*/ 111831 w 680092"/>
                  <a:gd name="connsiteY26" fmla="*/ 423958 h 477929"/>
                  <a:gd name="connsiteX27" fmla="*/ 134977 w 680092"/>
                  <a:gd name="connsiteY27" fmla="*/ 360235 h 477929"/>
                  <a:gd name="connsiteX28" fmla="*/ 146217 w 680092"/>
                  <a:gd name="connsiteY28" fmla="*/ 344329 h 477929"/>
                  <a:gd name="connsiteX29" fmla="*/ 162409 w 680092"/>
                  <a:gd name="connsiteY29" fmla="*/ 332708 h 477929"/>
                  <a:gd name="connsiteX30" fmla="*/ 202414 w 680092"/>
                  <a:gd name="connsiteY30" fmla="*/ 325660 h 477929"/>
                  <a:gd name="connsiteX31" fmla="*/ 243467 w 680092"/>
                  <a:gd name="connsiteY31" fmla="*/ 320611 h 477929"/>
                  <a:gd name="connsiteX32" fmla="*/ 308142 w 680092"/>
                  <a:gd name="connsiteY32" fmla="*/ 265557 h 477929"/>
                  <a:gd name="connsiteX33" fmla="*/ 321382 w 680092"/>
                  <a:gd name="connsiteY33" fmla="*/ 221456 h 477929"/>
                  <a:gd name="connsiteX34" fmla="*/ 338050 w 680092"/>
                  <a:gd name="connsiteY34" fmla="*/ 176974 h 477929"/>
                  <a:gd name="connsiteX35" fmla="*/ 355195 w 680092"/>
                  <a:gd name="connsiteY35" fmla="*/ 160591 h 477929"/>
                  <a:gd name="connsiteX36" fmla="*/ 376341 w 680092"/>
                  <a:gd name="connsiteY36" fmla="*/ 151066 h 477929"/>
                  <a:gd name="connsiteX37" fmla="*/ 416632 w 680092"/>
                  <a:gd name="connsiteY37" fmla="*/ 136398 h 477929"/>
                  <a:gd name="connsiteX38" fmla="*/ 440635 w 680092"/>
                  <a:gd name="connsiteY38" fmla="*/ 104680 h 477929"/>
                  <a:gd name="connsiteX39" fmla="*/ 457589 w 680092"/>
                  <a:gd name="connsiteY39" fmla="*/ 68104 h 477929"/>
                  <a:gd name="connsiteX40" fmla="*/ 487116 w 680092"/>
                  <a:gd name="connsiteY40" fmla="*/ 43434 h 477929"/>
                  <a:gd name="connsiteX41" fmla="*/ 553791 w 680092"/>
                  <a:gd name="connsiteY41" fmla="*/ 30385 h 477929"/>
                  <a:gd name="connsiteX42" fmla="*/ 609608 w 680092"/>
                  <a:gd name="connsiteY42" fmla="*/ 29051 h 477929"/>
                  <a:gd name="connsiteX43" fmla="*/ 650470 w 680092"/>
                  <a:gd name="connsiteY43" fmla="*/ 20098 h 477929"/>
                  <a:gd name="connsiteX44" fmla="*/ 680093 w 680092"/>
                  <a:gd name="connsiteY44" fmla="*/ 0 h 47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80092" h="477929">
                    <a:moveTo>
                      <a:pt x="680093" y="0"/>
                    </a:moveTo>
                    <a:cubicBezTo>
                      <a:pt x="678232" y="2520"/>
                      <a:pt x="676161" y="4878"/>
                      <a:pt x="673902" y="7048"/>
                    </a:cubicBezTo>
                    <a:cubicBezTo>
                      <a:pt x="667286" y="13188"/>
                      <a:pt x="659646" y="18120"/>
                      <a:pt x="651327" y="21622"/>
                    </a:cubicBezTo>
                    <a:cubicBezTo>
                      <a:pt x="638145" y="26878"/>
                      <a:pt x="624237" y="30090"/>
                      <a:pt x="610084" y="31147"/>
                    </a:cubicBezTo>
                    <a:cubicBezTo>
                      <a:pt x="593606" y="33147"/>
                      <a:pt x="574651" y="32766"/>
                      <a:pt x="554077" y="33242"/>
                    </a:cubicBezTo>
                    <a:cubicBezTo>
                      <a:pt x="531692" y="33236"/>
                      <a:pt x="509534" y="37739"/>
                      <a:pt x="488926" y="46482"/>
                    </a:cubicBezTo>
                    <a:cubicBezTo>
                      <a:pt x="477787" y="51674"/>
                      <a:pt x="468223" y="59727"/>
                      <a:pt x="461208" y="69818"/>
                    </a:cubicBezTo>
                    <a:cubicBezTo>
                      <a:pt x="454560" y="81325"/>
                      <a:pt x="449194" y="93527"/>
                      <a:pt x="445206" y="106204"/>
                    </a:cubicBezTo>
                    <a:cubicBezTo>
                      <a:pt x="440770" y="120169"/>
                      <a:pt x="431697" y="132199"/>
                      <a:pt x="419489" y="140303"/>
                    </a:cubicBezTo>
                    <a:cubicBezTo>
                      <a:pt x="406248" y="146994"/>
                      <a:pt x="392282" y="152140"/>
                      <a:pt x="377865" y="155639"/>
                    </a:cubicBezTo>
                    <a:cubicBezTo>
                      <a:pt x="363522" y="159226"/>
                      <a:pt x="350886" y="167717"/>
                      <a:pt x="342146" y="179642"/>
                    </a:cubicBezTo>
                    <a:cubicBezTo>
                      <a:pt x="334225" y="192791"/>
                      <a:pt x="328800" y="207289"/>
                      <a:pt x="326144" y="222409"/>
                    </a:cubicBezTo>
                    <a:cubicBezTo>
                      <a:pt x="323358" y="238106"/>
                      <a:pt x="318821" y="253442"/>
                      <a:pt x="312619" y="268129"/>
                    </a:cubicBezTo>
                    <a:cubicBezTo>
                      <a:pt x="298988" y="295668"/>
                      <a:pt x="274583" y="316350"/>
                      <a:pt x="245181" y="325279"/>
                    </a:cubicBezTo>
                    <a:cubicBezTo>
                      <a:pt x="231384" y="328899"/>
                      <a:pt x="217153" y="330597"/>
                      <a:pt x="202891" y="330327"/>
                    </a:cubicBezTo>
                    <a:cubicBezTo>
                      <a:pt x="189894" y="329916"/>
                      <a:pt x="176944" y="332085"/>
                      <a:pt x="164791" y="336709"/>
                    </a:cubicBezTo>
                    <a:cubicBezTo>
                      <a:pt x="159225" y="339329"/>
                      <a:pt x="154163" y="342908"/>
                      <a:pt x="149836" y="347281"/>
                    </a:cubicBezTo>
                    <a:cubicBezTo>
                      <a:pt x="145823" y="351748"/>
                      <a:pt x="142398" y="356709"/>
                      <a:pt x="139645" y="362045"/>
                    </a:cubicBezTo>
                    <a:cubicBezTo>
                      <a:pt x="128881" y="383477"/>
                      <a:pt x="125452" y="406527"/>
                      <a:pt x="115927" y="425482"/>
                    </a:cubicBezTo>
                    <a:cubicBezTo>
                      <a:pt x="107113" y="442429"/>
                      <a:pt x="93407" y="456334"/>
                      <a:pt x="76589" y="465392"/>
                    </a:cubicBezTo>
                    <a:cubicBezTo>
                      <a:pt x="63973" y="472370"/>
                      <a:pt x="50006" y="476560"/>
                      <a:pt x="35631" y="477679"/>
                    </a:cubicBezTo>
                    <a:cubicBezTo>
                      <a:pt x="26660" y="478349"/>
                      <a:pt x="17639" y="477675"/>
                      <a:pt x="8866" y="475679"/>
                    </a:cubicBezTo>
                    <a:cubicBezTo>
                      <a:pt x="5913" y="475012"/>
                      <a:pt x="3723" y="474155"/>
                      <a:pt x="2199" y="473774"/>
                    </a:cubicBezTo>
                    <a:cubicBezTo>
                      <a:pt x="675" y="473393"/>
                      <a:pt x="-87" y="472916"/>
                      <a:pt x="8" y="472821"/>
                    </a:cubicBezTo>
                    <a:cubicBezTo>
                      <a:pt x="11573" y="475768"/>
                      <a:pt x="23548" y="476766"/>
                      <a:pt x="35441" y="475774"/>
                    </a:cubicBezTo>
                    <a:cubicBezTo>
                      <a:pt x="49357" y="474356"/>
                      <a:pt x="62822" y="470041"/>
                      <a:pt x="74970" y="463106"/>
                    </a:cubicBezTo>
                    <a:cubicBezTo>
                      <a:pt x="90859" y="453990"/>
                      <a:pt x="103688" y="440366"/>
                      <a:pt x="111831" y="423958"/>
                    </a:cubicBezTo>
                    <a:cubicBezTo>
                      <a:pt x="121356" y="405670"/>
                      <a:pt x="124023" y="382715"/>
                      <a:pt x="134977" y="360235"/>
                    </a:cubicBezTo>
                    <a:cubicBezTo>
                      <a:pt x="137990" y="354451"/>
                      <a:pt x="141771" y="349100"/>
                      <a:pt x="146217" y="344329"/>
                    </a:cubicBezTo>
                    <a:cubicBezTo>
                      <a:pt x="150865" y="339506"/>
                      <a:pt x="156352" y="335568"/>
                      <a:pt x="162409" y="332708"/>
                    </a:cubicBezTo>
                    <a:cubicBezTo>
                      <a:pt x="175134" y="327691"/>
                      <a:pt x="188741" y="325293"/>
                      <a:pt x="202414" y="325660"/>
                    </a:cubicBezTo>
                    <a:cubicBezTo>
                      <a:pt x="216266" y="325879"/>
                      <a:pt x="230081" y="324180"/>
                      <a:pt x="243467" y="320611"/>
                    </a:cubicBezTo>
                    <a:cubicBezTo>
                      <a:pt x="271716" y="312003"/>
                      <a:pt x="295133" y="292069"/>
                      <a:pt x="308142" y="265557"/>
                    </a:cubicBezTo>
                    <a:cubicBezTo>
                      <a:pt x="314092" y="251363"/>
                      <a:pt x="318530" y="236581"/>
                      <a:pt x="321382" y="221456"/>
                    </a:cubicBezTo>
                    <a:cubicBezTo>
                      <a:pt x="324140" y="205726"/>
                      <a:pt x="329792" y="190644"/>
                      <a:pt x="338050" y="176974"/>
                    </a:cubicBezTo>
                    <a:cubicBezTo>
                      <a:pt x="342557" y="170375"/>
                      <a:pt x="348398" y="164794"/>
                      <a:pt x="355195" y="160591"/>
                    </a:cubicBezTo>
                    <a:cubicBezTo>
                      <a:pt x="361825" y="156558"/>
                      <a:pt x="368927" y="153358"/>
                      <a:pt x="376341" y="151066"/>
                    </a:cubicBezTo>
                    <a:cubicBezTo>
                      <a:pt x="390272" y="147682"/>
                      <a:pt x="403785" y="142762"/>
                      <a:pt x="416632" y="136398"/>
                    </a:cubicBezTo>
                    <a:cubicBezTo>
                      <a:pt x="428001" y="128856"/>
                      <a:pt x="436465" y="117670"/>
                      <a:pt x="440635" y="104680"/>
                    </a:cubicBezTo>
                    <a:cubicBezTo>
                      <a:pt x="444906" y="91894"/>
                      <a:pt x="450593" y="79626"/>
                      <a:pt x="457589" y="68104"/>
                    </a:cubicBezTo>
                    <a:cubicBezTo>
                      <a:pt x="465084" y="57421"/>
                      <a:pt x="475271" y="48910"/>
                      <a:pt x="487116" y="43434"/>
                    </a:cubicBezTo>
                    <a:cubicBezTo>
                      <a:pt x="508230" y="34618"/>
                      <a:pt x="530912" y="30178"/>
                      <a:pt x="553791" y="30385"/>
                    </a:cubicBezTo>
                    <a:cubicBezTo>
                      <a:pt x="574651" y="30385"/>
                      <a:pt x="593320" y="30385"/>
                      <a:pt x="609608" y="29051"/>
                    </a:cubicBezTo>
                    <a:cubicBezTo>
                      <a:pt x="623597" y="28106"/>
                      <a:pt x="637368" y="25088"/>
                      <a:pt x="650470" y="20098"/>
                    </a:cubicBezTo>
                    <a:cubicBezTo>
                      <a:pt x="661600" y="15468"/>
                      <a:pt x="671677" y="8631"/>
                      <a:pt x="680093" y="0"/>
                    </a:cubicBezTo>
                    <a:close/>
                  </a:path>
                </a:pathLst>
              </a:custGeom>
              <a:solidFill>
                <a:srgbClr val="263238"/>
              </a:solidFill>
              <a:ln w="9525" cap="flat">
                <a:noFill/>
                <a:prstDash val="solid"/>
                <a:miter/>
              </a:ln>
            </p:spPr>
            <p:txBody>
              <a:bodyPr rtlCol="0" anchor="ctr"/>
              <a:lstStyle/>
              <a:p>
                <a:endParaRPr lang="en-EG"/>
              </a:p>
            </p:txBody>
          </p:sp>
          <p:sp>
            <p:nvSpPr>
              <p:cNvPr id="128" name="Freeform 127">
                <a:extLst>
                  <a:ext uri="{FF2B5EF4-FFF2-40B4-BE49-F238E27FC236}">
                    <a16:creationId xmlns:a16="http://schemas.microsoft.com/office/drawing/2014/main" id="{953775D2-F629-F742-B93C-DFEAB3A8E4A9}"/>
                  </a:ext>
                </a:extLst>
              </p:cNvPr>
              <p:cNvSpPr/>
              <p:nvPr/>
            </p:nvSpPr>
            <p:spPr>
              <a:xfrm>
                <a:off x="5596694" y="2269869"/>
                <a:ext cx="685085" cy="1047688"/>
              </a:xfrm>
              <a:custGeom>
                <a:avLst/>
                <a:gdLst>
                  <a:gd name="connsiteX0" fmla="*/ 285750 w 685085"/>
                  <a:gd name="connsiteY0" fmla="*/ 4129 h 1047688"/>
                  <a:gd name="connsiteX1" fmla="*/ 0 w 685085"/>
                  <a:gd name="connsiteY1" fmla="*/ 128526 h 1047688"/>
                  <a:gd name="connsiteX2" fmla="*/ 87630 w 685085"/>
                  <a:gd name="connsiteY2" fmla="*/ 390939 h 1047688"/>
                  <a:gd name="connsiteX3" fmla="*/ 163068 w 685085"/>
                  <a:gd name="connsiteY3" fmla="*/ 655258 h 1047688"/>
                  <a:gd name="connsiteX4" fmla="*/ 61055 w 685085"/>
                  <a:gd name="connsiteY4" fmla="*/ 959106 h 1047688"/>
                  <a:gd name="connsiteX5" fmla="*/ 665988 w 685085"/>
                  <a:gd name="connsiteY5" fmla="*/ 1047688 h 1047688"/>
                  <a:gd name="connsiteX6" fmla="*/ 624554 w 685085"/>
                  <a:gd name="connsiteY6" fmla="*/ 616587 h 1047688"/>
                  <a:gd name="connsiteX7" fmla="*/ 679990 w 685085"/>
                  <a:gd name="connsiteY7" fmla="*/ 339028 h 1047688"/>
                  <a:gd name="connsiteX8" fmla="*/ 529971 w 685085"/>
                  <a:gd name="connsiteY8" fmla="*/ 34704 h 1047688"/>
                  <a:gd name="connsiteX9" fmla="*/ 285750 w 685085"/>
                  <a:gd name="connsiteY9" fmla="*/ 4129 h 104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085" h="1047688">
                    <a:moveTo>
                      <a:pt x="285750" y="4129"/>
                    </a:moveTo>
                    <a:cubicBezTo>
                      <a:pt x="154496" y="16512"/>
                      <a:pt x="66675" y="64137"/>
                      <a:pt x="0" y="128526"/>
                    </a:cubicBezTo>
                    <a:lnTo>
                      <a:pt x="87630" y="390939"/>
                    </a:lnTo>
                    <a:cubicBezTo>
                      <a:pt x="87630" y="390939"/>
                      <a:pt x="168497" y="545435"/>
                      <a:pt x="163068" y="655258"/>
                    </a:cubicBezTo>
                    <a:cubicBezTo>
                      <a:pt x="157639" y="765081"/>
                      <a:pt x="104489" y="810516"/>
                      <a:pt x="61055" y="959106"/>
                    </a:cubicBezTo>
                    <a:lnTo>
                      <a:pt x="665988" y="1047688"/>
                    </a:lnTo>
                    <a:cubicBezTo>
                      <a:pt x="665988" y="1047688"/>
                      <a:pt x="631889" y="693453"/>
                      <a:pt x="624554" y="616587"/>
                    </a:cubicBezTo>
                    <a:cubicBezTo>
                      <a:pt x="617220" y="539720"/>
                      <a:pt x="707041" y="441041"/>
                      <a:pt x="679990" y="339028"/>
                    </a:cubicBezTo>
                    <a:cubicBezTo>
                      <a:pt x="619792" y="112428"/>
                      <a:pt x="529971" y="34704"/>
                      <a:pt x="529971" y="34704"/>
                    </a:cubicBezTo>
                    <a:cubicBezTo>
                      <a:pt x="529971" y="34704"/>
                      <a:pt x="399098" y="-14254"/>
                      <a:pt x="285750" y="4129"/>
                    </a:cubicBezTo>
                    <a:close/>
                  </a:path>
                </a:pathLst>
              </a:custGeom>
              <a:solidFill>
                <a:schemeClr val="accent2"/>
              </a:solidFill>
              <a:ln w="9525" cap="flat">
                <a:noFill/>
                <a:prstDash val="solid"/>
                <a:miter/>
              </a:ln>
            </p:spPr>
            <p:txBody>
              <a:bodyPr rtlCol="0" anchor="ctr"/>
              <a:lstStyle/>
              <a:p>
                <a:endParaRPr lang="en-EG"/>
              </a:p>
            </p:txBody>
          </p:sp>
          <p:sp>
            <p:nvSpPr>
              <p:cNvPr id="129" name="Freeform 128">
                <a:extLst>
                  <a:ext uri="{FF2B5EF4-FFF2-40B4-BE49-F238E27FC236}">
                    <a16:creationId xmlns:a16="http://schemas.microsoft.com/office/drawing/2014/main" id="{ED8F426E-2105-5740-B003-187AF7E66703}"/>
                  </a:ext>
                </a:extLst>
              </p:cNvPr>
              <p:cNvSpPr/>
              <p:nvPr/>
            </p:nvSpPr>
            <p:spPr>
              <a:xfrm>
                <a:off x="5708803" y="2900553"/>
                <a:ext cx="118955" cy="208493"/>
              </a:xfrm>
              <a:custGeom>
                <a:avLst/>
                <a:gdLst>
                  <a:gd name="connsiteX0" fmla="*/ 0 w 118955"/>
                  <a:gd name="connsiteY0" fmla="*/ 200311 h 208493"/>
                  <a:gd name="connsiteX1" fmla="*/ 52197 w 118955"/>
                  <a:gd name="connsiteY1" fmla="*/ 202216 h 208493"/>
                  <a:gd name="connsiteX2" fmla="*/ 90964 w 118955"/>
                  <a:gd name="connsiteY2" fmla="*/ 164116 h 208493"/>
                  <a:gd name="connsiteX3" fmla="*/ 117919 w 118955"/>
                  <a:gd name="connsiteY3" fmla="*/ 68199 h 208493"/>
                  <a:gd name="connsiteX4" fmla="*/ 52769 w 118955"/>
                  <a:gd name="connsiteY4" fmla="*/ 0 h 208493"/>
                  <a:gd name="connsiteX5" fmla="*/ 46768 w 118955"/>
                  <a:gd name="connsiteY5" fmla="*/ 62960 h 208493"/>
                  <a:gd name="connsiteX6" fmla="*/ 0 w 118955"/>
                  <a:gd name="connsiteY6" fmla="*/ 200311 h 20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55" h="208493">
                    <a:moveTo>
                      <a:pt x="0" y="200311"/>
                    </a:moveTo>
                    <a:cubicBezTo>
                      <a:pt x="15726" y="210492"/>
                      <a:pt x="35771" y="211224"/>
                      <a:pt x="52197" y="202216"/>
                    </a:cubicBezTo>
                    <a:cubicBezTo>
                      <a:pt x="68187" y="193069"/>
                      <a:pt x="81541" y="179945"/>
                      <a:pt x="90964" y="164116"/>
                    </a:cubicBezTo>
                    <a:cubicBezTo>
                      <a:pt x="110014" y="135541"/>
                      <a:pt x="122777" y="101822"/>
                      <a:pt x="117919" y="68199"/>
                    </a:cubicBezTo>
                    <a:cubicBezTo>
                      <a:pt x="113062" y="34576"/>
                      <a:pt x="86582" y="2762"/>
                      <a:pt x="52769" y="0"/>
                    </a:cubicBezTo>
                    <a:cubicBezTo>
                      <a:pt x="52769" y="0"/>
                      <a:pt x="49816" y="47625"/>
                      <a:pt x="46768" y="62960"/>
                    </a:cubicBezTo>
                    <a:cubicBezTo>
                      <a:pt x="43720" y="78296"/>
                      <a:pt x="0" y="200311"/>
                      <a:pt x="0" y="200311"/>
                    </a:cubicBezTo>
                    <a:close/>
                  </a:path>
                </a:pathLst>
              </a:custGeom>
              <a:solidFill>
                <a:srgbClr val="FFBE9D"/>
              </a:solidFill>
              <a:ln w="9525" cap="flat">
                <a:noFill/>
                <a:prstDash val="solid"/>
                <a:miter/>
              </a:ln>
            </p:spPr>
            <p:txBody>
              <a:bodyPr rtlCol="0" anchor="ctr"/>
              <a:lstStyle/>
              <a:p>
                <a:endParaRPr lang="en-EG"/>
              </a:p>
            </p:txBody>
          </p:sp>
          <p:sp>
            <p:nvSpPr>
              <p:cNvPr id="130" name="Freeform 129">
                <a:extLst>
                  <a:ext uri="{FF2B5EF4-FFF2-40B4-BE49-F238E27FC236}">
                    <a16:creationId xmlns:a16="http://schemas.microsoft.com/office/drawing/2014/main" id="{5C24C3FD-1DBB-9A46-81D1-2DB738D0A8C9}"/>
                  </a:ext>
                </a:extLst>
              </p:cNvPr>
              <p:cNvSpPr/>
              <p:nvPr/>
            </p:nvSpPr>
            <p:spPr>
              <a:xfrm>
                <a:off x="5955787" y="2659759"/>
                <a:ext cx="177545" cy="158746"/>
              </a:xfrm>
              <a:custGeom>
                <a:avLst/>
                <a:gdLst>
                  <a:gd name="connsiteX0" fmla="*/ 177546 w 177545"/>
                  <a:gd name="connsiteY0" fmla="*/ 2 h 158746"/>
                  <a:gd name="connsiteX1" fmla="*/ 176022 w 177545"/>
                  <a:gd name="connsiteY1" fmla="*/ 10003 h 158746"/>
                  <a:gd name="connsiteX2" fmla="*/ 167830 w 177545"/>
                  <a:gd name="connsiteY2" fmla="*/ 36102 h 158746"/>
                  <a:gd name="connsiteX3" fmla="*/ 116110 w 177545"/>
                  <a:gd name="connsiteY3" fmla="*/ 109920 h 158746"/>
                  <a:gd name="connsiteX4" fmla="*/ 36957 w 177545"/>
                  <a:gd name="connsiteY4" fmla="*/ 153069 h 158746"/>
                  <a:gd name="connsiteX5" fmla="*/ 10096 w 177545"/>
                  <a:gd name="connsiteY5" fmla="*/ 158403 h 158746"/>
                  <a:gd name="connsiteX6" fmla="*/ 0 w 177545"/>
                  <a:gd name="connsiteY6" fmla="*/ 158403 h 158746"/>
                  <a:gd name="connsiteX7" fmla="*/ 36004 w 177545"/>
                  <a:gd name="connsiteY7" fmla="*/ 149354 h 158746"/>
                  <a:gd name="connsiteX8" fmla="*/ 164592 w 177545"/>
                  <a:gd name="connsiteY8" fmla="*/ 34387 h 158746"/>
                  <a:gd name="connsiteX9" fmla="*/ 177546 w 177545"/>
                  <a:gd name="connsiteY9" fmla="*/ 2 h 15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45" h="158746">
                    <a:moveTo>
                      <a:pt x="177546" y="2"/>
                    </a:moveTo>
                    <a:cubicBezTo>
                      <a:pt x="177520" y="3392"/>
                      <a:pt x="177007" y="6760"/>
                      <a:pt x="176022" y="10003"/>
                    </a:cubicBezTo>
                    <a:cubicBezTo>
                      <a:pt x="174015" y="18913"/>
                      <a:pt x="171275" y="27643"/>
                      <a:pt x="167830" y="36102"/>
                    </a:cubicBezTo>
                    <a:cubicBezTo>
                      <a:pt x="156401" y="64306"/>
                      <a:pt x="138716" y="89547"/>
                      <a:pt x="116110" y="109920"/>
                    </a:cubicBezTo>
                    <a:cubicBezTo>
                      <a:pt x="93380" y="130178"/>
                      <a:pt x="66299" y="144940"/>
                      <a:pt x="36957" y="153069"/>
                    </a:cubicBezTo>
                    <a:cubicBezTo>
                      <a:pt x="28157" y="155548"/>
                      <a:pt x="19176" y="157332"/>
                      <a:pt x="10096" y="158403"/>
                    </a:cubicBezTo>
                    <a:cubicBezTo>
                      <a:pt x="6747" y="158861"/>
                      <a:pt x="3350" y="158861"/>
                      <a:pt x="0" y="158403"/>
                    </a:cubicBezTo>
                    <a:cubicBezTo>
                      <a:pt x="0" y="157450"/>
                      <a:pt x="14192" y="156212"/>
                      <a:pt x="36004" y="149354"/>
                    </a:cubicBezTo>
                    <a:cubicBezTo>
                      <a:pt x="93484" y="131444"/>
                      <a:pt x="140385" y="89511"/>
                      <a:pt x="164592" y="34387"/>
                    </a:cubicBezTo>
                    <a:cubicBezTo>
                      <a:pt x="173831" y="13908"/>
                      <a:pt x="176689" y="-189"/>
                      <a:pt x="177546" y="2"/>
                    </a:cubicBezTo>
                    <a:close/>
                  </a:path>
                </a:pathLst>
              </a:custGeom>
              <a:solidFill>
                <a:srgbClr val="263238"/>
              </a:solidFill>
              <a:ln w="9525" cap="flat">
                <a:noFill/>
                <a:prstDash val="solid"/>
                <a:miter/>
              </a:ln>
            </p:spPr>
            <p:txBody>
              <a:bodyPr rtlCol="0" anchor="ctr"/>
              <a:lstStyle/>
              <a:p>
                <a:endParaRPr lang="en-EG"/>
              </a:p>
            </p:txBody>
          </p:sp>
          <p:sp>
            <p:nvSpPr>
              <p:cNvPr id="131" name="Freeform 130">
                <a:extLst>
                  <a:ext uri="{FF2B5EF4-FFF2-40B4-BE49-F238E27FC236}">
                    <a16:creationId xmlns:a16="http://schemas.microsoft.com/office/drawing/2014/main" id="{90E44122-241E-874D-A01D-43A253E59B32}"/>
                  </a:ext>
                </a:extLst>
              </p:cNvPr>
              <p:cNvSpPr/>
              <p:nvPr/>
            </p:nvSpPr>
            <p:spPr>
              <a:xfrm>
                <a:off x="5981695" y="2933700"/>
                <a:ext cx="180879" cy="232695"/>
              </a:xfrm>
              <a:custGeom>
                <a:avLst/>
                <a:gdLst>
                  <a:gd name="connsiteX0" fmla="*/ 180880 w 180879"/>
                  <a:gd name="connsiteY0" fmla="*/ 0 h 232695"/>
                  <a:gd name="connsiteX1" fmla="*/ 178594 w 180879"/>
                  <a:gd name="connsiteY1" fmla="*/ 11811 h 232695"/>
                  <a:gd name="connsiteX2" fmla="*/ 174879 w 180879"/>
                  <a:gd name="connsiteY2" fmla="*/ 25241 h 232695"/>
                  <a:gd name="connsiteX3" fmla="*/ 168878 w 180879"/>
                  <a:gd name="connsiteY3" fmla="*/ 42863 h 232695"/>
                  <a:gd name="connsiteX4" fmla="*/ 148971 w 180879"/>
                  <a:gd name="connsiteY4" fmla="*/ 86963 h 232695"/>
                  <a:gd name="connsiteX5" fmla="*/ 116586 w 180879"/>
                  <a:gd name="connsiteY5" fmla="*/ 136589 h 232695"/>
                  <a:gd name="connsiteX6" fmla="*/ 76581 w 180879"/>
                  <a:gd name="connsiteY6" fmla="*/ 180213 h 232695"/>
                  <a:gd name="connsiteX7" fmla="*/ 38481 w 180879"/>
                  <a:gd name="connsiteY7" fmla="*/ 210503 h 232695"/>
                  <a:gd name="connsiteX8" fmla="*/ 10763 w 180879"/>
                  <a:gd name="connsiteY8" fmla="*/ 227552 h 232695"/>
                  <a:gd name="connsiteX9" fmla="*/ 0 w 180879"/>
                  <a:gd name="connsiteY9" fmla="*/ 232696 h 232695"/>
                  <a:gd name="connsiteX10" fmla="*/ 36481 w 180879"/>
                  <a:gd name="connsiteY10" fmla="*/ 207645 h 232695"/>
                  <a:gd name="connsiteX11" fmla="*/ 73152 w 180879"/>
                  <a:gd name="connsiteY11" fmla="*/ 176879 h 232695"/>
                  <a:gd name="connsiteX12" fmla="*/ 112395 w 180879"/>
                  <a:gd name="connsiteY12" fmla="*/ 133541 h 232695"/>
                  <a:gd name="connsiteX13" fmla="*/ 144685 w 180879"/>
                  <a:gd name="connsiteY13" fmla="*/ 84773 h 232695"/>
                  <a:gd name="connsiteX14" fmla="*/ 165354 w 180879"/>
                  <a:gd name="connsiteY14" fmla="*/ 41624 h 232695"/>
                  <a:gd name="connsiteX15" fmla="*/ 180880 w 180879"/>
                  <a:gd name="connsiteY15" fmla="*/ 0 h 23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879" h="232695">
                    <a:moveTo>
                      <a:pt x="180880" y="0"/>
                    </a:moveTo>
                    <a:cubicBezTo>
                      <a:pt x="180471" y="3997"/>
                      <a:pt x="179706" y="7950"/>
                      <a:pt x="178594" y="11811"/>
                    </a:cubicBezTo>
                    <a:cubicBezTo>
                      <a:pt x="177736" y="15526"/>
                      <a:pt x="176593" y="20098"/>
                      <a:pt x="174879" y="25241"/>
                    </a:cubicBezTo>
                    <a:cubicBezTo>
                      <a:pt x="173164" y="30385"/>
                      <a:pt x="171450" y="36481"/>
                      <a:pt x="168878" y="42863"/>
                    </a:cubicBezTo>
                    <a:cubicBezTo>
                      <a:pt x="163289" y="58013"/>
                      <a:pt x="156637" y="72750"/>
                      <a:pt x="148971" y="86963"/>
                    </a:cubicBezTo>
                    <a:cubicBezTo>
                      <a:pt x="139455" y="104306"/>
                      <a:pt x="128629" y="120896"/>
                      <a:pt x="116586" y="136589"/>
                    </a:cubicBezTo>
                    <a:cubicBezTo>
                      <a:pt x="104394" y="152138"/>
                      <a:pt x="91019" y="166723"/>
                      <a:pt x="76581" y="180213"/>
                    </a:cubicBezTo>
                    <a:cubicBezTo>
                      <a:pt x="64610" y="191194"/>
                      <a:pt x="51878" y="201315"/>
                      <a:pt x="38481" y="210503"/>
                    </a:cubicBezTo>
                    <a:cubicBezTo>
                      <a:pt x="29622" y="216782"/>
                      <a:pt x="20363" y="222477"/>
                      <a:pt x="10763" y="227552"/>
                    </a:cubicBezTo>
                    <a:cubicBezTo>
                      <a:pt x="7368" y="229644"/>
                      <a:pt x="3760" y="231368"/>
                      <a:pt x="0" y="232696"/>
                    </a:cubicBezTo>
                    <a:cubicBezTo>
                      <a:pt x="0" y="231838"/>
                      <a:pt x="14478" y="223838"/>
                      <a:pt x="36481" y="207645"/>
                    </a:cubicBezTo>
                    <a:cubicBezTo>
                      <a:pt x="49341" y="198174"/>
                      <a:pt x="61589" y="187898"/>
                      <a:pt x="73152" y="176879"/>
                    </a:cubicBezTo>
                    <a:cubicBezTo>
                      <a:pt x="87242" y="163380"/>
                      <a:pt x="100356" y="148897"/>
                      <a:pt x="112395" y="133541"/>
                    </a:cubicBezTo>
                    <a:cubicBezTo>
                      <a:pt x="124274" y="118051"/>
                      <a:pt x="135063" y="101756"/>
                      <a:pt x="144685" y="84773"/>
                    </a:cubicBezTo>
                    <a:cubicBezTo>
                      <a:pt x="152432" y="70817"/>
                      <a:pt x="159334" y="56408"/>
                      <a:pt x="165354" y="41624"/>
                    </a:cubicBezTo>
                    <a:cubicBezTo>
                      <a:pt x="176022" y="16002"/>
                      <a:pt x="179927" y="0"/>
                      <a:pt x="180880" y="0"/>
                    </a:cubicBezTo>
                    <a:close/>
                  </a:path>
                </a:pathLst>
              </a:custGeom>
              <a:solidFill>
                <a:srgbClr val="263238"/>
              </a:solidFill>
              <a:ln w="9525" cap="flat">
                <a:noFill/>
                <a:prstDash val="solid"/>
                <a:miter/>
              </a:ln>
            </p:spPr>
            <p:txBody>
              <a:bodyPr rtlCol="0" anchor="ctr"/>
              <a:lstStyle/>
              <a:p>
                <a:endParaRPr lang="en-EG"/>
              </a:p>
            </p:txBody>
          </p:sp>
          <p:sp>
            <p:nvSpPr>
              <p:cNvPr id="132" name="Freeform 131">
                <a:extLst>
                  <a:ext uri="{FF2B5EF4-FFF2-40B4-BE49-F238E27FC236}">
                    <a16:creationId xmlns:a16="http://schemas.microsoft.com/office/drawing/2014/main" id="{54FA9DF8-123A-8048-94B4-05B651364E2C}"/>
                  </a:ext>
                </a:extLst>
              </p:cNvPr>
              <p:cNvSpPr/>
              <p:nvPr/>
            </p:nvSpPr>
            <p:spPr>
              <a:xfrm>
                <a:off x="5935783" y="2951130"/>
                <a:ext cx="222124" cy="201441"/>
              </a:xfrm>
              <a:custGeom>
                <a:avLst/>
                <a:gdLst>
                  <a:gd name="connsiteX0" fmla="*/ 221934 w 222124"/>
                  <a:gd name="connsiteY0" fmla="*/ 95 h 201441"/>
                  <a:gd name="connsiteX1" fmla="*/ 122207 w 222124"/>
                  <a:gd name="connsiteY1" fmla="*/ 88963 h 201441"/>
                  <a:gd name="connsiteX2" fmla="*/ 65914 w 222124"/>
                  <a:gd name="connsiteY2" fmla="*/ 100965 h 201441"/>
                  <a:gd name="connsiteX3" fmla="*/ 15146 w 222124"/>
                  <a:gd name="connsiteY3" fmla="*/ 126301 h 201441"/>
                  <a:gd name="connsiteX4" fmla="*/ 10016 w 222124"/>
                  <a:gd name="connsiteY4" fmla="*/ 186295 h 201441"/>
                  <a:gd name="connsiteX5" fmla="*/ 50008 w 222124"/>
                  <a:gd name="connsiteY5" fmla="*/ 200787 h 201441"/>
                  <a:gd name="connsiteX6" fmla="*/ 98299 w 222124"/>
                  <a:gd name="connsiteY6" fmla="*/ 181737 h 201441"/>
                  <a:gd name="connsiteX7" fmla="*/ 222124 w 222124"/>
                  <a:gd name="connsiteY7" fmla="*/ 0 h 20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124" h="201441">
                    <a:moveTo>
                      <a:pt x="221934" y="95"/>
                    </a:moveTo>
                    <a:cubicBezTo>
                      <a:pt x="199360" y="36290"/>
                      <a:pt x="164784" y="75629"/>
                      <a:pt x="122207" y="88963"/>
                    </a:cubicBezTo>
                    <a:cubicBezTo>
                      <a:pt x="103919" y="94774"/>
                      <a:pt x="84107" y="96679"/>
                      <a:pt x="65914" y="100965"/>
                    </a:cubicBezTo>
                    <a:cubicBezTo>
                      <a:pt x="46848" y="104171"/>
                      <a:pt x="29171" y="112993"/>
                      <a:pt x="15146" y="126301"/>
                    </a:cubicBezTo>
                    <a:cubicBezTo>
                      <a:pt x="-2837" y="141452"/>
                      <a:pt x="-5134" y="168312"/>
                      <a:pt x="10016" y="186295"/>
                    </a:cubicBezTo>
                    <a:cubicBezTo>
                      <a:pt x="19805" y="197916"/>
                      <a:pt x="35046" y="203438"/>
                      <a:pt x="50008" y="200787"/>
                    </a:cubicBezTo>
                    <a:cubicBezTo>
                      <a:pt x="67463" y="198645"/>
                      <a:pt x="84083" y="192089"/>
                      <a:pt x="98299" y="181737"/>
                    </a:cubicBezTo>
                    <a:cubicBezTo>
                      <a:pt x="161831" y="140589"/>
                      <a:pt x="201931" y="75819"/>
                      <a:pt x="222124" y="0"/>
                    </a:cubicBezTo>
                  </a:path>
                </a:pathLst>
              </a:custGeom>
              <a:solidFill>
                <a:schemeClr val="accent2">
                  <a:lumMod val="75000"/>
                </a:schemeClr>
              </a:solidFill>
              <a:ln w="9525" cap="flat">
                <a:noFill/>
                <a:prstDash val="solid"/>
                <a:miter/>
              </a:ln>
            </p:spPr>
            <p:txBody>
              <a:bodyPr rtlCol="0" anchor="ctr"/>
              <a:lstStyle/>
              <a:p>
                <a:endParaRPr lang="en-EG"/>
              </a:p>
            </p:txBody>
          </p:sp>
          <p:sp>
            <p:nvSpPr>
              <p:cNvPr id="133" name="Freeform 132">
                <a:extLst>
                  <a:ext uri="{FF2B5EF4-FFF2-40B4-BE49-F238E27FC236}">
                    <a16:creationId xmlns:a16="http://schemas.microsoft.com/office/drawing/2014/main" id="{43BDB3A4-6DF4-7741-A8F2-07AD8EEEFFD4}"/>
                  </a:ext>
                </a:extLst>
              </p:cNvPr>
              <p:cNvSpPr/>
              <p:nvPr/>
            </p:nvSpPr>
            <p:spPr>
              <a:xfrm>
                <a:off x="5744617" y="2283332"/>
                <a:ext cx="152763" cy="558260"/>
              </a:xfrm>
              <a:custGeom>
                <a:avLst/>
                <a:gdLst>
                  <a:gd name="connsiteX0" fmla="*/ 77438 w 152763"/>
                  <a:gd name="connsiteY0" fmla="*/ 0 h 558260"/>
                  <a:gd name="connsiteX1" fmla="*/ 80486 w 152763"/>
                  <a:gd name="connsiteY1" fmla="*/ 5525 h 558260"/>
                  <a:gd name="connsiteX2" fmla="*/ 88297 w 152763"/>
                  <a:gd name="connsiteY2" fmla="*/ 22003 h 558260"/>
                  <a:gd name="connsiteX3" fmla="*/ 114014 w 152763"/>
                  <a:gd name="connsiteY3" fmla="*/ 83915 h 558260"/>
                  <a:gd name="connsiteX4" fmla="*/ 142018 w 152763"/>
                  <a:gd name="connsiteY4" fmla="*/ 179165 h 558260"/>
                  <a:gd name="connsiteX5" fmla="*/ 152305 w 152763"/>
                  <a:gd name="connsiteY5" fmla="*/ 300514 h 558260"/>
                  <a:gd name="connsiteX6" fmla="*/ 126206 w 152763"/>
                  <a:gd name="connsiteY6" fmla="*/ 419481 h 558260"/>
                  <a:gd name="connsiteX7" fmla="*/ 73057 w 152763"/>
                  <a:gd name="connsiteY7" fmla="*/ 503492 h 558260"/>
                  <a:gd name="connsiteX8" fmla="*/ 21717 w 152763"/>
                  <a:gd name="connsiteY8" fmla="*/ 546735 h 558260"/>
                  <a:gd name="connsiteX9" fmla="*/ 5810 w 152763"/>
                  <a:gd name="connsiteY9" fmla="*/ 555689 h 558260"/>
                  <a:gd name="connsiteX10" fmla="*/ 0 w 152763"/>
                  <a:gd name="connsiteY10" fmla="*/ 558260 h 558260"/>
                  <a:gd name="connsiteX11" fmla="*/ 20669 w 152763"/>
                  <a:gd name="connsiteY11" fmla="*/ 545116 h 558260"/>
                  <a:gd name="connsiteX12" fmla="*/ 70199 w 152763"/>
                  <a:gd name="connsiteY12" fmla="*/ 501396 h 558260"/>
                  <a:gd name="connsiteX13" fmla="*/ 121825 w 152763"/>
                  <a:gd name="connsiteY13" fmla="*/ 417862 h 558260"/>
                  <a:gd name="connsiteX14" fmla="*/ 147161 w 152763"/>
                  <a:gd name="connsiteY14" fmla="*/ 300419 h 558260"/>
                  <a:gd name="connsiteX15" fmla="*/ 137636 w 152763"/>
                  <a:gd name="connsiteY15" fmla="*/ 180213 h 558260"/>
                  <a:gd name="connsiteX16" fmla="*/ 110871 w 152763"/>
                  <a:gd name="connsiteY16" fmla="*/ 84963 h 558260"/>
                  <a:gd name="connsiteX17" fmla="*/ 86678 w 152763"/>
                  <a:gd name="connsiteY17" fmla="*/ 22670 h 558260"/>
                  <a:gd name="connsiteX18" fmla="*/ 79724 w 152763"/>
                  <a:gd name="connsiteY18" fmla="*/ 5906 h 558260"/>
                  <a:gd name="connsiteX19" fmla="*/ 77438 w 152763"/>
                  <a:gd name="connsiteY19" fmla="*/ 0 h 55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763" h="558260">
                    <a:moveTo>
                      <a:pt x="77438" y="0"/>
                    </a:moveTo>
                    <a:cubicBezTo>
                      <a:pt x="78693" y="1699"/>
                      <a:pt x="79718" y="3557"/>
                      <a:pt x="80486" y="5525"/>
                    </a:cubicBezTo>
                    <a:cubicBezTo>
                      <a:pt x="82391" y="9239"/>
                      <a:pt x="85058" y="15050"/>
                      <a:pt x="88297" y="22003"/>
                    </a:cubicBezTo>
                    <a:cubicBezTo>
                      <a:pt x="94964" y="36386"/>
                      <a:pt x="104108" y="57341"/>
                      <a:pt x="114014" y="83915"/>
                    </a:cubicBezTo>
                    <a:cubicBezTo>
                      <a:pt x="125693" y="114929"/>
                      <a:pt x="135053" y="146766"/>
                      <a:pt x="142018" y="179165"/>
                    </a:cubicBezTo>
                    <a:cubicBezTo>
                      <a:pt x="150637" y="219006"/>
                      <a:pt x="154095" y="259791"/>
                      <a:pt x="152305" y="300514"/>
                    </a:cubicBezTo>
                    <a:cubicBezTo>
                      <a:pt x="150539" y="341379"/>
                      <a:pt x="141709" y="381629"/>
                      <a:pt x="126206" y="419481"/>
                    </a:cubicBezTo>
                    <a:cubicBezTo>
                      <a:pt x="113365" y="450287"/>
                      <a:pt x="95394" y="478693"/>
                      <a:pt x="73057" y="503492"/>
                    </a:cubicBezTo>
                    <a:cubicBezTo>
                      <a:pt x="57976" y="520160"/>
                      <a:pt x="40706" y="534707"/>
                      <a:pt x="21717" y="546735"/>
                    </a:cubicBezTo>
                    <a:cubicBezTo>
                      <a:pt x="14954" y="550831"/>
                      <a:pt x="9620" y="553879"/>
                      <a:pt x="5810" y="555689"/>
                    </a:cubicBezTo>
                    <a:cubicBezTo>
                      <a:pt x="3975" y="556759"/>
                      <a:pt x="2026" y="557622"/>
                      <a:pt x="0" y="558260"/>
                    </a:cubicBezTo>
                    <a:cubicBezTo>
                      <a:pt x="0" y="558260"/>
                      <a:pt x="7620" y="553974"/>
                      <a:pt x="20669" y="545116"/>
                    </a:cubicBezTo>
                    <a:cubicBezTo>
                      <a:pt x="38927" y="532652"/>
                      <a:pt x="55565" y="517966"/>
                      <a:pt x="70199" y="501396"/>
                    </a:cubicBezTo>
                    <a:cubicBezTo>
                      <a:pt x="91880" y="476577"/>
                      <a:pt x="109322" y="448354"/>
                      <a:pt x="121825" y="417862"/>
                    </a:cubicBezTo>
                    <a:cubicBezTo>
                      <a:pt x="136846" y="380427"/>
                      <a:pt x="145413" y="340717"/>
                      <a:pt x="147161" y="300419"/>
                    </a:cubicBezTo>
                    <a:cubicBezTo>
                      <a:pt x="149037" y="260109"/>
                      <a:pt x="145837" y="219724"/>
                      <a:pt x="137636" y="180213"/>
                    </a:cubicBezTo>
                    <a:cubicBezTo>
                      <a:pt x="130913" y="147886"/>
                      <a:pt x="121970" y="116061"/>
                      <a:pt x="110871" y="84963"/>
                    </a:cubicBezTo>
                    <a:cubicBezTo>
                      <a:pt x="101346" y="58388"/>
                      <a:pt x="92678" y="37338"/>
                      <a:pt x="86678" y="22670"/>
                    </a:cubicBezTo>
                    <a:cubicBezTo>
                      <a:pt x="83820" y="15716"/>
                      <a:pt x="81439" y="10192"/>
                      <a:pt x="79724" y="5906"/>
                    </a:cubicBezTo>
                    <a:cubicBezTo>
                      <a:pt x="78727" y="4036"/>
                      <a:pt x="77960" y="2053"/>
                      <a:pt x="77438" y="0"/>
                    </a:cubicBezTo>
                    <a:close/>
                  </a:path>
                </a:pathLst>
              </a:custGeom>
              <a:solidFill>
                <a:srgbClr val="FAFAFA"/>
              </a:solidFill>
              <a:ln w="9525" cap="flat">
                <a:noFill/>
                <a:prstDash val="solid"/>
                <a:miter/>
              </a:ln>
            </p:spPr>
            <p:txBody>
              <a:bodyPr rtlCol="0" anchor="ctr"/>
              <a:lstStyle/>
              <a:p>
                <a:endParaRPr lang="en-EG"/>
              </a:p>
            </p:txBody>
          </p:sp>
          <p:sp>
            <p:nvSpPr>
              <p:cNvPr id="134" name="Freeform 133">
                <a:extLst>
                  <a:ext uri="{FF2B5EF4-FFF2-40B4-BE49-F238E27FC236}">
                    <a16:creationId xmlns:a16="http://schemas.microsoft.com/office/drawing/2014/main" id="{A2D4F911-F618-8946-ABEB-0657F78A32DB}"/>
                  </a:ext>
                </a:extLst>
              </p:cNvPr>
              <p:cNvSpPr/>
              <p:nvPr/>
            </p:nvSpPr>
            <p:spPr>
              <a:xfrm>
                <a:off x="5752428" y="2278760"/>
                <a:ext cx="186007" cy="588930"/>
              </a:xfrm>
              <a:custGeom>
                <a:avLst/>
                <a:gdLst>
                  <a:gd name="connsiteX0" fmla="*/ 102584 w 186007"/>
                  <a:gd name="connsiteY0" fmla="*/ 0 h 588930"/>
                  <a:gd name="connsiteX1" fmla="*/ 106013 w 186007"/>
                  <a:gd name="connsiteY1" fmla="*/ 6001 h 588930"/>
                  <a:gd name="connsiteX2" fmla="*/ 114967 w 186007"/>
                  <a:gd name="connsiteY2" fmla="*/ 23622 h 588930"/>
                  <a:gd name="connsiteX3" fmla="*/ 144113 w 186007"/>
                  <a:gd name="connsiteY3" fmla="*/ 90297 h 588930"/>
                  <a:gd name="connsiteX4" fmla="*/ 175355 w 186007"/>
                  <a:gd name="connsiteY4" fmla="*/ 193739 h 588930"/>
                  <a:gd name="connsiteX5" fmla="*/ 184880 w 186007"/>
                  <a:gd name="connsiteY5" fmla="*/ 325755 h 588930"/>
                  <a:gd name="connsiteX6" fmla="*/ 150781 w 186007"/>
                  <a:gd name="connsiteY6" fmla="*/ 453485 h 588930"/>
                  <a:gd name="connsiteX7" fmla="*/ 85630 w 186007"/>
                  <a:gd name="connsiteY7" fmla="*/ 539210 h 588930"/>
                  <a:gd name="connsiteX8" fmla="*/ 25051 w 186007"/>
                  <a:gd name="connsiteY8" fmla="*/ 579596 h 588930"/>
                  <a:gd name="connsiteX9" fmla="*/ 6572 w 186007"/>
                  <a:gd name="connsiteY9" fmla="*/ 586931 h 588930"/>
                  <a:gd name="connsiteX10" fmla="*/ 0 w 186007"/>
                  <a:gd name="connsiteY10" fmla="*/ 588931 h 588930"/>
                  <a:gd name="connsiteX11" fmla="*/ 24194 w 186007"/>
                  <a:gd name="connsiteY11" fmla="*/ 577786 h 588930"/>
                  <a:gd name="connsiteX12" fmla="*/ 83344 w 186007"/>
                  <a:gd name="connsiteY12" fmla="*/ 536543 h 588930"/>
                  <a:gd name="connsiteX13" fmla="*/ 146685 w 186007"/>
                  <a:gd name="connsiteY13" fmla="*/ 450818 h 588930"/>
                  <a:gd name="connsiteX14" fmla="*/ 179927 w 186007"/>
                  <a:gd name="connsiteY14" fmla="*/ 324802 h 588930"/>
                  <a:gd name="connsiteX15" fmla="*/ 171164 w 186007"/>
                  <a:gd name="connsiteY15" fmla="*/ 194119 h 588930"/>
                  <a:gd name="connsiteX16" fmla="*/ 141161 w 186007"/>
                  <a:gd name="connsiteY16" fmla="*/ 90964 h 588930"/>
                  <a:gd name="connsiteX17" fmla="*/ 113443 w 186007"/>
                  <a:gd name="connsiteY17" fmla="*/ 24289 h 588930"/>
                  <a:gd name="connsiteX18" fmla="*/ 105442 w 186007"/>
                  <a:gd name="connsiteY18" fmla="*/ 6287 h 588930"/>
                  <a:gd name="connsiteX19" fmla="*/ 102584 w 186007"/>
                  <a:gd name="connsiteY19" fmla="*/ 0 h 588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6007" h="588930">
                    <a:moveTo>
                      <a:pt x="102584" y="0"/>
                    </a:moveTo>
                    <a:cubicBezTo>
                      <a:pt x="103939" y="1871"/>
                      <a:pt x="105089" y="3883"/>
                      <a:pt x="106013" y="6001"/>
                    </a:cubicBezTo>
                    <a:cubicBezTo>
                      <a:pt x="108204" y="10001"/>
                      <a:pt x="111157" y="15526"/>
                      <a:pt x="114967" y="23622"/>
                    </a:cubicBezTo>
                    <a:cubicBezTo>
                      <a:pt x="122492" y="39148"/>
                      <a:pt x="132969" y="61722"/>
                      <a:pt x="144113" y="90297"/>
                    </a:cubicBezTo>
                    <a:cubicBezTo>
                      <a:pt x="157301" y="123878"/>
                      <a:pt x="167749" y="158472"/>
                      <a:pt x="175355" y="193739"/>
                    </a:cubicBezTo>
                    <a:cubicBezTo>
                      <a:pt x="184744" y="237074"/>
                      <a:pt x="187950" y="281521"/>
                      <a:pt x="184880" y="325755"/>
                    </a:cubicBezTo>
                    <a:cubicBezTo>
                      <a:pt x="181723" y="370110"/>
                      <a:pt x="170151" y="413458"/>
                      <a:pt x="150781" y="453485"/>
                    </a:cubicBezTo>
                    <a:cubicBezTo>
                      <a:pt x="134561" y="485849"/>
                      <a:pt x="112469" y="514917"/>
                      <a:pt x="85630" y="539210"/>
                    </a:cubicBezTo>
                    <a:cubicBezTo>
                      <a:pt x="67543" y="555591"/>
                      <a:pt x="47128" y="569201"/>
                      <a:pt x="25051" y="579596"/>
                    </a:cubicBezTo>
                    <a:cubicBezTo>
                      <a:pt x="17145" y="583025"/>
                      <a:pt x="10954" y="585597"/>
                      <a:pt x="6572" y="586931"/>
                    </a:cubicBezTo>
                    <a:cubicBezTo>
                      <a:pt x="4444" y="587788"/>
                      <a:pt x="2245" y="588457"/>
                      <a:pt x="0" y="588931"/>
                    </a:cubicBezTo>
                    <a:cubicBezTo>
                      <a:pt x="0" y="588359"/>
                      <a:pt x="8858" y="585502"/>
                      <a:pt x="24194" y="577786"/>
                    </a:cubicBezTo>
                    <a:cubicBezTo>
                      <a:pt x="45736" y="566862"/>
                      <a:pt x="65645" y="552980"/>
                      <a:pt x="83344" y="536543"/>
                    </a:cubicBezTo>
                    <a:cubicBezTo>
                      <a:pt x="109497" y="512060"/>
                      <a:pt x="130963" y="483009"/>
                      <a:pt x="146685" y="450818"/>
                    </a:cubicBezTo>
                    <a:cubicBezTo>
                      <a:pt x="165580" y="411273"/>
                      <a:pt x="176857" y="368522"/>
                      <a:pt x="179927" y="324802"/>
                    </a:cubicBezTo>
                    <a:cubicBezTo>
                      <a:pt x="183092" y="281046"/>
                      <a:pt x="180142" y="237062"/>
                      <a:pt x="171164" y="194119"/>
                    </a:cubicBezTo>
                    <a:cubicBezTo>
                      <a:pt x="163787" y="159025"/>
                      <a:pt x="153757" y="124540"/>
                      <a:pt x="141161" y="90964"/>
                    </a:cubicBezTo>
                    <a:cubicBezTo>
                      <a:pt x="130397" y="62389"/>
                      <a:pt x="120491" y="39529"/>
                      <a:pt x="113443" y="24289"/>
                    </a:cubicBezTo>
                    <a:lnTo>
                      <a:pt x="105442" y="6287"/>
                    </a:lnTo>
                    <a:cubicBezTo>
                      <a:pt x="104287" y="4289"/>
                      <a:pt x="103330" y="2183"/>
                      <a:pt x="102584" y="0"/>
                    </a:cubicBezTo>
                    <a:close/>
                  </a:path>
                </a:pathLst>
              </a:custGeom>
              <a:solidFill>
                <a:srgbClr val="FAFAFA"/>
              </a:solidFill>
              <a:ln w="9525" cap="flat">
                <a:noFill/>
                <a:prstDash val="solid"/>
                <a:miter/>
              </a:ln>
            </p:spPr>
            <p:txBody>
              <a:bodyPr rtlCol="0" anchor="ctr"/>
              <a:lstStyle/>
              <a:p>
                <a:endParaRPr lang="en-EG"/>
              </a:p>
            </p:txBody>
          </p:sp>
          <p:sp>
            <p:nvSpPr>
              <p:cNvPr id="135" name="Freeform 134">
                <a:extLst>
                  <a:ext uri="{FF2B5EF4-FFF2-40B4-BE49-F238E27FC236}">
                    <a16:creationId xmlns:a16="http://schemas.microsoft.com/office/drawing/2014/main" id="{B0D7B4D1-1B44-A343-9E1D-A3C266B9AD81}"/>
                  </a:ext>
                </a:extLst>
              </p:cNvPr>
              <p:cNvSpPr/>
              <p:nvPr/>
            </p:nvSpPr>
            <p:spPr>
              <a:xfrm>
                <a:off x="6164003" y="2540793"/>
                <a:ext cx="59531" cy="16223"/>
              </a:xfrm>
              <a:custGeom>
                <a:avLst/>
                <a:gdLst>
                  <a:gd name="connsiteX0" fmla="*/ 59531 w 59531"/>
                  <a:gd name="connsiteY0" fmla="*/ 0 h 16223"/>
                  <a:gd name="connsiteX1" fmla="*/ 0 w 59531"/>
                  <a:gd name="connsiteY1" fmla="*/ 16097 h 16223"/>
                  <a:gd name="connsiteX2" fmla="*/ 29813 w 59531"/>
                  <a:gd name="connsiteY2" fmla="*/ 8001 h 16223"/>
                  <a:gd name="connsiteX3" fmla="*/ 59531 w 59531"/>
                  <a:gd name="connsiteY3" fmla="*/ 0 h 16223"/>
                </a:gdLst>
                <a:ahLst/>
                <a:cxnLst>
                  <a:cxn ang="0">
                    <a:pos x="connsiteX0" y="connsiteY0"/>
                  </a:cxn>
                  <a:cxn ang="0">
                    <a:pos x="connsiteX1" y="connsiteY1"/>
                  </a:cxn>
                  <a:cxn ang="0">
                    <a:pos x="connsiteX2" y="connsiteY2"/>
                  </a:cxn>
                  <a:cxn ang="0">
                    <a:pos x="connsiteX3" y="connsiteY3"/>
                  </a:cxn>
                </a:cxnLst>
                <a:rect l="l" t="t" r="r" b="b"/>
                <a:pathLst>
                  <a:path w="59531" h="16223">
                    <a:moveTo>
                      <a:pt x="59531" y="0"/>
                    </a:moveTo>
                    <a:cubicBezTo>
                      <a:pt x="41887" y="11521"/>
                      <a:pt x="21046" y="17156"/>
                      <a:pt x="0" y="16097"/>
                    </a:cubicBezTo>
                    <a:cubicBezTo>
                      <a:pt x="9695" y="12572"/>
                      <a:pt x="19667" y="9864"/>
                      <a:pt x="29813" y="8001"/>
                    </a:cubicBezTo>
                    <a:cubicBezTo>
                      <a:pt x="39496" y="4564"/>
                      <a:pt x="49432" y="1889"/>
                      <a:pt x="59531" y="0"/>
                    </a:cubicBezTo>
                    <a:close/>
                  </a:path>
                </a:pathLst>
              </a:custGeom>
              <a:solidFill>
                <a:srgbClr val="FAFAFA"/>
              </a:solidFill>
              <a:ln w="9525" cap="flat">
                <a:noFill/>
                <a:prstDash val="solid"/>
                <a:miter/>
              </a:ln>
            </p:spPr>
            <p:txBody>
              <a:bodyPr rtlCol="0" anchor="ctr"/>
              <a:lstStyle/>
              <a:p>
                <a:endParaRPr lang="en-EG"/>
              </a:p>
            </p:txBody>
          </p:sp>
          <p:sp>
            <p:nvSpPr>
              <p:cNvPr id="136" name="Freeform 135">
                <a:extLst>
                  <a:ext uri="{FF2B5EF4-FFF2-40B4-BE49-F238E27FC236}">
                    <a16:creationId xmlns:a16="http://schemas.microsoft.com/office/drawing/2014/main" id="{6994CC2E-6118-524B-A081-D3837ED14A8D}"/>
                  </a:ext>
                </a:extLst>
              </p:cNvPr>
              <p:cNvSpPr/>
              <p:nvPr/>
            </p:nvSpPr>
            <p:spPr>
              <a:xfrm>
                <a:off x="6165241" y="2560011"/>
                <a:ext cx="50291" cy="13200"/>
              </a:xfrm>
              <a:custGeom>
                <a:avLst/>
                <a:gdLst>
                  <a:gd name="connsiteX0" fmla="*/ 50292 w 50291"/>
                  <a:gd name="connsiteY0" fmla="*/ 22 h 13200"/>
                  <a:gd name="connsiteX1" fmla="*/ 25813 w 50291"/>
                  <a:gd name="connsiteY1" fmla="*/ 8976 h 13200"/>
                  <a:gd name="connsiteX2" fmla="*/ 0 w 50291"/>
                  <a:gd name="connsiteY2" fmla="*/ 13167 h 13200"/>
                  <a:gd name="connsiteX3" fmla="*/ 24479 w 50291"/>
                  <a:gd name="connsiteY3" fmla="*/ 4213 h 13200"/>
                  <a:gd name="connsiteX4" fmla="*/ 50292 w 50291"/>
                  <a:gd name="connsiteY4" fmla="*/ 22 h 1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1" h="13200">
                    <a:moveTo>
                      <a:pt x="50292" y="22"/>
                    </a:moveTo>
                    <a:cubicBezTo>
                      <a:pt x="42754" y="4491"/>
                      <a:pt x="34455" y="7526"/>
                      <a:pt x="25813" y="8976"/>
                    </a:cubicBezTo>
                    <a:cubicBezTo>
                      <a:pt x="17558" y="12020"/>
                      <a:pt x="8794" y="13443"/>
                      <a:pt x="0" y="13167"/>
                    </a:cubicBezTo>
                    <a:cubicBezTo>
                      <a:pt x="7538" y="8698"/>
                      <a:pt x="15837" y="5663"/>
                      <a:pt x="24479" y="4213"/>
                    </a:cubicBezTo>
                    <a:cubicBezTo>
                      <a:pt x="32748" y="1223"/>
                      <a:pt x="41502" y="-199"/>
                      <a:pt x="50292" y="22"/>
                    </a:cubicBezTo>
                    <a:close/>
                  </a:path>
                </a:pathLst>
              </a:custGeom>
              <a:solidFill>
                <a:srgbClr val="FAFAFA"/>
              </a:solidFill>
              <a:ln w="9525" cap="flat">
                <a:noFill/>
                <a:prstDash val="solid"/>
                <a:miter/>
              </a:ln>
            </p:spPr>
            <p:txBody>
              <a:bodyPr rtlCol="0" anchor="ctr"/>
              <a:lstStyle/>
              <a:p>
                <a:endParaRPr lang="en-EG"/>
              </a:p>
            </p:txBody>
          </p:sp>
          <p:sp>
            <p:nvSpPr>
              <p:cNvPr id="137" name="Freeform 136">
                <a:extLst>
                  <a:ext uri="{FF2B5EF4-FFF2-40B4-BE49-F238E27FC236}">
                    <a16:creationId xmlns:a16="http://schemas.microsoft.com/office/drawing/2014/main" id="{B5259C7E-F775-6F44-9CC7-F83D591559A5}"/>
                  </a:ext>
                </a:extLst>
              </p:cNvPr>
              <p:cNvSpPr/>
              <p:nvPr/>
            </p:nvSpPr>
            <p:spPr>
              <a:xfrm>
                <a:off x="5856822" y="2264406"/>
                <a:ext cx="243345" cy="105106"/>
              </a:xfrm>
              <a:custGeom>
                <a:avLst/>
                <a:gdLst>
                  <a:gd name="connsiteX0" fmla="*/ 0 w 243345"/>
                  <a:gd name="connsiteY0" fmla="*/ 12545 h 105106"/>
                  <a:gd name="connsiteX1" fmla="*/ 196596 w 243345"/>
                  <a:gd name="connsiteY1" fmla="*/ 103509 h 105106"/>
                  <a:gd name="connsiteX2" fmla="*/ 228505 w 243345"/>
                  <a:gd name="connsiteY2" fmla="*/ 23308 h 105106"/>
                  <a:gd name="connsiteX3" fmla="*/ 0 w 243345"/>
                  <a:gd name="connsiteY3" fmla="*/ 12545 h 105106"/>
                </a:gdLst>
                <a:ahLst/>
                <a:cxnLst>
                  <a:cxn ang="0">
                    <a:pos x="connsiteX0" y="connsiteY0"/>
                  </a:cxn>
                  <a:cxn ang="0">
                    <a:pos x="connsiteX1" y="connsiteY1"/>
                  </a:cxn>
                  <a:cxn ang="0">
                    <a:pos x="connsiteX2" y="connsiteY2"/>
                  </a:cxn>
                  <a:cxn ang="0">
                    <a:pos x="connsiteX3" y="connsiteY3"/>
                  </a:cxn>
                </a:cxnLst>
                <a:rect l="l" t="t" r="r" b="b"/>
                <a:pathLst>
                  <a:path w="243345" h="105106">
                    <a:moveTo>
                      <a:pt x="0" y="12545"/>
                    </a:moveTo>
                    <a:cubicBezTo>
                      <a:pt x="0" y="12545"/>
                      <a:pt x="56007" y="119320"/>
                      <a:pt x="196596" y="103509"/>
                    </a:cubicBezTo>
                    <a:cubicBezTo>
                      <a:pt x="277844" y="93984"/>
                      <a:pt x="228505" y="23308"/>
                      <a:pt x="228505" y="23308"/>
                    </a:cubicBezTo>
                    <a:cubicBezTo>
                      <a:pt x="228505" y="23308"/>
                      <a:pt x="152590" y="-20983"/>
                      <a:pt x="0" y="12545"/>
                    </a:cubicBezTo>
                    <a:close/>
                  </a:path>
                </a:pathLst>
              </a:custGeom>
              <a:solidFill>
                <a:srgbClr val="FFBE9D"/>
              </a:solidFill>
              <a:ln w="9525" cap="flat">
                <a:noFill/>
                <a:prstDash val="solid"/>
                <a:miter/>
              </a:ln>
            </p:spPr>
            <p:txBody>
              <a:bodyPr rtlCol="0" anchor="ctr"/>
              <a:lstStyle/>
              <a:p>
                <a:endParaRPr lang="en-EG"/>
              </a:p>
            </p:txBody>
          </p:sp>
          <p:sp>
            <p:nvSpPr>
              <p:cNvPr id="138" name="Freeform 137">
                <a:extLst>
                  <a:ext uri="{FF2B5EF4-FFF2-40B4-BE49-F238E27FC236}">
                    <a16:creationId xmlns:a16="http://schemas.microsoft.com/office/drawing/2014/main" id="{927BD1CF-D235-304E-A1BA-B7F62D8928E6}"/>
                  </a:ext>
                </a:extLst>
              </p:cNvPr>
              <p:cNvSpPr/>
              <p:nvPr/>
            </p:nvSpPr>
            <p:spPr>
              <a:xfrm>
                <a:off x="5317516" y="3266027"/>
                <a:ext cx="981004" cy="1407318"/>
              </a:xfrm>
              <a:custGeom>
                <a:avLst/>
                <a:gdLst>
                  <a:gd name="connsiteX0" fmla="*/ 944309 w 981004"/>
                  <a:gd name="connsiteY0" fmla="*/ 45053 h 1407318"/>
                  <a:gd name="connsiteX1" fmla="*/ 979456 w 981004"/>
                  <a:gd name="connsiteY1" fmla="*/ 702278 h 1407318"/>
                  <a:gd name="connsiteX2" fmla="*/ 847344 w 981004"/>
                  <a:gd name="connsiteY2" fmla="*/ 965835 h 1407318"/>
                  <a:gd name="connsiteX3" fmla="*/ 125825 w 981004"/>
                  <a:gd name="connsiteY3" fmla="*/ 1407319 h 1407318"/>
                  <a:gd name="connsiteX4" fmla="*/ 0 w 981004"/>
                  <a:gd name="connsiteY4" fmla="*/ 1242155 h 1407318"/>
                  <a:gd name="connsiteX5" fmla="*/ 661416 w 981004"/>
                  <a:gd name="connsiteY5" fmla="*/ 731520 h 1407318"/>
                  <a:gd name="connsiteX6" fmla="*/ 594741 w 981004"/>
                  <a:gd name="connsiteY6" fmla="*/ 0 h 1407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1004" h="1407318">
                    <a:moveTo>
                      <a:pt x="944309" y="45053"/>
                    </a:moveTo>
                    <a:lnTo>
                      <a:pt x="979456" y="702278"/>
                    </a:lnTo>
                    <a:cubicBezTo>
                      <a:pt x="990794" y="808415"/>
                      <a:pt x="939167" y="911410"/>
                      <a:pt x="847344" y="965835"/>
                    </a:cubicBezTo>
                    <a:lnTo>
                      <a:pt x="125825" y="1407319"/>
                    </a:lnTo>
                    <a:lnTo>
                      <a:pt x="0" y="1242155"/>
                    </a:lnTo>
                    <a:lnTo>
                      <a:pt x="661416" y="731520"/>
                    </a:lnTo>
                    <a:lnTo>
                      <a:pt x="594741" y="0"/>
                    </a:lnTo>
                    <a:close/>
                  </a:path>
                </a:pathLst>
              </a:custGeom>
              <a:solidFill>
                <a:schemeClr val="accent2">
                  <a:lumMod val="75000"/>
                </a:schemeClr>
              </a:solidFill>
              <a:ln w="9525" cap="flat">
                <a:noFill/>
                <a:prstDash val="solid"/>
                <a:miter/>
              </a:ln>
            </p:spPr>
            <p:txBody>
              <a:bodyPr rtlCol="0" anchor="ctr"/>
              <a:lstStyle/>
              <a:p>
                <a:endParaRPr lang="en-EG"/>
              </a:p>
            </p:txBody>
          </p:sp>
          <p:sp>
            <p:nvSpPr>
              <p:cNvPr id="139" name="Freeform 138">
                <a:extLst>
                  <a:ext uri="{FF2B5EF4-FFF2-40B4-BE49-F238E27FC236}">
                    <a16:creationId xmlns:a16="http://schemas.microsoft.com/office/drawing/2014/main" id="{CFCBE2EE-D044-AD48-B0CD-BBCB13C9A8E6}"/>
                  </a:ext>
                </a:extLst>
              </p:cNvPr>
              <p:cNvSpPr/>
              <p:nvPr/>
            </p:nvSpPr>
            <p:spPr>
              <a:xfrm>
                <a:off x="5612875" y="3228975"/>
                <a:ext cx="873401" cy="1698116"/>
              </a:xfrm>
              <a:custGeom>
                <a:avLst/>
                <a:gdLst>
                  <a:gd name="connsiteX0" fmla="*/ 53447 w 873401"/>
                  <a:gd name="connsiteY0" fmla="*/ 0 h 1698116"/>
                  <a:gd name="connsiteX1" fmla="*/ 35540 w 873401"/>
                  <a:gd name="connsiteY1" fmla="*/ 39243 h 1698116"/>
                  <a:gd name="connsiteX2" fmla="*/ 17823 w 873401"/>
                  <a:gd name="connsiteY2" fmla="*/ 311944 h 1698116"/>
                  <a:gd name="connsiteX3" fmla="*/ 171557 w 873401"/>
                  <a:gd name="connsiteY3" fmla="*/ 521494 h 1698116"/>
                  <a:gd name="connsiteX4" fmla="*/ 171557 w 873401"/>
                  <a:gd name="connsiteY4" fmla="*/ 521494 h 1698116"/>
                  <a:gd name="connsiteX5" fmla="*/ 519219 w 873401"/>
                  <a:gd name="connsiteY5" fmla="*/ 840391 h 1698116"/>
                  <a:gd name="connsiteX6" fmla="*/ 554367 w 873401"/>
                  <a:gd name="connsiteY6" fmla="*/ 940403 h 1698116"/>
                  <a:gd name="connsiteX7" fmla="*/ 435495 w 873401"/>
                  <a:gd name="connsiteY7" fmla="*/ 1666304 h 1698116"/>
                  <a:gd name="connsiteX8" fmla="*/ 665714 w 873401"/>
                  <a:gd name="connsiteY8" fmla="*/ 1698117 h 1698116"/>
                  <a:gd name="connsiteX9" fmla="*/ 861834 w 873401"/>
                  <a:gd name="connsiteY9" fmla="*/ 962025 h 1698116"/>
                  <a:gd name="connsiteX10" fmla="*/ 829830 w 873401"/>
                  <a:gd name="connsiteY10" fmla="*/ 735425 h 1698116"/>
                  <a:gd name="connsiteX11" fmla="*/ 361581 w 873401"/>
                  <a:gd name="connsiteY11" fmla="*/ 45815 h 169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3401" h="1698116">
                    <a:moveTo>
                      <a:pt x="53447" y="0"/>
                    </a:moveTo>
                    <a:lnTo>
                      <a:pt x="35540" y="39243"/>
                    </a:lnTo>
                    <a:cubicBezTo>
                      <a:pt x="-3132" y="124301"/>
                      <a:pt x="-12085" y="234029"/>
                      <a:pt x="17823" y="311944"/>
                    </a:cubicBezTo>
                    <a:cubicBezTo>
                      <a:pt x="47732" y="389858"/>
                      <a:pt x="95357" y="453390"/>
                      <a:pt x="171557" y="521494"/>
                    </a:cubicBezTo>
                    <a:lnTo>
                      <a:pt x="171557" y="521494"/>
                    </a:lnTo>
                    <a:lnTo>
                      <a:pt x="519219" y="840391"/>
                    </a:lnTo>
                    <a:cubicBezTo>
                      <a:pt x="547011" y="865695"/>
                      <a:pt x="560219" y="903276"/>
                      <a:pt x="554367" y="940403"/>
                    </a:cubicBezTo>
                    <a:lnTo>
                      <a:pt x="435495" y="1666304"/>
                    </a:lnTo>
                    <a:lnTo>
                      <a:pt x="665714" y="1698117"/>
                    </a:lnTo>
                    <a:lnTo>
                      <a:pt x="861834" y="962025"/>
                    </a:lnTo>
                    <a:cubicBezTo>
                      <a:pt x="883360" y="870109"/>
                      <a:pt x="876026" y="817816"/>
                      <a:pt x="829830" y="735425"/>
                    </a:cubicBezTo>
                    <a:lnTo>
                      <a:pt x="361581" y="45815"/>
                    </a:lnTo>
                    <a:close/>
                  </a:path>
                </a:pathLst>
              </a:custGeom>
              <a:solidFill>
                <a:schemeClr val="accent2">
                  <a:lumMod val="75000"/>
                </a:schemeClr>
              </a:solidFill>
              <a:ln w="9525" cap="flat">
                <a:noFill/>
                <a:prstDash val="solid"/>
                <a:miter/>
              </a:ln>
            </p:spPr>
            <p:txBody>
              <a:bodyPr rtlCol="0" anchor="ctr"/>
              <a:lstStyle/>
              <a:p>
                <a:endParaRPr lang="en-EG"/>
              </a:p>
            </p:txBody>
          </p:sp>
          <p:sp>
            <p:nvSpPr>
              <p:cNvPr id="140" name="Freeform 139">
                <a:extLst>
                  <a:ext uri="{FF2B5EF4-FFF2-40B4-BE49-F238E27FC236}">
                    <a16:creationId xmlns:a16="http://schemas.microsoft.com/office/drawing/2014/main" id="{A95A7DFD-5279-FB45-93F1-C969D10B611C}"/>
                  </a:ext>
                </a:extLst>
              </p:cNvPr>
              <p:cNvSpPr/>
              <p:nvPr/>
            </p:nvSpPr>
            <p:spPr>
              <a:xfrm>
                <a:off x="6036559" y="3366611"/>
                <a:ext cx="391477" cy="575500"/>
              </a:xfrm>
              <a:custGeom>
                <a:avLst/>
                <a:gdLst>
                  <a:gd name="connsiteX0" fmla="*/ 391478 w 391477"/>
                  <a:gd name="connsiteY0" fmla="*/ 575501 h 575500"/>
                  <a:gd name="connsiteX1" fmla="*/ 387096 w 391477"/>
                  <a:gd name="connsiteY1" fmla="*/ 569976 h 575500"/>
                  <a:gd name="connsiteX2" fmla="*/ 375285 w 391477"/>
                  <a:gd name="connsiteY2" fmla="*/ 553498 h 575500"/>
                  <a:gd name="connsiteX3" fmla="*/ 332708 w 391477"/>
                  <a:gd name="connsiteY3" fmla="*/ 492252 h 575500"/>
                  <a:gd name="connsiteX4" fmla="*/ 193738 w 391477"/>
                  <a:gd name="connsiteY4" fmla="*/ 289179 h 575500"/>
                  <a:gd name="connsiteX5" fmla="*/ 55912 w 391477"/>
                  <a:gd name="connsiteY5" fmla="*/ 85249 h 575500"/>
                  <a:gd name="connsiteX6" fmla="*/ 14573 w 391477"/>
                  <a:gd name="connsiteY6" fmla="*/ 23146 h 575500"/>
                  <a:gd name="connsiteX7" fmla="*/ 3619 w 391477"/>
                  <a:gd name="connsiteY7" fmla="*/ 6096 h 575500"/>
                  <a:gd name="connsiteX8" fmla="*/ 0 w 391477"/>
                  <a:gd name="connsiteY8" fmla="*/ 0 h 575500"/>
                  <a:gd name="connsiteX9" fmla="*/ 4381 w 391477"/>
                  <a:gd name="connsiteY9" fmla="*/ 5525 h 575500"/>
                  <a:gd name="connsiteX10" fmla="*/ 16192 w 391477"/>
                  <a:gd name="connsiteY10" fmla="*/ 22098 h 575500"/>
                  <a:gd name="connsiteX11" fmla="*/ 58769 w 391477"/>
                  <a:gd name="connsiteY11" fmla="*/ 83249 h 575500"/>
                  <a:gd name="connsiteX12" fmla="*/ 197834 w 391477"/>
                  <a:gd name="connsiteY12" fmla="*/ 286417 h 575500"/>
                  <a:gd name="connsiteX13" fmla="*/ 335661 w 391477"/>
                  <a:gd name="connsiteY13" fmla="*/ 490252 h 575500"/>
                  <a:gd name="connsiteX14" fmla="*/ 376904 w 391477"/>
                  <a:gd name="connsiteY14" fmla="*/ 552355 h 575500"/>
                  <a:gd name="connsiteX15" fmla="*/ 387953 w 391477"/>
                  <a:gd name="connsiteY15" fmla="*/ 569405 h 575500"/>
                  <a:gd name="connsiteX16" fmla="*/ 391477 w 391477"/>
                  <a:gd name="connsiteY16" fmla="*/ 575501 h 57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1477" h="575500">
                    <a:moveTo>
                      <a:pt x="391478" y="575501"/>
                    </a:moveTo>
                    <a:cubicBezTo>
                      <a:pt x="389875" y="573776"/>
                      <a:pt x="388410" y="571929"/>
                      <a:pt x="387096" y="569976"/>
                    </a:cubicBezTo>
                    <a:lnTo>
                      <a:pt x="375285" y="553498"/>
                    </a:lnTo>
                    <a:lnTo>
                      <a:pt x="332708" y="492252"/>
                    </a:lnTo>
                    <a:lnTo>
                      <a:pt x="193738" y="289179"/>
                    </a:lnTo>
                    <a:lnTo>
                      <a:pt x="55912" y="85249"/>
                    </a:lnTo>
                    <a:lnTo>
                      <a:pt x="14573" y="23146"/>
                    </a:lnTo>
                    <a:lnTo>
                      <a:pt x="3619" y="6096"/>
                    </a:lnTo>
                    <a:cubicBezTo>
                      <a:pt x="2265" y="4156"/>
                      <a:pt x="1055" y="2118"/>
                      <a:pt x="0" y="0"/>
                    </a:cubicBezTo>
                    <a:cubicBezTo>
                      <a:pt x="1673" y="1662"/>
                      <a:pt x="3144" y="3517"/>
                      <a:pt x="4381" y="5525"/>
                    </a:cubicBezTo>
                    <a:lnTo>
                      <a:pt x="16192" y="22098"/>
                    </a:lnTo>
                    <a:lnTo>
                      <a:pt x="58769" y="83249"/>
                    </a:lnTo>
                    <a:lnTo>
                      <a:pt x="197834" y="286417"/>
                    </a:lnTo>
                    <a:cubicBezTo>
                      <a:pt x="251460" y="365855"/>
                      <a:pt x="300133" y="437674"/>
                      <a:pt x="335661" y="490252"/>
                    </a:cubicBezTo>
                    <a:lnTo>
                      <a:pt x="376904" y="552355"/>
                    </a:lnTo>
                    <a:lnTo>
                      <a:pt x="387953" y="569405"/>
                    </a:lnTo>
                    <a:cubicBezTo>
                      <a:pt x="389354" y="571297"/>
                      <a:pt x="390536" y="573342"/>
                      <a:pt x="391477" y="575501"/>
                    </a:cubicBezTo>
                    <a:close/>
                  </a:path>
                </a:pathLst>
              </a:custGeom>
              <a:solidFill>
                <a:srgbClr val="455A64"/>
              </a:solidFill>
              <a:ln w="9525" cap="flat">
                <a:noFill/>
                <a:prstDash val="solid"/>
                <a:miter/>
              </a:ln>
            </p:spPr>
            <p:txBody>
              <a:bodyPr rtlCol="0" anchor="ctr"/>
              <a:lstStyle/>
              <a:p>
                <a:endParaRPr lang="en-EG"/>
              </a:p>
            </p:txBody>
          </p:sp>
          <p:sp>
            <p:nvSpPr>
              <p:cNvPr id="141" name="Freeform 140">
                <a:extLst>
                  <a:ext uri="{FF2B5EF4-FFF2-40B4-BE49-F238E27FC236}">
                    <a16:creationId xmlns:a16="http://schemas.microsoft.com/office/drawing/2014/main" id="{BC447ACF-9F2D-874C-952F-5DDD919255A3}"/>
                  </a:ext>
                </a:extLst>
              </p:cNvPr>
              <p:cNvSpPr/>
              <p:nvPr/>
            </p:nvSpPr>
            <p:spPr>
              <a:xfrm>
                <a:off x="5763096" y="3731037"/>
                <a:ext cx="409575" cy="714660"/>
              </a:xfrm>
              <a:custGeom>
                <a:avLst/>
                <a:gdLst>
                  <a:gd name="connsiteX0" fmla="*/ 367475 w 409575"/>
                  <a:gd name="connsiteY0" fmla="*/ 714661 h 714660"/>
                  <a:gd name="connsiteX1" fmla="*/ 367475 w 409575"/>
                  <a:gd name="connsiteY1" fmla="*/ 708755 h 714660"/>
                  <a:gd name="connsiteX2" fmla="*/ 369284 w 409575"/>
                  <a:gd name="connsiteY2" fmla="*/ 691705 h 714660"/>
                  <a:gd name="connsiteX3" fmla="*/ 377190 w 409575"/>
                  <a:gd name="connsiteY3" fmla="*/ 628078 h 714660"/>
                  <a:gd name="connsiteX4" fmla="*/ 405765 w 409575"/>
                  <a:gd name="connsiteY4" fmla="*/ 408051 h 714660"/>
                  <a:gd name="connsiteX5" fmla="*/ 405765 w 409575"/>
                  <a:gd name="connsiteY5" fmla="*/ 408813 h 714660"/>
                  <a:gd name="connsiteX6" fmla="*/ 377190 w 409575"/>
                  <a:gd name="connsiteY6" fmla="*/ 351187 h 714660"/>
                  <a:gd name="connsiteX7" fmla="*/ 328327 w 409575"/>
                  <a:gd name="connsiteY7" fmla="*/ 301276 h 714660"/>
                  <a:gd name="connsiteX8" fmla="*/ 95250 w 409575"/>
                  <a:gd name="connsiteY8" fmla="*/ 89535 h 714660"/>
                  <a:gd name="connsiteX9" fmla="*/ 25337 w 409575"/>
                  <a:gd name="connsiteY9" fmla="*/ 24574 h 714660"/>
                  <a:gd name="connsiteX10" fmla="*/ 6287 w 409575"/>
                  <a:gd name="connsiteY10" fmla="*/ 6477 h 714660"/>
                  <a:gd name="connsiteX11" fmla="*/ 1524 w 409575"/>
                  <a:gd name="connsiteY11" fmla="*/ 1714 h 714660"/>
                  <a:gd name="connsiteX12" fmla="*/ 0 w 409575"/>
                  <a:gd name="connsiteY12" fmla="*/ 0 h 714660"/>
                  <a:gd name="connsiteX13" fmla="*/ 1810 w 409575"/>
                  <a:gd name="connsiteY13" fmla="*/ 1333 h 714660"/>
                  <a:gd name="connsiteX14" fmla="*/ 6953 w 409575"/>
                  <a:gd name="connsiteY14" fmla="*/ 5810 h 714660"/>
                  <a:gd name="connsiteX15" fmla="*/ 26003 w 409575"/>
                  <a:gd name="connsiteY15" fmla="*/ 23146 h 714660"/>
                  <a:gd name="connsiteX16" fmla="*/ 96965 w 409575"/>
                  <a:gd name="connsiteY16" fmla="*/ 86868 h 714660"/>
                  <a:gd name="connsiteX17" fmla="*/ 331089 w 409575"/>
                  <a:gd name="connsiteY17" fmla="*/ 297656 h 714660"/>
                  <a:gd name="connsiteX18" fmla="*/ 380333 w 409575"/>
                  <a:gd name="connsiteY18" fmla="*/ 348139 h 714660"/>
                  <a:gd name="connsiteX19" fmla="*/ 409575 w 409575"/>
                  <a:gd name="connsiteY19" fmla="*/ 407955 h 714660"/>
                  <a:gd name="connsiteX20" fmla="*/ 409575 w 409575"/>
                  <a:gd name="connsiteY20" fmla="*/ 408718 h 714660"/>
                  <a:gd name="connsiteX21" fmla="*/ 379286 w 409575"/>
                  <a:gd name="connsiteY21" fmla="*/ 628459 h 714660"/>
                  <a:gd name="connsiteX22" fmla="*/ 369761 w 409575"/>
                  <a:gd name="connsiteY22" fmla="*/ 691991 h 714660"/>
                  <a:gd name="connsiteX23" fmla="*/ 367094 w 409575"/>
                  <a:gd name="connsiteY23" fmla="*/ 708851 h 714660"/>
                  <a:gd name="connsiteX24" fmla="*/ 367475 w 409575"/>
                  <a:gd name="connsiteY24" fmla="*/ 714661 h 714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9575" h="714660">
                    <a:moveTo>
                      <a:pt x="367475" y="714661"/>
                    </a:moveTo>
                    <a:cubicBezTo>
                      <a:pt x="367263" y="712698"/>
                      <a:pt x="367263" y="710718"/>
                      <a:pt x="367475" y="708755"/>
                    </a:cubicBezTo>
                    <a:cubicBezTo>
                      <a:pt x="367475" y="704469"/>
                      <a:pt x="368522" y="699230"/>
                      <a:pt x="369284" y="691705"/>
                    </a:cubicBezTo>
                    <a:lnTo>
                      <a:pt x="377190" y="628078"/>
                    </a:lnTo>
                    <a:cubicBezTo>
                      <a:pt x="384239" y="573310"/>
                      <a:pt x="394144" y="496919"/>
                      <a:pt x="405765" y="408051"/>
                    </a:cubicBezTo>
                    <a:lnTo>
                      <a:pt x="405765" y="408813"/>
                    </a:lnTo>
                    <a:cubicBezTo>
                      <a:pt x="401240" y="387506"/>
                      <a:pt x="391412" y="367685"/>
                      <a:pt x="377190" y="351187"/>
                    </a:cubicBezTo>
                    <a:cubicBezTo>
                      <a:pt x="362133" y="333388"/>
                      <a:pt x="345802" y="316707"/>
                      <a:pt x="328327" y="301276"/>
                    </a:cubicBezTo>
                    <a:cubicBezTo>
                      <a:pt x="238411" y="217456"/>
                      <a:pt x="154686" y="144018"/>
                      <a:pt x="95250" y="89535"/>
                    </a:cubicBezTo>
                    <a:cubicBezTo>
                      <a:pt x="65532" y="62293"/>
                      <a:pt x="41624" y="40100"/>
                      <a:pt x="25337" y="24574"/>
                    </a:cubicBezTo>
                    <a:lnTo>
                      <a:pt x="6287" y="6477"/>
                    </a:lnTo>
                    <a:lnTo>
                      <a:pt x="1524" y="1714"/>
                    </a:lnTo>
                    <a:cubicBezTo>
                      <a:pt x="939" y="1216"/>
                      <a:pt x="426" y="639"/>
                      <a:pt x="0" y="0"/>
                    </a:cubicBezTo>
                    <a:cubicBezTo>
                      <a:pt x="0" y="0"/>
                      <a:pt x="667" y="0"/>
                      <a:pt x="1810" y="1333"/>
                    </a:cubicBezTo>
                    <a:lnTo>
                      <a:pt x="6953" y="5810"/>
                    </a:lnTo>
                    <a:lnTo>
                      <a:pt x="26003" y="23146"/>
                    </a:lnTo>
                    <a:lnTo>
                      <a:pt x="96965" y="86868"/>
                    </a:lnTo>
                    <a:cubicBezTo>
                      <a:pt x="156972" y="140684"/>
                      <a:pt x="240983" y="213741"/>
                      <a:pt x="331089" y="297656"/>
                    </a:cubicBezTo>
                    <a:cubicBezTo>
                      <a:pt x="348715" y="313258"/>
                      <a:pt x="365174" y="330131"/>
                      <a:pt x="380333" y="348139"/>
                    </a:cubicBezTo>
                    <a:cubicBezTo>
                      <a:pt x="394982" y="365284"/>
                      <a:pt x="405042" y="385865"/>
                      <a:pt x="409575" y="407955"/>
                    </a:cubicBezTo>
                    <a:lnTo>
                      <a:pt x="409575" y="408718"/>
                    </a:lnTo>
                    <a:cubicBezTo>
                      <a:pt x="397383" y="497395"/>
                      <a:pt x="386810" y="573786"/>
                      <a:pt x="379286" y="628459"/>
                    </a:cubicBezTo>
                    <a:cubicBezTo>
                      <a:pt x="375475" y="655320"/>
                      <a:pt x="372332" y="676751"/>
                      <a:pt x="369761" y="691991"/>
                    </a:cubicBezTo>
                    <a:cubicBezTo>
                      <a:pt x="368617" y="699040"/>
                      <a:pt x="367760" y="704659"/>
                      <a:pt x="367094" y="708851"/>
                    </a:cubicBezTo>
                    <a:cubicBezTo>
                      <a:pt x="367331" y="710778"/>
                      <a:pt x="367458" y="712718"/>
                      <a:pt x="367475" y="714661"/>
                    </a:cubicBezTo>
                    <a:close/>
                  </a:path>
                </a:pathLst>
              </a:custGeom>
              <a:solidFill>
                <a:srgbClr val="455A64"/>
              </a:solidFill>
              <a:ln w="9525" cap="flat">
                <a:noFill/>
                <a:prstDash val="solid"/>
                <a:miter/>
              </a:ln>
            </p:spPr>
            <p:txBody>
              <a:bodyPr rtlCol="0" anchor="ctr"/>
              <a:lstStyle/>
              <a:p>
                <a:endParaRPr lang="en-EG"/>
              </a:p>
            </p:txBody>
          </p:sp>
          <p:sp>
            <p:nvSpPr>
              <p:cNvPr id="142" name="Freeform 141">
                <a:extLst>
                  <a:ext uri="{FF2B5EF4-FFF2-40B4-BE49-F238E27FC236}">
                    <a16:creationId xmlns:a16="http://schemas.microsoft.com/office/drawing/2014/main" id="{07E7BEDE-AB0A-5147-9836-E0CFFF62F039}"/>
                  </a:ext>
                </a:extLst>
              </p:cNvPr>
              <p:cNvSpPr/>
              <p:nvPr/>
            </p:nvSpPr>
            <p:spPr>
              <a:xfrm>
                <a:off x="5975837" y="3997832"/>
                <a:ext cx="61483" cy="120110"/>
              </a:xfrm>
              <a:custGeom>
                <a:avLst/>
                <a:gdLst>
                  <a:gd name="connsiteX0" fmla="*/ 61484 w 61483"/>
                  <a:gd name="connsiteY0" fmla="*/ 120110 h 120110"/>
                  <a:gd name="connsiteX1" fmla="*/ 45291 w 61483"/>
                  <a:gd name="connsiteY1" fmla="*/ 107633 h 120110"/>
                  <a:gd name="connsiteX2" fmla="*/ 16050 w 61483"/>
                  <a:gd name="connsiteY2" fmla="*/ 67627 h 120110"/>
                  <a:gd name="connsiteX3" fmla="*/ 905 w 61483"/>
                  <a:gd name="connsiteY3" fmla="*/ 20479 h 120110"/>
                  <a:gd name="connsiteX4" fmla="*/ 905 w 61483"/>
                  <a:gd name="connsiteY4" fmla="*/ 0 h 120110"/>
                  <a:gd name="connsiteX5" fmla="*/ 20717 w 61483"/>
                  <a:gd name="connsiteY5" fmla="*/ 65437 h 120110"/>
                  <a:gd name="connsiteX6" fmla="*/ 61484 w 61483"/>
                  <a:gd name="connsiteY6" fmla="*/ 120110 h 12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83" h="120110">
                    <a:moveTo>
                      <a:pt x="61484" y="120110"/>
                    </a:moveTo>
                    <a:cubicBezTo>
                      <a:pt x="55369" y="116976"/>
                      <a:pt x="49881" y="112747"/>
                      <a:pt x="45291" y="107633"/>
                    </a:cubicBezTo>
                    <a:cubicBezTo>
                      <a:pt x="33450" y="95962"/>
                      <a:pt x="23575" y="82452"/>
                      <a:pt x="16050" y="67627"/>
                    </a:cubicBezTo>
                    <a:cubicBezTo>
                      <a:pt x="8439" y="52852"/>
                      <a:pt x="3322" y="36922"/>
                      <a:pt x="905" y="20479"/>
                    </a:cubicBezTo>
                    <a:cubicBezTo>
                      <a:pt x="-302" y="13706"/>
                      <a:pt x="-302" y="6773"/>
                      <a:pt x="905" y="0"/>
                    </a:cubicBezTo>
                    <a:cubicBezTo>
                      <a:pt x="4477" y="22618"/>
                      <a:pt x="11143" y="44636"/>
                      <a:pt x="20717" y="65437"/>
                    </a:cubicBezTo>
                    <a:cubicBezTo>
                      <a:pt x="31712" y="85459"/>
                      <a:pt x="45432" y="103859"/>
                      <a:pt x="61484" y="120110"/>
                    </a:cubicBezTo>
                    <a:close/>
                  </a:path>
                </a:pathLst>
              </a:custGeom>
              <a:solidFill>
                <a:srgbClr val="455A64"/>
              </a:solidFill>
              <a:ln w="9525" cap="flat">
                <a:noFill/>
                <a:prstDash val="solid"/>
                <a:miter/>
              </a:ln>
            </p:spPr>
            <p:txBody>
              <a:bodyPr rtlCol="0" anchor="ctr"/>
              <a:lstStyle/>
              <a:p>
                <a:endParaRPr lang="en-EG"/>
              </a:p>
            </p:txBody>
          </p:sp>
          <p:sp>
            <p:nvSpPr>
              <p:cNvPr id="143" name="Freeform 142">
                <a:extLst>
                  <a:ext uri="{FF2B5EF4-FFF2-40B4-BE49-F238E27FC236}">
                    <a16:creationId xmlns:a16="http://schemas.microsoft.com/office/drawing/2014/main" id="{052952C7-138F-D548-9D1F-E7D501B2A9A1}"/>
                  </a:ext>
                </a:extLst>
              </p:cNvPr>
              <p:cNvSpPr/>
              <p:nvPr/>
            </p:nvSpPr>
            <p:spPr>
              <a:xfrm>
                <a:off x="6073230" y="3377374"/>
                <a:ext cx="23431" cy="43243"/>
              </a:xfrm>
              <a:custGeom>
                <a:avLst/>
                <a:gdLst>
                  <a:gd name="connsiteX0" fmla="*/ 0 w 23431"/>
                  <a:gd name="connsiteY0" fmla="*/ 43243 h 43243"/>
                  <a:gd name="connsiteX1" fmla="*/ 9525 w 23431"/>
                  <a:gd name="connsiteY1" fmla="*/ 20383 h 43243"/>
                  <a:gd name="connsiteX2" fmla="*/ 23431 w 23431"/>
                  <a:gd name="connsiteY2" fmla="*/ 0 h 43243"/>
                  <a:gd name="connsiteX3" fmla="*/ 13906 w 23431"/>
                  <a:gd name="connsiteY3" fmla="*/ 22765 h 43243"/>
                  <a:gd name="connsiteX4" fmla="*/ 0 w 23431"/>
                  <a:gd name="connsiteY4" fmla="*/ 43243 h 43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 h="43243">
                    <a:moveTo>
                      <a:pt x="0" y="43243"/>
                    </a:moveTo>
                    <a:cubicBezTo>
                      <a:pt x="1649" y="35074"/>
                      <a:pt x="4886" y="27307"/>
                      <a:pt x="9525" y="20383"/>
                    </a:cubicBezTo>
                    <a:cubicBezTo>
                      <a:pt x="12753" y="12728"/>
                      <a:pt x="17481" y="5798"/>
                      <a:pt x="23431" y="0"/>
                    </a:cubicBezTo>
                    <a:cubicBezTo>
                      <a:pt x="21720" y="8121"/>
                      <a:pt x="18488" y="15845"/>
                      <a:pt x="13906" y="22765"/>
                    </a:cubicBezTo>
                    <a:cubicBezTo>
                      <a:pt x="10663" y="30439"/>
                      <a:pt x="5937" y="37398"/>
                      <a:pt x="0" y="43243"/>
                    </a:cubicBezTo>
                    <a:close/>
                  </a:path>
                </a:pathLst>
              </a:custGeom>
              <a:solidFill>
                <a:srgbClr val="455A64"/>
              </a:solidFill>
              <a:ln w="9525" cap="flat">
                <a:noFill/>
                <a:prstDash val="solid"/>
                <a:miter/>
              </a:ln>
            </p:spPr>
            <p:txBody>
              <a:bodyPr rtlCol="0" anchor="ctr"/>
              <a:lstStyle/>
              <a:p>
                <a:endParaRPr lang="en-EG"/>
              </a:p>
            </p:txBody>
          </p:sp>
          <p:sp>
            <p:nvSpPr>
              <p:cNvPr id="144" name="Freeform 143">
                <a:extLst>
                  <a:ext uri="{FF2B5EF4-FFF2-40B4-BE49-F238E27FC236}">
                    <a16:creationId xmlns:a16="http://schemas.microsoft.com/office/drawing/2014/main" id="{8CF8C4D1-4BB8-D84F-978F-01CFA81EA547}"/>
                  </a:ext>
                </a:extLst>
              </p:cNvPr>
              <p:cNvSpPr/>
              <p:nvPr/>
            </p:nvSpPr>
            <p:spPr>
              <a:xfrm>
                <a:off x="5628408" y="1654346"/>
                <a:ext cx="170787" cy="142961"/>
              </a:xfrm>
              <a:custGeom>
                <a:avLst/>
                <a:gdLst>
                  <a:gd name="connsiteX0" fmla="*/ 170788 w 170787"/>
                  <a:gd name="connsiteY0" fmla="*/ 112541 h 142961"/>
                  <a:gd name="connsiteX1" fmla="*/ 123163 w 170787"/>
                  <a:gd name="connsiteY1" fmla="*/ 24245 h 142961"/>
                  <a:gd name="connsiteX2" fmla="*/ 46963 w 170787"/>
                  <a:gd name="connsiteY2" fmla="*/ 2242 h 142961"/>
                  <a:gd name="connsiteX3" fmla="*/ 385 w 170787"/>
                  <a:gd name="connsiteY3" fmla="*/ 57487 h 142961"/>
                  <a:gd name="connsiteX4" fmla="*/ 28960 w 170787"/>
                  <a:gd name="connsiteY4" fmla="*/ 124924 h 142961"/>
                  <a:gd name="connsiteX5" fmla="*/ 100684 w 170787"/>
                  <a:gd name="connsiteY5" fmla="*/ 141116 h 142961"/>
                  <a:gd name="connsiteX6" fmla="*/ 170597 w 170787"/>
                  <a:gd name="connsiteY6" fmla="*/ 126162 h 14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787" h="142961">
                    <a:moveTo>
                      <a:pt x="170788" y="112541"/>
                    </a:moveTo>
                    <a:cubicBezTo>
                      <a:pt x="166285" y="78262"/>
                      <a:pt x="149335" y="46836"/>
                      <a:pt x="123163" y="24245"/>
                    </a:cubicBezTo>
                    <a:cubicBezTo>
                      <a:pt x="102112" y="6433"/>
                      <a:pt x="73347" y="-5092"/>
                      <a:pt x="46963" y="2242"/>
                    </a:cubicBezTo>
                    <a:cubicBezTo>
                      <a:pt x="21939" y="9918"/>
                      <a:pt x="3722" y="31526"/>
                      <a:pt x="385" y="57487"/>
                    </a:cubicBezTo>
                    <a:cubicBezTo>
                      <a:pt x="-2225" y="83370"/>
                      <a:pt x="8549" y="108796"/>
                      <a:pt x="28960" y="124924"/>
                    </a:cubicBezTo>
                    <a:cubicBezTo>
                      <a:pt x="49415" y="140411"/>
                      <a:pt x="75560" y="146314"/>
                      <a:pt x="100684" y="141116"/>
                    </a:cubicBezTo>
                    <a:cubicBezTo>
                      <a:pt x="124210" y="136163"/>
                      <a:pt x="146880" y="122066"/>
                      <a:pt x="170597" y="126162"/>
                    </a:cubicBezTo>
                  </a:path>
                </a:pathLst>
              </a:custGeom>
              <a:solidFill>
                <a:srgbClr val="263238"/>
              </a:solidFill>
              <a:ln w="9525" cap="flat">
                <a:noFill/>
                <a:prstDash val="solid"/>
                <a:miter/>
              </a:ln>
            </p:spPr>
            <p:txBody>
              <a:bodyPr rtlCol="0" anchor="ctr"/>
              <a:lstStyle/>
              <a:p>
                <a:endParaRPr lang="en-EG"/>
              </a:p>
            </p:txBody>
          </p:sp>
          <p:sp>
            <p:nvSpPr>
              <p:cNvPr id="145" name="Freeform 144">
                <a:extLst>
                  <a:ext uri="{FF2B5EF4-FFF2-40B4-BE49-F238E27FC236}">
                    <a16:creationId xmlns:a16="http://schemas.microsoft.com/office/drawing/2014/main" id="{C5F97678-A8B9-D541-AC07-505D861BA484}"/>
                  </a:ext>
                </a:extLst>
              </p:cNvPr>
              <p:cNvSpPr/>
              <p:nvPr/>
            </p:nvSpPr>
            <p:spPr>
              <a:xfrm>
                <a:off x="5433245" y="1610003"/>
                <a:ext cx="702418" cy="651993"/>
              </a:xfrm>
              <a:custGeom>
                <a:avLst/>
                <a:gdLst>
                  <a:gd name="connsiteX0" fmla="*/ 0 w 702418"/>
                  <a:gd name="connsiteY0" fmla="*/ 651993 h 651993"/>
                  <a:gd name="connsiteX1" fmla="*/ 42100 w 702418"/>
                  <a:gd name="connsiteY1" fmla="*/ 640659 h 651993"/>
                  <a:gd name="connsiteX2" fmla="*/ 86296 w 702418"/>
                  <a:gd name="connsiteY2" fmla="*/ 614846 h 651993"/>
                  <a:gd name="connsiteX3" fmla="*/ 129540 w 702418"/>
                  <a:gd name="connsiteY3" fmla="*/ 563506 h 651993"/>
                  <a:gd name="connsiteX4" fmla="*/ 143446 w 702418"/>
                  <a:gd name="connsiteY4" fmla="*/ 527216 h 651993"/>
                  <a:gd name="connsiteX5" fmla="*/ 151924 w 702418"/>
                  <a:gd name="connsiteY5" fmla="*/ 485020 h 651993"/>
                  <a:gd name="connsiteX6" fmla="*/ 160115 w 702418"/>
                  <a:gd name="connsiteY6" fmla="*/ 463398 h 651993"/>
                  <a:gd name="connsiteX7" fmla="*/ 176879 w 702418"/>
                  <a:gd name="connsiteY7" fmla="*/ 445968 h 651993"/>
                  <a:gd name="connsiteX8" fmla="*/ 223456 w 702418"/>
                  <a:gd name="connsiteY8" fmla="*/ 430061 h 651993"/>
                  <a:gd name="connsiteX9" fmla="*/ 264605 w 702418"/>
                  <a:gd name="connsiteY9" fmla="*/ 405010 h 651993"/>
                  <a:gd name="connsiteX10" fmla="*/ 276511 w 702418"/>
                  <a:gd name="connsiteY10" fmla="*/ 354432 h 651993"/>
                  <a:gd name="connsiteX11" fmla="*/ 281369 w 702418"/>
                  <a:gd name="connsiteY11" fmla="*/ 326905 h 651993"/>
                  <a:gd name="connsiteX12" fmla="*/ 295847 w 702418"/>
                  <a:gd name="connsiteY12" fmla="*/ 301854 h 651993"/>
                  <a:gd name="connsiteX13" fmla="*/ 348234 w 702418"/>
                  <a:gd name="connsiteY13" fmla="*/ 277661 h 651993"/>
                  <a:gd name="connsiteX14" fmla="*/ 372999 w 702418"/>
                  <a:gd name="connsiteY14" fmla="*/ 265278 h 651993"/>
                  <a:gd name="connsiteX15" fmla="*/ 387001 w 702418"/>
                  <a:gd name="connsiteY15" fmla="*/ 242990 h 651993"/>
                  <a:gd name="connsiteX16" fmla="*/ 395192 w 702418"/>
                  <a:gd name="connsiteY16" fmla="*/ 188031 h 651993"/>
                  <a:gd name="connsiteX17" fmla="*/ 412337 w 702418"/>
                  <a:gd name="connsiteY17" fmla="*/ 165933 h 651993"/>
                  <a:gd name="connsiteX18" fmla="*/ 437483 w 702418"/>
                  <a:gd name="connsiteY18" fmla="*/ 155550 h 651993"/>
                  <a:gd name="connsiteX19" fmla="*/ 484632 w 702418"/>
                  <a:gd name="connsiteY19" fmla="*/ 138596 h 651993"/>
                  <a:gd name="connsiteX20" fmla="*/ 511778 w 702418"/>
                  <a:gd name="connsiteY20" fmla="*/ 100496 h 651993"/>
                  <a:gd name="connsiteX21" fmla="*/ 528733 w 702418"/>
                  <a:gd name="connsiteY21" fmla="*/ 57633 h 651993"/>
                  <a:gd name="connsiteX22" fmla="*/ 539591 w 702418"/>
                  <a:gd name="connsiteY22" fmla="*/ 38583 h 651993"/>
                  <a:gd name="connsiteX23" fmla="*/ 554164 w 702418"/>
                  <a:gd name="connsiteY23" fmla="*/ 22677 h 651993"/>
                  <a:gd name="connsiteX24" fmla="*/ 589598 w 702418"/>
                  <a:gd name="connsiteY24" fmla="*/ 3627 h 651993"/>
                  <a:gd name="connsiteX25" fmla="*/ 656844 w 702418"/>
                  <a:gd name="connsiteY25" fmla="*/ 11056 h 651993"/>
                  <a:gd name="connsiteX26" fmla="*/ 692563 w 702418"/>
                  <a:gd name="connsiteY26" fmla="*/ 48013 h 651993"/>
                  <a:gd name="connsiteX27" fmla="*/ 702088 w 702418"/>
                  <a:gd name="connsiteY27" fmla="*/ 79160 h 651993"/>
                  <a:gd name="connsiteX28" fmla="*/ 702088 w 702418"/>
                  <a:gd name="connsiteY28" fmla="*/ 90495 h 651993"/>
                  <a:gd name="connsiteX29" fmla="*/ 700850 w 702418"/>
                  <a:gd name="connsiteY29" fmla="*/ 79255 h 651993"/>
                  <a:gd name="connsiteX30" fmla="*/ 654844 w 702418"/>
                  <a:gd name="connsiteY30" fmla="*/ 13437 h 651993"/>
                  <a:gd name="connsiteX31" fmla="*/ 589979 w 702418"/>
                  <a:gd name="connsiteY31" fmla="*/ 6960 h 651993"/>
                  <a:gd name="connsiteX32" fmla="*/ 556070 w 702418"/>
                  <a:gd name="connsiteY32" fmla="*/ 25248 h 651993"/>
                  <a:gd name="connsiteX33" fmla="*/ 542258 w 702418"/>
                  <a:gd name="connsiteY33" fmla="*/ 40488 h 651993"/>
                  <a:gd name="connsiteX34" fmla="*/ 531876 w 702418"/>
                  <a:gd name="connsiteY34" fmla="*/ 59538 h 651993"/>
                  <a:gd name="connsiteX35" fmla="*/ 515207 w 702418"/>
                  <a:gd name="connsiteY35" fmla="*/ 102401 h 651993"/>
                  <a:gd name="connsiteX36" fmla="*/ 486632 w 702418"/>
                  <a:gd name="connsiteY36" fmla="*/ 142692 h 651993"/>
                  <a:gd name="connsiteX37" fmla="*/ 438055 w 702418"/>
                  <a:gd name="connsiteY37" fmla="*/ 160503 h 651993"/>
                  <a:gd name="connsiteX38" fmla="*/ 414338 w 702418"/>
                  <a:gd name="connsiteY38" fmla="*/ 170028 h 651993"/>
                  <a:gd name="connsiteX39" fmla="*/ 399098 w 702418"/>
                  <a:gd name="connsiteY39" fmla="*/ 189745 h 651993"/>
                  <a:gd name="connsiteX40" fmla="*/ 391097 w 702418"/>
                  <a:gd name="connsiteY40" fmla="*/ 244323 h 651993"/>
                  <a:gd name="connsiteX41" fmla="*/ 375476 w 702418"/>
                  <a:gd name="connsiteY41" fmla="*/ 269184 h 651993"/>
                  <a:gd name="connsiteX42" fmla="*/ 349187 w 702418"/>
                  <a:gd name="connsiteY42" fmla="*/ 282519 h 651993"/>
                  <a:gd name="connsiteX43" fmla="*/ 298704 w 702418"/>
                  <a:gd name="connsiteY43" fmla="*/ 305379 h 651993"/>
                  <a:gd name="connsiteX44" fmla="*/ 280988 w 702418"/>
                  <a:gd name="connsiteY44" fmla="*/ 355004 h 651993"/>
                  <a:gd name="connsiteX45" fmla="*/ 268224 w 702418"/>
                  <a:gd name="connsiteY45" fmla="*/ 407582 h 651993"/>
                  <a:gd name="connsiteX46" fmla="*/ 248603 w 702418"/>
                  <a:gd name="connsiteY46" fmla="*/ 425775 h 651993"/>
                  <a:gd name="connsiteX47" fmla="*/ 224219 w 702418"/>
                  <a:gd name="connsiteY47" fmla="*/ 434538 h 651993"/>
                  <a:gd name="connsiteX48" fmla="*/ 178880 w 702418"/>
                  <a:gd name="connsiteY48" fmla="*/ 449682 h 651993"/>
                  <a:gd name="connsiteX49" fmla="*/ 155543 w 702418"/>
                  <a:gd name="connsiteY49" fmla="*/ 486163 h 651993"/>
                  <a:gd name="connsiteX50" fmla="*/ 146780 w 702418"/>
                  <a:gd name="connsiteY50" fmla="*/ 528264 h 651993"/>
                  <a:gd name="connsiteX51" fmla="*/ 131636 w 702418"/>
                  <a:gd name="connsiteY51" fmla="*/ 565221 h 651993"/>
                  <a:gd name="connsiteX52" fmla="*/ 87058 w 702418"/>
                  <a:gd name="connsiteY52" fmla="*/ 617132 h 651993"/>
                  <a:gd name="connsiteX53" fmla="*/ 42196 w 702418"/>
                  <a:gd name="connsiteY53" fmla="*/ 642564 h 651993"/>
                  <a:gd name="connsiteX54" fmla="*/ 10668 w 702418"/>
                  <a:gd name="connsiteY54" fmla="*/ 651041 h 651993"/>
                  <a:gd name="connsiteX55" fmla="*/ 2191 w 702418"/>
                  <a:gd name="connsiteY55" fmla="*/ 651898 h 65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2418" h="651993">
                    <a:moveTo>
                      <a:pt x="0" y="651993"/>
                    </a:moveTo>
                    <a:cubicBezTo>
                      <a:pt x="14400" y="649740"/>
                      <a:pt x="28515" y="645940"/>
                      <a:pt x="42100" y="640659"/>
                    </a:cubicBezTo>
                    <a:cubicBezTo>
                      <a:pt x="58067" y="634367"/>
                      <a:pt x="72973" y="625662"/>
                      <a:pt x="86296" y="614846"/>
                    </a:cubicBezTo>
                    <a:cubicBezTo>
                      <a:pt x="103932" y="600728"/>
                      <a:pt x="118624" y="583284"/>
                      <a:pt x="129540" y="563506"/>
                    </a:cubicBezTo>
                    <a:cubicBezTo>
                      <a:pt x="135717" y="552058"/>
                      <a:pt x="140391" y="539860"/>
                      <a:pt x="143446" y="527216"/>
                    </a:cubicBezTo>
                    <a:cubicBezTo>
                      <a:pt x="147161" y="514071"/>
                      <a:pt x="148304" y="499689"/>
                      <a:pt x="151924" y="485020"/>
                    </a:cubicBezTo>
                    <a:cubicBezTo>
                      <a:pt x="153635" y="477467"/>
                      <a:pt x="156392" y="470189"/>
                      <a:pt x="160115" y="463398"/>
                    </a:cubicBezTo>
                    <a:cubicBezTo>
                      <a:pt x="164238" y="456338"/>
                      <a:pt x="169985" y="450363"/>
                      <a:pt x="176879" y="445968"/>
                    </a:cubicBezTo>
                    <a:cubicBezTo>
                      <a:pt x="191483" y="438274"/>
                      <a:pt x="207198" y="432907"/>
                      <a:pt x="223456" y="430061"/>
                    </a:cubicBezTo>
                    <a:cubicBezTo>
                      <a:pt x="239984" y="427587"/>
                      <a:pt x="254818" y="418557"/>
                      <a:pt x="264605" y="405010"/>
                    </a:cubicBezTo>
                    <a:cubicBezTo>
                      <a:pt x="273463" y="390627"/>
                      <a:pt x="274130" y="372339"/>
                      <a:pt x="276511" y="354432"/>
                    </a:cubicBezTo>
                    <a:cubicBezTo>
                      <a:pt x="277342" y="345135"/>
                      <a:pt x="278967" y="335925"/>
                      <a:pt x="281369" y="326905"/>
                    </a:cubicBezTo>
                    <a:cubicBezTo>
                      <a:pt x="283997" y="317464"/>
                      <a:pt x="288979" y="308845"/>
                      <a:pt x="295847" y="301854"/>
                    </a:cubicBezTo>
                    <a:cubicBezTo>
                      <a:pt x="310324" y="287757"/>
                      <a:pt x="330422" y="283852"/>
                      <a:pt x="348234" y="277661"/>
                    </a:cubicBezTo>
                    <a:cubicBezTo>
                      <a:pt x="357134" y="274974"/>
                      <a:pt x="365509" y="270786"/>
                      <a:pt x="372999" y="265278"/>
                    </a:cubicBezTo>
                    <a:cubicBezTo>
                      <a:pt x="379970" y="259573"/>
                      <a:pt x="384887" y="251746"/>
                      <a:pt x="387001" y="242990"/>
                    </a:cubicBezTo>
                    <a:cubicBezTo>
                      <a:pt x="391668" y="225369"/>
                      <a:pt x="388811" y="206223"/>
                      <a:pt x="395192" y="188031"/>
                    </a:cubicBezTo>
                    <a:cubicBezTo>
                      <a:pt x="398289" y="178962"/>
                      <a:pt x="404322" y="171185"/>
                      <a:pt x="412337" y="165933"/>
                    </a:cubicBezTo>
                    <a:cubicBezTo>
                      <a:pt x="420093" y="161116"/>
                      <a:pt x="428589" y="157609"/>
                      <a:pt x="437483" y="155550"/>
                    </a:cubicBezTo>
                    <a:cubicBezTo>
                      <a:pt x="454438" y="150978"/>
                      <a:pt x="471583" y="148311"/>
                      <a:pt x="484632" y="138596"/>
                    </a:cubicBezTo>
                    <a:cubicBezTo>
                      <a:pt x="497038" y="128658"/>
                      <a:pt x="506437" y="115467"/>
                      <a:pt x="511778" y="100496"/>
                    </a:cubicBezTo>
                    <a:cubicBezTo>
                      <a:pt x="517779" y="86018"/>
                      <a:pt x="522446" y="71254"/>
                      <a:pt x="528733" y="57633"/>
                    </a:cubicBezTo>
                    <a:cubicBezTo>
                      <a:pt x="531803" y="50986"/>
                      <a:pt x="535436" y="44613"/>
                      <a:pt x="539591" y="38583"/>
                    </a:cubicBezTo>
                    <a:cubicBezTo>
                      <a:pt x="543816" y="32734"/>
                      <a:pt x="548707" y="27396"/>
                      <a:pt x="554164" y="22677"/>
                    </a:cubicBezTo>
                    <a:cubicBezTo>
                      <a:pt x="564469" y="13854"/>
                      <a:pt x="576555" y="7357"/>
                      <a:pt x="589598" y="3627"/>
                    </a:cubicBezTo>
                    <a:cubicBezTo>
                      <a:pt x="612096" y="-3086"/>
                      <a:pt x="636354" y="-406"/>
                      <a:pt x="656844" y="11056"/>
                    </a:cubicBezTo>
                    <a:cubicBezTo>
                      <a:pt x="671971" y="19794"/>
                      <a:pt x="684345" y="32597"/>
                      <a:pt x="692563" y="48013"/>
                    </a:cubicBezTo>
                    <a:cubicBezTo>
                      <a:pt x="697686" y="57697"/>
                      <a:pt x="700919" y="68267"/>
                      <a:pt x="702088" y="79160"/>
                    </a:cubicBezTo>
                    <a:cubicBezTo>
                      <a:pt x="702529" y="82925"/>
                      <a:pt x="702529" y="86729"/>
                      <a:pt x="702088" y="90495"/>
                    </a:cubicBezTo>
                    <a:cubicBezTo>
                      <a:pt x="702088" y="90495"/>
                      <a:pt x="702088" y="86589"/>
                      <a:pt x="700850" y="79255"/>
                    </a:cubicBezTo>
                    <a:cubicBezTo>
                      <a:pt x="696309" y="51466"/>
                      <a:pt x="679381" y="27249"/>
                      <a:pt x="654844" y="13437"/>
                    </a:cubicBezTo>
                    <a:cubicBezTo>
                      <a:pt x="634972" y="2646"/>
                      <a:pt x="611592" y="312"/>
                      <a:pt x="589979" y="6960"/>
                    </a:cubicBezTo>
                    <a:cubicBezTo>
                      <a:pt x="577506" y="10582"/>
                      <a:pt x="565947" y="16816"/>
                      <a:pt x="556070" y="25248"/>
                    </a:cubicBezTo>
                    <a:cubicBezTo>
                      <a:pt x="550886" y="29771"/>
                      <a:pt x="546251" y="34886"/>
                      <a:pt x="542258" y="40488"/>
                    </a:cubicBezTo>
                    <a:cubicBezTo>
                      <a:pt x="538264" y="46533"/>
                      <a:pt x="534791" y="52906"/>
                      <a:pt x="531876" y="59538"/>
                    </a:cubicBezTo>
                    <a:cubicBezTo>
                      <a:pt x="525875" y="72873"/>
                      <a:pt x="521303" y="87542"/>
                      <a:pt x="515207" y="102401"/>
                    </a:cubicBezTo>
                    <a:cubicBezTo>
                      <a:pt x="509709" y="118276"/>
                      <a:pt x="499796" y="132253"/>
                      <a:pt x="486632" y="142692"/>
                    </a:cubicBezTo>
                    <a:cubicBezTo>
                      <a:pt x="472440" y="153264"/>
                      <a:pt x="454533" y="155931"/>
                      <a:pt x="438055" y="160503"/>
                    </a:cubicBezTo>
                    <a:cubicBezTo>
                      <a:pt x="429677" y="162346"/>
                      <a:pt x="421663" y="165565"/>
                      <a:pt x="414338" y="170028"/>
                    </a:cubicBezTo>
                    <a:cubicBezTo>
                      <a:pt x="407191" y="174706"/>
                      <a:pt x="401824" y="181650"/>
                      <a:pt x="399098" y="189745"/>
                    </a:cubicBezTo>
                    <a:cubicBezTo>
                      <a:pt x="393192" y="206319"/>
                      <a:pt x="395954" y="225464"/>
                      <a:pt x="391097" y="244323"/>
                    </a:cubicBezTo>
                    <a:cubicBezTo>
                      <a:pt x="388700" y="254075"/>
                      <a:pt x="383221" y="262793"/>
                      <a:pt x="375476" y="269184"/>
                    </a:cubicBezTo>
                    <a:cubicBezTo>
                      <a:pt x="367515" y="275060"/>
                      <a:pt x="358630" y="279566"/>
                      <a:pt x="349187" y="282519"/>
                    </a:cubicBezTo>
                    <a:cubicBezTo>
                      <a:pt x="330899" y="288710"/>
                      <a:pt x="311658" y="292710"/>
                      <a:pt x="298704" y="305379"/>
                    </a:cubicBezTo>
                    <a:cubicBezTo>
                      <a:pt x="285750" y="318047"/>
                      <a:pt x="282988" y="337287"/>
                      <a:pt x="280988" y="355004"/>
                    </a:cubicBezTo>
                    <a:cubicBezTo>
                      <a:pt x="278987" y="372720"/>
                      <a:pt x="278035" y="391675"/>
                      <a:pt x="268224" y="407582"/>
                    </a:cubicBezTo>
                    <a:cubicBezTo>
                      <a:pt x="263432" y="415295"/>
                      <a:pt x="256655" y="421578"/>
                      <a:pt x="248603" y="425775"/>
                    </a:cubicBezTo>
                    <a:cubicBezTo>
                      <a:pt x="240853" y="429658"/>
                      <a:pt x="232667" y="432600"/>
                      <a:pt x="224219" y="434538"/>
                    </a:cubicBezTo>
                    <a:cubicBezTo>
                      <a:pt x="208424" y="437255"/>
                      <a:pt x="193136" y="442361"/>
                      <a:pt x="178880" y="449682"/>
                    </a:cubicBezTo>
                    <a:cubicBezTo>
                      <a:pt x="166516" y="458214"/>
                      <a:pt x="158106" y="471362"/>
                      <a:pt x="155543" y="486163"/>
                    </a:cubicBezTo>
                    <a:cubicBezTo>
                      <a:pt x="151924" y="500355"/>
                      <a:pt x="150686" y="514738"/>
                      <a:pt x="146780" y="528264"/>
                    </a:cubicBezTo>
                    <a:cubicBezTo>
                      <a:pt x="143375" y="541194"/>
                      <a:pt x="138283" y="553619"/>
                      <a:pt x="131636" y="565221"/>
                    </a:cubicBezTo>
                    <a:cubicBezTo>
                      <a:pt x="120344" y="585294"/>
                      <a:pt x="105194" y="602936"/>
                      <a:pt x="87058" y="617132"/>
                    </a:cubicBezTo>
                    <a:cubicBezTo>
                      <a:pt x="73492" y="627852"/>
                      <a:pt x="58362" y="636429"/>
                      <a:pt x="42196" y="642564"/>
                    </a:cubicBezTo>
                    <a:cubicBezTo>
                      <a:pt x="32009" y="646477"/>
                      <a:pt x="21443" y="649318"/>
                      <a:pt x="10668" y="651041"/>
                    </a:cubicBezTo>
                    <a:lnTo>
                      <a:pt x="2191" y="651898"/>
                    </a:lnTo>
                    <a:close/>
                  </a:path>
                </a:pathLst>
              </a:custGeom>
              <a:solidFill>
                <a:srgbClr val="455A64"/>
              </a:solidFill>
              <a:ln w="9525" cap="flat">
                <a:noFill/>
                <a:prstDash val="solid"/>
                <a:miter/>
              </a:ln>
            </p:spPr>
            <p:txBody>
              <a:bodyPr rtlCol="0" anchor="ctr"/>
              <a:lstStyle/>
              <a:p>
                <a:endParaRPr lang="en-EG"/>
              </a:p>
            </p:txBody>
          </p:sp>
          <p:sp>
            <p:nvSpPr>
              <p:cNvPr id="146" name="Freeform 145">
                <a:extLst>
                  <a:ext uri="{FF2B5EF4-FFF2-40B4-BE49-F238E27FC236}">
                    <a16:creationId xmlns:a16="http://schemas.microsoft.com/office/drawing/2014/main" id="{124AC74E-4BEF-FD4D-B944-32E454BF3685}"/>
                  </a:ext>
                </a:extLst>
              </p:cNvPr>
              <p:cNvSpPr/>
              <p:nvPr/>
            </p:nvSpPr>
            <p:spPr>
              <a:xfrm>
                <a:off x="5645992" y="1703478"/>
                <a:ext cx="133212" cy="71123"/>
              </a:xfrm>
              <a:custGeom>
                <a:avLst/>
                <a:gdLst>
                  <a:gd name="connsiteX0" fmla="*/ 14995 w 133212"/>
                  <a:gd name="connsiteY0" fmla="*/ 71124 h 71123"/>
                  <a:gd name="connsiteX1" fmla="*/ 8709 w 133212"/>
                  <a:gd name="connsiteY1" fmla="*/ 67028 h 71123"/>
                  <a:gd name="connsiteX2" fmla="*/ 136 w 133212"/>
                  <a:gd name="connsiteY2" fmla="*/ 47978 h 71123"/>
                  <a:gd name="connsiteX3" fmla="*/ 9661 w 133212"/>
                  <a:gd name="connsiteY3" fmla="*/ 19403 h 71123"/>
                  <a:gd name="connsiteX4" fmla="*/ 42332 w 133212"/>
                  <a:gd name="connsiteY4" fmla="*/ 1496 h 71123"/>
                  <a:gd name="connsiteX5" fmla="*/ 79384 w 133212"/>
                  <a:gd name="connsiteY5" fmla="*/ 1496 h 71123"/>
                  <a:gd name="connsiteX6" fmla="*/ 108626 w 133212"/>
                  <a:gd name="connsiteY6" fmla="*/ 8735 h 71123"/>
                  <a:gd name="connsiteX7" fmla="*/ 127105 w 133212"/>
                  <a:gd name="connsiteY7" fmla="*/ 16927 h 71123"/>
                  <a:gd name="connsiteX8" fmla="*/ 133201 w 133212"/>
                  <a:gd name="connsiteY8" fmla="*/ 21118 h 71123"/>
                  <a:gd name="connsiteX9" fmla="*/ 107483 w 133212"/>
                  <a:gd name="connsiteY9" fmla="*/ 12069 h 71123"/>
                  <a:gd name="connsiteX10" fmla="*/ 78908 w 133212"/>
                  <a:gd name="connsiteY10" fmla="*/ 6068 h 71123"/>
                  <a:gd name="connsiteX11" fmla="*/ 43380 w 133212"/>
                  <a:gd name="connsiteY11" fmla="*/ 6640 h 71123"/>
                  <a:gd name="connsiteX12" fmla="*/ 13186 w 133212"/>
                  <a:gd name="connsiteY12" fmla="*/ 22832 h 71123"/>
                  <a:gd name="connsiteX13" fmla="*/ 3661 w 133212"/>
                  <a:gd name="connsiteY13" fmla="*/ 48454 h 71123"/>
                  <a:gd name="connsiteX14" fmla="*/ 10233 w 133212"/>
                  <a:gd name="connsiteY14" fmla="*/ 66171 h 71123"/>
                  <a:gd name="connsiteX15" fmla="*/ 14995 w 133212"/>
                  <a:gd name="connsiteY15" fmla="*/ 71124 h 71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3212" h="71123">
                    <a:moveTo>
                      <a:pt x="14995" y="71124"/>
                    </a:moveTo>
                    <a:cubicBezTo>
                      <a:pt x="14995" y="71124"/>
                      <a:pt x="12233" y="70457"/>
                      <a:pt x="8709" y="67028"/>
                    </a:cubicBezTo>
                    <a:cubicBezTo>
                      <a:pt x="3801" y="61816"/>
                      <a:pt x="783" y="55108"/>
                      <a:pt x="136" y="47978"/>
                    </a:cubicBezTo>
                    <a:cubicBezTo>
                      <a:pt x="-748" y="37549"/>
                      <a:pt x="2696" y="27216"/>
                      <a:pt x="9661" y="19403"/>
                    </a:cubicBezTo>
                    <a:cubicBezTo>
                      <a:pt x="18246" y="9952"/>
                      <a:pt x="29747" y="3648"/>
                      <a:pt x="42332" y="1496"/>
                    </a:cubicBezTo>
                    <a:cubicBezTo>
                      <a:pt x="54602" y="-499"/>
                      <a:pt x="67114" y="-499"/>
                      <a:pt x="79384" y="1496"/>
                    </a:cubicBezTo>
                    <a:cubicBezTo>
                      <a:pt x="89354" y="2903"/>
                      <a:pt x="99152" y="5329"/>
                      <a:pt x="108626" y="8735"/>
                    </a:cubicBezTo>
                    <a:cubicBezTo>
                      <a:pt x="114995" y="10967"/>
                      <a:pt x="121174" y="13706"/>
                      <a:pt x="127105" y="16927"/>
                    </a:cubicBezTo>
                    <a:cubicBezTo>
                      <a:pt x="131296" y="19308"/>
                      <a:pt x="133391" y="20832"/>
                      <a:pt x="133201" y="21118"/>
                    </a:cubicBezTo>
                    <a:cubicBezTo>
                      <a:pt x="133010" y="21403"/>
                      <a:pt x="123676" y="16927"/>
                      <a:pt x="107483" y="12069"/>
                    </a:cubicBezTo>
                    <a:cubicBezTo>
                      <a:pt x="98165" y="9186"/>
                      <a:pt x="88599" y="7177"/>
                      <a:pt x="78908" y="6068"/>
                    </a:cubicBezTo>
                    <a:cubicBezTo>
                      <a:pt x="67108" y="4406"/>
                      <a:pt x="55121" y="4598"/>
                      <a:pt x="43380" y="6640"/>
                    </a:cubicBezTo>
                    <a:cubicBezTo>
                      <a:pt x="31818" y="8597"/>
                      <a:pt x="21213" y="14284"/>
                      <a:pt x="13186" y="22832"/>
                    </a:cubicBezTo>
                    <a:cubicBezTo>
                      <a:pt x="6721" y="29761"/>
                      <a:pt x="3292" y="38985"/>
                      <a:pt x="3661" y="48454"/>
                    </a:cubicBezTo>
                    <a:cubicBezTo>
                      <a:pt x="4064" y="54877"/>
                      <a:pt x="6350" y="61039"/>
                      <a:pt x="10233" y="66171"/>
                    </a:cubicBezTo>
                    <a:cubicBezTo>
                      <a:pt x="12995" y="69314"/>
                      <a:pt x="15281" y="70743"/>
                      <a:pt x="14995" y="71124"/>
                    </a:cubicBezTo>
                    <a:close/>
                  </a:path>
                </a:pathLst>
              </a:custGeom>
              <a:solidFill>
                <a:srgbClr val="455A64"/>
              </a:solidFill>
              <a:ln w="9525" cap="flat">
                <a:noFill/>
                <a:prstDash val="solid"/>
                <a:miter/>
              </a:ln>
            </p:spPr>
            <p:txBody>
              <a:bodyPr rtlCol="0" anchor="ctr"/>
              <a:lstStyle/>
              <a:p>
                <a:endParaRPr lang="en-EG"/>
              </a:p>
            </p:txBody>
          </p:sp>
          <p:sp>
            <p:nvSpPr>
              <p:cNvPr id="147" name="Freeform 146">
                <a:extLst>
                  <a:ext uri="{FF2B5EF4-FFF2-40B4-BE49-F238E27FC236}">
                    <a16:creationId xmlns:a16="http://schemas.microsoft.com/office/drawing/2014/main" id="{7BA3AD76-7EE2-AA4A-AD69-E7256D356CFB}"/>
                  </a:ext>
                </a:extLst>
              </p:cNvPr>
              <p:cNvSpPr/>
              <p:nvPr/>
            </p:nvSpPr>
            <p:spPr>
              <a:xfrm>
                <a:off x="5711341" y="1739579"/>
                <a:ext cx="70042" cy="60645"/>
              </a:xfrm>
              <a:custGeom>
                <a:avLst/>
                <a:gdLst>
                  <a:gd name="connsiteX0" fmla="*/ 1558 w 70042"/>
                  <a:gd name="connsiteY0" fmla="*/ 60646 h 60645"/>
                  <a:gd name="connsiteX1" fmla="*/ 891 w 70042"/>
                  <a:gd name="connsiteY1" fmla="*/ 45120 h 60645"/>
                  <a:gd name="connsiteX2" fmla="*/ 54898 w 70042"/>
                  <a:gd name="connsiteY2" fmla="*/ 67 h 60645"/>
                  <a:gd name="connsiteX3" fmla="*/ 70043 w 70042"/>
                  <a:gd name="connsiteY3" fmla="*/ 3496 h 60645"/>
                  <a:gd name="connsiteX4" fmla="*/ 54993 w 70042"/>
                  <a:gd name="connsiteY4" fmla="*/ 3496 h 60645"/>
                  <a:gd name="connsiteX5" fmla="*/ 22703 w 70042"/>
                  <a:gd name="connsiteY5" fmla="*/ 16259 h 60645"/>
                  <a:gd name="connsiteX6" fmla="*/ 4320 w 70042"/>
                  <a:gd name="connsiteY6" fmla="*/ 45787 h 60645"/>
                  <a:gd name="connsiteX7" fmla="*/ 1558 w 70042"/>
                  <a:gd name="connsiteY7" fmla="*/ 60646 h 6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042" h="60645">
                    <a:moveTo>
                      <a:pt x="1558" y="60646"/>
                    </a:moveTo>
                    <a:cubicBezTo>
                      <a:pt x="-260" y="55663"/>
                      <a:pt x="-493" y="50240"/>
                      <a:pt x="891" y="45120"/>
                    </a:cubicBezTo>
                    <a:cubicBezTo>
                      <a:pt x="5195" y="18767"/>
                      <a:pt x="28201" y="-424"/>
                      <a:pt x="54898" y="67"/>
                    </a:cubicBezTo>
                    <a:cubicBezTo>
                      <a:pt x="60174" y="-306"/>
                      <a:pt x="65442" y="887"/>
                      <a:pt x="70043" y="3496"/>
                    </a:cubicBezTo>
                    <a:cubicBezTo>
                      <a:pt x="70043" y="4353"/>
                      <a:pt x="64137" y="2924"/>
                      <a:pt x="54993" y="3496"/>
                    </a:cubicBezTo>
                    <a:cubicBezTo>
                      <a:pt x="43167" y="4299"/>
                      <a:pt x="31882" y="8759"/>
                      <a:pt x="22703" y="16259"/>
                    </a:cubicBezTo>
                    <a:cubicBezTo>
                      <a:pt x="13695" y="23986"/>
                      <a:pt x="7278" y="34293"/>
                      <a:pt x="4320" y="45787"/>
                    </a:cubicBezTo>
                    <a:cubicBezTo>
                      <a:pt x="2034" y="54550"/>
                      <a:pt x="2415" y="60646"/>
                      <a:pt x="1558" y="60646"/>
                    </a:cubicBezTo>
                    <a:close/>
                  </a:path>
                </a:pathLst>
              </a:custGeom>
              <a:solidFill>
                <a:srgbClr val="455A64"/>
              </a:solidFill>
              <a:ln w="9525" cap="flat">
                <a:noFill/>
                <a:prstDash val="solid"/>
                <a:miter/>
              </a:ln>
            </p:spPr>
            <p:txBody>
              <a:bodyPr rtlCol="0" anchor="ctr"/>
              <a:lstStyle/>
              <a:p>
                <a:endParaRPr lang="en-EG"/>
              </a:p>
            </p:txBody>
          </p:sp>
          <p:sp>
            <p:nvSpPr>
              <p:cNvPr id="148" name="Freeform 147">
                <a:extLst>
                  <a:ext uri="{FF2B5EF4-FFF2-40B4-BE49-F238E27FC236}">
                    <a16:creationId xmlns:a16="http://schemas.microsoft.com/office/drawing/2014/main" id="{6939065B-B2B5-2046-852A-D37962F0B4F1}"/>
                  </a:ext>
                </a:extLst>
              </p:cNvPr>
              <p:cNvSpPr/>
              <p:nvPr/>
            </p:nvSpPr>
            <p:spPr>
              <a:xfrm>
                <a:off x="5239282" y="2291143"/>
                <a:ext cx="612908" cy="1139189"/>
              </a:xfrm>
              <a:custGeom>
                <a:avLst/>
                <a:gdLst>
                  <a:gd name="connsiteX0" fmla="*/ 546959 w 612908"/>
                  <a:gd name="connsiteY0" fmla="*/ 0 h 1139189"/>
                  <a:gd name="connsiteX1" fmla="*/ 345887 w 612908"/>
                  <a:gd name="connsiteY1" fmla="*/ 120396 h 1139189"/>
                  <a:gd name="connsiteX2" fmla="*/ 345887 w 612908"/>
                  <a:gd name="connsiteY2" fmla="*/ 120396 h 1139189"/>
                  <a:gd name="connsiteX3" fmla="*/ 333218 w 612908"/>
                  <a:gd name="connsiteY3" fmla="*/ 134588 h 1139189"/>
                  <a:gd name="connsiteX4" fmla="*/ 510 w 612908"/>
                  <a:gd name="connsiteY4" fmla="*/ 626745 h 1139189"/>
                  <a:gd name="connsiteX5" fmla="*/ 232634 w 612908"/>
                  <a:gd name="connsiteY5" fmla="*/ 1139190 h 1139189"/>
                  <a:gd name="connsiteX6" fmla="*/ 367032 w 612908"/>
                  <a:gd name="connsiteY6" fmla="*/ 1095566 h 1139189"/>
                  <a:gd name="connsiteX7" fmla="*/ 233682 w 612908"/>
                  <a:gd name="connsiteY7" fmla="*/ 664655 h 1139189"/>
                  <a:gd name="connsiteX8" fmla="*/ 445613 w 612908"/>
                  <a:gd name="connsiteY8" fmla="*/ 369380 h 1139189"/>
                  <a:gd name="connsiteX9" fmla="*/ 502763 w 612908"/>
                  <a:gd name="connsiteY9" fmla="*/ 513112 h 1139189"/>
                  <a:gd name="connsiteX10" fmla="*/ 546959 w 612908"/>
                  <a:gd name="connsiteY10" fmla="*/ 0 h 113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2908" h="1139189">
                    <a:moveTo>
                      <a:pt x="546959" y="0"/>
                    </a:moveTo>
                    <a:cubicBezTo>
                      <a:pt x="431040" y="20479"/>
                      <a:pt x="345887" y="120396"/>
                      <a:pt x="345887" y="120396"/>
                    </a:cubicBezTo>
                    <a:lnTo>
                      <a:pt x="345887" y="120396"/>
                    </a:lnTo>
                    <a:cubicBezTo>
                      <a:pt x="341273" y="124763"/>
                      <a:pt x="337035" y="129510"/>
                      <a:pt x="333218" y="134588"/>
                    </a:cubicBezTo>
                    <a:cubicBezTo>
                      <a:pt x="217585" y="290513"/>
                      <a:pt x="8321" y="577977"/>
                      <a:pt x="510" y="626745"/>
                    </a:cubicBezTo>
                    <a:cubicBezTo>
                      <a:pt x="-12634" y="709232"/>
                      <a:pt x="232634" y="1139190"/>
                      <a:pt x="232634" y="1139190"/>
                    </a:cubicBezTo>
                    <a:lnTo>
                      <a:pt x="367032" y="1095566"/>
                    </a:lnTo>
                    <a:lnTo>
                      <a:pt x="233682" y="664655"/>
                    </a:lnTo>
                    <a:lnTo>
                      <a:pt x="445613" y="369380"/>
                    </a:lnTo>
                    <a:lnTo>
                      <a:pt x="502763" y="513112"/>
                    </a:lnTo>
                    <a:cubicBezTo>
                      <a:pt x="721457" y="390620"/>
                      <a:pt x="546959" y="0"/>
                      <a:pt x="546959" y="0"/>
                    </a:cubicBezTo>
                    <a:close/>
                  </a:path>
                </a:pathLst>
              </a:custGeom>
              <a:solidFill>
                <a:srgbClr val="FFBE9D"/>
              </a:solidFill>
              <a:ln w="9525" cap="flat">
                <a:noFill/>
                <a:prstDash val="solid"/>
                <a:miter/>
              </a:ln>
            </p:spPr>
            <p:txBody>
              <a:bodyPr rtlCol="0" anchor="ctr"/>
              <a:lstStyle/>
              <a:p>
                <a:endParaRPr lang="en-EG"/>
              </a:p>
            </p:txBody>
          </p:sp>
          <p:sp>
            <p:nvSpPr>
              <p:cNvPr id="149" name="Freeform 148">
                <a:extLst>
                  <a:ext uri="{FF2B5EF4-FFF2-40B4-BE49-F238E27FC236}">
                    <a16:creationId xmlns:a16="http://schemas.microsoft.com/office/drawing/2014/main" id="{FB3C91B4-2F49-654A-804D-204A2790FF34}"/>
                  </a:ext>
                </a:extLst>
              </p:cNvPr>
              <p:cNvSpPr/>
              <p:nvPr/>
            </p:nvSpPr>
            <p:spPr>
              <a:xfrm>
                <a:off x="5704422" y="2676525"/>
                <a:ext cx="135445" cy="119348"/>
              </a:xfrm>
              <a:custGeom>
                <a:avLst/>
                <a:gdLst>
                  <a:gd name="connsiteX0" fmla="*/ 0 w 135445"/>
                  <a:gd name="connsiteY0" fmla="*/ 34385 h 119348"/>
                  <a:gd name="connsiteX1" fmla="*/ 135445 w 135445"/>
                  <a:gd name="connsiteY1" fmla="*/ 0 h 119348"/>
                  <a:gd name="connsiteX2" fmla="*/ 73723 w 135445"/>
                  <a:gd name="connsiteY2" fmla="*/ 101441 h 119348"/>
                  <a:gd name="connsiteX3" fmla="*/ 34195 w 135445"/>
                  <a:gd name="connsiteY3" fmla="*/ 119348 h 119348"/>
                </a:gdLst>
                <a:ahLst/>
                <a:cxnLst>
                  <a:cxn ang="0">
                    <a:pos x="connsiteX0" y="connsiteY0"/>
                  </a:cxn>
                  <a:cxn ang="0">
                    <a:pos x="connsiteX1" y="connsiteY1"/>
                  </a:cxn>
                  <a:cxn ang="0">
                    <a:pos x="connsiteX2" y="connsiteY2"/>
                  </a:cxn>
                  <a:cxn ang="0">
                    <a:pos x="connsiteX3" y="connsiteY3"/>
                  </a:cxn>
                </a:cxnLst>
                <a:rect l="l" t="t" r="r" b="b"/>
                <a:pathLst>
                  <a:path w="135445" h="119348">
                    <a:moveTo>
                      <a:pt x="0" y="34385"/>
                    </a:moveTo>
                    <a:lnTo>
                      <a:pt x="135445" y="0"/>
                    </a:lnTo>
                    <a:cubicBezTo>
                      <a:pt x="135445" y="0"/>
                      <a:pt x="119634" y="68104"/>
                      <a:pt x="73723" y="101441"/>
                    </a:cubicBezTo>
                    <a:lnTo>
                      <a:pt x="34195" y="119348"/>
                    </a:lnTo>
                    <a:close/>
                  </a:path>
                </a:pathLst>
              </a:custGeom>
              <a:solidFill>
                <a:srgbClr val="263238"/>
              </a:solidFill>
              <a:ln w="9525" cap="flat">
                <a:noFill/>
                <a:prstDash val="solid"/>
                <a:miter/>
              </a:ln>
            </p:spPr>
            <p:txBody>
              <a:bodyPr rtlCol="0" anchor="ctr"/>
              <a:lstStyle/>
              <a:p>
                <a:endParaRPr lang="en-EG"/>
              </a:p>
            </p:txBody>
          </p:sp>
          <p:sp>
            <p:nvSpPr>
              <p:cNvPr id="150" name="Freeform 149">
                <a:extLst>
                  <a:ext uri="{FF2B5EF4-FFF2-40B4-BE49-F238E27FC236}">
                    <a16:creationId xmlns:a16="http://schemas.microsoft.com/office/drawing/2014/main" id="{6249FFAE-8ECA-1145-984D-4AB48EED56CE}"/>
                  </a:ext>
                </a:extLst>
              </p:cNvPr>
              <p:cNvSpPr/>
              <p:nvPr/>
            </p:nvSpPr>
            <p:spPr>
              <a:xfrm>
                <a:off x="5453060" y="3353276"/>
                <a:ext cx="209216" cy="215074"/>
              </a:xfrm>
              <a:custGeom>
                <a:avLst/>
                <a:gdLst>
                  <a:gd name="connsiteX0" fmla="*/ 22381 w 209216"/>
                  <a:gd name="connsiteY0" fmla="*/ 84201 h 215074"/>
                  <a:gd name="connsiteX1" fmla="*/ 62481 w 209216"/>
                  <a:gd name="connsiteY1" fmla="*/ 215075 h 215074"/>
                  <a:gd name="connsiteX2" fmla="*/ 199831 w 209216"/>
                  <a:gd name="connsiteY2" fmla="*/ 133731 h 215074"/>
                  <a:gd name="connsiteX3" fmla="*/ 208118 w 209216"/>
                  <a:gd name="connsiteY3" fmla="*/ 97631 h 215074"/>
                  <a:gd name="connsiteX4" fmla="*/ 193069 w 209216"/>
                  <a:gd name="connsiteY4" fmla="*/ 53245 h 215074"/>
                  <a:gd name="connsiteX5" fmla="*/ 143824 w 209216"/>
                  <a:gd name="connsiteY5" fmla="*/ 12287 h 215074"/>
                  <a:gd name="connsiteX6" fmla="*/ 130585 w 209216"/>
                  <a:gd name="connsiteY6" fmla="*/ 0 h 215074"/>
                  <a:gd name="connsiteX7" fmla="*/ 187 w 209216"/>
                  <a:gd name="connsiteY7" fmla="*/ 28575 h 215074"/>
                  <a:gd name="connsiteX8" fmla="*/ 22381 w 209216"/>
                  <a:gd name="connsiteY8" fmla="*/ 84201 h 21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16" h="215074">
                    <a:moveTo>
                      <a:pt x="22381" y="84201"/>
                    </a:moveTo>
                    <a:cubicBezTo>
                      <a:pt x="23428" y="88011"/>
                      <a:pt x="62481" y="215075"/>
                      <a:pt x="62481" y="215075"/>
                    </a:cubicBezTo>
                    <a:lnTo>
                      <a:pt x="199831" y="133731"/>
                    </a:lnTo>
                    <a:lnTo>
                      <a:pt x="208118" y="97631"/>
                    </a:lnTo>
                    <a:cubicBezTo>
                      <a:pt x="211820" y="81184"/>
                      <a:pt x="206010" y="64048"/>
                      <a:pt x="193069" y="53245"/>
                    </a:cubicBezTo>
                    <a:lnTo>
                      <a:pt x="143824" y="12287"/>
                    </a:lnTo>
                    <a:lnTo>
                      <a:pt x="130585" y="0"/>
                    </a:lnTo>
                    <a:cubicBezTo>
                      <a:pt x="130585" y="0"/>
                      <a:pt x="2759" y="27432"/>
                      <a:pt x="187" y="28575"/>
                    </a:cubicBezTo>
                    <a:cubicBezTo>
                      <a:pt x="-2384" y="29718"/>
                      <a:pt x="22381" y="84201"/>
                      <a:pt x="22381" y="84201"/>
                    </a:cubicBezTo>
                    <a:close/>
                  </a:path>
                </a:pathLst>
              </a:custGeom>
              <a:solidFill>
                <a:srgbClr val="FFBE9D"/>
              </a:solidFill>
              <a:ln w="9525" cap="flat">
                <a:noFill/>
                <a:prstDash val="solid"/>
                <a:miter/>
              </a:ln>
            </p:spPr>
            <p:txBody>
              <a:bodyPr rtlCol="0" anchor="ctr"/>
              <a:lstStyle/>
              <a:p>
                <a:endParaRPr lang="en-EG"/>
              </a:p>
            </p:txBody>
          </p:sp>
          <p:sp>
            <p:nvSpPr>
              <p:cNvPr id="151" name="Freeform 150">
                <a:extLst>
                  <a:ext uri="{FF2B5EF4-FFF2-40B4-BE49-F238E27FC236}">
                    <a16:creationId xmlns:a16="http://schemas.microsoft.com/office/drawing/2014/main" id="{3884FC79-AA91-1A48-97D2-0337F225A413}"/>
                  </a:ext>
                </a:extLst>
              </p:cNvPr>
              <p:cNvSpPr/>
              <p:nvPr/>
            </p:nvSpPr>
            <p:spPr>
              <a:xfrm>
                <a:off x="5490687" y="3469178"/>
                <a:ext cx="55567" cy="106993"/>
              </a:xfrm>
              <a:custGeom>
                <a:avLst/>
                <a:gdLst>
                  <a:gd name="connsiteX0" fmla="*/ 19329 w 55567"/>
                  <a:gd name="connsiteY0" fmla="*/ 89933 h 106993"/>
                  <a:gd name="connsiteX1" fmla="*/ 17805 w 55567"/>
                  <a:gd name="connsiteY1" fmla="*/ 87171 h 106993"/>
                  <a:gd name="connsiteX2" fmla="*/ 1613 w 55567"/>
                  <a:gd name="connsiteY2" fmla="*/ 4304 h 106993"/>
                  <a:gd name="connsiteX3" fmla="*/ 36474 w 55567"/>
                  <a:gd name="connsiteY3" fmla="*/ 5351 h 106993"/>
                  <a:gd name="connsiteX4" fmla="*/ 55524 w 55567"/>
                  <a:gd name="connsiteY4" fmla="*/ 86314 h 106993"/>
                  <a:gd name="connsiteX5" fmla="*/ 39046 w 55567"/>
                  <a:gd name="connsiteY5" fmla="*/ 106221 h 106993"/>
                  <a:gd name="connsiteX6" fmla="*/ 19329 w 55567"/>
                  <a:gd name="connsiteY6" fmla="*/ 89933 h 106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567" h="106993">
                    <a:moveTo>
                      <a:pt x="19329" y="89933"/>
                    </a:moveTo>
                    <a:cubicBezTo>
                      <a:pt x="19329" y="89933"/>
                      <a:pt x="18472" y="88886"/>
                      <a:pt x="17805" y="87171"/>
                    </a:cubicBezTo>
                    <a:cubicBezTo>
                      <a:pt x="12090" y="73074"/>
                      <a:pt x="-5340" y="9257"/>
                      <a:pt x="1613" y="4304"/>
                    </a:cubicBezTo>
                    <a:cubicBezTo>
                      <a:pt x="8566" y="-650"/>
                      <a:pt x="32569" y="-2555"/>
                      <a:pt x="36474" y="5351"/>
                    </a:cubicBezTo>
                    <a:cubicBezTo>
                      <a:pt x="40380" y="13257"/>
                      <a:pt x="55524" y="86314"/>
                      <a:pt x="55524" y="86314"/>
                    </a:cubicBezTo>
                    <a:cubicBezTo>
                      <a:pt x="55524" y="86314"/>
                      <a:pt x="57239" y="98029"/>
                      <a:pt x="39046" y="106221"/>
                    </a:cubicBezTo>
                    <a:cubicBezTo>
                      <a:pt x="28854" y="111269"/>
                      <a:pt x="19329" y="89933"/>
                      <a:pt x="19329" y="89933"/>
                    </a:cubicBezTo>
                    <a:close/>
                  </a:path>
                </a:pathLst>
              </a:custGeom>
              <a:solidFill>
                <a:srgbClr val="FFBE9D"/>
              </a:solidFill>
              <a:ln w="9525" cap="flat">
                <a:noFill/>
                <a:prstDash val="solid"/>
                <a:miter/>
              </a:ln>
            </p:spPr>
            <p:txBody>
              <a:bodyPr rtlCol="0" anchor="ctr"/>
              <a:lstStyle/>
              <a:p>
                <a:endParaRPr lang="en-EG"/>
              </a:p>
            </p:txBody>
          </p:sp>
          <p:sp>
            <p:nvSpPr>
              <p:cNvPr id="152" name="Freeform 151">
                <a:extLst>
                  <a:ext uri="{FF2B5EF4-FFF2-40B4-BE49-F238E27FC236}">
                    <a16:creationId xmlns:a16="http://schemas.microsoft.com/office/drawing/2014/main" id="{943481B6-894A-E448-B86A-6EB212C83FC7}"/>
                  </a:ext>
                </a:extLst>
              </p:cNvPr>
              <p:cNvSpPr/>
              <p:nvPr/>
            </p:nvSpPr>
            <p:spPr>
              <a:xfrm>
                <a:off x="5535741" y="3480989"/>
                <a:ext cx="55669" cy="107018"/>
              </a:xfrm>
              <a:custGeom>
                <a:avLst/>
                <a:gdLst>
                  <a:gd name="connsiteX0" fmla="*/ 19329 w 55669"/>
                  <a:gd name="connsiteY0" fmla="*/ 89933 h 107018"/>
                  <a:gd name="connsiteX1" fmla="*/ 17900 w 55669"/>
                  <a:gd name="connsiteY1" fmla="*/ 87171 h 107018"/>
                  <a:gd name="connsiteX2" fmla="*/ 1613 w 55669"/>
                  <a:gd name="connsiteY2" fmla="*/ 4304 h 107018"/>
                  <a:gd name="connsiteX3" fmla="*/ 36569 w 55669"/>
                  <a:gd name="connsiteY3" fmla="*/ 5351 h 107018"/>
                  <a:gd name="connsiteX4" fmla="*/ 55619 w 55669"/>
                  <a:gd name="connsiteY4" fmla="*/ 86314 h 107018"/>
                  <a:gd name="connsiteX5" fmla="*/ 39236 w 55669"/>
                  <a:gd name="connsiteY5" fmla="*/ 106221 h 107018"/>
                  <a:gd name="connsiteX6" fmla="*/ 19329 w 55669"/>
                  <a:gd name="connsiteY6" fmla="*/ 89933 h 107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69" h="107018">
                    <a:moveTo>
                      <a:pt x="19329" y="89933"/>
                    </a:moveTo>
                    <a:cubicBezTo>
                      <a:pt x="19329" y="89933"/>
                      <a:pt x="18567" y="88885"/>
                      <a:pt x="17900" y="87171"/>
                    </a:cubicBezTo>
                    <a:cubicBezTo>
                      <a:pt x="12090" y="73074"/>
                      <a:pt x="-5341" y="9256"/>
                      <a:pt x="1613" y="4304"/>
                    </a:cubicBezTo>
                    <a:cubicBezTo>
                      <a:pt x="8566" y="-650"/>
                      <a:pt x="32664" y="-2555"/>
                      <a:pt x="36569" y="5351"/>
                    </a:cubicBezTo>
                    <a:cubicBezTo>
                      <a:pt x="40475" y="13257"/>
                      <a:pt x="55619" y="86314"/>
                      <a:pt x="55619" y="86314"/>
                    </a:cubicBezTo>
                    <a:cubicBezTo>
                      <a:pt x="55619" y="86314"/>
                      <a:pt x="57429" y="98029"/>
                      <a:pt x="39236" y="106221"/>
                    </a:cubicBezTo>
                    <a:cubicBezTo>
                      <a:pt x="28378" y="111364"/>
                      <a:pt x="19329" y="89933"/>
                      <a:pt x="19329" y="89933"/>
                    </a:cubicBezTo>
                    <a:close/>
                  </a:path>
                </a:pathLst>
              </a:custGeom>
              <a:solidFill>
                <a:srgbClr val="FFBE9D"/>
              </a:solidFill>
              <a:ln w="9525" cap="flat">
                <a:noFill/>
                <a:prstDash val="solid"/>
                <a:miter/>
              </a:ln>
            </p:spPr>
            <p:txBody>
              <a:bodyPr rtlCol="0" anchor="ctr"/>
              <a:lstStyle/>
              <a:p>
                <a:endParaRPr lang="en-EG"/>
              </a:p>
            </p:txBody>
          </p:sp>
          <p:sp>
            <p:nvSpPr>
              <p:cNvPr id="153" name="Freeform 152">
                <a:extLst>
                  <a:ext uri="{FF2B5EF4-FFF2-40B4-BE49-F238E27FC236}">
                    <a16:creationId xmlns:a16="http://schemas.microsoft.com/office/drawing/2014/main" id="{3F954634-1637-B64A-9365-8B15D2E790FD}"/>
                  </a:ext>
                </a:extLst>
              </p:cNvPr>
              <p:cNvSpPr/>
              <p:nvPr/>
            </p:nvSpPr>
            <p:spPr>
              <a:xfrm>
                <a:off x="5576406" y="3481941"/>
                <a:ext cx="56050" cy="106922"/>
              </a:xfrm>
              <a:custGeom>
                <a:avLst/>
                <a:gdLst>
                  <a:gd name="connsiteX0" fmla="*/ 19336 w 56050"/>
                  <a:gd name="connsiteY0" fmla="*/ 89933 h 106922"/>
                  <a:gd name="connsiteX1" fmla="*/ 17812 w 56050"/>
                  <a:gd name="connsiteY1" fmla="*/ 87171 h 106922"/>
                  <a:gd name="connsiteX2" fmla="*/ 1619 w 56050"/>
                  <a:gd name="connsiteY2" fmla="*/ 4303 h 106922"/>
                  <a:gd name="connsiteX3" fmla="*/ 36481 w 56050"/>
                  <a:gd name="connsiteY3" fmla="*/ 5351 h 106922"/>
                  <a:gd name="connsiteX4" fmla="*/ 56007 w 56050"/>
                  <a:gd name="connsiteY4" fmla="*/ 86314 h 106922"/>
                  <a:gd name="connsiteX5" fmla="*/ 39529 w 56050"/>
                  <a:gd name="connsiteY5" fmla="*/ 106221 h 106922"/>
                  <a:gd name="connsiteX6" fmla="*/ 19336 w 56050"/>
                  <a:gd name="connsiteY6" fmla="*/ 89933 h 10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50" h="106922">
                    <a:moveTo>
                      <a:pt x="19336" y="89933"/>
                    </a:moveTo>
                    <a:cubicBezTo>
                      <a:pt x="19336" y="89933"/>
                      <a:pt x="18479" y="88885"/>
                      <a:pt x="17812" y="87171"/>
                    </a:cubicBezTo>
                    <a:cubicBezTo>
                      <a:pt x="12002" y="73074"/>
                      <a:pt x="-5334" y="9256"/>
                      <a:pt x="1619" y="4303"/>
                    </a:cubicBezTo>
                    <a:cubicBezTo>
                      <a:pt x="8573" y="-649"/>
                      <a:pt x="32576" y="-2555"/>
                      <a:pt x="36481" y="5351"/>
                    </a:cubicBezTo>
                    <a:cubicBezTo>
                      <a:pt x="40386" y="13257"/>
                      <a:pt x="56007" y="86314"/>
                      <a:pt x="56007" y="86314"/>
                    </a:cubicBezTo>
                    <a:cubicBezTo>
                      <a:pt x="56007" y="86314"/>
                      <a:pt x="57722" y="98030"/>
                      <a:pt x="39529" y="106221"/>
                    </a:cubicBezTo>
                    <a:cubicBezTo>
                      <a:pt x="28289" y="110984"/>
                      <a:pt x="19336" y="89933"/>
                      <a:pt x="19336" y="89933"/>
                    </a:cubicBezTo>
                    <a:close/>
                  </a:path>
                </a:pathLst>
              </a:custGeom>
              <a:solidFill>
                <a:srgbClr val="FFBE9D"/>
              </a:solidFill>
              <a:ln w="9525" cap="flat">
                <a:noFill/>
                <a:prstDash val="solid"/>
                <a:miter/>
              </a:ln>
            </p:spPr>
            <p:txBody>
              <a:bodyPr rtlCol="0" anchor="ctr"/>
              <a:lstStyle/>
              <a:p>
                <a:endParaRPr lang="en-EG"/>
              </a:p>
            </p:txBody>
          </p:sp>
          <p:sp>
            <p:nvSpPr>
              <p:cNvPr id="154" name="Freeform 153">
                <a:extLst>
                  <a:ext uri="{FF2B5EF4-FFF2-40B4-BE49-F238E27FC236}">
                    <a16:creationId xmlns:a16="http://schemas.microsoft.com/office/drawing/2014/main" id="{BED5C588-26FE-1D45-A8AE-330BE7794EDA}"/>
                  </a:ext>
                </a:extLst>
              </p:cNvPr>
              <p:cNvSpPr/>
              <p:nvPr/>
            </p:nvSpPr>
            <p:spPr>
              <a:xfrm>
                <a:off x="5616608" y="3481941"/>
                <a:ext cx="55567" cy="106922"/>
              </a:xfrm>
              <a:custGeom>
                <a:avLst/>
                <a:gdLst>
                  <a:gd name="connsiteX0" fmla="*/ 19329 w 55567"/>
                  <a:gd name="connsiteY0" fmla="*/ 89933 h 106922"/>
                  <a:gd name="connsiteX1" fmla="*/ 17805 w 55567"/>
                  <a:gd name="connsiteY1" fmla="*/ 87171 h 106922"/>
                  <a:gd name="connsiteX2" fmla="*/ 1613 w 55567"/>
                  <a:gd name="connsiteY2" fmla="*/ 4303 h 106922"/>
                  <a:gd name="connsiteX3" fmla="*/ 36474 w 55567"/>
                  <a:gd name="connsiteY3" fmla="*/ 5351 h 106922"/>
                  <a:gd name="connsiteX4" fmla="*/ 55524 w 55567"/>
                  <a:gd name="connsiteY4" fmla="*/ 86314 h 106922"/>
                  <a:gd name="connsiteX5" fmla="*/ 39046 w 55567"/>
                  <a:gd name="connsiteY5" fmla="*/ 106221 h 106922"/>
                  <a:gd name="connsiteX6" fmla="*/ 19329 w 55567"/>
                  <a:gd name="connsiteY6" fmla="*/ 89933 h 10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567" h="106922">
                    <a:moveTo>
                      <a:pt x="19329" y="89933"/>
                    </a:moveTo>
                    <a:cubicBezTo>
                      <a:pt x="19329" y="89933"/>
                      <a:pt x="18472" y="88885"/>
                      <a:pt x="17805" y="87171"/>
                    </a:cubicBezTo>
                    <a:cubicBezTo>
                      <a:pt x="12090" y="73074"/>
                      <a:pt x="-5340" y="9256"/>
                      <a:pt x="1613" y="4303"/>
                    </a:cubicBezTo>
                    <a:cubicBezTo>
                      <a:pt x="8566" y="-649"/>
                      <a:pt x="32569" y="-2555"/>
                      <a:pt x="36474" y="5351"/>
                    </a:cubicBezTo>
                    <a:cubicBezTo>
                      <a:pt x="40380" y="13257"/>
                      <a:pt x="55524" y="86314"/>
                      <a:pt x="55524" y="86314"/>
                    </a:cubicBezTo>
                    <a:cubicBezTo>
                      <a:pt x="55524" y="86314"/>
                      <a:pt x="57239" y="98030"/>
                      <a:pt x="39046" y="106221"/>
                    </a:cubicBezTo>
                    <a:cubicBezTo>
                      <a:pt x="28283" y="110984"/>
                      <a:pt x="19329" y="89933"/>
                      <a:pt x="19329" y="89933"/>
                    </a:cubicBezTo>
                    <a:close/>
                  </a:path>
                </a:pathLst>
              </a:custGeom>
              <a:solidFill>
                <a:srgbClr val="FFBE9D"/>
              </a:solidFill>
              <a:ln w="9525" cap="flat">
                <a:noFill/>
                <a:prstDash val="solid"/>
                <a:miter/>
              </a:ln>
            </p:spPr>
            <p:txBody>
              <a:bodyPr rtlCol="0" anchor="ctr"/>
              <a:lstStyle/>
              <a:p>
                <a:endParaRPr lang="en-EG"/>
              </a:p>
            </p:txBody>
          </p:sp>
          <p:sp>
            <p:nvSpPr>
              <p:cNvPr id="155" name="Freeform 154">
                <a:extLst>
                  <a:ext uri="{FF2B5EF4-FFF2-40B4-BE49-F238E27FC236}">
                    <a16:creationId xmlns:a16="http://schemas.microsoft.com/office/drawing/2014/main" id="{37304EBA-E4B1-0C42-BD80-10F377689225}"/>
                  </a:ext>
                </a:extLst>
              </p:cNvPr>
              <p:cNvSpPr/>
              <p:nvPr/>
            </p:nvSpPr>
            <p:spPr>
              <a:xfrm>
                <a:off x="5533257" y="3493008"/>
                <a:ext cx="15716" cy="62103"/>
              </a:xfrm>
              <a:custGeom>
                <a:avLst/>
                <a:gdLst>
                  <a:gd name="connsiteX0" fmla="*/ 0 w 15716"/>
                  <a:gd name="connsiteY0" fmla="*/ 0 h 62103"/>
                  <a:gd name="connsiteX1" fmla="*/ 15716 w 15716"/>
                  <a:gd name="connsiteY1" fmla="*/ 62103 h 62103"/>
                  <a:gd name="connsiteX2" fmla="*/ 9811 w 15716"/>
                  <a:gd name="connsiteY2" fmla="*/ 30385 h 62103"/>
                  <a:gd name="connsiteX3" fmla="*/ 0 w 15716"/>
                  <a:gd name="connsiteY3" fmla="*/ 0 h 62103"/>
                </a:gdLst>
                <a:ahLst/>
                <a:cxnLst>
                  <a:cxn ang="0">
                    <a:pos x="connsiteX0" y="connsiteY0"/>
                  </a:cxn>
                  <a:cxn ang="0">
                    <a:pos x="connsiteX1" y="connsiteY1"/>
                  </a:cxn>
                  <a:cxn ang="0">
                    <a:pos x="connsiteX2" y="connsiteY2"/>
                  </a:cxn>
                  <a:cxn ang="0">
                    <a:pos x="connsiteX3" y="connsiteY3"/>
                  </a:cxn>
                </a:cxnLst>
                <a:rect l="l" t="t" r="r" b="b"/>
                <a:pathLst>
                  <a:path w="15716" h="62103">
                    <a:moveTo>
                      <a:pt x="0" y="0"/>
                    </a:moveTo>
                    <a:cubicBezTo>
                      <a:pt x="2528" y="21294"/>
                      <a:pt x="7811" y="42170"/>
                      <a:pt x="15716" y="62103"/>
                    </a:cubicBezTo>
                    <a:cubicBezTo>
                      <a:pt x="15147" y="51317"/>
                      <a:pt x="13162" y="40653"/>
                      <a:pt x="9811" y="30385"/>
                    </a:cubicBezTo>
                    <a:cubicBezTo>
                      <a:pt x="7825" y="19886"/>
                      <a:pt x="4529" y="9678"/>
                      <a:pt x="0" y="0"/>
                    </a:cubicBezTo>
                    <a:close/>
                  </a:path>
                </a:pathLst>
              </a:custGeom>
              <a:solidFill>
                <a:srgbClr val="EB996E"/>
              </a:solidFill>
              <a:ln w="9525" cap="flat">
                <a:noFill/>
                <a:prstDash val="solid"/>
                <a:miter/>
              </a:ln>
            </p:spPr>
            <p:txBody>
              <a:bodyPr rtlCol="0" anchor="ctr"/>
              <a:lstStyle/>
              <a:p>
                <a:endParaRPr lang="en-EG"/>
              </a:p>
            </p:txBody>
          </p:sp>
          <p:sp>
            <p:nvSpPr>
              <p:cNvPr id="156" name="Freeform 155">
                <a:extLst>
                  <a:ext uri="{FF2B5EF4-FFF2-40B4-BE49-F238E27FC236}">
                    <a16:creationId xmlns:a16="http://schemas.microsoft.com/office/drawing/2014/main" id="{AE64DF9B-212A-1144-85C8-A97C27CE632A}"/>
                  </a:ext>
                </a:extLst>
              </p:cNvPr>
              <p:cNvSpPr/>
              <p:nvPr/>
            </p:nvSpPr>
            <p:spPr>
              <a:xfrm>
                <a:off x="5570596" y="3481958"/>
                <a:ext cx="22764" cy="89058"/>
              </a:xfrm>
              <a:custGeom>
                <a:avLst/>
                <a:gdLst>
                  <a:gd name="connsiteX0" fmla="*/ 0 w 22764"/>
                  <a:gd name="connsiteY0" fmla="*/ 0 h 89058"/>
                  <a:gd name="connsiteX1" fmla="*/ 9525 w 22764"/>
                  <a:gd name="connsiteY1" fmla="*/ 45053 h 89058"/>
                  <a:gd name="connsiteX2" fmla="*/ 22765 w 22764"/>
                  <a:gd name="connsiteY2" fmla="*/ 89059 h 89058"/>
                  <a:gd name="connsiteX3" fmla="*/ 13240 w 22764"/>
                  <a:gd name="connsiteY3" fmla="*/ 44005 h 89058"/>
                  <a:gd name="connsiteX4" fmla="*/ 0 w 22764"/>
                  <a:gd name="connsiteY4" fmla="*/ 0 h 8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89058">
                    <a:moveTo>
                      <a:pt x="0" y="0"/>
                    </a:moveTo>
                    <a:cubicBezTo>
                      <a:pt x="1887" y="15261"/>
                      <a:pt x="5074" y="30334"/>
                      <a:pt x="9525" y="45053"/>
                    </a:cubicBezTo>
                    <a:cubicBezTo>
                      <a:pt x="12586" y="60095"/>
                      <a:pt x="17018" y="74825"/>
                      <a:pt x="22765" y="89059"/>
                    </a:cubicBezTo>
                    <a:cubicBezTo>
                      <a:pt x="20989" y="73779"/>
                      <a:pt x="17801" y="58696"/>
                      <a:pt x="13240" y="44005"/>
                    </a:cubicBezTo>
                    <a:cubicBezTo>
                      <a:pt x="10178" y="28964"/>
                      <a:pt x="5747" y="14234"/>
                      <a:pt x="0" y="0"/>
                    </a:cubicBezTo>
                    <a:close/>
                  </a:path>
                </a:pathLst>
              </a:custGeom>
              <a:solidFill>
                <a:srgbClr val="EB996E"/>
              </a:solidFill>
              <a:ln w="9525" cap="flat">
                <a:noFill/>
                <a:prstDash val="solid"/>
                <a:miter/>
              </a:ln>
            </p:spPr>
            <p:txBody>
              <a:bodyPr rtlCol="0" anchor="ctr"/>
              <a:lstStyle/>
              <a:p>
                <a:endParaRPr lang="en-EG"/>
              </a:p>
            </p:txBody>
          </p:sp>
          <p:sp>
            <p:nvSpPr>
              <p:cNvPr id="157" name="Freeform 156">
                <a:extLst>
                  <a:ext uri="{FF2B5EF4-FFF2-40B4-BE49-F238E27FC236}">
                    <a16:creationId xmlns:a16="http://schemas.microsoft.com/office/drawing/2014/main" id="{46E0EA5F-B8C1-9B4D-AA82-40A35E32B7DB}"/>
                  </a:ext>
                </a:extLst>
              </p:cNvPr>
              <p:cNvSpPr/>
              <p:nvPr/>
            </p:nvSpPr>
            <p:spPr>
              <a:xfrm>
                <a:off x="5609648" y="3474148"/>
                <a:ext cx="22669" cy="89058"/>
              </a:xfrm>
              <a:custGeom>
                <a:avLst/>
                <a:gdLst>
                  <a:gd name="connsiteX0" fmla="*/ 0 w 22669"/>
                  <a:gd name="connsiteY0" fmla="*/ 0 h 89058"/>
                  <a:gd name="connsiteX1" fmla="*/ 9525 w 22669"/>
                  <a:gd name="connsiteY1" fmla="*/ 45053 h 89058"/>
                  <a:gd name="connsiteX2" fmla="*/ 22670 w 22669"/>
                  <a:gd name="connsiteY2" fmla="*/ 89059 h 89058"/>
                  <a:gd name="connsiteX3" fmla="*/ 13145 w 22669"/>
                  <a:gd name="connsiteY3" fmla="*/ 44005 h 89058"/>
                  <a:gd name="connsiteX4" fmla="*/ 0 w 22669"/>
                  <a:gd name="connsiteY4" fmla="*/ 0 h 8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9" h="89058">
                    <a:moveTo>
                      <a:pt x="0" y="0"/>
                    </a:moveTo>
                    <a:cubicBezTo>
                      <a:pt x="1775" y="15280"/>
                      <a:pt x="4964" y="30362"/>
                      <a:pt x="9525" y="45053"/>
                    </a:cubicBezTo>
                    <a:cubicBezTo>
                      <a:pt x="12530" y="60098"/>
                      <a:pt x="16931" y="74830"/>
                      <a:pt x="22670" y="89059"/>
                    </a:cubicBezTo>
                    <a:cubicBezTo>
                      <a:pt x="20894" y="73779"/>
                      <a:pt x="17705" y="58696"/>
                      <a:pt x="13145" y="44005"/>
                    </a:cubicBezTo>
                    <a:cubicBezTo>
                      <a:pt x="10034" y="28987"/>
                      <a:pt x="5636" y="14264"/>
                      <a:pt x="0" y="0"/>
                    </a:cubicBezTo>
                    <a:close/>
                  </a:path>
                </a:pathLst>
              </a:custGeom>
              <a:solidFill>
                <a:srgbClr val="EB996E"/>
              </a:solidFill>
              <a:ln w="9525" cap="flat">
                <a:noFill/>
                <a:prstDash val="solid"/>
                <a:miter/>
              </a:ln>
            </p:spPr>
            <p:txBody>
              <a:bodyPr rtlCol="0" anchor="ctr"/>
              <a:lstStyle/>
              <a:p>
                <a:endParaRPr lang="en-EG"/>
              </a:p>
            </p:txBody>
          </p:sp>
          <p:sp>
            <p:nvSpPr>
              <p:cNvPr id="158" name="Freeform 157">
                <a:extLst>
                  <a:ext uri="{FF2B5EF4-FFF2-40B4-BE49-F238E27FC236}">
                    <a16:creationId xmlns:a16="http://schemas.microsoft.com/office/drawing/2014/main" id="{BF42E3ED-0875-2244-B19C-01B796DE5F5B}"/>
                  </a:ext>
                </a:extLst>
              </p:cNvPr>
              <p:cNvSpPr/>
              <p:nvPr/>
            </p:nvSpPr>
            <p:spPr>
              <a:xfrm>
                <a:off x="5637621" y="3443573"/>
                <a:ext cx="28509" cy="91535"/>
              </a:xfrm>
              <a:custGeom>
                <a:avLst/>
                <a:gdLst>
                  <a:gd name="connsiteX0" fmla="*/ 28510 w 28509"/>
                  <a:gd name="connsiteY0" fmla="*/ 91535 h 91535"/>
                  <a:gd name="connsiteX1" fmla="*/ 12889 w 28509"/>
                  <a:gd name="connsiteY1" fmla="*/ 46196 h 91535"/>
                  <a:gd name="connsiteX2" fmla="*/ 125 w 28509"/>
                  <a:gd name="connsiteY2" fmla="*/ 0 h 91535"/>
                  <a:gd name="connsiteX3" fmla="*/ 17651 w 28509"/>
                  <a:gd name="connsiteY3" fmla="*/ 44767 h 91535"/>
                  <a:gd name="connsiteX4" fmla="*/ 28510 w 28509"/>
                  <a:gd name="connsiteY4" fmla="*/ 91535 h 91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9" h="91535">
                    <a:moveTo>
                      <a:pt x="28510" y="91535"/>
                    </a:moveTo>
                    <a:cubicBezTo>
                      <a:pt x="21642" y="77047"/>
                      <a:pt x="16403" y="61841"/>
                      <a:pt x="12889" y="46196"/>
                    </a:cubicBezTo>
                    <a:cubicBezTo>
                      <a:pt x="5840" y="20765"/>
                      <a:pt x="-1018" y="571"/>
                      <a:pt x="125" y="0"/>
                    </a:cubicBezTo>
                    <a:cubicBezTo>
                      <a:pt x="8326" y="13888"/>
                      <a:pt x="14243" y="29003"/>
                      <a:pt x="17651" y="44767"/>
                    </a:cubicBezTo>
                    <a:cubicBezTo>
                      <a:pt x="22771" y="59970"/>
                      <a:pt x="26407" y="75632"/>
                      <a:pt x="28510" y="91535"/>
                    </a:cubicBezTo>
                    <a:close/>
                  </a:path>
                </a:pathLst>
              </a:custGeom>
              <a:solidFill>
                <a:srgbClr val="EB996E"/>
              </a:solidFill>
              <a:ln w="9525" cap="flat">
                <a:noFill/>
                <a:prstDash val="solid"/>
                <a:miter/>
              </a:ln>
            </p:spPr>
            <p:txBody>
              <a:bodyPr rtlCol="0" anchor="ctr"/>
              <a:lstStyle/>
              <a:p>
                <a:endParaRPr lang="en-EG"/>
              </a:p>
            </p:txBody>
          </p:sp>
          <p:sp>
            <p:nvSpPr>
              <p:cNvPr id="159" name="Freeform 158">
                <a:extLst>
                  <a:ext uri="{FF2B5EF4-FFF2-40B4-BE49-F238E27FC236}">
                    <a16:creationId xmlns:a16="http://schemas.microsoft.com/office/drawing/2014/main" id="{D7F292A1-3A31-D745-AEA4-2BF717A8297F}"/>
                  </a:ext>
                </a:extLst>
              </p:cNvPr>
              <p:cNvSpPr/>
              <p:nvPr/>
            </p:nvSpPr>
            <p:spPr>
              <a:xfrm>
                <a:off x="5680514" y="2622427"/>
                <a:ext cx="97440" cy="49543"/>
              </a:xfrm>
              <a:custGeom>
                <a:avLst/>
                <a:gdLst>
                  <a:gd name="connsiteX0" fmla="*/ 97441 w 97440"/>
                  <a:gd name="connsiteY0" fmla="*/ 3710 h 49543"/>
                  <a:gd name="connsiteX1" fmla="*/ 80677 w 97440"/>
                  <a:gd name="connsiteY1" fmla="*/ 3710 h 49543"/>
                  <a:gd name="connsiteX2" fmla="*/ 10477 w 97440"/>
                  <a:gd name="connsiteY2" fmla="*/ 36476 h 49543"/>
                  <a:gd name="connsiteX3" fmla="*/ 0 w 97440"/>
                  <a:gd name="connsiteY3" fmla="*/ 49525 h 49543"/>
                  <a:gd name="connsiteX4" fmla="*/ 7810 w 97440"/>
                  <a:gd name="connsiteY4" fmla="*/ 34285 h 49543"/>
                  <a:gd name="connsiteX5" fmla="*/ 39910 w 97440"/>
                  <a:gd name="connsiteY5" fmla="*/ 8282 h 49543"/>
                  <a:gd name="connsiteX6" fmla="*/ 80391 w 97440"/>
                  <a:gd name="connsiteY6" fmla="*/ 90 h 49543"/>
                  <a:gd name="connsiteX7" fmla="*/ 97441 w 97440"/>
                  <a:gd name="connsiteY7" fmla="*/ 3710 h 4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 h="49543">
                    <a:moveTo>
                      <a:pt x="97441" y="3710"/>
                    </a:moveTo>
                    <a:cubicBezTo>
                      <a:pt x="91857" y="4033"/>
                      <a:pt x="86260" y="4033"/>
                      <a:pt x="80677" y="3710"/>
                    </a:cubicBezTo>
                    <a:cubicBezTo>
                      <a:pt x="53733" y="4369"/>
                      <a:pt x="28287" y="16246"/>
                      <a:pt x="10477" y="36476"/>
                    </a:cubicBezTo>
                    <a:cubicBezTo>
                      <a:pt x="3810" y="44191"/>
                      <a:pt x="952" y="49906"/>
                      <a:pt x="0" y="49525"/>
                    </a:cubicBezTo>
                    <a:cubicBezTo>
                      <a:pt x="1347" y="43893"/>
                      <a:pt x="4025" y="38667"/>
                      <a:pt x="7810" y="34285"/>
                    </a:cubicBezTo>
                    <a:cubicBezTo>
                      <a:pt x="16231" y="23130"/>
                      <a:pt x="27250" y="14203"/>
                      <a:pt x="39910" y="8282"/>
                    </a:cubicBezTo>
                    <a:cubicBezTo>
                      <a:pt x="52523" y="2259"/>
                      <a:pt x="66429" y="-554"/>
                      <a:pt x="80391" y="90"/>
                    </a:cubicBezTo>
                    <a:cubicBezTo>
                      <a:pt x="86284" y="-102"/>
                      <a:pt x="92135" y="1140"/>
                      <a:pt x="97441" y="3710"/>
                    </a:cubicBezTo>
                    <a:close/>
                  </a:path>
                </a:pathLst>
              </a:custGeom>
              <a:solidFill>
                <a:srgbClr val="EB996E"/>
              </a:solidFill>
              <a:ln w="9525" cap="flat">
                <a:noFill/>
                <a:prstDash val="solid"/>
                <a:miter/>
              </a:ln>
            </p:spPr>
            <p:txBody>
              <a:bodyPr rtlCol="0" anchor="ctr"/>
              <a:lstStyle/>
              <a:p>
                <a:endParaRPr lang="en-EG"/>
              </a:p>
            </p:txBody>
          </p:sp>
          <p:sp>
            <p:nvSpPr>
              <p:cNvPr id="160" name="Freeform 159">
                <a:extLst>
                  <a:ext uri="{FF2B5EF4-FFF2-40B4-BE49-F238E27FC236}">
                    <a16:creationId xmlns:a16="http://schemas.microsoft.com/office/drawing/2014/main" id="{A80E49F7-F842-C245-9E7A-BCFB79DE8C99}"/>
                  </a:ext>
                </a:extLst>
              </p:cNvPr>
              <p:cNvSpPr/>
              <p:nvPr/>
            </p:nvSpPr>
            <p:spPr>
              <a:xfrm>
                <a:off x="5373809" y="2927039"/>
                <a:ext cx="101060" cy="31044"/>
              </a:xfrm>
              <a:custGeom>
                <a:avLst/>
                <a:gdLst>
                  <a:gd name="connsiteX0" fmla="*/ 101060 w 101060"/>
                  <a:gd name="connsiteY0" fmla="*/ 31045 h 31044"/>
                  <a:gd name="connsiteX1" fmla="*/ 88297 w 101060"/>
                  <a:gd name="connsiteY1" fmla="*/ 21520 h 31044"/>
                  <a:gd name="connsiteX2" fmla="*/ 53721 w 101060"/>
                  <a:gd name="connsiteY2" fmla="*/ 6661 h 31044"/>
                  <a:gd name="connsiteX3" fmla="*/ 15621 w 101060"/>
                  <a:gd name="connsiteY3" fmla="*/ 6661 h 31044"/>
                  <a:gd name="connsiteX4" fmla="*/ 0 w 101060"/>
                  <a:gd name="connsiteY4" fmla="*/ 10470 h 31044"/>
                  <a:gd name="connsiteX5" fmla="*/ 14764 w 101060"/>
                  <a:gd name="connsiteY5" fmla="*/ 3232 h 31044"/>
                  <a:gd name="connsiteX6" fmla="*/ 90011 w 101060"/>
                  <a:gd name="connsiteY6" fmla="*/ 18853 h 31044"/>
                  <a:gd name="connsiteX7" fmla="*/ 101060 w 101060"/>
                  <a:gd name="connsiteY7" fmla="*/ 3104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60" h="31044">
                    <a:moveTo>
                      <a:pt x="101060" y="31045"/>
                    </a:moveTo>
                    <a:cubicBezTo>
                      <a:pt x="96628" y="28115"/>
                      <a:pt x="92367" y="24934"/>
                      <a:pt x="88297" y="21520"/>
                    </a:cubicBezTo>
                    <a:cubicBezTo>
                      <a:pt x="77886" y="14296"/>
                      <a:pt x="66127" y="9242"/>
                      <a:pt x="53721" y="6661"/>
                    </a:cubicBezTo>
                    <a:cubicBezTo>
                      <a:pt x="41156" y="4041"/>
                      <a:pt x="28186" y="4041"/>
                      <a:pt x="15621" y="6661"/>
                    </a:cubicBezTo>
                    <a:cubicBezTo>
                      <a:pt x="10495" y="8242"/>
                      <a:pt x="5279" y="9515"/>
                      <a:pt x="0" y="10470"/>
                    </a:cubicBezTo>
                    <a:cubicBezTo>
                      <a:pt x="4265" y="6902"/>
                      <a:pt x="9331" y="4419"/>
                      <a:pt x="14764" y="3232"/>
                    </a:cubicBezTo>
                    <a:cubicBezTo>
                      <a:pt x="40887" y="-4312"/>
                      <a:pt x="69049" y="1535"/>
                      <a:pt x="90011" y="18853"/>
                    </a:cubicBezTo>
                    <a:cubicBezTo>
                      <a:pt x="94624" y="21965"/>
                      <a:pt x="98415" y="26148"/>
                      <a:pt x="101060" y="31045"/>
                    </a:cubicBezTo>
                    <a:close/>
                  </a:path>
                </a:pathLst>
              </a:custGeom>
              <a:solidFill>
                <a:srgbClr val="EB996E"/>
              </a:solidFill>
              <a:ln w="9525" cap="flat">
                <a:noFill/>
                <a:prstDash val="solid"/>
                <a:miter/>
              </a:ln>
            </p:spPr>
            <p:txBody>
              <a:bodyPr rtlCol="0" anchor="ctr"/>
              <a:lstStyle/>
              <a:p>
                <a:endParaRPr lang="en-EG"/>
              </a:p>
            </p:txBody>
          </p:sp>
        </p:grpSp>
        <p:grpSp>
          <p:nvGrpSpPr>
            <p:cNvPr id="161" name="Graphic 15">
              <a:extLst>
                <a:ext uri="{FF2B5EF4-FFF2-40B4-BE49-F238E27FC236}">
                  <a16:creationId xmlns:a16="http://schemas.microsoft.com/office/drawing/2014/main" id="{B68C70F2-05D6-1948-BE5E-D47F1D59D5A5}"/>
                </a:ext>
              </a:extLst>
            </p:cNvPr>
            <p:cNvGrpSpPr/>
            <p:nvPr/>
          </p:nvGrpSpPr>
          <p:grpSpPr>
            <a:xfrm>
              <a:off x="4245749" y="3382108"/>
              <a:ext cx="4000214" cy="2120234"/>
              <a:chOff x="4245749" y="3382108"/>
              <a:chExt cx="4000214" cy="2120234"/>
            </a:xfrm>
          </p:grpSpPr>
          <p:sp>
            <p:nvSpPr>
              <p:cNvPr id="162" name="Freeform 161">
                <a:extLst>
                  <a:ext uri="{FF2B5EF4-FFF2-40B4-BE49-F238E27FC236}">
                    <a16:creationId xmlns:a16="http://schemas.microsoft.com/office/drawing/2014/main" id="{7B016B43-4957-7C42-91AF-560B394AD8D5}"/>
                  </a:ext>
                </a:extLst>
              </p:cNvPr>
              <p:cNvSpPr/>
              <p:nvPr/>
            </p:nvSpPr>
            <p:spPr>
              <a:xfrm>
                <a:off x="6996117" y="3793733"/>
                <a:ext cx="834878" cy="1705755"/>
              </a:xfrm>
              <a:custGeom>
                <a:avLst/>
                <a:gdLst>
                  <a:gd name="connsiteX0" fmla="*/ 606442 w 834878"/>
                  <a:gd name="connsiteY0" fmla="*/ 0 h 1705755"/>
                  <a:gd name="connsiteX1" fmla="*/ 482246 w 834878"/>
                  <a:gd name="connsiteY1" fmla="*/ 736133 h 1705755"/>
                  <a:gd name="connsiteX2" fmla="*/ 602736 w 834878"/>
                  <a:gd name="connsiteY2" fmla="*/ 1518108 h 1705755"/>
                  <a:gd name="connsiteX3" fmla="*/ 0 w 834878"/>
                  <a:gd name="connsiteY3" fmla="*/ 1518108 h 1705755"/>
                  <a:gd name="connsiteX4" fmla="*/ 0 w 834878"/>
                  <a:gd name="connsiteY4" fmla="*/ 1705755 h 1705755"/>
                  <a:gd name="connsiteX5" fmla="*/ 834879 w 834878"/>
                  <a:gd name="connsiteY5" fmla="*/ 1705755 h 1705755"/>
                  <a:gd name="connsiteX6" fmla="*/ 693293 w 834878"/>
                  <a:gd name="connsiteY6" fmla="*/ 663090 h 1705755"/>
                  <a:gd name="connsiteX7" fmla="*/ 796869 w 834878"/>
                  <a:gd name="connsiteY7" fmla="*/ 21494 h 170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4878" h="1705755">
                    <a:moveTo>
                      <a:pt x="606442" y="0"/>
                    </a:moveTo>
                    <a:cubicBezTo>
                      <a:pt x="606442" y="0"/>
                      <a:pt x="493934" y="422753"/>
                      <a:pt x="482246" y="736133"/>
                    </a:cubicBezTo>
                    <a:cubicBezTo>
                      <a:pt x="468847" y="1093643"/>
                      <a:pt x="602736" y="1518108"/>
                      <a:pt x="602736" y="1518108"/>
                    </a:cubicBezTo>
                    <a:lnTo>
                      <a:pt x="0" y="1518108"/>
                    </a:lnTo>
                    <a:lnTo>
                      <a:pt x="0" y="1705755"/>
                    </a:lnTo>
                    <a:lnTo>
                      <a:pt x="834879" y="1705755"/>
                    </a:lnTo>
                    <a:cubicBezTo>
                      <a:pt x="834879" y="1705755"/>
                      <a:pt x="671058" y="1008616"/>
                      <a:pt x="693293" y="663090"/>
                    </a:cubicBezTo>
                    <a:cubicBezTo>
                      <a:pt x="708136" y="446504"/>
                      <a:pt x="742801" y="231737"/>
                      <a:pt x="796869" y="21494"/>
                    </a:cubicBezTo>
                    <a:close/>
                  </a:path>
                </a:pathLst>
              </a:custGeom>
              <a:solidFill>
                <a:srgbClr val="263238"/>
              </a:solidFill>
              <a:ln w="9502" cap="flat">
                <a:noFill/>
                <a:prstDash val="solid"/>
                <a:miter/>
              </a:ln>
            </p:spPr>
            <p:txBody>
              <a:bodyPr rtlCol="0" anchor="ctr"/>
              <a:lstStyle/>
              <a:p>
                <a:endParaRPr lang="en-EG"/>
              </a:p>
            </p:txBody>
          </p:sp>
          <p:sp>
            <p:nvSpPr>
              <p:cNvPr id="163" name="Freeform 162">
                <a:extLst>
                  <a:ext uri="{FF2B5EF4-FFF2-40B4-BE49-F238E27FC236}">
                    <a16:creationId xmlns:a16="http://schemas.microsoft.com/office/drawing/2014/main" id="{BAD6AFF7-489B-F144-985E-A15DDC30FDED}"/>
                  </a:ext>
                </a:extLst>
              </p:cNvPr>
              <p:cNvSpPr/>
              <p:nvPr/>
            </p:nvSpPr>
            <p:spPr>
              <a:xfrm>
                <a:off x="6932071" y="3793733"/>
                <a:ext cx="834878" cy="1705755"/>
              </a:xfrm>
              <a:custGeom>
                <a:avLst/>
                <a:gdLst>
                  <a:gd name="connsiteX0" fmla="*/ 606441 w 834878"/>
                  <a:gd name="connsiteY0" fmla="*/ 0 h 1705755"/>
                  <a:gd name="connsiteX1" fmla="*/ 482246 w 834878"/>
                  <a:gd name="connsiteY1" fmla="*/ 736133 h 1705755"/>
                  <a:gd name="connsiteX2" fmla="*/ 602736 w 834878"/>
                  <a:gd name="connsiteY2" fmla="*/ 1518108 h 1705755"/>
                  <a:gd name="connsiteX3" fmla="*/ 187577 w 834878"/>
                  <a:gd name="connsiteY3" fmla="*/ 1518108 h 1705755"/>
                  <a:gd name="connsiteX4" fmla="*/ 0 w 834878"/>
                  <a:gd name="connsiteY4" fmla="*/ 1705755 h 1705755"/>
                  <a:gd name="connsiteX5" fmla="*/ 834879 w 834878"/>
                  <a:gd name="connsiteY5" fmla="*/ 1705755 h 1705755"/>
                  <a:gd name="connsiteX6" fmla="*/ 693293 w 834878"/>
                  <a:gd name="connsiteY6" fmla="*/ 662900 h 1705755"/>
                  <a:gd name="connsiteX7" fmla="*/ 796869 w 834878"/>
                  <a:gd name="connsiteY7" fmla="*/ 21304 h 170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4878" h="1705755">
                    <a:moveTo>
                      <a:pt x="606441" y="0"/>
                    </a:moveTo>
                    <a:cubicBezTo>
                      <a:pt x="606441" y="0"/>
                      <a:pt x="493933" y="422753"/>
                      <a:pt x="482246" y="736133"/>
                    </a:cubicBezTo>
                    <a:cubicBezTo>
                      <a:pt x="468847" y="1093643"/>
                      <a:pt x="602736" y="1518108"/>
                      <a:pt x="602736" y="1518108"/>
                    </a:cubicBezTo>
                    <a:lnTo>
                      <a:pt x="187577" y="1518108"/>
                    </a:lnTo>
                    <a:cubicBezTo>
                      <a:pt x="84020" y="1518108"/>
                      <a:pt x="57" y="1602107"/>
                      <a:pt x="0" y="1705755"/>
                    </a:cubicBezTo>
                    <a:lnTo>
                      <a:pt x="834879" y="1705755"/>
                    </a:lnTo>
                    <a:cubicBezTo>
                      <a:pt x="834879" y="1705755"/>
                      <a:pt x="671058" y="1008616"/>
                      <a:pt x="693293" y="662900"/>
                    </a:cubicBezTo>
                    <a:cubicBezTo>
                      <a:pt x="708136" y="446313"/>
                      <a:pt x="742801" y="231547"/>
                      <a:pt x="796869" y="21304"/>
                    </a:cubicBezTo>
                    <a:close/>
                  </a:path>
                </a:pathLst>
              </a:custGeom>
              <a:solidFill>
                <a:srgbClr val="455A64"/>
              </a:solidFill>
              <a:ln w="9502" cap="flat">
                <a:noFill/>
                <a:prstDash val="solid"/>
                <a:miter/>
              </a:ln>
            </p:spPr>
            <p:txBody>
              <a:bodyPr rtlCol="0" anchor="ctr"/>
              <a:lstStyle/>
              <a:p>
                <a:endParaRPr lang="en-EG"/>
              </a:p>
            </p:txBody>
          </p:sp>
          <p:sp>
            <p:nvSpPr>
              <p:cNvPr id="164" name="Freeform 163">
                <a:extLst>
                  <a:ext uri="{FF2B5EF4-FFF2-40B4-BE49-F238E27FC236}">
                    <a16:creationId xmlns:a16="http://schemas.microsoft.com/office/drawing/2014/main" id="{42DCC08F-EC97-F541-8529-6C8C4544A331}"/>
                  </a:ext>
                </a:extLst>
              </p:cNvPr>
              <p:cNvSpPr/>
              <p:nvPr/>
            </p:nvSpPr>
            <p:spPr>
              <a:xfrm>
                <a:off x="6375422" y="3720405"/>
                <a:ext cx="487851" cy="90447"/>
              </a:xfrm>
              <a:custGeom>
                <a:avLst/>
                <a:gdLst>
                  <a:gd name="connsiteX0" fmla="*/ 0 w 487851"/>
                  <a:gd name="connsiteY0" fmla="*/ 47078 h 90447"/>
                  <a:gd name="connsiteX1" fmla="*/ 0 w 487851"/>
                  <a:gd name="connsiteY1" fmla="*/ 47078 h 90447"/>
                  <a:gd name="connsiteX2" fmla="*/ 43331 w 487851"/>
                  <a:gd name="connsiteY2" fmla="*/ 90447 h 90447"/>
                  <a:gd name="connsiteX3" fmla="*/ 487852 w 487851"/>
                  <a:gd name="connsiteY3" fmla="*/ 90447 h 90447"/>
                  <a:gd name="connsiteX4" fmla="*/ 487852 w 487851"/>
                  <a:gd name="connsiteY4" fmla="*/ 0 h 90447"/>
                  <a:gd name="connsiteX5" fmla="*/ 42951 w 487851"/>
                  <a:gd name="connsiteY5" fmla="*/ 4090 h 90447"/>
                  <a:gd name="connsiteX6" fmla="*/ 0 w 487851"/>
                  <a:gd name="connsiteY6" fmla="*/ 47078 h 9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851" h="90447">
                    <a:moveTo>
                      <a:pt x="0" y="47078"/>
                    </a:moveTo>
                    <a:lnTo>
                      <a:pt x="0" y="47078"/>
                    </a:lnTo>
                    <a:cubicBezTo>
                      <a:pt x="0" y="71030"/>
                      <a:pt x="19404" y="90447"/>
                      <a:pt x="43331" y="90447"/>
                    </a:cubicBezTo>
                    <a:lnTo>
                      <a:pt x="487852" y="90447"/>
                    </a:lnTo>
                    <a:lnTo>
                      <a:pt x="487852" y="0"/>
                    </a:lnTo>
                    <a:lnTo>
                      <a:pt x="42951" y="4090"/>
                    </a:lnTo>
                    <a:cubicBezTo>
                      <a:pt x="19318" y="4296"/>
                      <a:pt x="209" y="23422"/>
                      <a:pt x="0" y="47078"/>
                    </a:cubicBezTo>
                    <a:close/>
                  </a:path>
                </a:pathLst>
              </a:custGeom>
              <a:solidFill>
                <a:srgbClr val="455A64"/>
              </a:solidFill>
              <a:ln w="9502" cap="flat">
                <a:noFill/>
                <a:prstDash val="solid"/>
                <a:miter/>
              </a:ln>
            </p:spPr>
            <p:txBody>
              <a:bodyPr rtlCol="0" anchor="ctr"/>
              <a:lstStyle/>
              <a:p>
                <a:endParaRPr lang="en-EG"/>
              </a:p>
            </p:txBody>
          </p:sp>
          <p:sp>
            <p:nvSpPr>
              <p:cNvPr id="165" name="Freeform 164">
                <a:extLst>
                  <a:ext uri="{FF2B5EF4-FFF2-40B4-BE49-F238E27FC236}">
                    <a16:creationId xmlns:a16="http://schemas.microsoft.com/office/drawing/2014/main" id="{81BDFA08-6093-0042-AD09-023C663E0439}"/>
                  </a:ext>
                </a:extLst>
              </p:cNvPr>
              <p:cNvSpPr/>
              <p:nvPr/>
            </p:nvSpPr>
            <p:spPr>
              <a:xfrm>
                <a:off x="4245749" y="5261529"/>
                <a:ext cx="3444515" cy="237578"/>
              </a:xfrm>
              <a:custGeom>
                <a:avLst/>
                <a:gdLst>
                  <a:gd name="connsiteX0" fmla="*/ 3325831 w 3444515"/>
                  <a:gd name="connsiteY0" fmla="*/ 237579 h 237578"/>
                  <a:gd name="connsiteX1" fmla="*/ 118685 w 3444515"/>
                  <a:gd name="connsiteY1" fmla="*/ 237579 h 237578"/>
                  <a:gd name="connsiteX2" fmla="*/ 0 w 3444515"/>
                  <a:gd name="connsiteY2" fmla="*/ 118789 h 237578"/>
                  <a:gd name="connsiteX3" fmla="*/ 0 w 3444515"/>
                  <a:gd name="connsiteY3" fmla="*/ 118789 h 237578"/>
                  <a:gd name="connsiteX4" fmla="*/ 118685 w 3444515"/>
                  <a:gd name="connsiteY4" fmla="*/ 0 h 237578"/>
                  <a:gd name="connsiteX5" fmla="*/ 3325831 w 3444515"/>
                  <a:gd name="connsiteY5" fmla="*/ 0 h 237578"/>
                  <a:gd name="connsiteX6" fmla="*/ 3444516 w 3444515"/>
                  <a:gd name="connsiteY6" fmla="*/ 118789 h 237578"/>
                  <a:gd name="connsiteX7" fmla="*/ 3444516 w 3444515"/>
                  <a:gd name="connsiteY7" fmla="*/ 118789 h 237578"/>
                  <a:gd name="connsiteX8" fmla="*/ 3325831 w 3444515"/>
                  <a:gd name="connsiteY8" fmla="*/ 237579 h 23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44515" h="237578">
                    <a:moveTo>
                      <a:pt x="3325831" y="237579"/>
                    </a:moveTo>
                    <a:lnTo>
                      <a:pt x="118685" y="237579"/>
                    </a:lnTo>
                    <a:cubicBezTo>
                      <a:pt x="53137" y="237579"/>
                      <a:pt x="0" y="184395"/>
                      <a:pt x="0" y="118789"/>
                    </a:cubicBezTo>
                    <a:lnTo>
                      <a:pt x="0" y="118789"/>
                    </a:lnTo>
                    <a:cubicBezTo>
                      <a:pt x="0" y="53184"/>
                      <a:pt x="53137" y="0"/>
                      <a:pt x="118685" y="0"/>
                    </a:cubicBezTo>
                    <a:lnTo>
                      <a:pt x="3325831" y="0"/>
                    </a:lnTo>
                    <a:cubicBezTo>
                      <a:pt x="3391379" y="0"/>
                      <a:pt x="3444516" y="53184"/>
                      <a:pt x="3444516" y="118789"/>
                    </a:cubicBezTo>
                    <a:lnTo>
                      <a:pt x="3444516" y="118789"/>
                    </a:lnTo>
                    <a:cubicBezTo>
                      <a:pt x="3444516" y="184395"/>
                      <a:pt x="3391379" y="237579"/>
                      <a:pt x="3325831" y="237579"/>
                    </a:cubicBezTo>
                    <a:close/>
                  </a:path>
                </a:pathLst>
              </a:custGeom>
              <a:solidFill>
                <a:srgbClr val="455A64"/>
              </a:solidFill>
              <a:ln w="9502" cap="flat">
                <a:noFill/>
                <a:prstDash val="solid"/>
                <a:miter/>
              </a:ln>
            </p:spPr>
            <p:txBody>
              <a:bodyPr rtlCol="0" anchor="ctr"/>
              <a:lstStyle/>
              <a:p>
                <a:endParaRPr lang="en-EG"/>
              </a:p>
            </p:txBody>
          </p:sp>
          <p:sp>
            <p:nvSpPr>
              <p:cNvPr id="166" name="Freeform 165">
                <a:extLst>
                  <a:ext uri="{FF2B5EF4-FFF2-40B4-BE49-F238E27FC236}">
                    <a16:creationId xmlns:a16="http://schemas.microsoft.com/office/drawing/2014/main" id="{D17B1C96-9921-144E-815A-813D7D6A3A2E}"/>
                  </a:ext>
                </a:extLst>
              </p:cNvPr>
              <p:cNvSpPr/>
              <p:nvPr/>
            </p:nvSpPr>
            <p:spPr>
              <a:xfrm>
                <a:off x="4245750" y="5261529"/>
                <a:ext cx="2955238" cy="237578"/>
              </a:xfrm>
              <a:custGeom>
                <a:avLst/>
                <a:gdLst>
                  <a:gd name="connsiteX0" fmla="*/ 2836174 w 2955238"/>
                  <a:gd name="connsiteY0" fmla="*/ 237579 h 237578"/>
                  <a:gd name="connsiteX1" fmla="*/ 118495 w 2955238"/>
                  <a:gd name="connsiteY1" fmla="*/ 237579 h 237578"/>
                  <a:gd name="connsiteX2" fmla="*/ 0 w 2955238"/>
                  <a:gd name="connsiteY2" fmla="*/ 118790 h 237578"/>
                  <a:gd name="connsiteX3" fmla="*/ 0 w 2955238"/>
                  <a:gd name="connsiteY3" fmla="*/ 118790 h 237578"/>
                  <a:gd name="connsiteX4" fmla="*/ 118685 w 2955238"/>
                  <a:gd name="connsiteY4" fmla="*/ 0 h 237578"/>
                  <a:gd name="connsiteX5" fmla="*/ 2836364 w 2955238"/>
                  <a:gd name="connsiteY5" fmla="*/ 0 h 237578"/>
                  <a:gd name="connsiteX6" fmla="*/ 2955239 w 2955238"/>
                  <a:gd name="connsiteY6" fmla="*/ 118599 h 237578"/>
                  <a:gd name="connsiteX7" fmla="*/ 2955239 w 2955238"/>
                  <a:gd name="connsiteY7" fmla="*/ 118790 h 237578"/>
                  <a:gd name="connsiteX8" fmla="*/ 2955239 w 2955238"/>
                  <a:gd name="connsiteY8" fmla="*/ 118790 h 237578"/>
                  <a:gd name="connsiteX9" fmla="*/ 2836554 w 2955238"/>
                  <a:gd name="connsiteY9" fmla="*/ 237579 h 237578"/>
                  <a:gd name="connsiteX10" fmla="*/ 2836174 w 2955238"/>
                  <a:gd name="connsiteY10" fmla="*/ 237579 h 23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55238" h="237578">
                    <a:moveTo>
                      <a:pt x="2836174" y="237579"/>
                    </a:moveTo>
                    <a:lnTo>
                      <a:pt x="118495" y="237579"/>
                    </a:lnTo>
                    <a:cubicBezTo>
                      <a:pt x="53021" y="237474"/>
                      <a:pt x="0" y="184319"/>
                      <a:pt x="0" y="118790"/>
                    </a:cubicBezTo>
                    <a:lnTo>
                      <a:pt x="0" y="118790"/>
                    </a:lnTo>
                    <a:cubicBezTo>
                      <a:pt x="0" y="53184"/>
                      <a:pt x="53137" y="0"/>
                      <a:pt x="118685" y="0"/>
                    </a:cubicBezTo>
                    <a:lnTo>
                      <a:pt x="2836364" y="0"/>
                    </a:lnTo>
                    <a:cubicBezTo>
                      <a:pt x="2901912" y="-104"/>
                      <a:pt x="2955134" y="52994"/>
                      <a:pt x="2955239" y="118599"/>
                    </a:cubicBezTo>
                    <a:cubicBezTo>
                      <a:pt x="2955239" y="118666"/>
                      <a:pt x="2955239" y="118723"/>
                      <a:pt x="2955239" y="118790"/>
                    </a:cubicBezTo>
                    <a:lnTo>
                      <a:pt x="2955239" y="118790"/>
                    </a:lnTo>
                    <a:cubicBezTo>
                      <a:pt x="2955239" y="184395"/>
                      <a:pt x="2902101" y="237579"/>
                      <a:pt x="2836554" y="237579"/>
                    </a:cubicBezTo>
                    <a:cubicBezTo>
                      <a:pt x="2836431" y="237579"/>
                      <a:pt x="2836298" y="237579"/>
                      <a:pt x="2836174" y="237579"/>
                    </a:cubicBezTo>
                    <a:close/>
                  </a:path>
                </a:pathLst>
              </a:custGeom>
              <a:solidFill>
                <a:srgbClr val="263238"/>
              </a:solidFill>
              <a:ln w="9502" cap="flat">
                <a:noFill/>
                <a:prstDash val="solid"/>
                <a:miter/>
              </a:ln>
            </p:spPr>
            <p:txBody>
              <a:bodyPr rtlCol="0" anchor="ctr"/>
              <a:lstStyle/>
              <a:p>
                <a:endParaRPr lang="en-EG"/>
              </a:p>
            </p:txBody>
          </p:sp>
          <p:sp>
            <p:nvSpPr>
              <p:cNvPr id="167" name="Freeform 166">
                <a:extLst>
                  <a:ext uri="{FF2B5EF4-FFF2-40B4-BE49-F238E27FC236}">
                    <a16:creationId xmlns:a16="http://schemas.microsoft.com/office/drawing/2014/main" id="{950E55C8-7B12-AA4E-B7C2-FA8C41F09175}"/>
                  </a:ext>
                </a:extLst>
              </p:cNvPr>
              <p:cNvSpPr/>
              <p:nvPr/>
            </p:nvSpPr>
            <p:spPr>
              <a:xfrm>
                <a:off x="6222244" y="3793733"/>
                <a:ext cx="834878" cy="1705755"/>
              </a:xfrm>
              <a:custGeom>
                <a:avLst/>
                <a:gdLst>
                  <a:gd name="connsiteX0" fmla="*/ 606347 w 834878"/>
                  <a:gd name="connsiteY0" fmla="*/ 0 h 1705755"/>
                  <a:gd name="connsiteX1" fmla="*/ 482150 w 834878"/>
                  <a:gd name="connsiteY1" fmla="*/ 736133 h 1705755"/>
                  <a:gd name="connsiteX2" fmla="*/ 602641 w 834878"/>
                  <a:gd name="connsiteY2" fmla="*/ 1518108 h 1705755"/>
                  <a:gd name="connsiteX3" fmla="*/ 0 w 834878"/>
                  <a:gd name="connsiteY3" fmla="*/ 1518108 h 1705755"/>
                  <a:gd name="connsiteX4" fmla="*/ 0 w 834878"/>
                  <a:gd name="connsiteY4" fmla="*/ 1705755 h 1705755"/>
                  <a:gd name="connsiteX5" fmla="*/ 834879 w 834878"/>
                  <a:gd name="connsiteY5" fmla="*/ 1705755 h 1705755"/>
                  <a:gd name="connsiteX6" fmla="*/ 693673 w 834878"/>
                  <a:gd name="connsiteY6" fmla="*/ 663090 h 1705755"/>
                  <a:gd name="connsiteX7" fmla="*/ 797154 w 834878"/>
                  <a:gd name="connsiteY7" fmla="*/ 21494 h 170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4878" h="1705755">
                    <a:moveTo>
                      <a:pt x="606347" y="0"/>
                    </a:moveTo>
                    <a:cubicBezTo>
                      <a:pt x="606347" y="0"/>
                      <a:pt x="494124" y="422753"/>
                      <a:pt x="482150" y="736133"/>
                    </a:cubicBezTo>
                    <a:cubicBezTo>
                      <a:pt x="468752" y="1093643"/>
                      <a:pt x="602641" y="1518108"/>
                      <a:pt x="602641" y="1518108"/>
                    </a:cubicBezTo>
                    <a:lnTo>
                      <a:pt x="0" y="1518108"/>
                    </a:lnTo>
                    <a:lnTo>
                      <a:pt x="0" y="1705755"/>
                    </a:lnTo>
                    <a:lnTo>
                      <a:pt x="834879" y="1705755"/>
                    </a:lnTo>
                    <a:cubicBezTo>
                      <a:pt x="834879" y="1705755"/>
                      <a:pt x="670963" y="1008616"/>
                      <a:pt x="693673" y="663090"/>
                    </a:cubicBezTo>
                    <a:cubicBezTo>
                      <a:pt x="708450" y="446503"/>
                      <a:pt x="743095" y="231735"/>
                      <a:pt x="797154" y="21494"/>
                    </a:cubicBezTo>
                    <a:close/>
                  </a:path>
                </a:pathLst>
              </a:custGeom>
              <a:solidFill>
                <a:srgbClr val="263238"/>
              </a:solidFill>
              <a:ln w="9502" cap="flat">
                <a:noFill/>
                <a:prstDash val="solid"/>
                <a:miter/>
              </a:ln>
            </p:spPr>
            <p:txBody>
              <a:bodyPr rtlCol="0" anchor="ctr"/>
              <a:lstStyle/>
              <a:p>
                <a:endParaRPr lang="en-EG"/>
              </a:p>
            </p:txBody>
          </p:sp>
          <p:sp>
            <p:nvSpPr>
              <p:cNvPr id="168" name="Freeform 167">
                <a:extLst>
                  <a:ext uri="{FF2B5EF4-FFF2-40B4-BE49-F238E27FC236}">
                    <a16:creationId xmlns:a16="http://schemas.microsoft.com/office/drawing/2014/main" id="{55808482-A44A-964D-B953-733156B0D215}"/>
                  </a:ext>
                </a:extLst>
              </p:cNvPr>
              <p:cNvSpPr/>
              <p:nvPr/>
            </p:nvSpPr>
            <p:spPr>
              <a:xfrm>
                <a:off x="6158293" y="3793733"/>
                <a:ext cx="834878" cy="1705755"/>
              </a:xfrm>
              <a:custGeom>
                <a:avLst/>
                <a:gdLst>
                  <a:gd name="connsiteX0" fmla="*/ 606252 w 834878"/>
                  <a:gd name="connsiteY0" fmla="*/ 0 h 1705755"/>
                  <a:gd name="connsiteX1" fmla="*/ 482055 w 834878"/>
                  <a:gd name="connsiteY1" fmla="*/ 736133 h 1705755"/>
                  <a:gd name="connsiteX2" fmla="*/ 602546 w 834878"/>
                  <a:gd name="connsiteY2" fmla="*/ 1518108 h 1705755"/>
                  <a:gd name="connsiteX3" fmla="*/ 187482 w 834878"/>
                  <a:gd name="connsiteY3" fmla="*/ 1518108 h 1705755"/>
                  <a:gd name="connsiteX4" fmla="*/ 0 w 834878"/>
                  <a:gd name="connsiteY4" fmla="*/ 1705755 h 1705755"/>
                  <a:gd name="connsiteX5" fmla="*/ 834879 w 834878"/>
                  <a:gd name="connsiteY5" fmla="*/ 1705755 h 1705755"/>
                  <a:gd name="connsiteX6" fmla="*/ 693293 w 834878"/>
                  <a:gd name="connsiteY6" fmla="*/ 662900 h 1705755"/>
                  <a:gd name="connsiteX7" fmla="*/ 796774 w 834878"/>
                  <a:gd name="connsiteY7" fmla="*/ 21304 h 170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4878" h="1705755">
                    <a:moveTo>
                      <a:pt x="606252" y="0"/>
                    </a:moveTo>
                    <a:cubicBezTo>
                      <a:pt x="606252" y="0"/>
                      <a:pt x="493743" y="422753"/>
                      <a:pt x="482055" y="736133"/>
                    </a:cubicBezTo>
                    <a:cubicBezTo>
                      <a:pt x="468657" y="1093643"/>
                      <a:pt x="602546" y="1518108"/>
                      <a:pt x="602546" y="1518108"/>
                    </a:cubicBezTo>
                    <a:lnTo>
                      <a:pt x="187482" y="1518108"/>
                    </a:lnTo>
                    <a:cubicBezTo>
                      <a:pt x="83934" y="1518108"/>
                      <a:pt x="0" y="1602117"/>
                      <a:pt x="0" y="1705755"/>
                    </a:cubicBezTo>
                    <a:lnTo>
                      <a:pt x="834879" y="1705755"/>
                    </a:lnTo>
                    <a:cubicBezTo>
                      <a:pt x="834879" y="1705755"/>
                      <a:pt x="670963" y="1008616"/>
                      <a:pt x="693293" y="662900"/>
                    </a:cubicBezTo>
                    <a:cubicBezTo>
                      <a:pt x="708070" y="446313"/>
                      <a:pt x="742715" y="231544"/>
                      <a:pt x="796774" y="21304"/>
                    </a:cubicBezTo>
                    <a:close/>
                  </a:path>
                </a:pathLst>
              </a:custGeom>
              <a:solidFill>
                <a:srgbClr val="455A64"/>
              </a:solidFill>
              <a:ln w="9502" cap="flat">
                <a:noFill/>
                <a:prstDash val="solid"/>
                <a:miter/>
              </a:ln>
            </p:spPr>
            <p:txBody>
              <a:bodyPr rtlCol="0" anchor="ctr"/>
              <a:lstStyle/>
              <a:p>
                <a:endParaRPr lang="en-EG"/>
              </a:p>
            </p:txBody>
          </p:sp>
          <p:sp>
            <p:nvSpPr>
              <p:cNvPr id="169" name="Freeform 168">
                <a:extLst>
                  <a:ext uri="{FF2B5EF4-FFF2-40B4-BE49-F238E27FC236}">
                    <a16:creationId xmlns:a16="http://schemas.microsoft.com/office/drawing/2014/main" id="{6F496915-B92F-F446-9F9C-2C1D27496750}"/>
                  </a:ext>
                </a:extLst>
              </p:cNvPr>
              <p:cNvSpPr/>
              <p:nvPr/>
            </p:nvSpPr>
            <p:spPr>
              <a:xfrm>
                <a:off x="7002604" y="5245642"/>
                <a:ext cx="73031" cy="256699"/>
              </a:xfrm>
              <a:custGeom>
                <a:avLst/>
                <a:gdLst>
                  <a:gd name="connsiteX0" fmla="*/ 72953 w 73031"/>
                  <a:gd name="connsiteY0" fmla="*/ 256700 h 256699"/>
                  <a:gd name="connsiteX1" fmla="*/ 34088 w 73031"/>
                  <a:gd name="connsiteY1" fmla="*/ 129065 h 256699"/>
                  <a:gd name="connsiteX2" fmla="*/ 69 w 73031"/>
                  <a:gd name="connsiteY2" fmla="*/ 4 h 256699"/>
                  <a:gd name="connsiteX3" fmla="*/ 38839 w 73031"/>
                  <a:gd name="connsiteY3" fmla="*/ 127734 h 256699"/>
                  <a:gd name="connsiteX4" fmla="*/ 72953 w 73031"/>
                  <a:gd name="connsiteY4" fmla="*/ 256700 h 256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31" h="256699">
                    <a:moveTo>
                      <a:pt x="72953" y="256700"/>
                    </a:moveTo>
                    <a:cubicBezTo>
                      <a:pt x="71622" y="256700"/>
                      <a:pt x="53948" y="199635"/>
                      <a:pt x="34088" y="129065"/>
                    </a:cubicBezTo>
                    <a:cubicBezTo>
                      <a:pt x="14228" y="58495"/>
                      <a:pt x="-1166" y="575"/>
                      <a:pt x="69" y="4"/>
                    </a:cubicBezTo>
                    <a:cubicBezTo>
                      <a:pt x="1305" y="-566"/>
                      <a:pt x="19074" y="57069"/>
                      <a:pt x="38839" y="127734"/>
                    </a:cubicBezTo>
                    <a:cubicBezTo>
                      <a:pt x="58604" y="198399"/>
                      <a:pt x="74283" y="256319"/>
                      <a:pt x="72953" y="256700"/>
                    </a:cubicBezTo>
                    <a:close/>
                  </a:path>
                </a:pathLst>
              </a:custGeom>
              <a:solidFill>
                <a:srgbClr val="455A64"/>
              </a:solidFill>
              <a:ln w="9502" cap="flat">
                <a:noFill/>
                <a:prstDash val="solid"/>
                <a:miter/>
              </a:ln>
            </p:spPr>
            <p:txBody>
              <a:bodyPr rtlCol="0" anchor="ctr"/>
              <a:lstStyle/>
              <a:p>
                <a:endParaRPr lang="en-EG"/>
              </a:p>
            </p:txBody>
          </p:sp>
          <p:sp>
            <p:nvSpPr>
              <p:cNvPr id="170" name="Freeform 169">
                <a:extLst>
                  <a:ext uri="{FF2B5EF4-FFF2-40B4-BE49-F238E27FC236}">
                    <a16:creationId xmlns:a16="http://schemas.microsoft.com/office/drawing/2014/main" id="{30F235A0-00F8-454E-82E2-69A25D4C5077}"/>
                  </a:ext>
                </a:extLst>
              </p:cNvPr>
              <p:cNvSpPr/>
              <p:nvPr/>
            </p:nvSpPr>
            <p:spPr>
              <a:xfrm>
                <a:off x="7200228" y="5363865"/>
                <a:ext cx="490322" cy="4945"/>
              </a:xfrm>
              <a:custGeom>
                <a:avLst/>
                <a:gdLst>
                  <a:gd name="connsiteX0" fmla="*/ 490322 w 490322"/>
                  <a:gd name="connsiteY0" fmla="*/ 2473 h 4945"/>
                  <a:gd name="connsiteX1" fmla="*/ 245161 w 490322"/>
                  <a:gd name="connsiteY1" fmla="*/ 4946 h 4945"/>
                  <a:gd name="connsiteX2" fmla="*/ 0 w 490322"/>
                  <a:gd name="connsiteY2" fmla="*/ 2473 h 4945"/>
                  <a:gd name="connsiteX3" fmla="*/ 245161 w 490322"/>
                  <a:gd name="connsiteY3" fmla="*/ 0 h 4945"/>
                  <a:gd name="connsiteX4" fmla="*/ 490322 w 490322"/>
                  <a:gd name="connsiteY4" fmla="*/ 2473 h 4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322" h="4945">
                    <a:moveTo>
                      <a:pt x="490322" y="2473"/>
                    </a:moveTo>
                    <a:cubicBezTo>
                      <a:pt x="490322" y="3899"/>
                      <a:pt x="380570" y="4946"/>
                      <a:pt x="245161" y="4946"/>
                    </a:cubicBezTo>
                    <a:cubicBezTo>
                      <a:pt x="109752" y="4946"/>
                      <a:pt x="0" y="3899"/>
                      <a:pt x="0" y="2473"/>
                    </a:cubicBezTo>
                    <a:cubicBezTo>
                      <a:pt x="0" y="1046"/>
                      <a:pt x="109752" y="0"/>
                      <a:pt x="245161" y="0"/>
                    </a:cubicBezTo>
                    <a:cubicBezTo>
                      <a:pt x="380570" y="0"/>
                      <a:pt x="490322" y="1141"/>
                      <a:pt x="490322" y="2473"/>
                    </a:cubicBezTo>
                    <a:close/>
                  </a:path>
                </a:pathLst>
              </a:custGeom>
              <a:solidFill>
                <a:srgbClr val="263238"/>
              </a:solidFill>
              <a:ln w="9502" cap="flat">
                <a:noFill/>
                <a:prstDash val="solid"/>
                <a:miter/>
              </a:ln>
            </p:spPr>
            <p:txBody>
              <a:bodyPr rtlCol="0" anchor="ctr"/>
              <a:lstStyle/>
              <a:p>
                <a:endParaRPr lang="en-EG"/>
              </a:p>
            </p:txBody>
          </p:sp>
          <p:sp>
            <p:nvSpPr>
              <p:cNvPr id="171" name="Freeform 170">
                <a:extLst>
                  <a:ext uri="{FF2B5EF4-FFF2-40B4-BE49-F238E27FC236}">
                    <a16:creationId xmlns:a16="http://schemas.microsoft.com/office/drawing/2014/main" id="{12837533-0D01-784B-864A-88A193A82B50}"/>
                  </a:ext>
                </a:extLst>
              </p:cNvPr>
              <p:cNvSpPr/>
              <p:nvPr/>
            </p:nvSpPr>
            <p:spPr>
              <a:xfrm>
                <a:off x="7515992" y="5260545"/>
                <a:ext cx="200672" cy="238599"/>
              </a:xfrm>
              <a:custGeom>
                <a:avLst/>
                <a:gdLst>
                  <a:gd name="connsiteX0" fmla="*/ 131608 w 200672"/>
                  <a:gd name="connsiteY0" fmla="*/ 238563 h 238599"/>
                  <a:gd name="connsiteX1" fmla="*/ 144816 w 200672"/>
                  <a:gd name="connsiteY1" fmla="*/ 229623 h 238599"/>
                  <a:gd name="connsiteX2" fmla="*/ 174559 w 200672"/>
                  <a:gd name="connsiteY2" fmla="*/ 198618 h 238599"/>
                  <a:gd name="connsiteX3" fmla="*/ 180545 w 200672"/>
                  <a:gd name="connsiteY3" fmla="*/ 63946 h 238599"/>
                  <a:gd name="connsiteX4" fmla="*/ 155554 w 200672"/>
                  <a:gd name="connsiteY4" fmla="*/ 32465 h 238599"/>
                  <a:gd name="connsiteX5" fmla="*/ 122771 w 200672"/>
                  <a:gd name="connsiteY5" fmla="*/ 15251 h 238599"/>
                  <a:gd name="connsiteX6" fmla="*/ 59580 w 200672"/>
                  <a:gd name="connsiteY6" fmla="*/ 4218 h 238599"/>
                  <a:gd name="connsiteX7" fmla="*/ 16059 w 200672"/>
                  <a:gd name="connsiteY7" fmla="*/ 1936 h 238599"/>
                  <a:gd name="connsiteX8" fmla="*/ 0 w 200672"/>
                  <a:gd name="connsiteY8" fmla="*/ 985 h 238599"/>
                  <a:gd name="connsiteX9" fmla="*/ 16059 w 200672"/>
                  <a:gd name="connsiteY9" fmla="*/ 33 h 238599"/>
                  <a:gd name="connsiteX10" fmla="*/ 59865 w 200672"/>
                  <a:gd name="connsiteY10" fmla="*/ 699 h 238599"/>
                  <a:gd name="connsiteX11" fmla="*/ 124196 w 200672"/>
                  <a:gd name="connsiteY11" fmla="*/ 10876 h 238599"/>
                  <a:gd name="connsiteX12" fmla="*/ 158785 w 200672"/>
                  <a:gd name="connsiteY12" fmla="*/ 28851 h 238599"/>
                  <a:gd name="connsiteX13" fmla="*/ 184821 w 200672"/>
                  <a:gd name="connsiteY13" fmla="*/ 61378 h 238599"/>
                  <a:gd name="connsiteX14" fmla="*/ 198980 w 200672"/>
                  <a:gd name="connsiteY14" fmla="*/ 100657 h 238599"/>
                  <a:gd name="connsiteX15" fmla="*/ 199930 w 200672"/>
                  <a:gd name="connsiteY15" fmla="*/ 139461 h 238599"/>
                  <a:gd name="connsiteX16" fmla="*/ 177504 w 200672"/>
                  <a:gd name="connsiteY16" fmla="*/ 200615 h 238599"/>
                  <a:gd name="connsiteX17" fmla="*/ 145957 w 200672"/>
                  <a:gd name="connsiteY17" fmla="*/ 231240 h 238599"/>
                  <a:gd name="connsiteX18" fmla="*/ 135504 w 200672"/>
                  <a:gd name="connsiteY18" fmla="*/ 237042 h 238599"/>
                  <a:gd name="connsiteX19" fmla="*/ 131608 w 200672"/>
                  <a:gd name="connsiteY19" fmla="*/ 238563 h 238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672" h="238599">
                    <a:moveTo>
                      <a:pt x="131608" y="238563"/>
                    </a:moveTo>
                    <a:cubicBezTo>
                      <a:pt x="131608" y="238563"/>
                      <a:pt x="136454" y="235615"/>
                      <a:pt x="144816" y="229623"/>
                    </a:cubicBezTo>
                    <a:cubicBezTo>
                      <a:pt x="156476" y="221121"/>
                      <a:pt x="166539" y="210621"/>
                      <a:pt x="174559" y="198618"/>
                    </a:cubicBezTo>
                    <a:cubicBezTo>
                      <a:pt x="200785" y="158131"/>
                      <a:pt x="203075" y="106602"/>
                      <a:pt x="180545" y="63946"/>
                    </a:cubicBezTo>
                    <a:cubicBezTo>
                      <a:pt x="173723" y="52343"/>
                      <a:pt x="165303" y="41748"/>
                      <a:pt x="155554" y="32465"/>
                    </a:cubicBezTo>
                    <a:cubicBezTo>
                      <a:pt x="145947" y="24495"/>
                      <a:pt x="134782" y="18627"/>
                      <a:pt x="122771" y="15251"/>
                    </a:cubicBezTo>
                    <a:cubicBezTo>
                      <a:pt x="102170" y="9297"/>
                      <a:pt x="80979" y="5597"/>
                      <a:pt x="59580" y="4218"/>
                    </a:cubicBezTo>
                    <a:cubicBezTo>
                      <a:pt x="41240" y="2792"/>
                      <a:pt x="26322" y="2316"/>
                      <a:pt x="16059" y="1936"/>
                    </a:cubicBezTo>
                    <a:cubicBezTo>
                      <a:pt x="10690" y="2078"/>
                      <a:pt x="5312" y="1764"/>
                      <a:pt x="0" y="985"/>
                    </a:cubicBezTo>
                    <a:cubicBezTo>
                      <a:pt x="5312" y="205"/>
                      <a:pt x="10690" y="-109"/>
                      <a:pt x="16059" y="33"/>
                    </a:cubicBezTo>
                    <a:cubicBezTo>
                      <a:pt x="26417" y="33"/>
                      <a:pt x="41335" y="33"/>
                      <a:pt x="59865" y="699"/>
                    </a:cubicBezTo>
                    <a:cubicBezTo>
                      <a:pt x="81625" y="1603"/>
                      <a:pt x="103215" y="5017"/>
                      <a:pt x="124196" y="10876"/>
                    </a:cubicBezTo>
                    <a:cubicBezTo>
                      <a:pt x="136853" y="14376"/>
                      <a:pt x="148646" y="20501"/>
                      <a:pt x="158785" y="28851"/>
                    </a:cubicBezTo>
                    <a:cubicBezTo>
                      <a:pt x="168943" y="38419"/>
                      <a:pt x="177713" y="49366"/>
                      <a:pt x="184821" y="61378"/>
                    </a:cubicBezTo>
                    <a:cubicBezTo>
                      <a:pt x="191872" y="73514"/>
                      <a:pt x="196661" y="86819"/>
                      <a:pt x="198980" y="100657"/>
                    </a:cubicBezTo>
                    <a:cubicBezTo>
                      <a:pt x="200852" y="113506"/>
                      <a:pt x="201175" y="126536"/>
                      <a:pt x="199930" y="139461"/>
                    </a:cubicBezTo>
                    <a:cubicBezTo>
                      <a:pt x="197935" y="161460"/>
                      <a:pt x="190199" y="182545"/>
                      <a:pt x="177504" y="200615"/>
                    </a:cubicBezTo>
                    <a:cubicBezTo>
                      <a:pt x="168990" y="212704"/>
                      <a:pt x="158291" y="223089"/>
                      <a:pt x="145957" y="231240"/>
                    </a:cubicBezTo>
                    <a:cubicBezTo>
                      <a:pt x="142583" y="233371"/>
                      <a:pt x="139096" y="235311"/>
                      <a:pt x="135504" y="237042"/>
                    </a:cubicBezTo>
                    <a:cubicBezTo>
                      <a:pt x="133128" y="238183"/>
                      <a:pt x="131608" y="238754"/>
                      <a:pt x="131608" y="238563"/>
                    </a:cubicBezTo>
                    <a:close/>
                  </a:path>
                </a:pathLst>
              </a:custGeom>
              <a:solidFill>
                <a:srgbClr val="263238"/>
              </a:solidFill>
              <a:ln w="9502" cap="flat">
                <a:noFill/>
                <a:prstDash val="solid"/>
                <a:miter/>
              </a:ln>
            </p:spPr>
            <p:txBody>
              <a:bodyPr rtlCol="0" anchor="ctr"/>
              <a:lstStyle/>
              <a:p>
                <a:endParaRPr lang="en-EG"/>
              </a:p>
            </p:txBody>
          </p:sp>
          <p:sp>
            <p:nvSpPr>
              <p:cNvPr id="172" name="Freeform 171">
                <a:extLst>
                  <a:ext uri="{FF2B5EF4-FFF2-40B4-BE49-F238E27FC236}">
                    <a16:creationId xmlns:a16="http://schemas.microsoft.com/office/drawing/2014/main" id="{CB4B633B-B143-FF49-8CDC-3C3B61AD6FF6}"/>
                  </a:ext>
                </a:extLst>
              </p:cNvPr>
              <p:cNvSpPr/>
              <p:nvPr/>
            </p:nvSpPr>
            <p:spPr>
              <a:xfrm>
                <a:off x="6772336" y="3383439"/>
                <a:ext cx="1473628" cy="453187"/>
              </a:xfrm>
              <a:custGeom>
                <a:avLst/>
                <a:gdLst>
                  <a:gd name="connsiteX0" fmla="*/ 30788 w 1473628"/>
                  <a:gd name="connsiteY0" fmla="*/ 353230 h 453187"/>
                  <a:gd name="connsiteX1" fmla="*/ 0 w 1473628"/>
                  <a:gd name="connsiteY1" fmla="*/ 439017 h 453187"/>
                  <a:gd name="connsiteX2" fmla="*/ 182635 w 1473628"/>
                  <a:gd name="connsiteY2" fmla="*/ 431598 h 453187"/>
                  <a:gd name="connsiteX3" fmla="*/ 956794 w 1473628"/>
                  <a:gd name="connsiteY3" fmla="*/ 453188 h 453187"/>
                  <a:gd name="connsiteX4" fmla="*/ 1473628 w 1473628"/>
                  <a:gd name="connsiteY4" fmla="*/ 128110 h 453187"/>
                  <a:gd name="connsiteX5" fmla="*/ 1450157 w 1473628"/>
                  <a:gd name="connsiteY5" fmla="*/ 42703 h 453187"/>
                  <a:gd name="connsiteX6" fmla="*/ 550092 w 1473628"/>
                  <a:gd name="connsiteY6" fmla="*/ 0 h 453187"/>
                  <a:gd name="connsiteX7" fmla="*/ 30788 w 1473628"/>
                  <a:gd name="connsiteY7" fmla="*/ 353230 h 45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3628" h="453187">
                    <a:moveTo>
                      <a:pt x="30788" y="353230"/>
                    </a:moveTo>
                    <a:lnTo>
                      <a:pt x="0" y="439017"/>
                    </a:lnTo>
                    <a:lnTo>
                      <a:pt x="182635" y="431598"/>
                    </a:lnTo>
                    <a:lnTo>
                      <a:pt x="956794" y="453188"/>
                    </a:lnTo>
                    <a:lnTo>
                      <a:pt x="1473628" y="128110"/>
                    </a:lnTo>
                    <a:lnTo>
                      <a:pt x="1450157" y="42703"/>
                    </a:lnTo>
                    <a:lnTo>
                      <a:pt x="550092" y="0"/>
                    </a:lnTo>
                    <a:lnTo>
                      <a:pt x="30788" y="353230"/>
                    </a:lnTo>
                    <a:close/>
                  </a:path>
                </a:pathLst>
              </a:custGeom>
              <a:solidFill>
                <a:srgbClr val="455A64"/>
              </a:solidFill>
              <a:ln w="9502" cap="flat">
                <a:noFill/>
                <a:prstDash val="solid"/>
                <a:miter/>
              </a:ln>
            </p:spPr>
            <p:txBody>
              <a:bodyPr rtlCol="0" anchor="ctr"/>
              <a:lstStyle/>
              <a:p>
                <a:endParaRPr lang="en-EG"/>
              </a:p>
            </p:txBody>
          </p:sp>
          <p:sp>
            <p:nvSpPr>
              <p:cNvPr id="173" name="Freeform 172">
                <a:extLst>
                  <a:ext uri="{FF2B5EF4-FFF2-40B4-BE49-F238E27FC236}">
                    <a16:creationId xmlns:a16="http://schemas.microsoft.com/office/drawing/2014/main" id="{CDFA32BC-8E60-0D4A-8EB4-40D13FD50F37}"/>
                  </a:ext>
                </a:extLst>
              </p:cNvPr>
              <p:cNvSpPr/>
              <p:nvPr/>
            </p:nvSpPr>
            <p:spPr>
              <a:xfrm>
                <a:off x="6954972" y="3480449"/>
                <a:ext cx="1290992" cy="374248"/>
              </a:xfrm>
              <a:custGeom>
                <a:avLst/>
                <a:gdLst>
                  <a:gd name="connsiteX0" fmla="*/ 827752 w 1290992"/>
                  <a:gd name="connsiteY0" fmla="*/ 374248 h 374248"/>
                  <a:gd name="connsiteX1" fmla="*/ 0 w 1290992"/>
                  <a:gd name="connsiteY1" fmla="*/ 334589 h 374248"/>
                  <a:gd name="connsiteX2" fmla="*/ 441956 w 1290992"/>
                  <a:gd name="connsiteY2" fmla="*/ 0 h 374248"/>
                  <a:gd name="connsiteX3" fmla="*/ 1290993 w 1290992"/>
                  <a:gd name="connsiteY3" fmla="*/ 31100 h 374248"/>
                  <a:gd name="connsiteX4" fmla="*/ 827752 w 1290992"/>
                  <a:gd name="connsiteY4" fmla="*/ 374248 h 3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992" h="374248">
                    <a:moveTo>
                      <a:pt x="827752" y="374248"/>
                    </a:moveTo>
                    <a:lnTo>
                      <a:pt x="0" y="334589"/>
                    </a:lnTo>
                    <a:lnTo>
                      <a:pt x="441956" y="0"/>
                    </a:lnTo>
                    <a:lnTo>
                      <a:pt x="1290993" y="31100"/>
                    </a:lnTo>
                    <a:lnTo>
                      <a:pt x="827752" y="374248"/>
                    </a:lnTo>
                    <a:close/>
                  </a:path>
                </a:pathLst>
              </a:custGeom>
              <a:solidFill>
                <a:srgbClr val="263238"/>
              </a:solidFill>
              <a:ln w="9502" cap="flat">
                <a:noFill/>
                <a:prstDash val="solid"/>
                <a:miter/>
              </a:ln>
            </p:spPr>
            <p:txBody>
              <a:bodyPr rtlCol="0" anchor="ctr"/>
              <a:lstStyle/>
              <a:p>
                <a:endParaRPr lang="en-EG"/>
              </a:p>
            </p:txBody>
          </p:sp>
          <p:sp>
            <p:nvSpPr>
              <p:cNvPr id="174" name="Freeform 173">
                <a:extLst>
                  <a:ext uri="{FF2B5EF4-FFF2-40B4-BE49-F238E27FC236}">
                    <a16:creationId xmlns:a16="http://schemas.microsoft.com/office/drawing/2014/main" id="{FB9C6A7A-F10C-C741-934B-0699110171C0}"/>
                  </a:ext>
                </a:extLst>
              </p:cNvPr>
              <p:cNvSpPr/>
              <p:nvPr/>
            </p:nvSpPr>
            <p:spPr>
              <a:xfrm>
                <a:off x="6761123" y="3710419"/>
                <a:ext cx="80580" cy="100053"/>
              </a:xfrm>
              <a:custGeom>
                <a:avLst/>
                <a:gdLst>
                  <a:gd name="connsiteX0" fmla="*/ 80580 w 80580"/>
                  <a:gd name="connsiteY0" fmla="*/ 0 h 100053"/>
                  <a:gd name="connsiteX1" fmla="*/ 66042 w 80580"/>
                  <a:gd name="connsiteY1" fmla="*/ 12840 h 100053"/>
                  <a:gd name="connsiteX2" fmla="*/ 32023 w 80580"/>
                  <a:gd name="connsiteY2" fmla="*/ 44130 h 100053"/>
                  <a:gd name="connsiteX3" fmla="*/ 7317 w 80580"/>
                  <a:gd name="connsiteY3" fmla="*/ 82173 h 100053"/>
                  <a:gd name="connsiteX4" fmla="*/ 0 w 80580"/>
                  <a:gd name="connsiteY4" fmla="*/ 100053 h 100053"/>
                  <a:gd name="connsiteX5" fmla="*/ 4086 w 80580"/>
                  <a:gd name="connsiteY5" fmla="*/ 81032 h 100053"/>
                  <a:gd name="connsiteX6" fmla="*/ 28317 w 80580"/>
                  <a:gd name="connsiteY6" fmla="*/ 40516 h 100053"/>
                  <a:gd name="connsiteX7" fmla="*/ 63856 w 80580"/>
                  <a:gd name="connsiteY7" fmla="*/ 9796 h 100053"/>
                  <a:gd name="connsiteX8" fmla="*/ 80580 w 80580"/>
                  <a:gd name="connsiteY8" fmla="*/ 0 h 100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80" h="100053">
                    <a:moveTo>
                      <a:pt x="80580" y="0"/>
                    </a:moveTo>
                    <a:cubicBezTo>
                      <a:pt x="76257" y="4840"/>
                      <a:pt x="71382" y="9150"/>
                      <a:pt x="66042" y="12840"/>
                    </a:cubicBezTo>
                    <a:cubicBezTo>
                      <a:pt x="53897" y="22357"/>
                      <a:pt x="42523" y="32820"/>
                      <a:pt x="32023" y="44130"/>
                    </a:cubicBezTo>
                    <a:cubicBezTo>
                      <a:pt x="21865" y="55454"/>
                      <a:pt x="13531" y="68288"/>
                      <a:pt x="7317" y="82173"/>
                    </a:cubicBezTo>
                    <a:cubicBezTo>
                      <a:pt x="5264" y="88285"/>
                      <a:pt x="2822" y="94256"/>
                      <a:pt x="0" y="100053"/>
                    </a:cubicBezTo>
                    <a:cubicBezTo>
                      <a:pt x="133" y="93509"/>
                      <a:pt x="1520" y="87051"/>
                      <a:pt x="4086" y="81032"/>
                    </a:cubicBezTo>
                    <a:cubicBezTo>
                      <a:pt x="9484" y="66094"/>
                      <a:pt x="17713" y="52338"/>
                      <a:pt x="28317" y="40516"/>
                    </a:cubicBezTo>
                    <a:cubicBezTo>
                      <a:pt x="38969" y="28964"/>
                      <a:pt x="50885" y="18658"/>
                      <a:pt x="63856" y="9796"/>
                    </a:cubicBezTo>
                    <a:cubicBezTo>
                      <a:pt x="68978" y="5810"/>
                      <a:pt x="74603" y="2517"/>
                      <a:pt x="80580" y="0"/>
                    </a:cubicBezTo>
                    <a:close/>
                  </a:path>
                </a:pathLst>
              </a:custGeom>
              <a:solidFill>
                <a:srgbClr val="263238"/>
              </a:solidFill>
              <a:ln w="9502" cap="flat">
                <a:noFill/>
                <a:prstDash val="solid"/>
                <a:miter/>
              </a:ln>
            </p:spPr>
            <p:txBody>
              <a:bodyPr rtlCol="0" anchor="ctr"/>
              <a:lstStyle/>
              <a:p>
                <a:endParaRPr lang="en-EG"/>
              </a:p>
            </p:txBody>
          </p:sp>
          <p:sp>
            <p:nvSpPr>
              <p:cNvPr id="175" name="Freeform 174">
                <a:extLst>
                  <a:ext uri="{FF2B5EF4-FFF2-40B4-BE49-F238E27FC236}">
                    <a16:creationId xmlns:a16="http://schemas.microsoft.com/office/drawing/2014/main" id="{6AAB78B5-44D8-F742-965F-2546F36643F1}"/>
                  </a:ext>
                </a:extLst>
              </p:cNvPr>
              <p:cNvSpPr/>
              <p:nvPr/>
            </p:nvSpPr>
            <p:spPr>
              <a:xfrm>
                <a:off x="7323094" y="3382108"/>
                <a:ext cx="73833" cy="98341"/>
              </a:xfrm>
              <a:custGeom>
                <a:avLst/>
                <a:gdLst>
                  <a:gd name="connsiteX0" fmla="*/ 73833 w 73833"/>
                  <a:gd name="connsiteY0" fmla="*/ 98341 h 98341"/>
                  <a:gd name="connsiteX1" fmla="*/ 34969 w 73833"/>
                  <a:gd name="connsiteY1" fmla="*/ 50787 h 98341"/>
                  <a:gd name="connsiteX2" fmla="*/ 0 w 73833"/>
                  <a:gd name="connsiteY2" fmla="*/ 0 h 98341"/>
                  <a:gd name="connsiteX3" fmla="*/ 39435 w 73833"/>
                  <a:gd name="connsiteY3" fmla="*/ 47554 h 98341"/>
                  <a:gd name="connsiteX4" fmla="*/ 73833 w 73833"/>
                  <a:gd name="connsiteY4" fmla="*/ 98341 h 98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3" h="98341">
                    <a:moveTo>
                      <a:pt x="73833" y="98341"/>
                    </a:moveTo>
                    <a:cubicBezTo>
                      <a:pt x="59665" y="83525"/>
                      <a:pt x="46666" y="67625"/>
                      <a:pt x="34969" y="50787"/>
                    </a:cubicBezTo>
                    <a:cubicBezTo>
                      <a:pt x="22017" y="34788"/>
                      <a:pt x="10329" y="17808"/>
                      <a:pt x="0" y="0"/>
                    </a:cubicBezTo>
                    <a:cubicBezTo>
                      <a:pt x="14396" y="14769"/>
                      <a:pt x="27585" y="30671"/>
                      <a:pt x="39435" y="47554"/>
                    </a:cubicBezTo>
                    <a:cubicBezTo>
                      <a:pt x="52263" y="63516"/>
                      <a:pt x="63770" y="80502"/>
                      <a:pt x="73833" y="98341"/>
                    </a:cubicBezTo>
                    <a:close/>
                  </a:path>
                </a:pathLst>
              </a:custGeom>
              <a:solidFill>
                <a:srgbClr val="263238"/>
              </a:solidFill>
              <a:ln w="9502" cap="flat">
                <a:noFill/>
                <a:prstDash val="solid"/>
                <a:miter/>
              </a:ln>
            </p:spPr>
            <p:txBody>
              <a:bodyPr rtlCol="0" anchor="ctr"/>
              <a:lstStyle/>
              <a:p>
                <a:endParaRPr lang="en-EG"/>
              </a:p>
            </p:txBody>
          </p:sp>
          <p:sp>
            <p:nvSpPr>
              <p:cNvPr id="176" name="Freeform 175">
                <a:extLst>
                  <a:ext uri="{FF2B5EF4-FFF2-40B4-BE49-F238E27FC236}">
                    <a16:creationId xmlns:a16="http://schemas.microsoft.com/office/drawing/2014/main" id="{7E0661B2-B7FE-D74C-8A9E-40E2A1F7B9F4}"/>
                  </a:ext>
                </a:extLst>
              </p:cNvPr>
              <p:cNvSpPr/>
              <p:nvPr/>
            </p:nvSpPr>
            <p:spPr>
              <a:xfrm>
                <a:off x="6761123" y="3809957"/>
                <a:ext cx="219694" cy="9372"/>
              </a:xfrm>
              <a:custGeom>
                <a:avLst/>
                <a:gdLst>
                  <a:gd name="connsiteX0" fmla="*/ 219695 w 219694"/>
                  <a:gd name="connsiteY0" fmla="*/ 8790 h 9372"/>
                  <a:gd name="connsiteX1" fmla="*/ 187482 w 219694"/>
                  <a:gd name="connsiteY1" fmla="*/ 8790 h 9372"/>
                  <a:gd name="connsiteX2" fmla="*/ 109753 w 219694"/>
                  <a:gd name="connsiteY2" fmla="*/ 6983 h 9372"/>
                  <a:gd name="connsiteX3" fmla="*/ 32023 w 219694"/>
                  <a:gd name="connsiteY3" fmla="*/ 3749 h 9372"/>
                  <a:gd name="connsiteX4" fmla="*/ 0 w 219694"/>
                  <a:gd name="connsiteY4" fmla="*/ 611 h 9372"/>
                  <a:gd name="connsiteX5" fmla="*/ 32213 w 219694"/>
                  <a:gd name="connsiteY5" fmla="*/ 611 h 9372"/>
                  <a:gd name="connsiteX6" fmla="*/ 109943 w 219694"/>
                  <a:gd name="connsiteY6" fmla="*/ 2418 h 9372"/>
                  <a:gd name="connsiteX7" fmla="*/ 187672 w 219694"/>
                  <a:gd name="connsiteY7" fmla="*/ 5651 h 9372"/>
                  <a:gd name="connsiteX8" fmla="*/ 219695 w 219694"/>
                  <a:gd name="connsiteY8" fmla="*/ 8790 h 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694" h="9372">
                    <a:moveTo>
                      <a:pt x="219695" y="8790"/>
                    </a:moveTo>
                    <a:cubicBezTo>
                      <a:pt x="208967" y="9567"/>
                      <a:pt x="198210" y="9567"/>
                      <a:pt x="187482" y="8790"/>
                    </a:cubicBezTo>
                    <a:lnTo>
                      <a:pt x="109753" y="6983"/>
                    </a:lnTo>
                    <a:cubicBezTo>
                      <a:pt x="79440" y="6127"/>
                      <a:pt x="51978" y="5081"/>
                      <a:pt x="32023" y="3749"/>
                    </a:cubicBezTo>
                    <a:cubicBezTo>
                      <a:pt x="21286" y="3579"/>
                      <a:pt x="10567" y="2529"/>
                      <a:pt x="0" y="611"/>
                    </a:cubicBezTo>
                    <a:cubicBezTo>
                      <a:pt x="10719" y="-204"/>
                      <a:pt x="21494" y="-204"/>
                      <a:pt x="32213" y="611"/>
                    </a:cubicBezTo>
                    <a:lnTo>
                      <a:pt x="109943" y="2418"/>
                    </a:lnTo>
                    <a:cubicBezTo>
                      <a:pt x="140255" y="3274"/>
                      <a:pt x="167717" y="4415"/>
                      <a:pt x="187672" y="5651"/>
                    </a:cubicBezTo>
                    <a:cubicBezTo>
                      <a:pt x="198419" y="5785"/>
                      <a:pt x="209128" y="6835"/>
                      <a:pt x="219695" y="8790"/>
                    </a:cubicBezTo>
                    <a:close/>
                  </a:path>
                </a:pathLst>
              </a:custGeom>
              <a:solidFill>
                <a:srgbClr val="263238"/>
              </a:solidFill>
              <a:ln w="9502" cap="flat">
                <a:noFill/>
                <a:prstDash val="solid"/>
                <a:miter/>
              </a:ln>
            </p:spPr>
            <p:txBody>
              <a:bodyPr rtlCol="0" anchor="ctr"/>
              <a:lstStyle/>
              <a:p>
                <a:endParaRPr lang="en-EG"/>
              </a:p>
            </p:txBody>
          </p:sp>
        </p:grpSp>
      </p:grpSp>
      <p:sp>
        <p:nvSpPr>
          <p:cNvPr id="180" name="TextBox 179">
            <a:extLst>
              <a:ext uri="{FF2B5EF4-FFF2-40B4-BE49-F238E27FC236}">
                <a16:creationId xmlns:a16="http://schemas.microsoft.com/office/drawing/2014/main" id="{3A985570-B2C2-9B44-BFF3-B03F782977E7}"/>
              </a:ext>
            </a:extLst>
          </p:cNvPr>
          <p:cNvSpPr txBox="1"/>
          <p:nvPr/>
        </p:nvSpPr>
        <p:spPr>
          <a:xfrm flipH="1">
            <a:off x="2178201" y="5127273"/>
            <a:ext cx="1043555" cy="184666"/>
          </a:xfrm>
          <a:prstGeom prst="rect">
            <a:avLst/>
          </a:prstGeom>
          <a:noFill/>
        </p:spPr>
        <p:txBody>
          <a:bodyPr wrap="none" lIns="0" tIns="0" rIns="0" bIns="0" rtlCol="0" anchor="ctr">
            <a:spAutoFit/>
          </a:bodyPr>
          <a:lstStyle/>
          <a:p>
            <a:pPr algn="r"/>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181" name="Rectangle 180">
            <a:extLst>
              <a:ext uri="{FF2B5EF4-FFF2-40B4-BE49-F238E27FC236}">
                <a16:creationId xmlns:a16="http://schemas.microsoft.com/office/drawing/2014/main" id="{4058AD05-1340-4C42-BE58-3D8A9168EBE9}"/>
              </a:ext>
            </a:extLst>
          </p:cNvPr>
          <p:cNvSpPr/>
          <p:nvPr/>
        </p:nvSpPr>
        <p:spPr>
          <a:xfrm flipH="1">
            <a:off x="1264359" y="5330150"/>
            <a:ext cx="1957397" cy="307777"/>
          </a:xfrm>
          <a:prstGeom prst="rect">
            <a:avLst/>
          </a:prstGeom>
        </p:spPr>
        <p:txBody>
          <a:bodyPr wrap="square" lIns="0" tIns="0" rIns="0" bIns="0" anchor="t">
            <a:spAutoFit/>
          </a:bodyPr>
          <a:lstStyle/>
          <a:p>
            <a:pPr algn="r"/>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182" name="TextBox 181">
            <a:extLst>
              <a:ext uri="{FF2B5EF4-FFF2-40B4-BE49-F238E27FC236}">
                <a16:creationId xmlns:a16="http://schemas.microsoft.com/office/drawing/2014/main" id="{8ADEB8FE-14B9-3F45-ACC8-CEF6B8D791A0}"/>
              </a:ext>
            </a:extLst>
          </p:cNvPr>
          <p:cNvSpPr txBox="1"/>
          <p:nvPr/>
        </p:nvSpPr>
        <p:spPr>
          <a:xfrm flipH="1">
            <a:off x="2011488" y="4552328"/>
            <a:ext cx="1210268" cy="615553"/>
          </a:xfrm>
          <a:prstGeom prst="rect">
            <a:avLst/>
          </a:prstGeom>
          <a:noFill/>
        </p:spPr>
        <p:txBody>
          <a:bodyPr wrap="none" lIns="0" tIns="0" rIns="0" bIns="0" rtlCol="0" anchor="b">
            <a:spAutoFit/>
          </a:bodyPr>
          <a:lstStyle/>
          <a:p>
            <a:pPr algn="r"/>
            <a:r>
              <a:rPr lang="en-US" sz="4000" b="1" dirty="0">
                <a:solidFill>
                  <a:schemeClr val="accent1"/>
                </a:solidFill>
                <a:latin typeface="Roboto" panose="02000000000000000000" pitchFamily="2" charset="0"/>
                <a:ea typeface="Roboto" panose="02000000000000000000" pitchFamily="2" charset="0"/>
                <a:cs typeface="Open Sans" panose="020B0606030504020204" pitchFamily="34" charset="0"/>
              </a:rPr>
              <a:t>450K</a:t>
            </a:r>
          </a:p>
        </p:txBody>
      </p:sp>
      <p:sp>
        <p:nvSpPr>
          <p:cNvPr id="184" name="TextBox 183">
            <a:extLst>
              <a:ext uri="{FF2B5EF4-FFF2-40B4-BE49-F238E27FC236}">
                <a16:creationId xmlns:a16="http://schemas.microsoft.com/office/drawing/2014/main" id="{36D715C3-AA47-C648-876A-44C56CA28263}"/>
              </a:ext>
            </a:extLst>
          </p:cNvPr>
          <p:cNvSpPr txBox="1"/>
          <p:nvPr/>
        </p:nvSpPr>
        <p:spPr>
          <a:xfrm>
            <a:off x="8970243" y="5127273"/>
            <a:ext cx="1043555"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185" name="Rectangle 184">
            <a:extLst>
              <a:ext uri="{FF2B5EF4-FFF2-40B4-BE49-F238E27FC236}">
                <a16:creationId xmlns:a16="http://schemas.microsoft.com/office/drawing/2014/main" id="{CD5652D2-F859-AA4B-B0DC-02CA452B3C0C}"/>
              </a:ext>
            </a:extLst>
          </p:cNvPr>
          <p:cNvSpPr/>
          <p:nvPr/>
        </p:nvSpPr>
        <p:spPr>
          <a:xfrm>
            <a:off x="8970243" y="5330150"/>
            <a:ext cx="1957397"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186" name="TextBox 185">
            <a:extLst>
              <a:ext uri="{FF2B5EF4-FFF2-40B4-BE49-F238E27FC236}">
                <a16:creationId xmlns:a16="http://schemas.microsoft.com/office/drawing/2014/main" id="{4B41027A-D908-5842-BC9D-920C9D937B2D}"/>
              </a:ext>
            </a:extLst>
          </p:cNvPr>
          <p:cNvSpPr txBox="1"/>
          <p:nvPr/>
        </p:nvSpPr>
        <p:spPr>
          <a:xfrm>
            <a:off x="8970243" y="4552328"/>
            <a:ext cx="1165384" cy="615553"/>
          </a:xfrm>
          <a:prstGeom prst="rect">
            <a:avLst/>
          </a:prstGeom>
          <a:noFill/>
        </p:spPr>
        <p:txBody>
          <a:bodyPr wrap="none" lIns="0" tIns="0" rIns="0" bIns="0" rtlCol="0" anchor="b">
            <a:spAutoFit/>
          </a:bodyPr>
          <a:lstStyle/>
          <a:p>
            <a:r>
              <a:rPr lang="en-US" sz="4000" b="1" dirty="0">
                <a:solidFill>
                  <a:schemeClr val="accent2"/>
                </a:solidFill>
                <a:latin typeface="Roboto" panose="02000000000000000000" pitchFamily="2" charset="0"/>
                <a:ea typeface="Roboto" panose="02000000000000000000" pitchFamily="2" charset="0"/>
                <a:cs typeface="Open Sans" panose="020B0606030504020204" pitchFamily="34" charset="0"/>
              </a:rPr>
              <a:t>+120</a:t>
            </a:r>
          </a:p>
        </p:txBody>
      </p:sp>
      <p:sp>
        <p:nvSpPr>
          <p:cNvPr id="188" name="TextBox 187">
            <a:extLst>
              <a:ext uri="{FF2B5EF4-FFF2-40B4-BE49-F238E27FC236}">
                <a16:creationId xmlns:a16="http://schemas.microsoft.com/office/drawing/2014/main" id="{7C5A9072-A4AD-2942-9DDB-EC5DC79522C9}"/>
              </a:ext>
            </a:extLst>
          </p:cNvPr>
          <p:cNvSpPr txBox="1"/>
          <p:nvPr/>
        </p:nvSpPr>
        <p:spPr>
          <a:xfrm flipH="1">
            <a:off x="2178201" y="3181242"/>
            <a:ext cx="1043555" cy="184666"/>
          </a:xfrm>
          <a:prstGeom prst="rect">
            <a:avLst/>
          </a:prstGeom>
          <a:noFill/>
        </p:spPr>
        <p:txBody>
          <a:bodyPr wrap="none" lIns="0" tIns="0" rIns="0" bIns="0" rtlCol="0" anchor="ctr">
            <a:spAutoFit/>
          </a:bodyPr>
          <a:lstStyle/>
          <a:p>
            <a:pPr algn="r"/>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189" name="Rectangle 188">
            <a:extLst>
              <a:ext uri="{FF2B5EF4-FFF2-40B4-BE49-F238E27FC236}">
                <a16:creationId xmlns:a16="http://schemas.microsoft.com/office/drawing/2014/main" id="{61C26E90-33CA-7348-89ED-647B25079194}"/>
              </a:ext>
            </a:extLst>
          </p:cNvPr>
          <p:cNvSpPr/>
          <p:nvPr/>
        </p:nvSpPr>
        <p:spPr>
          <a:xfrm flipH="1">
            <a:off x="1264359" y="3384119"/>
            <a:ext cx="1957397" cy="307777"/>
          </a:xfrm>
          <a:prstGeom prst="rect">
            <a:avLst/>
          </a:prstGeom>
        </p:spPr>
        <p:txBody>
          <a:bodyPr wrap="square" lIns="0" tIns="0" rIns="0" bIns="0" anchor="t">
            <a:spAutoFit/>
          </a:bodyPr>
          <a:lstStyle/>
          <a:p>
            <a:pPr algn="r"/>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190" name="TextBox 189">
            <a:extLst>
              <a:ext uri="{FF2B5EF4-FFF2-40B4-BE49-F238E27FC236}">
                <a16:creationId xmlns:a16="http://schemas.microsoft.com/office/drawing/2014/main" id="{0239E4A8-505A-D642-BF02-7D1C57C95CD4}"/>
              </a:ext>
            </a:extLst>
          </p:cNvPr>
          <p:cNvSpPr txBox="1"/>
          <p:nvPr/>
        </p:nvSpPr>
        <p:spPr>
          <a:xfrm flipH="1">
            <a:off x="2056372" y="2606297"/>
            <a:ext cx="1165384" cy="615553"/>
          </a:xfrm>
          <a:prstGeom prst="rect">
            <a:avLst/>
          </a:prstGeom>
          <a:noFill/>
        </p:spPr>
        <p:txBody>
          <a:bodyPr wrap="none" lIns="0" tIns="0" rIns="0" bIns="0" rtlCol="0" anchor="b">
            <a:spAutoFit/>
          </a:bodyPr>
          <a:lstStyle/>
          <a:p>
            <a:pPr algn="r"/>
            <a:r>
              <a:rPr lang="en-US" sz="4000" b="1" dirty="0">
                <a:solidFill>
                  <a:schemeClr val="accent1"/>
                </a:solidFill>
                <a:latin typeface="Roboto" panose="02000000000000000000" pitchFamily="2" charset="0"/>
                <a:ea typeface="Roboto" panose="02000000000000000000" pitchFamily="2" charset="0"/>
                <a:cs typeface="Open Sans" panose="020B0606030504020204" pitchFamily="34" charset="0"/>
              </a:rPr>
              <a:t>+250</a:t>
            </a:r>
          </a:p>
        </p:txBody>
      </p:sp>
      <p:sp>
        <p:nvSpPr>
          <p:cNvPr id="192" name="TextBox 191">
            <a:extLst>
              <a:ext uri="{FF2B5EF4-FFF2-40B4-BE49-F238E27FC236}">
                <a16:creationId xmlns:a16="http://schemas.microsoft.com/office/drawing/2014/main" id="{7DCD8736-69F1-6E46-8B0E-3A07F6F99DA2}"/>
              </a:ext>
            </a:extLst>
          </p:cNvPr>
          <p:cNvSpPr txBox="1"/>
          <p:nvPr/>
        </p:nvSpPr>
        <p:spPr>
          <a:xfrm>
            <a:off x="8970243" y="3181242"/>
            <a:ext cx="1043555"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Insert your title</a:t>
            </a:r>
          </a:p>
        </p:txBody>
      </p:sp>
      <p:sp>
        <p:nvSpPr>
          <p:cNvPr id="193" name="Rectangle 192">
            <a:extLst>
              <a:ext uri="{FF2B5EF4-FFF2-40B4-BE49-F238E27FC236}">
                <a16:creationId xmlns:a16="http://schemas.microsoft.com/office/drawing/2014/main" id="{9A935531-1840-EA40-9201-E32F2B7A1290}"/>
              </a:ext>
            </a:extLst>
          </p:cNvPr>
          <p:cNvSpPr/>
          <p:nvPr/>
        </p:nvSpPr>
        <p:spPr>
          <a:xfrm>
            <a:off x="8970243" y="3384119"/>
            <a:ext cx="1957397"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194" name="TextBox 193">
            <a:extLst>
              <a:ext uri="{FF2B5EF4-FFF2-40B4-BE49-F238E27FC236}">
                <a16:creationId xmlns:a16="http://schemas.microsoft.com/office/drawing/2014/main" id="{2E72514C-7432-D741-8214-6AEDCEDA6D26}"/>
              </a:ext>
            </a:extLst>
          </p:cNvPr>
          <p:cNvSpPr txBox="1"/>
          <p:nvPr/>
        </p:nvSpPr>
        <p:spPr>
          <a:xfrm>
            <a:off x="8970243" y="2606297"/>
            <a:ext cx="1210268" cy="615553"/>
          </a:xfrm>
          <a:prstGeom prst="rect">
            <a:avLst/>
          </a:prstGeom>
          <a:noFill/>
        </p:spPr>
        <p:txBody>
          <a:bodyPr wrap="none" lIns="0" tIns="0" rIns="0" bIns="0" rtlCol="0" anchor="b">
            <a:spAutoFit/>
          </a:bodyPr>
          <a:lstStyle/>
          <a:p>
            <a:r>
              <a:rPr lang="en-US" sz="4000" b="1" dirty="0">
                <a:solidFill>
                  <a:schemeClr val="accent2"/>
                </a:solidFill>
                <a:latin typeface="Roboto" panose="02000000000000000000" pitchFamily="2" charset="0"/>
                <a:ea typeface="Roboto" panose="02000000000000000000" pitchFamily="2" charset="0"/>
                <a:cs typeface="Open Sans" panose="020B0606030504020204" pitchFamily="34" charset="0"/>
              </a:rPr>
              <a:t>680K</a:t>
            </a:r>
          </a:p>
        </p:txBody>
      </p:sp>
      <p:sp>
        <p:nvSpPr>
          <p:cNvPr id="179" name="TextBox 178">
            <a:extLst>
              <a:ext uri="{FF2B5EF4-FFF2-40B4-BE49-F238E27FC236}">
                <a16:creationId xmlns:a16="http://schemas.microsoft.com/office/drawing/2014/main" id="{F6EFE874-CA97-BA43-B4E7-F11E4EA4D3C7}"/>
              </a:ext>
            </a:extLst>
          </p:cNvPr>
          <p:cNvSpPr txBox="1"/>
          <p:nvPr/>
        </p:nvSpPr>
        <p:spPr>
          <a:xfrm>
            <a:off x="3886092" y="1017899"/>
            <a:ext cx="4419816" cy="492443"/>
          </a:xfrm>
          <a:prstGeom prst="rect">
            <a:avLst/>
          </a:prstGeom>
          <a:noFill/>
        </p:spPr>
        <p:txBody>
          <a:bodyPr wrap="square" lIns="0" tIns="0" rIns="0" bIns="0" rtlCol="0">
            <a:spAutoFit/>
          </a:bodyPr>
          <a:lstStyle/>
          <a:p>
            <a:pPr algn="ctr"/>
            <a:r>
              <a:rPr lang="en-US" sz="3200" b="1" dirty="0">
                <a:solidFill>
                  <a:schemeClr val="tx2"/>
                </a:solidFill>
                <a:latin typeface="Roboto" panose="02000000000000000000" pitchFamily="2" charset="0"/>
                <a:ea typeface="Roboto" panose="02000000000000000000" pitchFamily="2" charset="0"/>
                <a:cs typeface="Gill Sans" panose="020B0502020104020203" pitchFamily="34" charset="-79"/>
              </a:rPr>
              <a:t>Our Best </a:t>
            </a:r>
            <a:r>
              <a:rPr lang="en-US" sz="3200" b="1" dirty="0">
                <a:solidFill>
                  <a:schemeClr val="accent1"/>
                </a:solidFill>
                <a:latin typeface="Roboto" panose="02000000000000000000" pitchFamily="2" charset="0"/>
                <a:ea typeface="Roboto" panose="02000000000000000000" pitchFamily="2" charset="0"/>
                <a:cs typeface="Gill Sans" panose="020B0502020104020203" pitchFamily="34" charset="-79"/>
              </a:rPr>
              <a:t>Sport Vector</a:t>
            </a:r>
            <a:endParaRPr lang="en-US" sz="3600" b="1" dirty="0">
              <a:solidFill>
                <a:schemeClr val="accent1"/>
              </a:solidFill>
              <a:latin typeface="Roboto" panose="02000000000000000000" pitchFamily="2" charset="0"/>
              <a:ea typeface="Roboto" panose="02000000000000000000" pitchFamily="2" charset="0"/>
              <a:cs typeface="Gill Sans" panose="020B0502020104020203" pitchFamily="34" charset="-79"/>
            </a:endParaRPr>
          </a:p>
        </p:txBody>
      </p:sp>
    </p:spTree>
    <p:extLst>
      <p:ext uri="{BB962C8B-B14F-4D97-AF65-F5344CB8AC3E}">
        <p14:creationId xmlns:p14="http://schemas.microsoft.com/office/powerpoint/2010/main" val="40192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100">
            <a:extLst>
              <a:ext uri="{FF2B5EF4-FFF2-40B4-BE49-F238E27FC236}">
                <a16:creationId xmlns:a16="http://schemas.microsoft.com/office/drawing/2014/main" id="{E2E8DAEB-432E-2F46-95F2-8A1C240B0D47}"/>
              </a:ext>
            </a:extLst>
          </p:cNvPr>
          <p:cNvSpPr/>
          <p:nvPr/>
        </p:nvSpPr>
        <p:spPr>
          <a:xfrm flipH="1">
            <a:off x="-538" y="0"/>
            <a:ext cx="12192538" cy="6858000"/>
          </a:xfrm>
          <a:custGeom>
            <a:avLst/>
            <a:gdLst>
              <a:gd name="connsiteX0" fmla="*/ 12192000 w 12192538"/>
              <a:gd name="connsiteY0" fmla="*/ 0 h 6858000"/>
              <a:gd name="connsiteX1" fmla="*/ 7517490 w 12192538"/>
              <a:gd name="connsiteY1" fmla="*/ 0 h 6858000"/>
              <a:gd name="connsiteX2" fmla="*/ 6341709 w 12192538"/>
              <a:gd name="connsiteY2" fmla="*/ 6273800 h 6858000"/>
              <a:gd name="connsiteX3" fmla="*/ 0 w 12192538"/>
              <a:gd name="connsiteY3" fmla="*/ 6273800 h 6858000"/>
              <a:gd name="connsiteX4" fmla="*/ 0 w 12192538"/>
              <a:gd name="connsiteY4" fmla="*/ 6858000 h 6858000"/>
              <a:gd name="connsiteX5" fmla="*/ 12192538 w 12192538"/>
              <a:gd name="connsiteY5" fmla="*/ 6858000 h 6858000"/>
              <a:gd name="connsiteX6" fmla="*/ 12192538 w 12192538"/>
              <a:gd name="connsiteY6" fmla="*/ 6273800 h 6858000"/>
              <a:gd name="connsiteX7" fmla="*/ 12192000 w 12192538"/>
              <a:gd name="connsiteY7" fmla="*/ 6273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538" h="6858000">
                <a:moveTo>
                  <a:pt x="12192000" y="0"/>
                </a:moveTo>
                <a:lnTo>
                  <a:pt x="7517490" y="0"/>
                </a:lnTo>
                <a:lnTo>
                  <a:pt x="6341709" y="6273800"/>
                </a:lnTo>
                <a:lnTo>
                  <a:pt x="0" y="6273800"/>
                </a:lnTo>
                <a:lnTo>
                  <a:pt x="0" y="6858000"/>
                </a:lnTo>
                <a:lnTo>
                  <a:pt x="12192538" y="6858000"/>
                </a:lnTo>
                <a:lnTo>
                  <a:pt x="12192538" y="6273800"/>
                </a:lnTo>
                <a:lnTo>
                  <a:pt x="12192000" y="627380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8" name="TextBox 17">
            <a:extLst>
              <a:ext uri="{FF2B5EF4-FFF2-40B4-BE49-F238E27FC236}">
                <a16:creationId xmlns:a16="http://schemas.microsoft.com/office/drawing/2014/main" id="{3261548A-8EFD-054A-B557-0B8D10BFD25A}"/>
              </a:ext>
            </a:extLst>
          </p:cNvPr>
          <p:cNvSpPr txBox="1"/>
          <p:nvPr/>
        </p:nvSpPr>
        <p:spPr>
          <a:xfrm>
            <a:off x="604487" y="1356822"/>
            <a:ext cx="2722914" cy="492443"/>
          </a:xfrm>
          <a:prstGeom prst="rect">
            <a:avLst/>
          </a:prstGeom>
          <a:noFill/>
        </p:spPr>
        <p:txBody>
          <a:bodyPr wrap="square" lIns="0" tIns="0" rIns="0" bIns="0" rtlCol="0">
            <a:spAutoFit/>
          </a:bodyPr>
          <a:lstStyle/>
          <a:p>
            <a:r>
              <a:rPr lang="en-US" sz="3200" dirty="0">
                <a:solidFill>
                  <a:srgbClr val="FFFFFF"/>
                </a:solidFill>
                <a:latin typeface="Roboto Medium" panose="02000000000000000000" pitchFamily="2" charset="0"/>
                <a:ea typeface="Roboto Medium" panose="02000000000000000000" pitchFamily="2" charset="0"/>
                <a:cs typeface="Gill Sans" panose="020B0502020104020203" pitchFamily="34" charset="-79"/>
              </a:rPr>
              <a:t>Contact </a:t>
            </a:r>
            <a:r>
              <a:rPr lang="en-US" sz="3200" b="1" dirty="0">
                <a:solidFill>
                  <a:srgbClr val="FFFFFF"/>
                </a:solidFill>
                <a:latin typeface="Roboto" panose="02000000000000000000" pitchFamily="2" charset="0"/>
                <a:ea typeface="Roboto" panose="02000000000000000000" pitchFamily="2" charset="0"/>
                <a:cs typeface="Gill Sans" panose="020B0502020104020203" pitchFamily="34" charset="-79"/>
              </a:rPr>
              <a:t>Us</a:t>
            </a:r>
          </a:p>
        </p:txBody>
      </p:sp>
      <p:sp>
        <p:nvSpPr>
          <p:cNvPr id="19" name="TextBox 18">
            <a:extLst>
              <a:ext uri="{FF2B5EF4-FFF2-40B4-BE49-F238E27FC236}">
                <a16:creationId xmlns:a16="http://schemas.microsoft.com/office/drawing/2014/main" id="{ECCCBE73-E8CF-604F-8738-1E0558E6C416}"/>
              </a:ext>
            </a:extLst>
          </p:cNvPr>
          <p:cNvSpPr txBox="1"/>
          <p:nvPr/>
        </p:nvSpPr>
        <p:spPr>
          <a:xfrm>
            <a:off x="1440857" y="964103"/>
            <a:ext cx="984244"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Contact</a:t>
            </a:r>
          </a:p>
        </p:txBody>
      </p:sp>
      <p:grpSp>
        <p:nvGrpSpPr>
          <p:cNvPr id="20" name="Group 19">
            <a:extLst>
              <a:ext uri="{FF2B5EF4-FFF2-40B4-BE49-F238E27FC236}">
                <a16:creationId xmlns:a16="http://schemas.microsoft.com/office/drawing/2014/main" id="{D410F98A-F668-E247-A732-ABC8FE9808F7}"/>
              </a:ext>
            </a:extLst>
          </p:cNvPr>
          <p:cNvGrpSpPr/>
          <p:nvPr/>
        </p:nvGrpSpPr>
        <p:grpSpPr>
          <a:xfrm>
            <a:off x="604487" y="993676"/>
            <a:ext cx="740840" cy="125521"/>
            <a:chOff x="5842767" y="2436565"/>
            <a:chExt cx="740840" cy="125521"/>
          </a:xfrm>
          <a:solidFill>
            <a:srgbClr val="FFFFFF"/>
          </a:solidFill>
        </p:grpSpPr>
        <p:sp>
          <p:nvSpPr>
            <p:cNvPr id="21" name="Parallelogram 20">
              <a:extLst>
                <a:ext uri="{FF2B5EF4-FFF2-40B4-BE49-F238E27FC236}">
                  <a16:creationId xmlns:a16="http://schemas.microsoft.com/office/drawing/2014/main" id="{84CF5447-BD29-5F4B-8985-7F8536C67AD6}"/>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22" name="Parallelogram 21">
              <a:extLst>
                <a:ext uri="{FF2B5EF4-FFF2-40B4-BE49-F238E27FC236}">
                  <a16:creationId xmlns:a16="http://schemas.microsoft.com/office/drawing/2014/main" id="{F578191B-BD31-7B41-A534-AD725EA8E9E6}"/>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23" name="Parallelogram 22">
              <a:extLst>
                <a:ext uri="{FF2B5EF4-FFF2-40B4-BE49-F238E27FC236}">
                  <a16:creationId xmlns:a16="http://schemas.microsoft.com/office/drawing/2014/main" id="{92ACEBC4-E663-2A4E-8F63-B006394A3E70}"/>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24" name="Parallelogram 23">
              <a:extLst>
                <a:ext uri="{FF2B5EF4-FFF2-40B4-BE49-F238E27FC236}">
                  <a16:creationId xmlns:a16="http://schemas.microsoft.com/office/drawing/2014/main" id="{7BB38FCC-996F-1145-AE11-B798CF92E812}"/>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25" name="Parallelogram 24">
              <a:extLst>
                <a:ext uri="{FF2B5EF4-FFF2-40B4-BE49-F238E27FC236}">
                  <a16:creationId xmlns:a16="http://schemas.microsoft.com/office/drawing/2014/main" id="{4CC4DC6B-0E3F-6E4C-995E-5982F852A0C9}"/>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26" name="Parallelogram 25">
              <a:extLst>
                <a:ext uri="{FF2B5EF4-FFF2-40B4-BE49-F238E27FC236}">
                  <a16:creationId xmlns:a16="http://schemas.microsoft.com/office/drawing/2014/main" id="{D885143D-1233-3042-BC87-F4048BF0EDE7}"/>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grpSp>
      <p:sp>
        <p:nvSpPr>
          <p:cNvPr id="27" name="TextBox 26">
            <a:extLst>
              <a:ext uri="{FF2B5EF4-FFF2-40B4-BE49-F238E27FC236}">
                <a16:creationId xmlns:a16="http://schemas.microsoft.com/office/drawing/2014/main" id="{18CDBDFE-59E0-BA4D-B447-831CA8721980}"/>
              </a:ext>
            </a:extLst>
          </p:cNvPr>
          <p:cNvSpPr txBox="1"/>
          <p:nvPr/>
        </p:nvSpPr>
        <p:spPr>
          <a:xfrm>
            <a:off x="604487" y="1910820"/>
            <a:ext cx="3705011" cy="1077218"/>
          </a:xfrm>
          <a:prstGeom prst="rect">
            <a:avLst/>
          </a:prstGeom>
          <a:noFill/>
        </p:spPr>
        <p:txBody>
          <a:bodyPr wrap="square" lIns="0" tIns="0" rIns="0" bIns="0" rtlCol="0">
            <a:spAutoFit/>
          </a:bodyPr>
          <a:lstStyle/>
          <a:p>
            <a:pPr>
              <a:lnSpc>
                <a:spcPct val="150000"/>
              </a:lnSpc>
            </a:pP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a:t>
            </a:r>
          </a:p>
        </p:txBody>
      </p:sp>
      <p:grpSp>
        <p:nvGrpSpPr>
          <p:cNvPr id="28" name="Group 27">
            <a:extLst>
              <a:ext uri="{FF2B5EF4-FFF2-40B4-BE49-F238E27FC236}">
                <a16:creationId xmlns:a16="http://schemas.microsoft.com/office/drawing/2014/main" id="{13727E9F-DDDF-9E4C-94C1-067A377E6775}"/>
              </a:ext>
            </a:extLst>
          </p:cNvPr>
          <p:cNvGrpSpPr>
            <a:grpSpLocks noChangeAspect="1"/>
          </p:cNvGrpSpPr>
          <p:nvPr/>
        </p:nvGrpSpPr>
        <p:grpSpPr>
          <a:xfrm>
            <a:off x="604487" y="3196794"/>
            <a:ext cx="1023347" cy="141695"/>
            <a:chOff x="3329908" y="4374068"/>
            <a:chExt cx="1238250" cy="171450"/>
          </a:xfrm>
          <a:solidFill>
            <a:srgbClr val="FFFFFF"/>
          </a:solidFill>
        </p:grpSpPr>
        <p:sp>
          <p:nvSpPr>
            <p:cNvPr id="29" name="Freeform 5">
              <a:extLst>
                <a:ext uri="{FF2B5EF4-FFF2-40B4-BE49-F238E27FC236}">
                  <a16:creationId xmlns:a16="http://schemas.microsoft.com/office/drawing/2014/main" id="{C8F9F17C-D5A0-7843-90F2-E6F3FF5DF38F}"/>
                </a:ext>
              </a:extLst>
            </p:cNvPr>
            <p:cNvSpPr>
              <a:spLocks/>
            </p:cNvSpPr>
            <p:nvPr/>
          </p:nvSpPr>
          <p:spPr bwMode="auto">
            <a:xfrm>
              <a:off x="3329908" y="4374068"/>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91440" tIns="45720" rIns="91440" bIns="45720" numCol="1" anchor="t" anchorCtr="0" compatLnSpc="1">
              <a:prstTxWarp prst="textNoShape">
                <a:avLst/>
              </a:prstTxWarp>
            </a:bodyPr>
            <a:lstStyle/>
            <a:p>
              <a:pPr algn="ctr"/>
              <a:endParaRPr lang="en-ID"/>
            </a:p>
          </p:txBody>
        </p:sp>
        <p:sp>
          <p:nvSpPr>
            <p:cNvPr id="30" name="Freeform 6">
              <a:extLst>
                <a:ext uri="{FF2B5EF4-FFF2-40B4-BE49-F238E27FC236}">
                  <a16:creationId xmlns:a16="http://schemas.microsoft.com/office/drawing/2014/main" id="{28AE3699-59C0-5142-BCA4-E34B6C768DB7}"/>
                </a:ext>
              </a:extLst>
            </p:cNvPr>
            <p:cNvSpPr>
              <a:spLocks/>
            </p:cNvSpPr>
            <p:nvPr/>
          </p:nvSpPr>
          <p:spPr bwMode="auto">
            <a:xfrm>
              <a:off x="3845846" y="4394706"/>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91440" tIns="45720" rIns="91440" bIns="45720" numCol="1" anchor="t" anchorCtr="0" compatLnSpc="1">
              <a:prstTxWarp prst="textNoShape">
                <a:avLst/>
              </a:prstTxWarp>
            </a:bodyPr>
            <a:lstStyle/>
            <a:p>
              <a:pPr algn="ctr"/>
              <a:endParaRPr lang="en-ID"/>
            </a:p>
          </p:txBody>
        </p:sp>
        <p:grpSp>
          <p:nvGrpSpPr>
            <p:cNvPr id="31" name="Group 30">
              <a:extLst>
                <a:ext uri="{FF2B5EF4-FFF2-40B4-BE49-F238E27FC236}">
                  <a16:creationId xmlns:a16="http://schemas.microsoft.com/office/drawing/2014/main" id="{42AA5090-1AA1-8840-881D-9A83750023D5}"/>
                </a:ext>
              </a:extLst>
            </p:cNvPr>
            <p:cNvGrpSpPr/>
            <p:nvPr/>
          </p:nvGrpSpPr>
          <p:grpSpPr>
            <a:xfrm>
              <a:off x="4353846" y="4391531"/>
              <a:ext cx="214312" cy="136525"/>
              <a:chOff x="4017963" y="2965451"/>
              <a:chExt cx="214312" cy="136525"/>
            </a:xfrm>
            <a:grpFill/>
          </p:grpSpPr>
          <p:sp>
            <p:nvSpPr>
              <p:cNvPr id="32" name="Freeform 11">
                <a:extLst>
                  <a:ext uri="{FF2B5EF4-FFF2-40B4-BE49-F238E27FC236}">
                    <a16:creationId xmlns:a16="http://schemas.microsoft.com/office/drawing/2014/main" id="{6CD8BAC9-D020-EC4E-9D59-E6E86B08CDBE}"/>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ID"/>
              </a:p>
            </p:txBody>
          </p:sp>
          <p:sp>
            <p:nvSpPr>
              <p:cNvPr id="33" name="Freeform 12">
                <a:extLst>
                  <a:ext uri="{FF2B5EF4-FFF2-40B4-BE49-F238E27FC236}">
                    <a16:creationId xmlns:a16="http://schemas.microsoft.com/office/drawing/2014/main" id="{AEF2BC28-CF7B-CE46-9599-C422831E8532}"/>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ID"/>
              </a:p>
            </p:txBody>
          </p:sp>
        </p:grpSp>
      </p:grpSp>
      <p:grpSp>
        <p:nvGrpSpPr>
          <p:cNvPr id="34" name="Group 33">
            <a:extLst>
              <a:ext uri="{FF2B5EF4-FFF2-40B4-BE49-F238E27FC236}">
                <a16:creationId xmlns:a16="http://schemas.microsoft.com/office/drawing/2014/main" id="{E0838C2D-9A56-374D-BDA9-78867C4FCF1F}"/>
              </a:ext>
            </a:extLst>
          </p:cNvPr>
          <p:cNvGrpSpPr>
            <a:grpSpLocks noChangeAspect="1"/>
          </p:cNvGrpSpPr>
          <p:nvPr/>
        </p:nvGrpSpPr>
        <p:grpSpPr>
          <a:xfrm>
            <a:off x="587376" y="4051684"/>
            <a:ext cx="2295323" cy="1879145"/>
            <a:chOff x="7354303" y="3938996"/>
            <a:chExt cx="2086657" cy="1708311"/>
          </a:xfrm>
        </p:grpSpPr>
        <p:grpSp>
          <p:nvGrpSpPr>
            <p:cNvPr id="35" name="Group 34">
              <a:extLst>
                <a:ext uri="{FF2B5EF4-FFF2-40B4-BE49-F238E27FC236}">
                  <a16:creationId xmlns:a16="http://schemas.microsoft.com/office/drawing/2014/main" id="{4866C332-74B2-554D-8F79-DFECF49DF449}"/>
                </a:ext>
              </a:extLst>
            </p:cNvPr>
            <p:cNvGrpSpPr/>
            <p:nvPr/>
          </p:nvGrpSpPr>
          <p:grpSpPr>
            <a:xfrm>
              <a:off x="7354303" y="3938996"/>
              <a:ext cx="2086660" cy="209979"/>
              <a:chOff x="7354303" y="3869246"/>
              <a:chExt cx="2086660" cy="209979"/>
            </a:xfrm>
          </p:grpSpPr>
          <p:grpSp>
            <p:nvGrpSpPr>
              <p:cNvPr id="78" name="Graphic 14">
                <a:extLst>
                  <a:ext uri="{FF2B5EF4-FFF2-40B4-BE49-F238E27FC236}">
                    <a16:creationId xmlns:a16="http://schemas.microsoft.com/office/drawing/2014/main" id="{07CA6943-8808-504D-BA04-B95FF8427179}"/>
                  </a:ext>
                </a:extLst>
              </p:cNvPr>
              <p:cNvGrpSpPr>
                <a:grpSpLocks noChangeAspect="1"/>
              </p:cNvGrpSpPr>
              <p:nvPr/>
            </p:nvGrpSpPr>
            <p:grpSpPr>
              <a:xfrm>
                <a:off x="7354303" y="3869246"/>
                <a:ext cx="209979" cy="209979"/>
                <a:chOff x="8845639" y="4754735"/>
                <a:chExt cx="450109" cy="450109"/>
              </a:xfrm>
              <a:solidFill>
                <a:srgbClr val="FFFFFF"/>
              </a:solidFill>
            </p:grpSpPr>
            <p:sp>
              <p:nvSpPr>
                <p:cNvPr id="80" name="Freeform 79">
                  <a:extLst>
                    <a:ext uri="{FF2B5EF4-FFF2-40B4-BE49-F238E27FC236}">
                      <a16:creationId xmlns:a16="http://schemas.microsoft.com/office/drawing/2014/main" id="{16B9B383-F06B-0146-8D0D-2BE42F606FB1}"/>
                    </a:ext>
                  </a:extLst>
                </p:cNvPr>
                <p:cNvSpPr/>
                <p:nvPr/>
              </p:nvSpPr>
              <p:spPr>
                <a:xfrm rot="-2700000">
                  <a:off x="9089318" y="4806604"/>
                  <a:ext cx="170649" cy="57837"/>
                </a:xfrm>
                <a:custGeom>
                  <a:avLst/>
                  <a:gdLst>
                    <a:gd name="connsiteX0" fmla="*/ 0 w 170649"/>
                    <a:gd name="connsiteY0" fmla="*/ 0 h 57837"/>
                    <a:gd name="connsiteX1" fmla="*/ 170649 w 170649"/>
                    <a:gd name="connsiteY1" fmla="*/ 0 h 57837"/>
                    <a:gd name="connsiteX2" fmla="*/ 170649 w 170649"/>
                    <a:gd name="connsiteY2" fmla="*/ 57838 h 57837"/>
                    <a:gd name="connsiteX3" fmla="*/ 0 w 170649"/>
                    <a:gd name="connsiteY3" fmla="*/ 57838 h 57837"/>
                  </a:gdLst>
                  <a:ahLst/>
                  <a:cxnLst>
                    <a:cxn ang="0">
                      <a:pos x="connsiteX0" y="connsiteY0"/>
                    </a:cxn>
                    <a:cxn ang="0">
                      <a:pos x="connsiteX1" y="connsiteY1"/>
                    </a:cxn>
                    <a:cxn ang="0">
                      <a:pos x="connsiteX2" y="connsiteY2"/>
                    </a:cxn>
                    <a:cxn ang="0">
                      <a:pos x="connsiteX3" y="connsiteY3"/>
                    </a:cxn>
                  </a:cxnLst>
                  <a:rect l="l" t="t" r="r" b="b"/>
                  <a:pathLst>
                    <a:path w="170649" h="57837">
                      <a:moveTo>
                        <a:pt x="0" y="0"/>
                      </a:moveTo>
                      <a:lnTo>
                        <a:pt x="170649" y="0"/>
                      </a:lnTo>
                      <a:lnTo>
                        <a:pt x="170649" y="57838"/>
                      </a:lnTo>
                      <a:lnTo>
                        <a:pt x="0" y="57838"/>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81" name="Freeform 80">
                  <a:extLst>
                    <a:ext uri="{FF2B5EF4-FFF2-40B4-BE49-F238E27FC236}">
                      <a16:creationId xmlns:a16="http://schemas.microsoft.com/office/drawing/2014/main" id="{F440076B-C80A-AF45-8389-36F023B81CBB}"/>
                    </a:ext>
                  </a:extLst>
                </p:cNvPr>
                <p:cNvSpPr/>
                <p:nvPr/>
              </p:nvSpPr>
              <p:spPr>
                <a:xfrm>
                  <a:off x="8904908" y="4814399"/>
                  <a:ext cx="390843" cy="390444"/>
                </a:xfrm>
                <a:custGeom>
                  <a:avLst/>
                  <a:gdLst>
                    <a:gd name="connsiteX0" fmla="*/ 370188 w 390843"/>
                    <a:gd name="connsiteY0" fmla="*/ 899 h 390444"/>
                    <a:gd name="connsiteX1" fmla="*/ 369289 w 390843"/>
                    <a:gd name="connsiteY1" fmla="*/ 0 h 390444"/>
                    <a:gd name="connsiteX2" fmla="*/ 244265 w 390843"/>
                    <a:gd name="connsiteY2" fmla="*/ 125024 h 390444"/>
                    <a:gd name="connsiteX3" fmla="*/ 190572 w 390843"/>
                    <a:gd name="connsiteY3" fmla="*/ 189082 h 390444"/>
                    <a:gd name="connsiteX4" fmla="*/ 123963 w 390843"/>
                    <a:gd name="connsiteY4" fmla="*/ 244527 h 390444"/>
                    <a:gd name="connsiteX5" fmla="*/ 0 w 390843"/>
                    <a:gd name="connsiteY5" fmla="*/ 368492 h 390444"/>
                    <a:gd name="connsiteX6" fmla="*/ 2703 w 390843"/>
                    <a:gd name="connsiteY6" fmla="*/ 371195 h 390444"/>
                    <a:gd name="connsiteX7" fmla="*/ 3080 w 390843"/>
                    <a:gd name="connsiteY7" fmla="*/ 371558 h 390444"/>
                    <a:gd name="connsiteX8" fmla="*/ 123618 w 390843"/>
                    <a:gd name="connsiteY8" fmla="*/ 376299 h 390444"/>
                    <a:gd name="connsiteX9" fmla="*/ 273428 w 390843"/>
                    <a:gd name="connsiteY9" fmla="*/ 273030 h 390444"/>
                    <a:gd name="connsiteX10" fmla="*/ 377295 w 390843"/>
                    <a:gd name="connsiteY10" fmla="*/ 121659 h 390444"/>
                    <a:gd name="connsiteX11" fmla="*/ 390843 w 390843"/>
                    <a:gd name="connsiteY11" fmla="*/ 57374 h 390444"/>
                    <a:gd name="connsiteX12" fmla="*/ 370188 w 390843"/>
                    <a:gd name="connsiteY12" fmla="*/ 899 h 390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843" h="390444">
                      <a:moveTo>
                        <a:pt x="370188" y="899"/>
                      </a:moveTo>
                      <a:lnTo>
                        <a:pt x="369289" y="0"/>
                      </a:lnTo>
                      <a:lnTo>
                        <a:pt x="244265" y="125024"/>
                      </a:lnTo>
                      <a:cubicBezTo>
                        <a:pt x="229010" y="147159"/>
                        <a:pt x="211004" y="168651"/>
                        <a:pt x="190572" y="189082"/>
                      </a:cubicBezTo>
                      <a:cubicBezTo>
                        <a:pt x="169331" y="210323"/>
                        <a:pt x="146980" y="228921"/>
                        <a:pt x="123963" y="244527"/>
                      </a:cubicBezTo>
                      <a:lnTo>
                        <a:pt x="0" y="368492"/>
                      </a:lnTo>
                      <a:lnTo>
                        <a:pt x="2703" y="371195"/>
                      </a:lnTo>
                      <a:lnTo>
                        <a:pt x="3080" y="371558"/>
                      </a:lnTo>
                      <a:cubicBezTo>
                        <a:pt x="28439" y="394990"/>
                        <a:pt x="71247" y="396674"/>
                        <a:pt x="123618" y="376299"/>
                      </a:cubicBezTo>
                      <a:cubicBezTo>
                        <a:pt x="172739" y="357190"/>
                        <a:pt x="225944" y="320514"/>
                        <a:pt x="273428" y="273030"/>
                      </a:cubicBezTo>
                      <a:cubicBezTo>
                        <a:pt x="321480" y="224978"/>
                        <a:pt x="358369" y="171220"/>
                        <a:pt x="377295" y="121659"/>
                      </a:cubicBezTo>
                      <a:cubicBezTo>
                        <a:pt x="386341" y="97970"/>
                        <a:pt x="390843" y="76308"/>
                        <a:pt x="390843" y="57374"/>
                      </a:cubicBezTo>
                      <a:cubicBezTo>
                        <a:pt x="390844" y="33916"/>
                        <a:pt x="383932" y="14643"/>
                        <a:pt x="370188" y="899"/>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82" name="Freeform 81">
                  <a:extLst>
                    <a:ext uri="{FF2B5EF4-FFF2-40B4-BE49-F238E27FC236}">
                      <a16:creationId xmlns:a16="http://schemas.microsoft.com/office/drawing/2014/main" id="{FD02E239-4BF7-FF42-ABF5-C9489D99400E}"/>
                    </a:ext>
                  </a:extLst>
                </p:cNvPr>
                <p:cNvSpPr/>
                <p:nvPr/>
              </p:nvSpPr>
              <p:spPr>
                <a:xfrm rot="-2700000">
                  <a:off x="8840895" y="5054906"/>
                  <a:ext cx="170649" cy="57275"/>
                </a:xfrm>
                <a:custGeom>
                  <a:avLst/>
                  <a:gdLst>
                    <a:gd name="connsiteX0" fmla="*/ 0 w 170649"/>
                    <a:gd name="connsiteY0" fmla="*/ 0 h 57275"/>
                    <a:gd name="connsiteX1" fmla="*/ 170649 w 170649"/>
                    <a:gd name="connsiteY1" fmla="*/ 0 h 57275"/>
                    <a:gd name="connsiteX2" fmla="*/ 170649 w 170649"/>
                    <a:gd name="connsiteY2" fmla="*/ 57276 h 57275"/>
                    <a:gd name="connsiteX3" fmla="*/ 0 w 170649"/>
                    <a:gd name="connsiteY3" fmla="*/ 57276 h 57275"/>
                  </a:gdLst>
                  <a:ahLst/>
                  <a:cxnLst>
                    <a:cxn ang="0">
                      <a:pos x="connsiteX0" y="connsiteY0"/>
                    </a:cxn>
                    <a:cxn ang="0">
                      <a:pos x="connsiteX1" y="connsiteY1"/>
                    </a:cxn>
                    <a:cxn ang="0">
                      <a:pos x="connsiteX2" y="connsiteY2"/>
                    </a:cxn>
                    <a:cxn ang="0">
                      <a:pos x="connsiteX3" y="connsiteY3"/>
                    </a:cxn>
                  </a:cxnLst>
                  <a:rect l="l" t="t" r="r" b="b"/>
                  <a:pathLst>
                    <a:path w="170649" h="57275">
                      <a:moveTo>
                        <a:pt x="0" y="0"/>
                      </a:moveTo>
                      <a:lnTo>
                        <a:pt x="170649" y="0"/>
                      </a:lnTo>
                      <a:lnTo>
                        <a:pt x="170649" y="57276"/>
                      </a:lnTo>
                      <a:lnTo>
                        <a:pt x="0" y="57276"/>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grpSp>
          <p:sp>
            <p:nvSpPr>
              <p:cNvPr id="79" name="TextBox 78">
                <a:extLst>
                  <a:ext uri="{FF2B5EF4-FFF2-40B4-BE49-F238E27FC236}">
                    <a16:creationId xmlns:a16="http://schemas.microsoft.com/office/drawing/2014/main" id="{AD15D11B-FE49-5547-9FF9-A92034CBDFE8}"/>
                  </a:ext>
                </a:extLst>
              </p:cNvPr>
              <p:cNvSpPr txBox="1"/>
              <p:nvPr/>
            </p:nvSpPr>
            <p:spPr>
              <a:xfrm>
                <a:off x="7759623" y="3890297"/>
                <a:ext cx="1681340" cy="167878"/>
              </a:xfrm>
              <a:prstGeom prst="rect">
                <a:avLst/>
              </a:prstGeom>
              <a:noFill/>
            </p:spPr>
            <p:txBody>
              <a:bodyPr wrap="square" lIns="0" tIns="0" rIns="0" bIns="0" rtlCol="0" anchor="ctr">
                <a:spAutoFit/>
              </a:bodyPr>
              <a:lstStyle/>
              <a:p>
                <a:r>
                  <a:rPr lang="en-US" sz="1200" b="1" dirty="0">
                    <a:solidFill>
                      <a:srgbClr val="FFFFFF"/>
                    </a:solidFill>
                    <a:latin typeface="Roboto" panose="02000000000000000000" pitchFamily="2" charset="0"/>
                    <a:ea typeface="Roboto" panose="02000000000000000000" pitchFamily="2" charset="0"/>
                  </a:rPr>
                  <a:t>+22 – 888 – 444 - 6666</a:t>
                </a:r>
                <a:endParaRPr lang="en-US" sz="1200" dirty="0">
                  <a:solidFill>
                    <a:srgbClr val="FFFFFF"/>
                  </a:solidFill>
                  <a:latin typeface="Roboto" panose="02000000000000000000" pitchFamily="2" charset="0"/>
                  <a:ea typeface="Roboto" panose="02000000000000000000" pitchFamily="2" charset="0"/>
                </a:endParaRPr>
              </a:p>
            </p:txBody>
          </p:sp>
        </p:grpSp>
        <p:grpSp>
          <p:nvGrpSpPr>
            <p:cNvPr id="36" name="Group 35">
              <a:extLst>
                <a:ext uri="{FF2B5EF4-FFF2-40B4-BE49-F238E27FC236}">
                  <a16:creationId xmlns:a16="http://schemas.microsoft.com/office/drawing/2014/main" id="{A376BB3D-D767-AE48-9F50-E6FE13285655}"/>
                </a:ext>
              </a:extLst>
            </p:cNvPr>
            <p:cNvGrpSpPr/>
            <p:nvPr/>
          </p:nvGrpSpPr>
          <p:grpSpPr>
            <a:xfrm>
              <a:off x="7354303" y="4313581"/>
              <a:ext cx="2086660" cy="209979"/>
              <a:chOff x="7354303" y="4282428"/>
              <a:chExt cx="2086660" cy="209979"/>
            </a:xfrm>
          </p:grpSpPr>
          <p:grpSp>
            <p:nvGrpSpPr>
              <p:cNvPr id="74" name="Graphic 16">
                <a:extLst>
                  <a:ext uri="{FF2B5EF4-FFF2-40B4-BE49-F238E27FC236}">
                    <a16:creationId xmlns:a16="http://schemas.microsoft.com/office/drawing/2014/main" id="{4E19EB7D-48FF-7645-859C-195F3E4DF0C2}"/>
                  </a:ext>
                </a:extLst>
              </p:cNvPr>
              <p:cNvGrpSpPr>
                <a:grpSpLocks noChangeAspect="1"/>
              </p:cNvGrpSpPr>
              <p:nvPr/>
            </p:nvGrpSpPr>
            <p:grpSpPr>
              <a:xfrm>
                <a:off x="7354303" y="4282428"/>
                <a:ext cx="209979" cy="209979"/>
                <a:chOff x="8845639" y="4754735"/>
                <a:chExt cx="450109" cy="450109"/>
              </a:xfrm>
              <a:solidFill>
                <a:srgbClr val="FFFFFF"/>
              </a:solidFill>
            </p:grpSpPr>
            <p:sp>
              <p:nvSpPr>
                <p:cNvPr id="76" name="Freeform 75">
                  <a:extLst>
                    <a:ext uri="{FF2B5EF4-FFF2-40B4-BE49-F238E27FC236}">
                      <a16:creationId xmlns:a16="http://schemas.microsoft.com/office/drawing/2014/main" id="{FE214C91-0C06-BC44-B274-798CD68D0C7C}"/>
                    </a:ext>
                  </a:extLst>
                </p:cNvPr>
                <p:cNvSpPr/>
                <p:nvPr/>
              </p:nvSpPr>
              <p:spPr>
                <a:xfrm>
                  <a:off x="9003018" y="4844381"/>
                  <a:ext cx="135347" cy="135347"/>
                </a:xfrm>
                <a:custGeom>
                  <a:avLst/>
                  <a:gdLst>
                    <a:gd name="connsiteX0" fmla="*/ 67674 w 135347"/>
                    <a:gd name="connsiteY0" fmla="*/ 0 h 135347"/>
                    <a:gd name="connsiteX1" fmla="*/ 0 w 135347"/>
                    <a:gd name="connsiteY1" fmla="*/ 67674 h 135347"/>
                    <a:gd name="connsiteX2" fmla="*/ 67674 w 135347"/>
                    <a:gd name="connsiteY2" fmla="*/ 135347 h 135347"/>
                    <a:gd name="connsiteX3" fmla="*/ 135347 w 135347"/>
                    <a:gd name="connsiteY3" fmla="*/ 67674 h 135347"/>
                    <a:gd name="connsiteX4" fmla="*/ 67674 w 135347"/>
                    <a:gd name="connsiteY4" fmla="*/ 0 h 135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347" h="135347">
                      <a:moveTo>
                        <a:pt x="67674" y="0"/>
                      </a:moveTo>
                      <a:cubicBezTo>
                        <a:pt x="30358" y="0"/>
                        <a:pt x="0" y="30359"/>
                        <a:pt x="0" y="67674"/>
                      </a:cubicBezTo>
                      <a:cubicBezTo>
                        <a:pt x="0" y="104989"/>
                        <a:pt x="30359" y="135347"/>
                        <a:pt x="67674" y="135347"/>
                      </a:cubicBezTo>
                      <a:cubicBezTo>
                        <a:pt x="104990" y="135347"/>
                        <a:pt x="135347" y="104989"/>
                        <a:pt x="135347" y="67674"/>
                      </a:cubicBezTo>
                      <a:cubicBezTo>
                        <a:pt x="135347" y="30359"/>
                        <a:pt x="104990" y="0"/>
                        <a:pt x="67674" y="0"/>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77" name="Freeform 76">
                  <a:extLst>
                    <a:ext uri="{FF2B5EF4-FFF2-40B4-BE49-F238E27FC236}">
                      <a16:creationId xmlns:a16="http://schemas.microsoft.com/office/drawing/2014/main" id="{31F94D5E-0A59-1745-8298-65DE87D120E3}"/>
                    </a:ext>
                  </a:extLst>
                </p:cNvPr>
                <p:cNvSpPr/>
                <p:nvPr/>
              </p:nvSpPr>
              <p:spPr>
                <a:xfrm>
                  <a:off x="8909804" y="4754735"/>
                  <a:ext cx="321776" cy="450108"/>
                </a:xfrm>
                <a:custGeom>
                  <a:avLst/>
                  <a:gdLst>
                    <a:gd name="connsiteX0" fmla="*/ 160888 w 321776"/>
                    <a:gd name="connsiteY0" fmla="*/ 0 h 450108"/>
                    <a:gd name="connsiteX1" fmla="*/ 0 w 321776"/>
                    <a:gd name="connsiteY1" fmla="*/ 160888 h 450108"/>
                    <a:gd name="connsiteX2" fmla="*/ 75983 w 321776"/>
                    <a:gd name="connsiteY2" fmla="*/ 332660 h 450108"/>
                    <a:gd name="connsiteX3" fmla="*/ 150555 w 321776"/>
                    <a:gd name="connsiteY3" fmla="*/ 437067 h 450108"/>
                    <a:gd name="connsiteX4" fmla="*/ 160888 w 321776"/>
                    <a:gd name="connsiteY4" fmla="*/ 450108 h 450108"/>
                    <a:gd name="connsiteX5" fmla="*/ 171222 w 321776"/>
                    <a:gd name="connsiteY5" fmla="*/ 437067 h 450108"/>
                    <a:gd name="connsiteX6" fmla="*/ 245794 w 321776"/>
                    <a:gd name="connsiteY6" fmla="*/ 332660 h 450108"/>
                    <a:gd name="connsiteX7" fmla="*/ 321777 w 321776"/>
                    <a:gd name="connsiteY7" fmla="*/ 160888 h 450108"/>
                    <a:gd name="connsiteX8" fmla="*/ 160888 w 321776"/>
                    <a:gd name="connsiteY8" fmla="*/ 0 h 450108"/>
                    <a:gd name="connsiteX9" fmla="*/ 160888 w 321776"/>
                    <a:gd name="connsiteY9" fmla="*/ 251360 h 450108"/>
                    <a:gd name="connsiteX10" fmla="*/ 66847 w 321776"/>
                    <a:gd name="connsiteY10" fmla="*/ 157320 h 450108"/>
                    <a:gd name="connsiteX11" fmla="*/ 160888 w 321776"/>
                    <a:gd name="connsiteY11" fmla="*/ 63280 h 450108"/>
                    <a:gd name="connsiteX12" fmla="*/ 254928 w 321776"/>
                    <a:gd name="connsiteY12" fmla="*/ 157320 h 450108"/>
                    <a:gd name="connsiteX13" fmla="*/ 160888 w 321776"/>
                    <a:gd name="connsiteY13" fmla="*/ 251360 h 45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1776" h="450108">
                      <a:moveTo>
                        <a:pt x="160888" y="0"/>
                      </a:moveTo>
                      <a:cubicBezTo>
                        <a:pt x="72174" y="0"/>
                        <a:pt x="0" y="72174"/>
                        <a:pt x="0" y="160888"/>
                      </a:cubicBezTo>
                      <a:cubicBezTo>
                        <a:pt x="0" y="197312"/>
                        <a:pt x="25564" y="255105"/>
                        <a:pt x="75983" y="332660"/>
                      </a:cubicBezTo>
                      <a:cubicBezTo>
                        <a:pt x="112820" y="389324"/>
                        <a:pt x="150182" y="436597"/>
                        <a:pt x="150555" y="437067"/>
                      </a:cubicBezTo>
                      <a:lnTo>
                        <a:pt x="160888" y="450108"/>
                      </a:lnTo>
                      <a:lnTo>
                        <a:pt x="171222" y="437067"/>
                      </a:lnTo>
                      <a:cubicBezTo>
                        <a:pt x="171595" y="436596"/>
                        <a:pt x="208957" y="389324"/>
                        <a:pt x="245794" y="332660"/>
                      </a:cubicBezTo>
                      <a:cubicBezTo>
                        <a:pt x="296212" y="255105"/>
                        <a:pt x="321777" y="197312"/>
                        <a:pt x="321777" y="160888"/>
                      </a:cubicBezTo>
                      <a:cubicBezTo>
                        <a:pt x="321776" y="72174"/>
                        <a:pt x="249601" y="0"/>
                        <a:pt x="160888" y="0"/>
                      </a:cubicBezTo>
                      <a:close/>
                      <a:moveTo>
                        <a:pt x="160888" y="251360"/>
                      </a:moveTo>
                      <a:cubicBezTo>
                        <a:pt x="109034" y="251360"/>
                        <a:pt x="66847" y="209174"/>
                        <a:pt x="66847" y="157320"/>
                      </a:cubicBezTo>
                      <a:cubicBezTo>
                        <a:pt x="66847" y="105466"/>
                        <a:pt x="109034" y="63280"/>
                        <a:pt x="160888" y="63280"/>
                      </a:cubicBezTo>
                      <a:cubicBezTo>
                        <a:pt x="212742" y="63280"/>
                        <a:pt x="254928" y="105466"/>
                        <a:pt x="254928" y="157320"/>
                      </a:cubicBezTo>
                      <a:cubicBezTo>
                        <a:pt x="254929" y="209174"/>
                        <a:pt x="212742" y="251360"/>
                        <a:pt x="160888" y="251360"/>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grpSp>
          <p:sp>
            <p:nvSpPr>
              <p:cNvPr id="75" name="TextBox 74">
                <a:extLst>
                  <a:ext uri="{FF2B5EF4-FFF2-40B4-BE49-F238E27FC236}">
                    <a16:creationId xmlns:a16="http://schemas.microsoft.com/office/drawing/2014/main" id="{C26C047B-3472-9C4A-9E5E-22778F6FC454}"/>
                  </a:ext>
                </a:extLst>
              </p:cNvPr>
              <p:cNvSpPr txBox="1"/>
              <p:nvPr/>
            </p:nvSpPr>
            <p:spPr>
              <a:xfrm>
                <a:off x="7759623" y="4303479"/>
                <a:ext cx="1681340" cy="167878"/>
              </a:xfrm>
              <a:prstGeom prst="rect">
                <a:avLst/>
              </a:prstGeom>
              <a:noFill/>
            </p:spPr>
            <p:txBody>
              <a:bodyPr wrap="square" lIns="0" tIns="0" rIns="0" bIns="0" rtlCol="0" anchor="ctr">
                <a:spAutoFit/>
              </a:bodyPr>
              <a:lstStyle/>
              <a:p>
                <a:r>
                  <a:rPr lang="en-US" sz="1200" b="1" dirty="0">
                    <a:solidFill>
                      <a:srgbClr val="FFFFFF"/>
                    </a:solidFill>
                    <a:latin typeface="Roboto" panose="02000000000000000000" pitchFamily="2" charset="0"/>
                    <a:ea typeface="Roboto" panose="02000000000000000000" pitchFamily="2" charset="0"/>
                  </a:rPr>
                  <a:t>20 Street Guernsey</a:t>
                </a:r>
                <a:endParaRPr lang="en-US" sz="1200" dirty="0">
                  <a:solidFill>
                    <a:srgbClr val="FFFFFF"/>
                  </a:solidFill>
                  <a:latin typeface="Roboto" panose="02000000000000000000" pitchFamily="2" charset="0"/>
                  <a:ea typeface="Roboto" panose="02000000000000000000" pitchFamily="2" charset="0"/>
                </a:endParaRPr>
              </a:p>
            </p:txBody>
          </p:sp>
        </p:grpSp>
        <p:grpSp>
          <p:nvGrpSpPr>
            <p:cNvPr id="37" name="Group 36">
              <a:extLst>
                <a:ext uri="{FF2B5EF4-FFF2-40B4-BE49-F238E27FC236}">
                  <a16:creationId xmlns:a16="http://schemas.microsoft.com/office/drawing/2014/main" id="{F2DE0402-74ED-E943-AD15-029422F9D31F}"/>
                </a:ext>
              </a:extLst>
            </p:cNvPr>
            <p:cNvGrpSpPr/>
            <p:nvPr/>
          </p:nvGrpSpPr>
          <p:grpSpPr>
            <a:xfrm>
              <a:off x="7354303" y="4688166"/>
              <a:ext cx="2086660" cy="209979"/>
              <a:chOff x="7354303" y="4695610"/>
              <a:chExt cx="2086660" cy="209979"/>
            </a:xfrm>
          </p:grpSpPr>
          <p:grpSp>
            <p:nvGrpSpPr>
              <p:cNvPr id="68" name="Graphic 20">
                <a:extLst>
                  <a:ext uri="{FF2B5EF4-FFF2-40B4-BE49-F238E27FC236}">
                    <a16:creationId xmlns:a16="http://schemas.microsoft.com/office/drawing/2014/main" id="{A5046E4D-31E7-5D4A-95D7-E8F911D9AB6C}"/>
                  </a:ext>
                </a:extLst>
              </p:cNvPr>
              <p:cNvGrpSpPr>
                <a:grpSpLocks noChangeAspect="1"/>
              </p:cNvGrpSpPr>
              <p:nvPr/>
            </p:nvGrpSpPr>
            <p:grpSpPr>
              <a:xfrm>
                <a:off x="7354303" y="4695610"/>
                <a:ext cx="209979" cy="209979"/>
                <a:chOff x="8845639" y="4754735"/>
                <a:chExt cx="450109" cy="450109"/>
              </a:xfrm>
              <a:solidFill>
                <a:srgbClr val="FFFFFF"/>
              </a:solidFill>
            </p:grpSpPr>
            <p:sp>
              <p:nvSpPr>
                <p:cNvPr id="70" name="Freeform 69">
                  <a:extLst>
                    <a:ext uri="{FF2B5EF4-FFF2-40B4-BE49-F238E27FC236}">
                      <a16:creationId xmlns:a16="http://schemas.microsoft.com/office/drawing/2014/main" id="{0625D891-C734-8D40-9EEF-A796C28C254D}"/>
                    </a:ext>
                  </a:extLst>
                </p:cNvPr>
                <p:cNvSpPr/>
                <p:nvPr/>
              </p:nvSpPr>
              <p:spPr>
                <a:xfrm>
                  <a:off x="8845639" y="4864075"/>
                  <a:ext cx="161889" cy="233511"/>
                </a:xfrm>
                <a:custGeom>
                  <a:avLst/>
                  <a:gdLst>
                    <a:gd name="connsiteX0" fmla="*/ 0 w 161889"/>
                    <a:gd name="connsiteY0" fmla="*/ 0 h 233511"/>
                    <a:gd name="connsiteX1" fmla="*/ 0 w 161889"/>
                    <a:gd name="connsiteY1" fmla="*/ 233512 h 233511"/>
                    <a:gd name="connsiteX2" fmla="*/ 161890 w 161889"/>
                    <a:gd name="connsiteY2" fmla="*/ 122954 h 233511"/>
                  </a:gdLst>
                  <a:ahLst/>
                  <a:cxnLst>
                    <a:cxn ang="0">
                      <a:pos x="connsiteX0" y="connsiteY0"/>
                    </a:cxn>
                    <a:cxn ang="0">
                      <a:pos x="connsiteX1" y="connsiteY1"/>
                    </a:cxn>
                    <a:cxn ang="0">
                      <a:pos x="connsiteX2" y="connsiteY2"/>
                    </a:cxn>
                  </a:cxnLst>
                  <a:rect l="l" t="t" r="r" b="b"/>
                  <a:pathLst>
                    <a:path w="161889" h="233511">
                      <a:moveTo>
                        <a:pt x="0" y="0"/>
                      </a:moveTo>
                      <a:lnTo>
                        <a:pt x="0" y="233512"/>
                      </a:lnTo>
                      <a:lnTo>
                        <a:pt x="161890" y="122954"/>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71" name="Freeform 70">
                  <a:extLst>
                    <a:ext uri="{FF2B5EF4-FFF2-40B4-BE49-F238E27FC236}">
                      <a16:creationId xmlns:a16="http://schemas.microsoft.com/office/drawing/2014/main" id="{2C664486-367C-AB40-B1D7-48441806FD65}"/>
                    </a:ext>
                  </a:extLst>
                </p:cNvPr>
                <p:cNvSpPr/>
                <p:nvPr/>
              </p:nvSpPr>
              <p:spPr>
                <a:xfrm>
                  <a:off x="8860285" y="5003846"/>
                  <a:ext cx="420816" cy="115674"/>
                </a:xfrm>
                <a:custGeom>
                  <a:avLst/>
                  <a:gdLst>
                    <a:gd name="connsiteX0" fmla="*/ 251428 w 420816"/>
                    <a:gd name="connsiteY0" fmla="*/ 0 h 115674"/>
                    <a:gd name="connsiteX1" fmla="*/ 210408 w 420816"/>
                    <a:gd name="connsiteY1" fmla="*/ 31156 h 115674"/>
                    <a:gd name="connsiteX2" fmla="*/ 169389 w 420816"/>
                    <a:gd name="connsiteY2" fmla="*/ 0 h 115674"/>
                    <a:gd name="connsiteX3" fmla="*/ 0 w 420816"/>
                    <a:gd name="connsiteY3" fmla="*/ 115675 h 115674"/>
                    <a:gd name="connsiteX4" fmla="*/ 420817 w 420816"/>
                    <a:gd name="connsiteY4" fmla="*/ 115675 h 115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816" h="115674">
                      <a:moveTo>
                        <a:pt x="251428" y="0"/>
                      </a:moveTo>
                      <a:lnTo>
                        <a:pt x="210408" y="31156"/>
                      </a:lnTo>
                      <a:lnTo>
                        <a:pt x="169389" y="0"/>
                      </a:lnTo>
                      <a:lnTo>
                        <a:pt x="0" y="115675"/>
                      </a:lnTo>
                      <a:lnTo>
                        <a:pt x="420817" y="115675"/>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72" name="Freeform 71">
                  <a:extLst>
                    <a:ext uri="{FF2B5EF4-FFF2-40B4-BE49-F238E27FC236}">
                      <a16:creationId xmlns:a16="http://schemas.microsoft.com/office/drawing/2014/main" id="{5475CF17-E448-B54E-A66D-4D6ACADCFC9A}"/>
                    </a:ext>
                  </a:extLst>
                </p:cNvPr>
                <p:cNvSpPr/>
                <p:nvPr/>
              </p:nvSpPr>
              <p:spPr>
                <a:xfrm>
                  <a:off x="9133858" y="4864075"/>
                  <a:ext cx="161889" cy="233511"/>
                </a:xfrm>
                <a:custGeom>
                  <a:avLst/>
                  <a:gdLst>
                    <a:gd name="connsiteX0" fmla="*/ 0 w 161889"/>
                    <a:gd name="connsiteY0" fmla="*/ 122954 h 233511"/>
                    <a:gd name="connsiteX1" fmla="*/ 161890 w 161889"/>
                    <a:gd name="connsiteY1" fmla="*/ 233512 h 233511"/>
                    <a:gd name="connsiteX2" fmla="*/ 161890 w 161889"/>
                    <a:gd name="connsiteY2" fmla="*/ 0 h 233511"/>
                  </a:gdLst>
                  <a:ahLst/>
                  <a:cxnLst>
                    <a:cxn ang="0">
                      <a:pos x="connsiteX0" y="connsiteY0"/>
                    </a:cxn>
                    <a:cxn ang="0">
                      <a:pos x="connsiteX1" y="connsiteY1"/>
                    </a:cxn>
                    <a:cxn ang="0">
                      <a:pos x="connsiteX2" y="connsiteY2"/>
                    </a:cxn>
                  </a:cxnLst>
                  <a:rect l="l" t="t" r="r" b="b"/>
                  <a:pathLst>
                    <a:path w="161889" h="233511">
                      <a:moveTo>
                        <a:pt x="0" y="122954"/>
                      </a:moveTo>
                      <a:lnTo>
                        <a:pt x="161890" y="233512"/>
                      </a:lnTo>
                      <a:lnTo>
                        <a:pt x="161890"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73" name="Freeform 72">
                  <a:extLst>
                    <a:ext uri="{FF2B5EF4-FFF2-40B4-BE49-F238E27FC236}">
                      <a16:creationId xmlns:a16="http://schemas.microsoft.com/office/drawing/2014/main" id="{75475D41-49BC-A74F-9D3F-FA0EA289C81B}"/>
                    </a:ext>
                  </a:extLst>
                </p:cNvPr>
                <p:cNvSpPr/>
                <p:nvPr/>
              </p:nvSpPr>
              <p:spPr>
                <a:xfrm>
                  <a:off x="8857638" y="4840057"/>
                  <a:ext cx="426109" cy="161819"/>
                </a:xfrm>
                <a:custGeom>
                  <a:avLst/>
                  <a:gdLst>
                    <a:gd name="connsiteX0" fmla="*/ 0 w 426109"/>
                    <a:gd name="connsiteY0" fmla="*/ 0 h 161819"/>
                    <a:gd name="connsiteX1" fmla="*/ 2760 w 426109"/>
                    <a:gd name="connsiteY1" fmla="*/ 2101 h 161819"/>
                    <a:gd name="connsiteX2" fmla="*/ 213055 w 426109"/>
                    <a:gd name="connsiteY2" fmla="*/ 161819 h 161819"/>
                    <a:gd name="connsiteX3" fmla="*/ 423349 w 426109"/>
                    <a:gd name="connsiteY3" fmla="*/ 2101 h 161819"/>
                    <a:gd name="connsiteX4" fmla="*/ 426109 w 426109"/>
                    <a:gd name="connsiteY4" fmla="*/ 0 h 161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09" h="161819">
                      <a:moveTo>
                        <a:pt x="0" y="0"/>
                      </a:moveTo>
                      <a:lnTo>
                        <a:pt x="2760" y="2101"/>
                      </a:lnTo>
                      <a:lnTo>
                        <a:pt x="213055" y="161819"/>
                      </a:lnTo>
                      <a:lnTo>
                        <a:pt x="423349" y="2101"/>
                      </a:lnTo>
                      <a:lnTo>
                        <a:pt x="426109"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grpSp>
          <p:sp>
            <p:nvSpPr>
              <p:cNvPr id="69" name="TextBox 68">
                <a:extLst>
                  <a:ext uri="{FF2B5EF4-FFF2-40B4-BE49-F238E27FC236}">
                    <a16:creationId xmlns:a16="http://schemas.microsoft.com/office/drawing/2014/main" id="{411D43D8-6AEA-2243-8178-CD672BB991D0}"/>
                  </a:ext>
                </a:extLst>
              </p:cNvPr>
              <p:cNvSpPr txBox="1"/>
              <p:nvPr/>
            </p:nvSpPr>
            <p:spPr>
              <a:xfrm>
                <a:off x="7759623" y="4716661"/>
                <a:ext cx="1681340" cy="167878"/>
              </a:xfrm>
              <a:prstGeom prst="rect">
                <a:avLst/>
              </a:prstGeom>
              <a:noFill/>
            </p:spPr>
            <p:txBody>
              <a:bodyPr wrap="square" lIns="0" tIns="0" rIns="0" bIns="0" rtlCol="0" anchor="ctr">
                <a:spAutoFit/>
              </a:bodyPr>
              <a:lstStyle/>
              <a:p>
                <a:r>
                  <a:rPr lang="en-US" sz="1200" b="1" dirty="0" err="1">
                    <a:solidFill>
                      <a:srgbClr val="FFFFFF"/>
                    </a:solidFill>
                    <a:latin typeface="Roboto" panose="02000000000000000000" pitchFamily="2" charset="0"/>
                    <a:ea typeface="Roboto" panose="02000000000000000000" pitchFamily="2" charset="0"/>
                  </a:rPr>
                  <a:t>Email@scorefor.com</a:t>
                </a:r>
                <a:endParaRPr lang="en-US" sz="1200" dirty="0">
                  <a:solidFill>
                    <a:srgbClr val="FFFFFF"/>
                  </a:solidFill>
                  <a:latin typeface="Roboto" panose="02000000000000000000" pitchFamily="2" charset="0"/>
                  <a:ea typeface="Roboto" panose="02000000000000000000" pitchFamily="2" charset="0"/>
                </a:endParaRPr>
              </a:p>
            </p:txBody>
          </p:sp>
        </p:grpSp>
        <p:grpSp>
          <p:nvGrpSpPr>
            <p:cNvPr id="38" name="Group 37">
              <a:extLst>
                <a:ext uri="{FF2B5EF4-FFF2-40B4-BE49-F238E27FC236}">
                  <a16:creationId xmlns:a16="http://schemas.microsoft.com/office/drawing/2014/main" id="{E8EDFD8B-5BFD-A741-8E21-A852E32C201E}"/>
                </a:ext>
              </a:extLst>
            </p:cNvPr>
            <p:cNvGrpSpPr/>
            <p:nvPr/>
          </p:nvGrpSpPr>
          <p:grpSpPr>
            <a:xfrm>
              <a:off x="7354303" y="5062751"/>
              <a:ext cx="2086660" cy="209979"/>
              <a:chOff x="7354303" y="5108792"/>
              <a:chExt cx="2086660" cy="209979"/>
            </a:xfrm>
          </p:grpSpPr>
          <p:grpSp>
            <p:nvGrpSpPr>
              <p:cNvPr id="50" name="Graphic 18">
                <a:extLst>
                  <a:ext uri="{FF2B5EF4-FFF2-40B4-BE49-F238E27FC236}">
                    <a16:creationId xmlns:a16="http://schemas.microsoft.com/office/drawing/2014/main" id="{DB8C3753-6318-0747-AA47-E3952953D5EB}"/>
                  </a:ext>
                </a:extLst>
              </p:cNvPr>
              <p:cNvGrpSpPr>
                <a:grpSpLocks noChangeAspect="1"/>
              </p:cNvGrpSpPr>
              <p:nvPr/>
            </p:nvGrpSpPr>
            <p:grpSpPr>
              <a:xfrm>
                <a:off x="7354303" y="5108792"/>
                <a:ext cx="209979" cy="209979"/>
                <a:chOff x="8845639" y="4754735"/>
                <a:chExt cx="450109" cy="450109"/>
              </a:xfrm>
              <a:solidFill>
                <a:srgbClr val="FFFFFF"/>
              </a:solidFill>
            </p:grpSpPr>
            <p:sp>
              <p:nvSpPr>
                <p:cNvPr id="52" name="Freeform 51">
                  <a:extLst>
                    <a:ext uri="{FF2B5EF4-FFF2-40B4-BE49-F238E27FC236}">
                      <a16:creationId xmlns:a16="http://schemas.microsoft.com/office/drawing/2014/main" id="{59015A6D-CC92-1943-B18D-8EF75639533D}"/>
                    </a:ext>
                  </a:extLst>
                </p:cNvPr>
                <p:cNvSpPr/>
                <p:nvPr/>
              </p:nvSpPr>
              <p:spPr>
                <a:xfrm>
                  <a:off x="8957062" y="4880470"/>
                  <a:ext cx="100630" cy="86091"/>
                </a:xfrm>
                <a:custGeom>
                  <a:avLst/>
                  <a:gdLst>
                    <a:gd name="connsiteX0" fmla="*/ 16201 w 100630"/>
                    <a:gd name="connsiteY0" fmla="*/ 0 h 86091"/>
                    <a:gd name="connsiteX1" fmla="*/ 0 w 100630"/>
                    <a:gd name="connsiteY1" fmla="*/ 86091 h 86091"/>
                    <a:gd name="connsiteX2" fmla="*/ 100630 w 100630"/>
                    <a:gd name="connsiteY2" fmla="*/ 86091 h 86091"/>
                    <a:gd name="connsiteX3" fmla="*/ 100630 w 100630"/>
                    <a:gd name="connsiteY3" fmla="*/ 0 h 86091"/>
                    <a:gd name="connsiteX4" fmla="*/ 16201 w 100630"/>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30" h="86091">
                      <a:moveTo>
                        <a:pt x="16201" y="0"/>
                      </a:moveTo>
                      <a:cubicBezTo>
                        <a:pt x="6644" y="27269"/>
                        <a:pt x="1222" y="56017"/>
                        <a:pt x="0" y="86091"/>
                      </a:cubicBezTo>
                      <a:lnTo>
                        <a:pt x="100630" y="86091"/>
                      </a:lnTo>
                      <a:lnTo>
                        <a:pt x="100630" y="0"/>
                      </a:lnTo>
                      <a:lnTo>
                        <a:pt x="16201"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53" name="Freeform 52">
                  <a:extLst>
                    <a:ext uri="{FF2B5EF4-FFF2-40B4-BE49-F238E27FC236}">
                      <a16:creationId xmlns:a16="http://schemas.microsoft.com/office/drawing/2014/main" id="{1AD9D8D0-56EE-4B44-9444-DBF2F079C475}"/>
                    </a:ext>
                  </a:extLst>
                </p:cNvPr>
                <p:cNvSpPr/>
                <p:nvPr/>
              </p:nvSpPr>
              <p:spPr>
                <a:xfrm>
                  <a:off x="8984039" y="4755774"/>
                  <a:ext cx="73653" cy="98274"/>
                </a:xfrm>
                <a:custGeom>
                  <a:avLst/>
                  <a:gdLst>
                    <a:gd name="connsiteX0" fmla="*/ 32956 w 73653"/>
                    <a:gd name="connsiteY0" fmla="*/ 43875 h 98274"/>
                    <a:gd name="connsiteX1" fmla="*/ 0 w 73653"/>
                    <a:gd name="connsiteY1" fmla="*/ 98275 h 98274"/>
                    <a:gd name="connsiteX2" fmla="*/ 73653 w 73653"/>
                    <a:gd name="connsiteY2" fmla="*/ 98275 h 98274"/>
                    <a:gd name="connsiteX3" fmla="*/ 73653 w 73653"/>
                    <a:gd name="connsiteY3" fmla="*/ 0 h 98274"/>
                    <a:gd name="connsiteX4" fmla="*/ 32956 w 73653"/>
                    <a:gd name="connsiteY4" fmla="*/ 43875 h 98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53" h="98274">
                      <a:moveTo>
                        <a:pt x="32956" y="43875"/>
                      </a:moveTo>
                      <a:cubicBezTo>
                        <a:pt x="19835" y="61168"/>
                        <a:pt x="8852" y="79326"/>
                        <a:pt x="0" y="98275"/>
                      </a:cubicBezTo>
                      <a:lnTo>
                        <a:pt x="73653" y="98275"/>
                      </a:lnTo>
                      <a:lnTo>
                        <a:pt x="73653" y="0"/>
                      </a:lnTo>
                      <a:cubicBezTo>
                        <a:pt x="62340" y="9960"/>
                        <a:pt x="47594" y="24584"/>
                        <a:pt x="32956" y="43875"/>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54" name="Freeform 53">
                  <a:extLst>
                    <a:ext uri="{FF2B5EF4-FFF2-40B4-BE49-F238E27FC236}">
                      <a16:creationId xmlns:a16="http://schemas.microsoft.com/office/drawing/2014/main" id="{1244018C-4766-B849-AF4D-6BFDD091AB11}"/>
                    </a:ext>
                  </a:extLst>
                </p:cNvPr>
                <p:cNvSpPr/>
                <p:nvPr/>
              </p:nvSpPr>
              <p:spPr>
                <a:xfrm>
                  <a:off x="8845639" y="4880470"/>
                  <a:ext cx="99895" cy="86091"/>
                </a:xfrm>
                <a:custGeom>
                  <a:avLst/>
                  <a:gdLst>
                    <a:gd name="connsiteX0" fmla="*/ 22542 w 99895"/>
                    <a:gd name="connsiteY0" fmla="*/ 0 h 86091"/>
                    <a:gd name="connsiteX1" fmla="*/ 0 w 99895"/>
                    <a:gd name="connsiteY1" fmla="*/ 86091 h 86091"/>
                    <a:gd name="connsiteX2" fmla="*/ 84999 w 99895"/>
                    <a:gd name="connsiteY2" fmla="*/ 86091 h 86091"/>
                    <a:gd name="connsiteX3" fmla="*/ 99895 w 99895"/>
                    <a:gd name="connsiteY3" fmla="*/ 0 h 86091"/>
                    <a:gd name="connsiteX4" fmla="*/ 22542 w 99895"/>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95" h="86091">
                      <a:moveTo>
                        <a:pt x="22542" y="0"/>
                      </a:moveTo>
                      <a:cubicBezTo>
                        <a:pt x="9441" y="26661"/>
                        <a:pt x="1738" y="55811"/>
                        <a:pt x="0" y="86091"/>
                      </a:cubicBezTo>
                      <a:lnTo>
                        <a:pt x="84999" y="86091"/>
                      </a:lnTo>
                      <a:cubicBezTo>
                        <a:pt x="86139" y="56391"/>
                        <a:pt x="91132" y="27548"/>
                        <a:pt x="99895" y="0"/>
                      </a:cubicBezTo>
                      <a:lnTo>
                        <a:pt x="22542"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55" name="Freeform 54">
                  <a:extLst>
                    <a:ext uri="{FF2B5EF4-FFF2-40B4-BE49-F238E27FC236}">
                      <a16:creationId xmlns:a16="http://schemas.microsoft.com/office/drawing/2014/main" id="{FB7529E4-0BFF-BE4E-97D9-ABC25AA5A201}"/>
                    </a:ext>
                  </a:extLst>
                </p:cNvPr>
                <p:cNvSpPr/>
                <p:nvPr/>
              </p:nvSpPr>
              <p:spPr>
                <a:xfrm>
                  <a:off x="8957085" y="4992980"/>
                  <a:ext cx="100607" cy="86091"/>
                </a:xfrm>
                <a:custGeom>
                  <a:avLst/>
                  <a:gdLst>
                    <a:gd name="connsiteX0" fmla="*/ 0 w 100607"/>
                    <a:gd name="connsiteY0" fmla="*/ 0 h 86091"/>
                    <a:gd name="connsiteX1" fmla="*/ 16419 w 100607"/>
                    <a:gd name="connsiteY1" fmla="*/ 86091 h 86091"/>
                    <a:gd name="connsiteX2" fmla="*/ 100607 w 100607"/>
                    <a:gd name="connsiteY2" fmla="*/ 86091 h 86091"/>
                    <a:gd name="connsiteX3" fmla="*/ 100607 w 100607"/>
                    <a:gd name="connsiteY3" fmla="*/ 0 h 86091"/>
                    <a:gd name="connsiteX4" fmla="*/ 0 w 100607"/>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7" h="86091">
                      <a:moveTo>
                        <a:pt x="0" y="0"/>
                      </a:moveTo>
                      <a:cubicBezTo>
                        <a:pt x="1364" y="32374"/>
                        <a:pt x="7640" y="61105"/>
                        <a:pt x="16419" y="86091"/>
                      </a:cubicBezTo>
                      <a:lnTo>
                        <a:pt x="100607" y="86091"/>
                      </a:lnTo>
                      <a:lnTo>
                        <a:pt x="100607" y="0"/>
                      </a:lnTo>
                      <a:lnTo>
                        <a:pt x="0"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56" name="Freeform 55">
                  <a:extLst>
                    <a:ext uri="{FF2B5EF4-FFF2-40B4-BE49-F238E27FC236}">
                      <a16:creationId xmlns:a16="http://schemas.microsoft.com/office/drawing/2014/main" id="{42F31C61-8E27-6E4C-B698-6C3DA8F44C4A}"/>
                    </a:ext>
                  </a:extLst>
                </p:cNvPr>
                <p:cNvSpPr/>
                <p:nvPr/>
              </p:nvSpPr>
              <p:spPr>
                <a:xfrm>
                  <a:off x="8984248" y="5105492"/>
                  <a:ext cx="73444" cy="98312"/>
                </a:xfrm>
                <a:custGeom>
                  <a:avLst/>
                  <a:gdLst>
                    <a:gd name="connsiteX0" fmla="*/ 0 w 73444"/>
                    <a:gd name="connsiteY0" fmla="*/ 0 h 98312"/>
                    <a:gd name="connsiteX1" fmla="*/ 33383 w 73444"/>
                    <a:gd name="connsiteY1" fmla="*/ 55237 h 98312"/>
                    <a:gd name="connsiteX2" fmla="*/ 73444 w 73444"/>
                    <a:gd name="connsiteY2" fmla="*/ 98313 h 98312"/>
                    <a:gd name="connsiteX3" fmla="*/ 73444 w 73444"/>
                    <a:gd name="connsiteY3" fmla="*/ 1 h 98312"/>
                    <a:gd name="connsiteX4" fmla="*/ 0 w 73444"/>
                    <a:gd name="connsiteY4" fmla="*/ 1 h 9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44" h="98312">
                      <a:moveTo>
                        <a:pt x="0" y="0"/>
                      </a:moveTo>
                      <a:cubicBezTo>
                        <a:pt x="10345" y="22261"/>
                        <a:pt x="22287" y="40716"/>
                        <a:pt x="33383" y="55237"/>
                      </a:cubicBezTo>
                      <a:cubicBezTo>
                        <a:pt x="47879" y="74205"/>
                        <a:pt x="62330" y="88531"/>
                        <a:pt x="73444" y="98313"/>
                      </a:cubicBezTo>
                      <a:lnTo>
                        <a:pt x="73444" y="1"/>
                      </a:lnTo>
                      <a:lnTo>
                        <a:pt x="0" y="1"/>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57" name="Freeform 56">
                  <a:extLst>
                    <a:ext uri="{FF2B5EF4-FFF2-40B4-BE49-F238E27FC236}">
                      <a16:creationId xmlns:a16="http://schemas.microsoft.com/office/drawing/2014/main" id="{E07AEE04-6F2E-7743-905E-610BFF0F38F8}"/>
                    </a:ext>
                  </a:extLst>
                </p:cNvPr>
                <p:cNvSpPr/>
                <p:nvPr/>
              </p:nvSpPr>
              <p:spPr>
                <a:xfrm>
                  <a:off x="9084114" y="4880470"/>
                  <a:ext cx="100187" cy="86091"/>
                </a:xfrm>
                <a:custGeom>
                  <a:avLst/>
                  <a:gdLst>
                    <a:gd name="connsiteX0" fmla="*/ 83768 w 100187"/>
                    <a:gd name="connsiteY0" fmla="*/ 0 h 86091"/>
                    <a:gd name="connsiteX1" fmla="*/ 0 w 100187"/>
                    <a:gd name="connsiteY1" fmla="*/ 0 h 86091"/>
                    <a:gd name="connsiteX2" fmla="*/ 0 w 100187"/>
                    <a:gd name="connsiteY2" fmla="*/ 86091 h 86091"/>
                    <a:gd name="connsiteX3" fmla="*/ 100187 w 100187"/>
                    <a:gd name="connsiteY3" fmla="*/ 86091 h 86091"/>
                    <a:gd name="connsiteX4" fmla="*/ 83768 w 100187"/>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87" h="86091">
                      <a:moveTo>
                        <a:pt x="83768" y="0"/>
                      </a:moveTo>
                      <a:lnTo>
                        <a:pt x="0" y="0"/>
                      </a:lnTo>
                      <a:lnTo>
                        <a:pt x="0" y="86091"/>
                      </a:lnTo>
                      <a:lnTo>
                        <a:pt x="100187" y="86091"/>
                      </a:lnTo>
                      <a:cubicBezTo>
                        <a:pt x="98824" y="53716"/>
                        <a:pt x="92546" y="24985"/>
                        <a:pt x="83768" y="0"/>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58" name="Freeform 57">
                  <a:extLst>
                    <a:ext uri="{FF2B5EF4-FFF2-40B4-BE49-F238E27FC236}">
                      <a16:creationId xmlns:a16="http://schemas.microsoft.com/office/drawing/2014/main" id="{75B88CC7-929B-974A-9490-38552B306E08}"/>
                    </a:ext>
                  </a:extLst>
                </p:cNvPr>
                <p:cNvSpPr/>
                <p:nvPr/>
              </p:nvSpPr>
              <p:spPr>
                <a:xfrm>
                  <a:off x="8845639" y="4992980"/>
                  <a:ext cx="99895" cy="86091"/>
                </a:xfrm>
                <a:custGeom>
                  <a:avLst/>
                  <a:gdLst>
                    <a:gd name="connsiteX0" fmla="*/ 84999 w 99895"/>
                    <a:gd name="connsiteY0" fmla="*/ 0 h 86091"/>
                    <a:gd name="connsiteX1" fmla="*/ 0 w 99895"/>
                    <a:gd name="connsiteY1" fmla="*/ 0 h 86091"/>
                    <a:gd name="connsiteX2" fmla="*/ 22542 w 99895"/>
                    <a:gd name="connsiteY2" fmla="*/ 86091 h 86091"/>
                    <a:gd name="connsiteX3" fmla="*/ 99895 w 99895"/>
                    <a:gd name="connsiteY3" fmla="*/ 86091 h 86091"/>
                    <a:gd name="connsiteX4" fmla="*/ 84999 w 99895"/>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95" h="86091">
                      <a:moveTo>
                        <a:pt x="84999" y="0"/>
                      </a:moveTo>
                      <a:lnTo>
                        <a:pt x="0" y="0"/>
                      </a:lnTo>
                      <a:cubicBezTo>
                        <a:pt x="1738" y="30280"/>
                        <a:pt x="9441" y="59430"/>
                        <a:pt x="22542" y="86091"/>
                      </a:cubicBezTo>
                      <a:lnTo>
                        <a:pt x="99895" y="86091"/>
                      </a:lnTo>
                      <a:cubicBezTo>
                        <a:pt x="91132" y="58544"/>
                        <a:pt x="86139" y="29700"/>
                        <a:pt x="84999" y="0"/>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59" name="Freeform 58">
                  <a:extLst>
                    <a:ext uri="{FF2B5EF4-FFF2-40B4-BE49-F238E27FC236}">
                      <a16:creationId xmlns:a16="http://schemas.microsoft.com/office/drawing/2014/main" id="{3AD1E17A-4920-7848-88B0-C540DF299DD6}"/>
                    </a:ext>
                  </a:extLst>
                </p:cNvPr>
                <p:cNvSpPr/>
                <p:nvPr/>
              </p:nvSpPr>
              <p:spPr>
                <a:xfrm>
                  <a:off x="9084112" y="4756107"/>
                  <a:ext cx="73024" cy="97943"/>
                </a:xfrm>
                <a:custGeom>
                  <a:avLst/>
                  <a:gdLst>
                    <a:gd name="connsiteX0" fmla="*/ 39641 w 73024"/>
                    <a:gd name="connsiteY0" fmla="*/ 42707 h 97943"/>
                    <a:gd name="connsiteX1" fmla="*/ 0 w 73024"/>
                    <a:gd name="connsiteY1" fmla="*/ 0 h 97943"/>
                    <a:gd name="connsiteX2" fmla="*/ 0 w 73024"/>
                    <a:gd name="connsiteY2" fmla="*/ 97944 h 97943"/>
                    <a:gd name="connsiteX3" fmla="*/ 73024 w 73024"/>
                    <a:gd name="connsiteY3" fmla="*/ 97944 h 97943"/>
                    <a:gd name="connsiteX4" fmla="*/ 39641 w 73024"/>
                    <a:gd name="connsiteY4" fmla="*/ 42707 h 9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4" h="97943">
                      <a:moveTo>
                        <a:pt x="39641" y="42707"/>
                      </a:moveTo>
                      <a:cubicBezTo>
                        <a:pt x="25329" y="23978"/>
                        <a:pt x="11058" y="9772"/>
                        <a:pt x="0" y="0"/>
                      </a:cubicBezTo>
                      <a:lnTo>
                        <a:pt x="0" y="97944"/>
                      </a:lnTo>
                      <a:lnTo>
                        <a:pt x="73024" y="97944"/>
                      </a:lnTo>
                      <a:cubicBezTo>
                        <a:pt x="62679" y="75682"/>
                        <a:pt x="50737" y="57226"/>
                        <a:pt x="39641" y="42707"/>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60" name="Freeform 59">
                  <a:extLst>
                    <a:ext uri="{FF2B5EF4-FFF2-40B4-BE49-F238E27FC236}">
                      <a16:creationId xmlns:a16="http://schemas.microsoft.com/office/drawing/2014/main" id="{82B56271-1E8B-8A4E-910B-D00AA8C0E625}"/>
                    </a:ext>
                  </a:extLst>
                </p:cNvPr>
                <p:cNvSpPr/>
                <p:nvPr/>
              </p:nvSpPr>
              <p:spPr>
                <a:xfrm>
                  <a:off x="8883483" y="4761362"/>
                  <a:ext cx="130979" cy="92687"/>
                </a:xfrm>
                <a:custGeom>
                  <a:avLst/>
                  <a:gdLst>
                    <a:gd name="connsiteX0" fmla="*/ 27794 w 130979"/>
                    <a:gd name="connsiteY0" fmla="*/ 58992 h 92687"/>
                    <a:gd name="connsiteX1" fmla="*/ 0 w 130979"/>
                    <a:gd name="connsiteY1" fmla="*/ 92686 h 92687"/>
                    <a:gd name="connsiteX2" fmla="*/ 71763 w 130979"/>
                    <a:gd name="connsiteY2" fmla="*/ 92686 h 92687"/>
                    <a:gd name="connsiteX3" fmla="*/ 71763 w 130979"/>
                    <a:gd name="connsiteY3" fmla="*/ 92687 h 92687"/>
                    <a:gd name="connsiteX4" fmla="*/ 113158 w 130979"/>
                    <a:gd name="connsiteY4" fmla="*/ 21409 h 92687"/>
                    <a:gd name="connsiteX5" fmla="*/ 130979 w 130979"/>
                    <a:gd name="connsiteY5" fmla="*/ 0 h 92687"/>
                    <a:gd name="connsiteX6" fmla="*/ 27794 w 130979"/>
                    <a:gd name="connsiteY6" fmla="*/ 58992 h 92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79" h="92687">
                      <a:moveTo>
                        <a:pt x="27794" y="58992"/>
                      </a:moveTo>
                      <a:cubicBezTo>
                        <a:pt x="17356" y="69430"/>
                        <a:pt x="8076" y="80715"/>
                        <a:pt x="0" y="92686"/>
                      </a:cubicBezTo>
                      <a:lnTo>
                        <a:pt x="71763" y="92686"/>
                      </a:lnTo>
                      <a:lnTo>
                        <a:pt x="71763" y="92687"/>
                      </a:lnTo>
                      <a:cubicBezTo>
                        <a:pt x="82349" y="67480"/>
                        <a:pt x="96242" y="43546"/>
                        <a:pt x="113158" y="21409"/>
                      </a:cubicBezTo>
                      <a:cubicBezTo>
                        <a:pt x="119165" y="13547"/>
                        <a:pt x="125169" y="6418"/>
                        <a:pt x="130979" y="0"/>
                      </a:cubicBezTo>
                      <a:cubicBezTo>
                        <a:pt x="92275" y="9894"/>
                        <a:pt x="56781" y="30005"/>
                        <a:pt x="27794" y="58992"/>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61" name="Freeform 60">
                  <a:extLst>
                    <a:ext uri="{FF2B5EF4-FFF2-40B4-BE49-F238E27FC236}">
                      <a16:creationId xmlns:a16="http://schemas.microsoft.com/office/drawing/2014/main" id="{4A9CCD3E-CFA1-A848-85DA-595B7DD4E624}"/>
                    </a:ext>
                  </a:extLst>
                </p:cNvPr>
                <p:cNvSpPr/>
                <p:nvPr/>
              </p:nvSpPr>
              <p:spPr>
                <a:xfrm>
                  <a:off x="8883483" y="5105491"/>
                  <a:ext cx="130979" cy="92685"/>
                </a:xfrm>
                <a:custGeom>
                  <a:avLst/>
                  <a:gdLst>
                    <a:gd name="connsiteX0" fmla="*/ 113158 w 130979"/>
                    <a:gd name="connsiteY0" fmla="*/ 71278 h 92685"/>
                    <a:gd name="connsiteX1" fmla="*/ 71763 w 130979"/>
                    <a:gd name="connsiteY1" fmla="*/ 0 h 92685"/>
                    <a:gd name="connsiteX2" fmla="*/ 0 w 130979"/>
                    <a:gd name="connsiteY2" fmla="*/ 0 h 92685"/>
                    <a:gd name="connsiteX3" fmla="*/ 27794 w 130979"/>
                    <a:gd name="connsiteY3" fmla="*/ 33695 h 92685"/>
                    <a:gd name="connsiteX4" fmla="*/ 130979 w 130979"/>
                    <a:gd name="connsiteY4" fmla="*/ 92686 h 92685"/>
                    <a:gd name="connsiteX5" fmla="*/ 113158 w 130979"/>
                    <a:gd name="connsiteY5" fmla="*/ 71278 h 9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979" h="92685">
                      <a:moveTo>
                        <a:pt x="113158" y="71278"/>
                      </a:moveTo>
                      <a:cubicBezTo>
                        <a:pt x="96241" y="49141"/>
                        <a:pt x="82349" y="25207"/>
                        <a:pt x="71763" y="0"/>
                      </a:cubicBezTo>
                      <a:lnTo>
                        <a:pt x="0" y="0"/>
                      </a:lnTo>
                      <a:cubicBezTo>
                        <a:pt x="8076" y="11971"/>
                        <a:pt x="17356" y="23257"/>
                        <a:pt x="27794" y="33695"/>
                      </a:cubicBezTo>
                      <a:cubicBezTo>
                        <a:pt x="56782" y="62682"/>
                        <a:pt x="92276" y="82793"/>
                        <a:pt x="130979" y="92686"/>
                      </a:cubicBezTo>
                      <a:cubicBezTo>
                        <a:pt x="125169" y="86269"/>
                        <a:pt x="119165" y="79141"/>
                        <a:pt x="113158" y="71278"/>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62" name="Freeform 61">
                  <a:extLst>
                    <a:ext uri="{FF2B5EF4-FFF2-40B4-BE49-F238E27FC236}">
                      <a16:creationId xmlns:a16="http://schemas.microsoft.com/office/drawing/2014/main" id="{D5E059BA-1C16-404B-ACC9-410D44C039B5}"/>
                    </a:ext>
                  </a:extLst>
                </p:cNvPr>
                <p:cNvSpPr/>
                <p:nvPr/>
              </p:nvSpPr>
              <p:spPr>
                <a:xfrm>
                  <a:off x="9126924" y="5105492"/>
                  <a:ext cx="130979" cy="92685"/>
                </a:xfrm>
                <a:custGeom>
                  <a:avLst/>
                  <a:gdLst>
                    <a:gd name="connsiteX0" fmla="*/ 59216 w 130979"/>
                    <a:gd name="connsiteY0" fmla="*/ 0 h 92685"/>
                    <a:gd name="connsiteX1" fmla="*/ 59216 w 130979"/>
                    <a:gd name="connsiteY1" fmla="*/ 0 h 92685"/>
                    <a:gd name="connsiteX2" fmla="*/ 17821 w 130979"/>
                    <a:gd name="connsiteY2" fmla="*/ 71277 h 92685"/>
                    <a:gd name="connsiteX3" fmla="*/ 0 w 130979"/>
                    <a:gd name="connsiteY3" fmla="*/ 92686 h 92685"/>
                    <a:gd name="connsiteX4" fmla="*/ 103185 w 130979"/>
                    <a:gd name="connsiteY4" fmla="*/ 33695 h 92685"/>
                    <a:gd name="connsiteX5" fmla="*/ 130979 w 130979"/>
                    <a:gd name="connsiteY5" fmla="*/ 0 h 92685"/>
                    <a:gd name="connsiteX6" fmla="*/ 59216 w 130979"/>
                    <a:gd name="connsiteY6" fmla="*/ 0 h 9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79" h="92685">
                      <a:moveTo>
                        <a:pt x="59216" y="0"/>
                      </a:moveTo>
                      <a:lnTo>
                        <a:pt x="59216" y="0"/>
                      </a:lnTo>
                      <a:cubicBezTo>
                        <a:pt x="48630" y="25206"/>
                        <a:pt x="34737" y="49140"/>
                        <a:pt x="17821" y="71277"/>
                      </a:cubicBezTo>
                      <a:cubicBezTo>
                        <a:pt x="11814" y="79140"/>
                        <a:pt x="5810" y="86268"/>
                        <a:pt x="0" y="92686"/>
                      </a:cubicBezTo>
                      <a:cubicBezTo>
                        <a:pt x="38704" y="82792"/>
                        <a:pt x="74198" y="62681"/>
                        <a:pt x="103185" y="33695"/>
                      </a:cubicBezTo>
                      <a:cubicBezTo>
                        <a:pt x="113623" y="23256"/>
                        <a:pt x="122903" y="11971"/>
                        <a:pt x="130979" y="0"/>
                      </a:cubicBezTo>
                      <a:lnTo>
                        <a:pt x="59216"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63" name="Freeform 62">
                  <a:extLst>
                    <a:ext uri="{FF2B5EF4-FFF2-40B4-BE49-F238E27FC236}">
                      <a16:creationId xmlns:a16="http://schemas.microsoft.com/office/drawing/2014/main" id="{546C7959-058E-B647-BF5E-9039856DD346}"/>
                    </a:ext>
                  </a:extLst>
                </p:cNvPr>
                <p:cNvSpPr/>
                <p:nvPr/>
              </p:nvSpPr>
              <p:spPr>
                <a:xfrm>
                  <a:off x="9084113" y="5105492"/>
                  <a:ext cx="73233" cy="97903"/>
                </a:xfrm>
                <a:custGeom>
                  <a:avLst/>
                  <a:gdLst>
                    <a:gd name="connsiteX0" fmla="*/ 0 w 73233"/>
                    <a:gd name="connsiteY0" fmla="*/ 0 h 97903"/>
                    <a:gd name="connsiteX1" fmla="*/ 0 w 73233"/>
                    <a:gd name="connsiteY1" fmla="*/ 97904 h 97903"/>
                    <a:gd name="connsiteX2" fmla="*/ 40277 w 73233"/>
                    <a:gd name="connsiteY2" fmla="*/ 54400 h 97903"/>
                    <a:gd name="connsiteX3" fmla="*/ 73233 w 73233"/>
                    <a:gd name="connsiteY3" fmla="*/ 0 h 97903"/>
                    <a:gd name="connsiteX4" fmla="*/ 0 w 73233"/>
                    <a:gd name="connsiteY4" fmla="*/ 0 h 97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33" h="97903">
                      <a:moveTo>
                        <a:pt x="0" y="0"/>
                      </a:moveTo>
                      <a:lnTo>
                        <a:pt x="0" y="97904"/>
                      </a:lnTo>
                      <a:cubicBezTo>
                        <a:pt x="11259" y="87952"/>
                        <a:pt x="25821" y="73451"/>
                        <a:pt x="40277" y="54400"/>
                      </a:cubicBezTo>
                      <a:cubicBezTo>
                        <a:pt x="53399" y="37106"/>
                        <a:pt x="64381" y="18949"/>
                        <a:pt x="73233" y="0"/>
                      </a:cubicBezTo>
                      <a:lnTo>
                        <a:pt x="0"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64" name="Freeform 63">
                  <a:extLst>
                    <a:ext uri="{FF2B5EF4-FFF2-40B4-BE49-F238E27FC236}">
                      <a16:creationId xmlns:a16="http://schemas.microsoft.com/office/drawing/2014/main" id="{58D0EAD2-145F-3649-9A5D-14FD53FF5F78}"/>
                    </a:ext>
                  </a:extLst>
                </p:cNvPr>
                <p:cNvSpPr/>
                <p:nvPr/>
              </p:nvSpPr>
              <p:spPr>
                <a:xfrm>
                  <a:off x="9126924" y="4761364"/>
                  <a:ext cx="130979" cy="92686"/>
                </a:xfrm>
                <a:custGeom>
                  <a:avLst/>
                  <a:gdLst>
                    <a:gd name="connsiteX0" fmla="*/ 103185 w 130979"/>
                    <a:gd name="connsiteY0" fmla="*/ 58991 h 92686"/>
                    <a:gd name="connsiteX1" fmla="*/ 0 w 130979"/>
                    <a:gd name="connsiteY1" fmla="*/ 0 h 92686"/>
                    <a:gd name="connsiteX2" fmla="*/ 17821 w 130979"/>
                    <a:gd name="connsiteY2" fmla="*/ 21408 h 92686"/>
                    <a:gd name="connsiteX3" fmla="*/ 59216 w 130979"/>
                    <a:gd name="connsiteY3" fmla="*/ 92686 h 92686"/>
                    <a:gd name="connsiteX4" fmla="*/ 130979 w 130979"/>
                    <a:gd name="connsiteY4" fmla="*/ 92686 h 92686"/>
                    <a:gd name="connsiteX5" fmla="*/ 103185 w 130979"/>
                    <a:gd name="connsiteY5" fmla="*/ 58991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979" h="92686">
                      <a:moveTo>
                        <a:pt x="103185" y="58991"/>
                      </a:moveTo>
                      <a:cubicBezTo>
                        <a:pt x="74197" y="30003"/>
                        <a:pt x="38703" y="9893"/>
                        <a:pt x="0" y="0"/>
                      </a:cubicBezTo>
                      <a:cubicBezTo>
                        <a:pt x="5811" y="6418"/>
                        <a:pt x="11814" y="13545"/>
                        <a:pt x="17821" y="21408"/>
                      </a:cubicBezTo>
                      <a:cubicBezTo>
                        <a:pt x="34738" y="43545"/>
                        <a:pt x="48630" y="67479"/>
                        <a:pt x="59216" y="92686"/>
                      </a:cubicBezTo>
                      <a:lnTo>
                        <a:pt x="130979" y="92686"/>
                      </a:lnTo>
                      <a:cubicBezTo>
                        <a:pt x="122903" y="80715"/>
                        <a:pt x="113623" y="69428"/>
                        <a:pt x="103185" y="58991"/>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65" name="Freeform 64">
                  <a:extLst>
                    <a:ext uri="{FF2B5EF4-FFF2-40B4-BE49-F238E27FC236}">
                      <a16:creationId xmlns:a16="http://schemas.microsoft.com/office/drawing/2014/main" id="{53DD687A-C11E-A846-B288-4F44A67A1C10}"/>
                    </a:ext>
                  </a:extLst>
                </p:cNvPr>
                <p:cNvSpPr/>
                <p:nvPr/>
              </p:nvSpPr>
              <p:spPr>
                <a:xfrm>
                  <a:off x="9195853" y="4880470"/>
                  <a:ext cx="99894" cy="86091"/>
                </a:xfrm>
                <a:custGeom>
                  <a:avLst/>
                  <a:gdLst>
                    <a:gd name="connsiteX0" fmla="*/ 77352 w 99894"/>
                    <a:gd name="connsiteY0" fmla="*/ 0 h 86091"/>
                    <a:gd name="connsiteX1" fmla="*/ 0 w 99894"/>
                    <a:gd name="connsiteY1" fmla="*/ 0 h 86091"/>
                    <a:gd name="connsiteX2" fmla="*/ 14896 w 99894"/>
                    <a:gd name="connsiteY2" fmla="*/ 86091 h 86091"/>
                    <a:gd name="connsiteX3" fmla="*/ 99894 w 99894"/>
                    <a:gd name="connsiteY3" fmla="*/ 86091 h 86091"/>
                    <a:gd name="connsiteX4" fmla="*/ 77352 w 99894"/>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94" h="86091">
                      <a:moveTo>
                        <a:pt x="77352" y="0"/>
                      </a:moveTo>
                      <a:lnTo>
                        <a:pt x="0" y="0"/>
                      </a:lnTo>
                      <a:cubicBezTo>
                        <a:pt x="8762" y="27548"/>
                        <a:pt x="13756" y="56392"/>
                        <a:pt x="14896" y="86091"/>
                      </a:cubicBezTo>
                      <a:lnTo>
                        <a:pt x="99894" y="86091"/>
                      </a:lnTo>
                      <a:cubicBezTo>
                        <a:pt x="98156" y="55811"/>
                        <a:pt x="90453" y="26661"/>
                        <a:pt x="77352" y="0"/>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66" name="Freeform 65">
                  <a:extLst>
                    <a:ext uri="{FF2B5EF4-FFF2-40B4-BE49-F238E27FC236}">
                      <a16:creationId xmlns:a16="http://schemas.microsoft.com/office/drawing/2014/main" id="{54E95022-BDA4-3A4B-A486-15CE37AE026E}"/>
                    </a:ext>
                  </a:extLst>
                </p:cNvPr>
                <p:cNvSpPr/>
                <p:nvPr/>
              </p:nvSpPr>
              <p:spPr>
                <a:xfrm>
                  <a:off x="9084113" y="4992980"/>
                  <a:ext cx="100210" cy="86091"/>
                </a:xfrm>
                <a:custGeom>
                  <a:avLst/>
                  <a:gdLst>
                    <a:gd name="connsiteX0" fmla="*/ 0 w 100210"/>
                    <a:gd name="connsiteY0" fmla="*/ 0 h 86091"/>
                    <a:gd name="connsiteX1" fmla="*/ 0 w 100210"/>
                    <a:gd name="connsiteY1" fmla="*/ 86091 h 86091"/>
                    <a:gd name="connsiteX2" fmla="*/ 84009 w 100210"/>
                    <a:gd name="connsiteY2" fmla="*/ 86091 h 86091"/>
                    <a:gd name="connsiteX3" fmla="*/ 100211 w 100210"/>
                    <a:gd name="connsiteY3" fmla="*/ 0 h 86091"/>
                    <a:gd name="connsiteX4" fmla="*/ 0 w 100210"/>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10" h="86091">
                      <a:moveTo>
                        <a:pt x="0" y="0"/>
                      </a:moveTo>
                      <a:lnTo>
                        <a:pt x="0" y="86091"/>
                      </a:lnTo>
                      <a:lnTo>
                        <a:pt x="84009" y="86091"/>
                      </a:lnTo>
                      <a:cubicBezTo>
                        <a:pt x="93567" y="58823"/>
                        <a:pt x="98989" y="30074"/>
                        <a:pt x="100211" y="0"/>
                      </a:cubicBezTo>
                      <a:lnTo>
                        <a:pt x="0"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67" name="Freeform 66">
                  <a:extLst>
                    <a:ext uri="{FF2B5EF4-FFF2-40B4-BE49-F238E27FC236}">
                      <a16:creationId xmlns:a16="http://schemas.microsoft.com/office/drawing/2014/main" id="{2A4E494A-6CB7-4042-9CBE-F462EFE51082}"/>
                    </a:ext>
                  </a:extLst>
                </p:cNvPr>
                <p:cNvSpPr/>
                <p:nvPr/>
              </p:nvSpPr>
              <p:spPr>
                <a:xfrm>
                  <a:off x="9195852" y="4992980"/>
                  <a:ext cx="99895" cy="86091"/>
                </a:xfrm>
                <a:custGeom>
                  <a:avLst/>
                  <a:gdLst>
                    <a:gd name="connsiteX0" fmla="*/ 14896 w 99895"/>
                    <a:gd name="connsiteY0" fmla="*/ 0 h 86091"/>
                    <a:gd name="connsiteX1" fmla="*/ 0 w 99895"/>
                    <a:gd name="connsiteY1" fmla="*/ 86091 h 86091"/>
                    <a:gd name="connsiteX2" fmla="*/ 77353 w 99895"/>
                    <a:gd name="connsiteY2" fmla="*/ 86091 h 86091"/>
                    <a:gd name="connsiteX3" fmla="*/ 99895 w 99895"/>
                    <a:gd name="connsiteY3" fmla="*/ 0 h 86091"/>
                    <a:gd name="connsiteX4" fmla="*/ 14896 w 99895"/>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95" h="86091">
                      <a:moveTo>
                        <a:pt x="14896" y="0"/>
                      </a:moveTo>
                      <a:cubicBezTo>
                        <a:pt x="13756" y="29700"/>
                        <a:pt x="8763" y="58543"/>
                        <a:pt x="0" y="86091"/>
                      </a:cubicBezTo>
                      <a:lnTo>
                        <a:pt x="77353" y="86091"/>
                      </a:lnTo>
                      <a:cubicBezTo>
                        <a:pt x="90454" y="59430"/>
                        <a:pt x="98156" y="30280"/>
                        <a:pt x="99895" y="0"/>
                      </a:cubicBezTo>
                      <a:lnTo>
                        <a:pt x="14896"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grpSp>
          <p:sp>
            <p:nvSpPr>
              <p:cNvPr id="51" name="TextBox 50">
                <a:extLst>
                  <a:ext uri="{FF2B5EF4-FFF2-40B4-BE49-F238E27FC236}">
                    <a16:creationId xmlns:a16="http://schemas.microsoft.com/office/drawing/2014/main" id="{97616AAB-389C-9D4A-BE7E-8462EE3395B3}"/>
                  </a:ext>
                </a:extLst>
              </p:cNvPr>
              <p:cNvSpPr txBox="1"/>
              <p:nvPr/>
            </p:nvSpPr>
            <p:spPr>
              <a:xfrm>
                <a:off x="7759623" y="5129843"/>
                <a:ext cx="1681340" cy="167878"/>
              </a:xfrm>
              <a:prstGeom prst="rect">
                <a:avLst/>
              </a:prstGeom>
              <a:noFill/>
            </p:spPr>
            <p:txBody>
              <a:bodyPr wrap="square" lIns="0" tIns="0" rIns="0" bIns="0" rtlCol="0" anchor="ctr">
                <a:spAutoFit/>
              </a:bodyPr>
              <a:lstStyle/>
              <a:p>
                <a:r>
                  <a:rPr lang="en-US" sz="1200" b="1" dirty="0" err="1">
                    <a:solidFill>
                      <a:srgbClr val="FFFFFF"/>
                    </a:solidFill>
                    <a:latin typeface="Roboto" panose="02000000000000000000" pitchFamily="2" charset="0"/>
                    <a:ea typeface="Roboto" panose="02000000000000000000" pitchFamily="2" charset="0"/>
                  </a:rPr>
                  <a:t>www.scorefor.com</a:t>
                </a:r>
                <a:endParaRPr lang="en-US" sz="1200" dirty="0">
                  <a:solidFill>
                    <a:srgbClr val="FFFFFF"/>
                  </a:solidFill>
                  <a:latin typeface="Roboto" panose="02000000000000000000" pitchFamily="2" charset="0"/>
                  <a:ea typeface="Roboto" panose="02000000000000000000" pitchFamily="2" charset="0"/>
                </a:endParaRPr>
              </a:p>
            </p:txBody>
          </p:sp>
        </p:grpSp>
        <p:grpSp>
          <p:nvGrpSpPr>
            <p:cNvPr id="39" name="Group 38">
              <a:extLst>
                <a:ext uri="{FF2B5EF4-FFF2-40B4-BE49-F238E27FC236}">
                  <a16:creationId xmlns:a16="http://schemas.microsoft.com/office/drawing/2014/main" id="{620795F8-8B63-C14A-B1BA-28B48C7918C8}"/>
                </a:ext>
              </a:extLst>
            </p:cNvPr>
            <p:cNvGrpSpPr/>
            <p:nvPr/>
          </p:nvGrpSpPr>
          <p:grpSpPr>
            <a:xfrm>
              <a:off x="7354303" y="5437335"/>
              <a:ext cx="2086660" cy="209979"/>
              <a:chOff x="7354303" y="5521975"/>
              <a:chExt cx="2086660" cy="209979"/>
            </a:xfrm>
          </p:grpSpPr>
          <p:grpSp>
            <p:nvGrpSpPr>
              <p:cNvPr id="40" name="Graphic 22">
                <a:extLst>
                  <a:ext uri="{FF2B5EF4-FFF2-40B4-BE49-F238E27FC236}">
                    <a16:creationId xmlns:a16="http://schemas.microsoft.com/office/drawing/2014/main" id="{F83958B9-1275-B943-A241-274501E9F4DB}"/>
                  </a:ext>
                </a:extLst>
              </p:cNvPr>
              <p:cNvGrpSpPr>
                <a:grpSpLocks noChangeAspect="1"/>
              </p:cNvGrpSpPr>
              <p:nvPr/>
            </p:nvGrpSpPr>
            <p:grpSpPr>
              <a:xfrm>
                <a:off x="7354303" y="5521975"/>
                <a:ext cx="209979" cy="209979"/>
                <a:chOff x="8845639" y="4754735"/>
                <a:chExt cx="450109" cy="450109"/>
              </a:xfrm>
              <a:solidFill>
                <a:srgbClr val="FFFFFF"/>
              </a:solidFill>
            </p:grpSpPr>
            <p:sp>
              <p:nvSpPr>
                <p:cNvPr id="42" name="Freeform 41">
                  <a:extLst>
                    <a:ext uri="{FF2B5EF4-FFF2-40B4-BE49-F238E27FC236}">
                      <a16:creationId xmlns:a16="http://schemas.microsoft.com/office/drawing/2014/main" id="{B2FBE4BE-66D3-C44B-8BC3-8F150E004EB9}"/>
                    </a:ext>
                  </a:extLst>
                </p:cNvPr>
                <p:cNvSpPr/>
                <p:nvPr/>
              </p:nvSpPr>
              <p:spPr>
                <a:xfrm>
                  <a:off x="9190635" y="5088791"/>
                  <a:ext cx="41582" cy="40716"/>
                </a:xfrm>
                <a:custGeom>
                  <a:avLst/>
                  <a:gdLst>
                    <a:gd name="connsiteX0" fmla="*/ 23305 w 41582"/>
                    <a:gd name="connsiteY0" fmla="*/ 0 h 40716"/>
                    <a:gd name="connsiteX1" fmla="*/ 0 w 41582"/>
                    <a:gd name="connsiteY1" fmla="*/ 18857 h 40716"/>
                    <a:gd name="connsiteX2" fmla="*/ 14847 w 41582"/>
                    <a:gd name="connsiteY2" fmla="*/ 40716 h 40716"/>
                    <a:gd name="connsiteX3" fmla="*/ 41582 w 41582"/>
                    <a:gd name="connsiteY3" fmla="*/ 19084 h 40716"/>
                    <a:gd name="connsiteX4" fmla="*/ 23305 w 41582"/>
                    <a:gd name="connsiteY4" fmla="*/ 0 h 40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82" h="40716">
                      <a:moveTo>
                        <a:pt x="23305" y="0"/>
                      </a:moveTo>
                      <a:cubicBezTo>
                        <a:pt x="16089" y="6909"/>
                        <a:pt x="8249" y="13254"/>
                        <a:pt x="0" y="18857"/>
                      </a:cubicBezTo>
                      <a:lnTo>
                        <a:pt x="14847" y="40716"/>
                      </a:lnTo>
                      <a:cubicBezTo>
                        <a:pt x="24311" y="34288"/>
                        <a:pt x="33306" y="27009"/>
                        <a:pt x="41582" y="19084"/>
                      </a:cubicBezTo>
                      <a:lnTo>
                        <a:pt x="23305"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43" name="Freeform 42">
                  <a:extLst>
                    <a:ext uri="{FF2B5EF4-FFF2-40B4-BE49-F238E27FC236}">
                      <a16:creationId xmlns:a16="http://schemas.microsoft.com/office/drawing/2014/main" id="{00B3A1A1-7EAF-6348-AC3E-8CD9C8059CC8}"/>
                    </a:ext>
                  </a:extLst>
                </p:cNvPr>
                <p:cNvSpPr/>
                <p:nvPr/>
              </p:nvSpPr>
              <p:spPr>
                <a:xfrm>
                  <a:off x="9227929" y="5048872"/>
                  <a:ext cx="40216" cy="41769"/>
                </a:xfrm>
                <a:custGeom>
                  <a:avLst/>
                  <a:gdLst>
                    <a:gd name="connsiteX0" fmla="*/ 17326 w 40216"/>
                    <a:gd name="connsiteY0" fmla="*/ 0 h 41769"/>
                    <a:gd name="connsiteX1" fmla="*/ 0 w 40216"/>
                    <a:gd name="connsiteY1" fmla="*/ 24895 h 41769"/>
                    <a:gd name="connsiteX2" fmla="*/ 20335 w 40216"/>
                    <a:gd name="connsiteY2" fmla="*/ 41770 h 41769"/>
                    <a:gd name="connsiteX3" fmla="*/ 40216 w 40216"/>
                    <a:gd name="connsiteY3" fmla="*/ 13202 h 41769"/>
                    <a:gd name="connsiteX4" fmla="*/ 17326 w 40216"/>
                    <a:gd name="connsiteY4" fmla="*/ 0 h 4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16" h="41769">
                      <a:moveTo>
                        <a:pt x="17326" y="0"/>
                      </a:moveTo>
                      <a:cubicBezTo>
                        <a:pt x="12285" y="8740"/>
                        <a:pt x="6455" y="17116"/>
                        <a:pt x="0" y="24895"/>
                      </a:cubicBezTo>
                      <a:lnTo>
                        <a:pt x="20335" y="41770"/>
                      </a:lnTo>
                      <a:cubicBezTo>
                        <a:pt x="27742" y="32843"/>
                        <a:pt x="34431" y="23232"/>
                        <a:pt x="40216" y="13202"/>
                      </a:cubicBezTo>
                      <a:lnTo>
                        <a:pt x="17326" y="0"/>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44" name="Freeform 43">
                  <a:extLst>
                    <a:ext uri="{FF2B5EF4-FFF2-40B4-BE49-F238E27FC236}">
                      <a16:creationId xmlns:a16="http://schemas.microsoft.com/office/drawing/2014/main" id="{2523BE4B-DC8A-3C48-8E62-DBF3D75011D7}"/>
                    </a:ext>
                  </a:extLst>
                </p:cNvPr>
                <p:cNvSpPr/>
                <p:nvPr/>
              </p:nvSpPr>
              <p:spPr>
                <a:xfrm>
                  <a:off x="8918513" y="4754735"/>
                  <a:ext cx="376934" cy="286505"/>
                </a:xfrm>
                <a:custGeom>
                  <a:avLst/>
                  <a:gdLst>
                    <a:gd name="connsiteX0" fmla="*/ 316879 w 376934"/>
                    <a:gd name="connsiteY0" fmla="*/ 60056 h 286505"/>
                    <a:gd name="connsiteX1" fmla="*/ 171891 w 376934"/>
                    <a:gd name="connsiteY1" fmla="*/ 0 h 286505"/>
                    <a:gd name="connsiteX2" fmla="*/ 0 w 376934"/>
                    <a:gd name="connsiteY2" fmla="*/ 93214 h 286505"/>
                    <a:gd name="connsiteX3" fmla="*/ 22137 w 376934"/>
                    <a:gd name="connsiteY3" fmla="*/ 107645 h 286505"/>
                    <a:gd name="connsiteX4" fmla="*/ 171891 w 376934"/>
                    <a:gd name="connsiteY4" fmla="*/ 26425 h 286505"/>
                    <a:gd name="connsiteX5" fmla="*/ 350510 w 376934"/>
                    <a:gd name="connsiteY5" fmla="*/ 205045 h 286505"/>
                    <a:gd name="connsiteX6" fmla="*/ 335866 w 376934"/>
                    <a:gd name="connsiteY6" fmla="*/ 275999 h 286505"/>
                    <a:gd name="connsiteX7" fmla="*/ 360112 w 376934"/>
                    <a:gd name="connsiteY7" fmla="*/ 286506 h 286505"/>
                    <a:gd name="connsiteX8" fmla="*/ 376935 w 376934"/>
                    <a:gd name="connsiteY8" fmla="*/ 205045 h 286505"/>
                    <a:gd name="connsiteX9" fmla="*/ 316879 w 376934"/>
                    <a:gd name="connsiteY9" fmla="*/ 60056 h 28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934" h="286505">
                      <a:moveTo>
                        <a:pt x="316879" y="60056"/>
                      </a:moveTo>
                      <a:cubicBezTo>
                        <a:pt x="278151" y="21328"/>
                        <a:pt x="226660" y="0"/>
                        <a:pt x="171891" y="0"/>
                      </a:cubicBezTo>
                      <a:cubicBezTo>
                        <a:pt x="102305" y="0"/>
                        <a:pt x="38047" y="34846"/>
                        <a:pt x="0" y="93214"/>
                      </a:cubicBezTo>
                      <a:lnTo>
                        <a:pt x="22137" y="107645"/>
                      </a:lnTo>
                      <a:cubicBezTo>
                        <a:pt x="55288" y="56787"/>
                        <a:pt x="111270" y="26425"/>
                        <a:pt x="171891" y="26425"/>
                      </a:cubicBezTo>
                      <a:cubicBezTo>
                        <a:pt x="270382" y="26425"/>
                        <a:pt x="350510" y="106554"/>
                        <a:pt x="350510" y="205045"/>
                      </a:cubicBezTo>
                      <a:cubicBezTo>
                        <a:pt x="350510" y="229702"/>
                        <a:pt x="345583" y="253575"/>
                        <a:pt x="335866" y="275999"/>
                      </a:cubicBezTo>
                      <a:lnTo>
                        <a:pt x="360112" y="286506"/>
                      </a:lnTo>
                      <a:cubicBezTo>
                        <a:pt x="371275" y="260746"/>
                        <a:pt x="376935" y="233338"/>
                        <a:pt x="376935" y="205045"/>
                      </a:cubicBezTo>
                      <a:cubicBezTo>
                        <a:pt x="376935" y="150275"/>
                        <a:pt x="355606" y="98783"/>
                        <a:pt x="316879" y="60056"/>
                      </a:cubicBez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45" name="Freeform 44">
                  <a:extLst>
                    <a:ext uri="{FF2B5EF4-FFF2-40B4-BE49-F238E27FC236}">
                      <a16:creationId xmlns:a16="http://schemas.microsoft.com/office/drawing/2014/main" id="{22F60A2A-FFDC-B542-96E1-54EB6A90E163}"/>
                    </a:ext>
                  </a:extLst>
                </p:cNvPr>
                <p:cNvSpPr/>
                <p:nvPr/>
              </p:nvSpPr>
              <p:spPr>
                <a:xfrm>
                  <a:off x="9017213" y="4865810"/>
                  <a:ext cx="92584" cy="108014"/>
                </a:xfrm>
                <a:custGeom>
                  <a:avLst/>
                  <a:gdLst>
                    <a:gd name="connsiteX0" fmla="*/ 42017 w 92584"/>
                    <a:gd name="connsiteY0" fmla="*/ 81243 h 108014"/>
                    <a:gd name="connsiteX1" fmla="*/ 46943 w 92584"/>
                    <a:gd name="connsiteY1" fmla="*/ 77060 h 108014"/>
                    <a:gd name="connsiteX2" fmla="*/ 54008 w 92584"/>
                    <a:gd name="connsiteY2" fmla="*/ 72412 h 108014"/>
                    <a:gd name="connsiteX3" fmla="*/ 61723 w 92584"/>
                    <a:gd name="connsiteY3" fmla="*/ 67857 h 108014"/>
                    <a:gd name="connsiteX4" fmla="*/ 68416 w 92584"/>
                    <a:gd name="connsiteY4" fmla="*/ 63953 h 108014"/>
                    <a:gd name="connsiteX5" fmla="*/ 76410 w 92584"/>
                    <a:gd name="connsiteY5" fmla="*/ 58655 h 108014"/>
                    <a:gd name="connsiteX6" fmla="*/ 83475 w 92584"/>
                    <a:gd name="connsiteY6" fmla="*/ 51963 h 108014"/>
                    <a:gd name="connsiteX7" fmla="*/ 88587 w 92584"/>
                    <a:gd name="connsiteY7" fmla="*/ 43318 h 108014"/>
                    <a:gd name="connsiteX8" fmla="*/ 90540 w 92584"/>
                    <a:gd name="connsiteY8" fmla="*/ 32349 h 108014"/>
                    <a:gd name="connsiteX9" fmla="*/ 79850 w 92584"/>
                    <a:gd name="connsiteY9" fmla="*/ 8738 h 108014"/>
                    <a:gd name="connsiteX10" fmla="*/ 49081 w 92584"/>
                    <a:gd name="connsiteY10" fmla="*/ 0 h 108014"/>
                    <a:gd name="connsiteX11" fmla="*/ 33371 w 92584"/>
                    <a:gd name="connsiteY11" fmla="*/ 1487 h 108014"/>
                    <a:gd name="connsiteX12" fmla="*/ 19521 w 92584"/>
                    <a:gd name="connsiteY12" fmla="*/ 5485 h 108014"/>
                    <a:gd name="connsiteX13" fmla="*/ 8180 w 92584"/>
                    <a:gd name="connsiteY13" fmla="*/ 11155 h 108014"/>
                    <a:gd name="connsiteX14" fmla="*/ 185 w 92584"/>
                    <a:gd name="connsiteY14" fmla="*/ 17662 h 108014"/>
                    <a:gd name="connsiteX15" fmla="*/ 19149 w 92584"/>
                    <a:gd name="connsiteY15" fmla="*/ 39600 h 108014"/>
                    <a:gd name="connsiteX16" fmla="*/ 30304 w 92584"/>
                    <a:gd name="connsiteY16" fmla="*/ 29654 h 108014"/>
                    <a:gd name="connsiteX17" fmla="*/ 43876 w 92584"/>
                    <a:gd name="connsiteY17" fmla="*/ 25842 h 108014"/>
                    <a:gd name="connsiteX18" fmla="*/ 54473 w 92584"/>
                    <a:gd name="connsiteY18" fmla="*/ 29002 h 108014"/>
                    <a:gd name="connsiteX19" fmla="*/ 58191 w 92584"/>
                    <a:gd name="connsiteY19" fmla="*/ 37369 h 108014"/>
                    <a:gd name="connsiteX20" fmla="*/ 56703 w 92584"/>
                    <a:gd name="connsiteY20" fmla="*/ 41924 h 108014"/>
                    <a:gd name="connsiteX21" fmla="*/ 51777 w 92584"/>
                    <a:gd name="connsiteY21" fmla="*/ 46292 h 108014"/>
                    <a:gd name="connsiteX22" fmla="*/ 42481 w 92584"/>
                    <a:gd name="connsiteY22" fmla="*/ 51869 h 108014"/>
                    <a:gd name="connsiteX23" fmla="*/ 27887 w 92584"/>
                    <a:gd name="connsiteY23" fmla="*/ 59863 h 108014"/>
                    <a:gd name="connsiteX24" fmla="*/ 14315 w 92584"/>
                    <a:gd name="connsiteY24" fmla="*/ 69345 h 108014"/>
                    <a:gd name="connsiteX25" fmla="*/ 5763 w 92584"/>
                    <a:gd name="connsiteY25" fmla="*/ 79849 h 108014"/>
                    <a:gd name="connsiteX26" fmla="*/ 1301 w 92584"/>
                    <a:gd name="connsiteY26" fmla="*/ 92398 h 108014"/>
                    <a:gd name="connsiteX27" fmla="*/ 0 w 92584"/>
                    <a:gd name="connsiteY27" fmla="*/ 108015 h 108014"/>
                    <a:gd name="connsiteX28" fmla="*/ 92584 w 92584"/>
                    <a:gd name="connsiteY28" fmla="*/ 108015 h 108014"/>
                    <a:gd name="connsiteX29" fmla="*/ 92584 w 92584"/>
                    <a:gd name="connsiteY29" fmla="*/ 81243 h 108014"/>
                    <a:gd name="connsiteX30" fmla="*/ 42017 w 92584"/>
                    <a:gd name="connsiteY30" fmla="*/ 81243 h 1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2584" h="108014">
                      <a:moveTo>
                        <a:pt x="42017" y="81243"/>
                      </a:moveTo>
                      <a:cubicBezTo>
                        <a:pt x="43132" y="80006"/>
                        <a:pt x="44774" y="78612"/>
                        <a:pt x="46943" y="77060"/>
                      </a:cubicBezTo>
                      <a:cubicBezTo>
                        <a:pt x="49110" y="75512"/>
                        <a:pt x="51466" y="73963"/>
                        <a:pt x="54008" y="72412"/>
                      </a:cubicBezTo>
                      <a:cubicBezTo>
                        <a:pt x="56547" y="70864"/>
                        <a:pt x="59120" y="69345"/>
                        <a:pt x="61723" y="67857"/>
                      </a:cubicBezTo>
                      <a:cubicBezTo>
                        <a:pt x="64326" y="66370"/>
                        <a:pt x="66556" y="65069"/>
                        <a:pt x="68416" y="63953"/>
                      </a:cubicBezTo>
                      <a:cubicBezTo>
                        <a:pt x="71141" y="62344"/>
                        <a:pt x="73807" y="60577"/>
                        <a:pt x="76410" y="58655"/>
                      </a:cubicBezTo>
                      <a:cubicBezTo>
                        <a:pt x="79013" y="56735"/>
                        <a:pt x="81366" y="54505"/>
                        <a:pt x="83475" y="51963"/>
                      </a:cubicBezTo>
                      <a:cubicBezTo>
                        <a:pt x="85581" y="49424"/>
                        <a:pt x="87286" y="46542"/>
                        <a:pt x="88587" y="43318"/>
                      </a:cubicBezTo>
                      <a:cubicBezTo>
                        <a:pt x="89888" y="40096"/>
                        <a:pt x="90540" y="36439"/>
                        <a:pt x="90540" y="32349"/>
                      </a:cubicBezTo>
                      <a:cubicBezTo>
                        <a:pt x="90540" y="22434"/>
                        <a:pt x="86975" y="14565"/>
                        <a:pt x="79850" y="8738"/>
                      </a:cubicBezTo>
                      <a:cubicBezTo>
                        <a:pt x="72722" y="2913"/>
                        <a:pt x="62467" y="0"/>
                        <a:pt x="49081" y="0"/>
                      </a:cubicBezTo>
                      <a:cubicBezTo>
                        <a:pt x="43626" y="0"/>
                        <a:pt x="38391" y="498"/>
                        <a:pt x="33371" y="1487"/>
                      </a:cubicBezTo>
                      <a:cubicBezTo>
                        <a:pt x="28352" y="2481"/>
                        <a:pt x="23733" y="3812"/>
                        <a:pt x="19521" y="5485"/>
                      </a:cubicBezTo>
                      <a:cubicBezTo>
                        <a:pt x="15305" y="7158"/>
                        <a:pt x="11526" y="9050"/>
                        <a:pt x="8180" y="11155"/>
                      </a:cubicBezTo>
                      <a:cubicBezTo>
                        <a:pt x="4833" y="13264"/>
                        <a:pt x="2167" y="15431"/>
                        <a:pt x="185" y="17662"/>
                      </a:cubicBezTo>
                      <a:lnTo>
                        <a:pt x="19149" y="39600"/>
                      </a:lnTo>
                      <a:cubicBezTo>
                        <a:pt x="22743" y="35509"/>
                        <a:pt x="26461" y="32195"/>
                        <a:pt x="30304" y="29654"/>
                      </a:cubicBezTo>
                      <a:cubicBezTo>
                        <a:pt x="34144" y="27115"/>
                        <a:pt x="38670" y="25842"/>
                        <a:pt x="43876" y="25842"/>
                      </a:cubicBezTo>
                      <a:cubicBezTo>
                        <a:pt x="48460" y="25842"/>
                        <a:pt x="51992" y="26897"/>
                        <a:pt x="54473" y="29002"/>
                      </a:cubicBezTo>
                      <a:cubicBezTo>
                        <a:pt x="56950" y="31111"/>
                        <a:pt x="58191" y="33900"/>
                        <a:pt x="58191" y="37369"/>
                      </a:cubicBezTo>
                      <a:cubicBezTo>
                        <a:pt x="58191" y="39107"/>
                        <a:pt x="57694" y="40622"/>
                        <a:pt x="56703" y="41924"/>
                      </a:cubicBezTo>
                      <a:cubicBezTo>
                        <a:pt x="55710" y="43224"/>
                        <a:pt x="54068" y="44683"/>
                        <a:pt x="51777" y="46292"/>
                      </a:cubicBezTo>
                      <a:cubicBezTo>
                        <a:pt x="49481" y="47904"/>
                        <a:pt x="46385" y="49763"/>
                        <a:pt x="42481" y="51869"/>
                      </a:cubicBezTo>
                      <a:cubicBezTo>
                        <a:pt x="38577" y="53977"/>
                        <a:pt x="33711" y="56642"/>
                        <a:pt x="27887" y="59863"/>
                      </a:cubicBezTo>
                      <a:cubicBezTo>
                        <a:pt x="22432" y="62962"/>
                        <a:pt x="17909" y="66123"/>
                        <a:pt x="14315" y="69345"/>
                      </a:cubicBezTo>
                      <a:cubicBezTo>
                        <a:pt x="10719" y="72569"/>
                        <a:pt x="7869" y="76070"/>
                        <a:pt x="5763" y="79849"/>
                      </a:cubicBezTo>
                      <a:cubicBezTo>
                        <a:pt x="3654" y="83631"/>
                        <a:pt x="2167" y="87814"/>
                        <a:pt x="1301" y="92398"/>
                      </a:cubicBezTo>
                      <a:cubicBezTo>
                        <a:pt x="433" y="96984"/>
                        <a:pt x="0" y="102191"/>
                        <a:pt x="0" y="108015"/>
                      </a:cubicBezTo>
                      <a:lnTo>
                        <a:pt x="92584" y="108015"/>
                      </a:lnTo>
                      <a:lnTo>
                        <a:pt x="92584" y="81243"/>
                      </a:lnTo>
                      <a:lnTo>
                        <a:pt x="42017" y="81243"/>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46" name="Freeform 45">
                  <a:extLst>
                    <a:ext uri="{FF2B5EF4-FFF2-40B4-BE49-F238E27FC236}">
                      <a16:creationId xmlns:a16="http://schemas.microsoft.com/office/drawing/2014/main" id="{F7706655-105D-0847-8A23-700BB478BF2A}"/>
                    </a:ext>
                  </a:extLst>
                </p:cNvPr>
                <p:cNvSpPr/>
                <p:nvPr/>
              </p:nvSpPr>
              <p:spPr>
                <a:xfrm>
                  <a:off x="9121135" y="4867668"/>
                  <a:ext cx="97232" cy="129767"/>
                </a:xfrm>
                <a:custGeom>
                  <a:avLst/>
                  <a:gdLst>
                    <a:gd name="connsiteX0" fmla="*/ 80872 w 97232"/>
                    <a:gd name="connsiteY0" fmla="*/ 77526 h 129767"/>
                    <a:gd name="connsiteX1" fmla="*/ 80872 w 97232"/>
                    <a:gd name="connsiteY1" fmla="*/ 0 h 129767"/>
                    <a:gd name="connsiteX2" fmla="*/ 60607 w 97232"/>
                    <a:gd name="connsiteY2" fmla="*/ 0 h 129767"/>
                    <a:gd name="connsiteX3" fmla="*/ 60607 w 97232"/>
                    <a:gd name="connsiteY3" fmla="*/ 1 h 129767"/>
                    <a:gd name="connsiteX4" fmla="*/ 0 w 97232"/>
                    <a:gd name="connsiteY4" fmla="*/ 77712 h 129767"/>
                    <a:gd name="connsiteX5" fmla="*/ 0 w 97232"/>
                    <a:gd name="connsiteY5" fmla="*/ 104298 h 129767"/>
                    <a:gd name="connsiteX6" fmla="*/ 51126 w 97232"/>
                    <a:gd name="connsiteY6" fmla="*/ 104298 h 129767"/>
                    <a:gd name="connsiteX7" fmla="*/ 51126 w 97232"/>
                    <a:gd name="connsiteY7" fmla="*/ 129768 h 129767"/>
                    <a:gd name="connsiteX8" fmla="*/ 80872 w 97232"/>
                    <a:gd name="connsiteY8" fmla="*/ 129768 h 129767"/>
                    <a:gd name="connsiteX9" fmla="*/ 80872 w 97232"/>
                    <a:gd name="connsiteY9" fmla="*/ 104298 h 129767"/>
                    <a:gd name="connsiteX10" fmla="*/ 97232 w 97232"/>
                    <a:gd name="connsiteY10" fmla="*/ 104298 h 129767"/>
                    <a:gd name="connsiteX11" fmla="*/ 97232 w 97232"/>
                    <a:gd name="connsiteY11" fmla="*/ 77526 h 129767"/>
                    <a:gd name="connsiteX12" fmla="*/ 80872 w 97232"/>
                    <a:gd name="connsiteY12" fmla="*/ 77526 h 129767"/>
                    <a:gd name="connsiteX13" fmla="*/ 54658 w 97232"/>
                    <a:gd name="connsiteY13" fmla="*/ 77527 h 129767"/>
                    <a:gd name="connsiteX14" fmla="*/ 29374 w 97232"/>
                    <a:gd name="connsiteY14" fmla="*/ 77527 h 129767"/>
                    <a:gd name="connsiteX15" fmla="*/ 54658 w 97232"/>
                    <a:gd name="connsiteY15" fmla="*/ 44621 h 129767"/>
                    <a:gd name="connsiteX16" fmla="*/ 54658 w 97232"/>
                    <a:gd name="connsiteY16" fmla="*/ 77527 h 12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232" h="129767">
                      <a:moveTo>
                        <a:pt x="80872" y="77526"/>
                      </a:moveTo>
                      <a:lnTo>
                        <a:pt x="80872" y="0"/>
                      </a:lnTo>
                      <a:lnTo>
                        <a:pt x="60607" y="0"/>
                      </a:lnTo>
                      <a:lnTo>
                        <a:pt x="60607" y="1"/>
                      </a:lnTo>
                      <a:lnTo>
                        <a:pt x="0" y="77712"/>
                      </a:lnTo>
                      <a:lnTo>
                        <a:pt x="0" y="104298"/>
                      </a:lnTo>
                      <a:lnTo>
                        <a:pt x="51126" y="104298"/>
                      </a:lnTo>
                      <a:lnTo>
                        <a:pt x="51126" y="129768"/>
                      </a:lnTo>
                      <a:lnTo>
                        <a:pt x="80872" y="129768"/>
                      </a:lnTo>
                      <a:lnTo>
                        <a:pt x="80872" y="104298"/>
                      </a:lnTo>
                      <a:lnTo>
                        <a:pt x="97232" y="104298"/>
                      </a:lnTo>
                      <a:lnTo>
                        <a:pt x="97232" y="77526"/>
                      </a:lnTo>
                      <a:lnTo>
                        <a:pt x="80872" y="77526"/>
                      </a:lnTo>
                      <a:close/>
                      <a:moveTo>
                        <a:pt x="54658" y="77527"/>
                      </a:moveTo>
                      <a:lnTo>
                        <a:pt x="29374" y="77527"/>
                      </a:lnTo>
                      <a:lnTo>
                        <a:pt x="54658" y="44621"/>
                      </a:lnTo>
                      <a:lnTo>
                        <a:pt x="54658" y="77527"/>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47" name="Freeform 46">
                  <a:extLst>
                    <a:ext uri="{FF2B5EF4-FFF2-40B4-BE49-F238E27FC236}">
                      <a16:creationId xmlns:a16="http://schemas.microsoft.com/office/drawing/2014/main" id="{77E3F801-D273-1047-A6CD-39284B814494}"/>
                    </a:ext>
                  </a:extLst>
                </p:cNvPr>
                <p:cNvSpPr/>
                <p:nvPr/>
              </p:nvSpPr>
              <p:spPr>
                <a:xfrm rot="-2700000">
                  <a:off x="8923599" y="4870005"/>
                  <a:ext cx="34109" cy="128516"/>
                </a:xfrm>
                <a:custGeom>
                  <a:avLst/>
                  <a:gdLst>
                    <a:gd name="connsiteX0" fmla="*/ 0 w 34109"/>
                    <a:gd name="connsiteY0" fmla="*/ 0 h 128516"/>
                    <a:gd name="connsiteX1" fmla="*/ 34109 w 34109"/>
                    <a:gd name="connsiteY1" fmla="*/ 0 h 128516"/>
                    <a:gd name="connsiteX2" fmla="*/ 34109 w 34109"/>
                    <a:gd name="connsiteY2" fmla="*/ 128516 h 128516"/>
                    <a:gd name="connsiteX3" fmla="*/ 0 w 34109"/>
                    <a:gd name="connsiteY3" fmla="*/ 128516 h 128516"/>
                  </a:gdLst>
                  <a:ahLst/>
                  <a:cxnLst>
                    <a:cxn ang="0">
                      <a:pos x="connsiteX0" y="connsiteY0"/>
                    </a:cxn>
                    <a:cxn ang="0">
                      <a:pos x="connsiteX1" y="connsiteY1"/>
                    </a:cxn>
                    <a:cxn ang="0">
                      <a:pos x="connsiteX2" y="connsiteY2"/>
                    </a:cxn>
                    <a:cxn ang="0">
                      <a:pos x="connsiteX3" y="connsiteY3"/>
                    </a:cxn>
                  </a:cxnLst>
                  <a:rect l="l" t="t" r="r" b="b"/>
                  <a:pathLst>
                    <a:path w="34109" h="128516">
                      <a:moveTo>
                        <a:pt x="0" y="0"/>
                      </a:moveTo>
                      <a:lnTo>
                        <a:pt x="34109" y="0"/>
                      </a:lnTo>
                      <a:lnTo>
                        <a:pt x="34109" y="128516"/>
                      </a:lnTo>
                      <a:lnTo>
                        <a:pt x="0" y="128516"/>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48" name="Freeform 47">
                  <a:extLst>
                    <a:ext uri="{FF2B5EF4-FFF2-40B4-BE49-F238E27FC236}">
                      <a16:creationId xmlns:a16="http://schemas.microsoft.com/office/drawing/2014/main" id="{CE27D4B1-04DC-504A-8F8D-3126B18825A8}"/>
                    </a:ext>
                  </a:extLst>
                </p:cNvPr>
                <p:cNvSpPr/>
                <p:nvPr/>
              </p:nvSpPr>
              <p:spPr>
                <a:xfrm rot="-2700000">
                  <a:off x="9098778" y="5046140"/>
                  <a:ext cx="34903" cy="128516"/>
                </a:xfrm>
                <a:custGeom>
                  <a:avLst/>
                  <a:gdLst>
                    <a:gd name="connsiteX0" fmla="*/ 0 w 34903"/>
                    <a:gd name="connsiteY0" fmla="*/ 0 h 128516"/>
                    <a:gd name="connsiteX1" fmla="*/ 34903 w 34903"/>
                    <a:gd name="connsiteY1" fmla="*/ 0 h 128516"/>
                    <a:gd name="connsiteX2" fmla="*/ 34903 w 34903"/>
                    <a:gd name="connsiteY2" fmla="*/ 128516 h 128516"/>
                    <a:gd name="connsiteX3" fmla="*/ 0 w 34903"/>
                    <a:gd name="connsiteY3" fmla="*/ 128516 h 128516"/>
                  </a:gdLst>
                  <a:ahLst/>
                  <a:cxnLst>
                    <a:cxn ang="0">
                      <a:pos x="connsiteX0" y="connsiteY0"/>
                    </a:cxn>
                    <a:cxn ang="0">
                      <a:pos x="connsiteX1" y="connsiteY1"/>
                    </a:cxn>
                    <a:cxn ang="0">
                      <a:pos x="connsiteX2" y="connsiteY2"/>
                    </a:cxn>
                    <a:cxn ang="0">
                      <a:pos x="connsiteX3" y="connsiteY3"/>
                    </a:cxn>
                  </a:cxnLst>
                  <a:rect l="l" t="t" r="r" b="b"/>
                  <a:pathLst>
                    <a:path w="34903" h="128516">
                      <a:moveTo>
                        <a:pt x="0" y="0"/>
                      </a:moveTo>
                      <a:lnTo>
                        <a:pt x="34903" y="0"/>
                      </a:lnTo>
                      <a:lnTo>
                        <a:pt x="34903" y="128516"/>
                      </a:lnTo>
                      <a:lnTo>
                        <a:pt x="0" y="128516"/>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sp>
              <p:nvSpPr>
                <p:cNvPr id="49" name="Freeform 48">
                  <a:extLst>
                    <a:ext uri="{FF2B5EF4-FFF2-40B4-BE49-F238E27FC236}">
                      <a16:creationId xmlns:a16="http://schemas.microsoft.com/office/drawing/2014/main" id="{295A9CEB-30E1-8D4F-B7C4-3234DA1B91CC}"/>
                    </a:ext>
                  </a:extLst>
                </p:cNvPr>
                <p:cNvSpPr/>
                <p:nvPr/>
              </p:nvSpPr>
              <p:spPr>
                <a:xfrm>
                  <a:off x="8845939" y="4919570"/>
                  <a:ext cx="284707" cy="285273"/>
                </a:xfrm>
                <a:custGeom>
                  <a:avLst/>
                  <a:gdLst>
                    <a:gd name="connsiteX0" fmla="*/ 186605 w 284707"/>
                    <a:gd name="connsiteY0" fmla="*/ 169191 h 285273"/>
                    <a:gd name="connsiteX1" fmla="*/ 149153 w 284707"/>
                    <a:gd name="connsiteY1" fmla="*/ 136889 h 285273"/>
                    <a:gd name="connsiteX2" fmla="*/ 113856 w 284707"/>
                    <a:gd name="connsiteY2" fmla="*/ 95320 h 285273"/>
                    <a:gd name="connsiteX3" fmla="*/ 18536 w 284707"/>
                    <a:gd name="connsiteY3" fmla="*/ 0 h 285273"/>
                    <a:gd name="connsiteX4" fmla="*/ 14744 w 284707"/>
                    <a:gd name="connsiteY4" fmla="*/ 3792 h 285273"/>
                    <a:gd name="connsiteX5" fmla="*/ 14383 w 284707"/>
                    <a:gd name="connsiteY5" fmla="*/ 4168 h 285273"/>
                    <a:gd name="connsiteX6" fmla="*/ 10271 w 284707"/>
                    <a:gd name="connsiteY6" fmla="*/ 93532 h 285273"/>
                    <a:gd name="connsiteX7" fmla="*/ 84290 w 284707"/>
                    <a:gd name="connsiteY7" fmla="*/ 200980 h 285273"/>
                    <a:gd name="connsiteX8" fmla="*/ 192865 w 284707"/>
                    <a:gd name="connsiteY8" fmla="*/ 275431 h 285273"/>
                    <a:gd name="connsiteX9" fmla="*/ 239781 w 284707"/>
                    <a:gd name="connsiteY9" fmla="*/ 285273 h 285273"/>
                    <a:gd name="connsiteX10" fmla="*/ 282472 w 284707"/>
                    <a:gd name="connsiteY10" fmla="*/ 269529 h 285273"/>
                    <a:gd name="connsiteX11" fmla="*/ 284707 w 284707"/>
                    <a:gd name="connsiteY11" fmla="*/ 267294 h 285273"/>
                    <a:gd name="connsiteX12" fmla="*/ 186605 w 284707"/>
                    <a:gd name="connsiteY12" fmla="*/ 169191 h 28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707" h="285273">
                      <a:moveTo>
                        <a:pt x="186605" y="169191"/>
                      </a:moveTo>
                      <a:cubicBezTo>
                        <a:pt x="173720" y="159709"/>
                        <a:pt x="161175" y="148910"/>
                        <a:pt x="149153" y="136889"/>
                      </a:cubicBezTo>
                      <a:cubicBezTo>
                        <a:pt x="135840" y="123576"/>
                        <a:pt x="124022" y="109643"/>
                        <a:pt x="113856" y="95320"/>
                      </a:cubicBezTo>
                      <a:lnTo>
                        <a:pt x="18536" y="0"/>
                      </a:lnTo>
                      <a:lnTo>
                        <a:pt x="14744" y="3792"/>
                      </a:lnTo>
                      <a:lnTo>
                        <a:pt x="14383" y="4168"/>
                      </a:lnTo>
                      <a:cubicBezTo>
                        <a:pt x="-3259" y="23261"/>
                        <a:pt x="-4721" y="54999"/>
                        <a:pt x="10271" y="93532"/>
                      </a:cubicBezTo>
                      <a:cubicBezTo>
                        <a:pt x="23997" y="128815"/>
                        <a:pt x="50283" y="166973"/>
                        <a:pt x="84290" y="200980"/>
                      </a:cubicBezTo>
                      <a:cubicBezTo>
                        <a:pt x="118704" y="235394"/>
                        <a:pt x="157263" y="261834"/>
                        <a:pt x="192865" y="275431"/>
                      </a:cubicBezTo>
                      <a:cubicBezTo>
                        <a:pt x="210077" y="282004"/>
                        <a:pt x="225880" y="285273"/>
                        <a:pt x="239781" y="285273"/>
                      </a:cubicBezTo>
                      <a:cubicBezTo>
                        <a:pt x="257424" y="285273"/>
                        <a:pt x="272001" y="280001"/>
                        <a:pt x="282472" y="269529"/>
                      </a:cubicBezTo>
                      <a:lnTo>
                        <a:pt x="284707" y="267294"/>
                      </a:lnTo>
                      <a:lnTo>
                        <a:pt x="186605" y="169191"/>
                      </a:lnTo>
                      <a:close/>
                    </a:path>
                  </a:pathLst>
                </a:custGeom>
                <a:grpFill/>
                <a:ln w="874" cap="flat">
                  <a:noFill/>
                  <a:prstDash val="solid"/>
                  <a:miter/>
                </a:ln>
              </p:spPr>
              <p:txBody>
                <a:bodyPr rtlCol="0" anchor="ctr"/>
                <a:lstStyle/>
                <a:p>
                  <a:endParaRPr lang="en-EG" sz="2000">
                    <a:latin typeface="Roboto" panose="02000000000000000000" pitchFamily="2" charset="0"/>
                    <a:ea typeface="Roboto" panose="02000000000000000000" pitchFamily="2" charset="0"/>
                  </a:endParaRPr>
                </a:p>
              </p:txBody>
            </p:sp>
          </p:grpSp>
          <p:sp>
            <p:nvSpPr>
              <p:cNvPr id="41" name="TextBox 40">
                <a:extLst>
                  <a:ext uri="{FF2B5EF4-FFF2-40B4-BE49-F238E27FC236}">
                    <a16:creationId xmlns:a16="http://schemas.microsoft.com/office/drawing/2014/main" id="{35D3A631-776A-0F4F-BB35-B57209DAA711}"/>
                  </a:ext>
                </a:extLst>
              </p:cNvPr>
              <p:cNvSpPr txBox="1"/>
              <p:nvPr/>
            </p:nvSpPr>
            <p:spPr>
              <a:xfrm>
                <a:off x="7759623" y="5543026"/>
                <a:ext cx="1681340" cy="167878"/>
              </a:xfrm>
              <a:prstGeom prst="rect">
                <a:avLst/>
              </a:prstGeom>
              <a:noFill/>
            </p:spPr>
            <p:txBody>
              <a:bodyPr wrap="square" lIns="0" tIns="0" rIns="0" bIns="0" rtlCol="0" anchor="ctr">
                <a:spAutoFit/>
              </a:bodyPr>
              <a:lstStyle/>
              <a:p>
                <a:r>
                  <a:rPr lang="en-US" sz="1200" b="1" dirty="0">
                    <a:solidFill>
                      <a:srgbClr val="FFFFFF"/>
                    </a:solidFill>
                    <a:latin typeface="Roboto" panose="02000000000000000000" pitchFamily="2" charset="0"/>
                    <a:ea typeface="Roboto" panose="02000000000000000000" pitchFamily="2" charset="0"/>
                  </a:rPr>
                  <a:t>24 hours - 7 Days</a:t>
                </a:r>
                <a:endParaRPr lang="en-US" sz="1200" dirty="0">
                  <a:solidFill>
                    <a:srgbClr val="FFFFFF"/>
                  </a:solidFill>
                  <a:latin typeface="Roboto" panose="02000000000000000000" pitchFamily="2" charset="0"/>
                  <a:ea typeface="Roboto" panose="02000000000000000000" pitchFamily="2" charset="0"/>
                </a:endParaRPr>
              </a:p>
            </p:txBody>
          </p:sp>
        </p:grpSp>
      </p:grpSp>
      <p:grpSp>
        <p:nvGrpSpPr>
          <p:cNvPr id="83" name="Group 82">
            <a:extLst>
              <a:ext uri="{FF2B5EF4-FFF2-40B4-BE49-F238E27FC236}">
                <a16:creationId xmlns:a16="http://schemas.microsoft.com/office/drawing/2014/main" id="{538772AB-40C1-9A48-835A-7065FA283B48}"/>
              </a:ext>
            </a:extLst>
          </p:cNvPr>
          <p:cNvGrpSpPr>
            <a:grpSpLocks noChangeAspect="1"/>
          </p:cNvGrpSpPr>
          <p:nvPr/>
        </p:nvGrpSpPr>
        <p:grpSpPr>
          <a:xfrm>
            <a:off x="11209042" y="6455955"/>
            <a:ext cx="983497" cy="167068"/>
            <a:chOff x="9425079" y="4754087"/>
            <a:chExt cx="2806033" cy="476665"/>
          </a:xfrm>
          <a:solidFill>
            <a:srgbClr val="FFFFFF"/>
          </a:solidFill>
        </p:grpSpPr>
        <p:sp>
          <p:nvSpPr>
            <p:cNvPr id="84" name="Freeform 83">
              <a:extLst>
                <a:ext uri="{FF2B5EF4-FFF2-40B4-BE49-F238E27FC236}">
                  <a16:creationId xmlns:a16="http://schemas.microsoft.com/office/drawing/2014/main" id="{DE8D572A-3318-E84A-BECB-9F74C187DA64}"/>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85" name="Parallelogram 84">
              <a:extLst>
                <a:ext uri="{FF2B5EF4-FFF2-40B4-BE49-F238E27FC236}">
                  <a16:creationId xmlns:a16="http://schemas.microsoft.com/office/drawing/2014/main" id="{E5E4382E-8A71-AA40-88D2-11725BDC3D80}"/>
                </a:ext>
              </a:extLst>
            </p:cNvPr>
            <p:cNvSpPr/>
            <p:nvPr userDrawn="1"/>
          </p:nvSpPr>
          <p:spPr>
            <a:xfrm>
              <a:off x="9993067"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86" name="Parallelogram 85">
              <a:extLst>
                <a:ext uri="{FF2B5EF4-FFF2-40B4-BE49-F238E27FC236}">
                  <a16:creationId xmlns:a16="http://schemas.microsoft.com/office/drawing/2014/main" id="{F5FC847D-D58C-4541-95B4-8E58E11C6D3E}"/>
                </a:ext>
              </a:extLst>
            </p:cNvPr>
            <p:cNvSpPr/>
            <p:nvPr userDrawn="1"/>
          </p:nvSpPr>
          <p:spPr>
            <a:xfrm>
              <a:off x="9709073"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87" name="Parallelogram 86">
              <a:extLst>
                <a:ext uri="{FF2B5EF4-FFF2-40B4-BE49-F238E27FC236}">
                  <a16:creationId xmlns:a16="http://schemas.microsoft.com/office/drawing/2014/main" id="{B0158E9D-B9FF-374F-B226-26DB6836031C}"/>
                </a:ext>
              </a:extLst>
            </p:cNvPr>
            <p:cNvSpPr/>
            <p:nvPr userDrawn="1"/>
          </p:nvSpPr>
          <p:spPr>
            <a:xfrm>
              <a:off x="9425079"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grpSp>
      <p:cxnSp>
        <p:nvCxnSpPr>
          <p:cNvPr id="88" name="Straight Connector 87">
            <a:extLst>
              <a:ext uri="{FF2B5EF4-FFF2-40B4-BE49-F238E27FC236}">
                <a16:creationId xmlns:a16="http://schemas.microsoft.com/office/drawing/2014/main" id="{D92E2DB8-82CD-CA44-B041-499E33F6234B}"/>
              </a:ext>
            </a:extLst>
          </p:cNvPr>
          <p:cNvCxnSpPr>
            <a:cxnSpLocks/>
          </p:cNvCxnSpPr>
          <p:nvPr/>
        </p:nvCxnSpPr>
        <p:spPr>
          <a:xfrm flipV="1">
            <a:off x="523451" y="6599218"/>
            <a:ext cx="4469810" cy="9696"/>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B02524-A8FA-6846-B84A-9E5A1E4C22A1}"/>
              </a:ext>
            </a:extLst>
          </p:cNvPr>
          <p:cNvCxnSpPr>
            <a:cxnSpLocks/>
          </p:cNvCxnSpPr>
          <p:nvPr/>
        </p:nvCxnSpPr>
        <p:spPr>
          <a:xfrm flipV="1">
            <a:off x="7061438" y="6608914"/>
            <a:ext cx="4536000" cy="4412"/>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
        <p:nvSpPr>
          <p:cNvPr id="90" name="Slide Number Placeholder 5">
            <a:extLst>
              <a:ext uri="{FF2B5EF4-FFF2-40B4-BE49-F238E27FC236}">
                <a16:creationId xmlns:a16="http://schemas.microsoft.com/office/drawing/2014/main" id="{13CA615A-D8A1-EB4D-ABFB-3B34599ACD85}"/>
              </a:ext>
            </a:extLst>
          </p:cNvPr>
          <p:cNvSpPr txBox="1">
            <a:spLocks/>
          </p:cNvSpPr>
          <p:nvPr/>
        </p:nvSpPr>
        <p:spPr>
          <a:xfrm>
            <a:off x="11601475" y="6356927"/>
            <a:ext cx="4537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A454DBC-893C-0A48-8CE6-C0602109D889}" type="slidenum">
              <a:rPr lang="en-US" sz="1050" b="1" i="0" smtClean="0">
                <a:solidFill>
                  <a:srgbClr val="243C4D"/>
                </a:solidFill>
                <a:latin typeface="Roboto" panose="02000000000000000000" pitchFamily="2" charset="0"/>
                <a:ea typeface="Roboto" panose="02000000000000000000" pitchFamily="2" charset="0"/>
                <a:cs typeface="Open Sans" panose="020B0606030504020204" pitchFamily="34" charset="0"/>
              </a:rPr>
              <a:pPr algn="ctr"/>
              <a:t>35</a:t>
            </a:fld>
            <a:endParaRPr lang="en-US" sz="1200" b="1" i="0" dirty="0">
              <a:solidFill>
                <a:srgbClr val="243C4D"/>
              </a:solidFill>
              <a:latin typeface="Roboto" panose="02000000000000000000" pitchFamily="2" charset="0"/>
              <a:ea typeface="Roboto" panose="02000000000000000000" pitchFamily="2" charset="0"/>
              <a:cs typeface="Open Sans" panose="020B0606030504020204" pitchFamily="34" charset="0"/>
            </a:endParaRPr>
          </a:p>
        </p:txBody>
      </p:sp>
      <p:sp>
        <p:nvSpPr>
          <p:cNvPr id="91" name="TextBox 90">
            <a:extLst>
              <a:ext uri="{FF2B5EF4-FFF2-40B4-BE49-F238E27FC236}">
                <a16:creationId xmlns:a16="http://schemas.microsoft.com/office/drawing/2014/main" id="{CED6A628-2FD2-0C4E-ADB8-5E8EDD3DDCCA}"/>
              </a:ext>
            </a:extLst>
          </p:cNvPr>
          <p:cNvSpPr txBox="1"/>
          <p:nvPr/>
        </p:nvSpPr>
        <p:spPr>
          <a:xfrm>
            <a:off x="5462135" y="6400990"/>
            <a:ext cx="1454244" cy="276999"/>
          </a:xfrm>
          <a:prstGeom prst="rect">
            <a:avLst/>
          </a:prstGeom>
          <a:noFill/>
        </p:spPr>
        <p:txBody>
          <a:bodyPr wrap="none" rtlCol="0">
            <a:spAutoFit/>
          </a:bodyPr>
          <a:lstStyle/>
          <a:p>
            <a:pPr algn="ctr"/>
            <a:r>
              <a:rPr lang="en-US" sz="1200" b="1" dirty="0">
                <a:solidFill>
                  <a:srgbClr val="FFFFFF"/>
                </a:solidFill>
                <a:latin typeface="Rockwell" panose="02060603020205020403" pitchFamily="18" charset="77"/>
                <a:cs typeface="Gill Sans" panose="020B0502020104020203" pitchFamily="34" charset="-79"/>
              </a:rPr>
              <a:t>2021 SCOREFOR</a:t>
            </a:r>
          </a:p>
        </p:txBody>
      </p:sp>
      <p:grpSp>
        <p:nvGrpSpPr>
          <p:cNvPr id="92" name="Graphic 24">
            <a:extLst>
              <a:ext uri="{FF2B5EF4-FFF2-40B4-BE49-F238E27FC236}">
                <a16:creationId xmlns:a16="http://schemas.microsoft.com/office/drawing/2014/main" id="{75B2A1F7-BE1C-614C-8C49-DCD9A45F4EA0}"/>
              </a:ext>
            </a:extLst>
          </p:cNvPr>
          <p:cNvGrpSpPr>
            <a:grpSpLocks noChangeAspect="1"/>
          </p:cNvGrpSpPr>
          <p:nvPr/>
        </p:nvGrpSpPr>
        <p:grpSpPr>
          <a:xfrm>
            <a:off x="5275622" y="6458169"/>
            <a:ext cx="201983" cy="162641"/>
            <a:chOff x="1188560" y="673389"/>
            <a:chExt cx="1644195" cy="1323937"/>
          </a:xfrm>
          <a:solidFill>
            <a:srgbClr val="FFFFFF"/>
          </a:solidFill>
        </p:grpSpPr>
        <p:sp>
          <p:nvSpPr>
            <p:cNvPr id="93" name="Freeform 92">
              <a:extLst>
                <a:ext uri="{FF2B5EF4-FFF2-40B4-BE49-F238E27FC236}">
                  <a16:creationId xmlns:a16="http://schemas.microsoft.com/office/drawing/2014/main" id="{9291D488-80A1-9341-BE94-B325BCC4C153}"/>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grpFill/>
            <a:ln w="39007" cap="flat">
              <a:noFill/>
              <a:prstDash val="solid"/>
              <a:miter/>
            </a:ln>
          </p:spPr>
          <p:txBody>
            <a:bodyPr rtlCol="0" anchor="ctr"/>
            <a:lstStyle/>
            <a:p>
              <a:endParaRPr lang="en-EG" dirty="0">
                <a:solidFill>
                  <a:srgbClr val="FFFFFF"/>
                </a:solidFill>
              </a:endParaRPr>
            </a:p>
          </p:txBody>
        </p:sp>
        <p:sp>
          <p:nvSpPr>
            <p:cNvPr id="94" name="Freeform 93">
              <a:extLst>
                <a:ext uri="{FF2B5EF4-FFF2-40B4-BE49-F238E27FC236}">
                  <a16:creationId xmlns:a16="http://schemas.microsoft.com/office/drawing/2014/main" id="{B1F45297-8ED0-DC42-8D40-A939BA7191CD}"/>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solidFill>
                  <a:srgbClr val="FFFFFF"/>
                </a:solidFill>
              </a:endParaRPr>
            </a:p>
          </p:txBody>
        </p:sp>
      </p:grpSp>
      <p:grpSp>
        <p:nvGrpSpPr>
          <p:cNvPr id="95" name="Group 94">
            <a:extLst>
              <a:ext uri="{FF2B5EF4-FFF2-40B4-BE49-F238E27FC236}">
                <a16:creationId xmlns:a16="http://schemas.microsoft.com/office/drawing/2014/main" id="{2F323BDD-0AEB-EC4F-B191-57E4DDC19816}"/>
              </a:ext>
            </a:extLst>
          </p:cNvPr>
          <p:cNvGrpSpPr>
            <a:grpSpLocks noChangeAspect="1"/>
          </p:cNvGrpSpPr>
          <p:nvPr/>
        </p:nvGrpSpPr>
        <p:grpSpPr>
          <a:xfrm flipH="1" flipV="1">
            <a:off x="-538" y="6455955"/>
            <a:ext cx="983497" cy="167068"/>
            <a:chOff x="9425079" y="4754087"/>
            <a:chExt cx="2806033" cy="476665"/>
          </a:xfrm>
          <a:solidFill>
            <a:srgbClr val="FFFFFF"/>
          </a:solidFill>
        </p:grpSpPr>
        <p:sp>
          <p:nvSpPr>
            <p:cNvPr id="96" name="Freeform 95">
              <a:extLst>
                <a:ext uri="{FF2B5EF4-FFF2-40B4-BE49-F238E27FC236}">
                  <a16:creationId xmlns:a16="http://schemas.microsoft.com/office/drawing/2014/main" id="{9BFA6CE7-EFD3-9A42-ACD7-7018A12AF6F9}"/>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97" name="Parallelogram 96">
              <a:extLst>
                <a:ext uri="{FF2B5EF4-FFF2-40B4-BE49-F238E27FC236}">
                  <a16:creationId xmlns:a16="http://schemas.microsoft.com/office/drawing/2014/main" id="{DE9CA6F6-5482-1043-A76D-D509255E0C0A}"/>
                </a:ext>
              </a:extLst>
            </p:cNvPr>
            <p:cNvSpPr/>
            <p:nvPr userDrawn="1"/>
          </p:nvSpPr>
          <p:spPr>
            <a:xfrm>
              <a:off x="9993067"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98" name="Parallelogram 97">
              <a:extLst>
                <a:ext uri="{FF2B5EF4-FFF2-40B4-BE49-F238E27FC236}">
                  <a16:creationId xmlns:a16="http://schemas.microsoft.com/office/drawing/2014/main" id="{907E52AA-8A3C-144F-A45B-B89CB22FBC45}"/>
                </a:ext>
              </a:extLst>
            </p:cNvPr>
            <p:cNvSpPr/>
            <p:nvPr userDrawn="1"/>
          </p:nvSpPr>
          <p:spPr>
            <a:xfrm>
              <a:off x="9709073"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99" name="Parallelogram 98">
              <a:extLst>
                <a:ext uri="{FF2B5EF4-FFF2-40B4-BE49-F238E27FC236}">
                  <a16:creationId xmlns:a16="http://schemas.microsoft.com/office/drawing/2014/main" id="{97A9166D-7B13-D14D-B2C7-C2CE5B37A07D}"/>
                </a:ext>
              </a:extLst>
            </p:cNvPr>
            <p:cNvSpPr/>
            <p:nvPr userDrawn="1"/>
          </p:nvSpPr>
          <p:spPr>
            <a:xfrm>
              <a:off x="9425079"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grpSp>
      <p:sp>
        <p:nvSpPr>
          <p:cNvPr id="3" name="Picture Placeholder 2">
            <a:extLst>
              <a:ext uri="{FF2B5EF4-FFF2-40B4-BE49-F238E27FC236}">
                <a16:creationId xmlns:a16="http://schemas.microsoft.com/office/drawing/2014/main" id="{D12F4B2D-7BAC-F34E-8E91-7279F2429654}"/>
              </a:ext>
            </a:extLst>
          </p:cNvPr>
          <p:cNvSpPr>
            <a:spLocks noGrp="1"/>
          </p:cNvSpPr>
          <p:nvPr>
            <p:ph type="pic" sz="quarter" idx="10"/>
          </p:nvPr>
        </p:nvSpPr>
        <p:spPr/>
      </p:sp>
    </p:spTree>
    <p:extLst>
      <p:ext uri="{BB962C8B-B14F-4D97-AF65-F5344CB8AC3E}">
        <p14:creationId xmlns:p14="http://schemas.microsoft.com/office/powerpoint/2010/main" val="87070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C9F97F-6649-1E42-A378-0B1C1F4C1163}"/>
              </a:ext>
            </a:extLst>
          </p:cNvPr>
          <p:cNvSpPr/>
          <p:nvPr/>
        </p:nvSpPr>
        <p:spPr>
          <a:xfrm>
            <a:off x="0" y="3429000"/>
            <a:ext cx="12192000" cy="3429000"/>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nvGrpSpPr>
          <p:cNvPr id="7" name="Group 6">
            <a:extLst>
              <a:ext uri="{FF2B5EF4-FFF2-40B4-BE49-F238E27FC236}">
                <a16:creationId xmlns:a16="http://schemas.microsoft.com/office/drawing/2014/main" id="{08EA2A83-3D8A-6148-A6DD-F43EDE0EB467}"/>
              </a:ext>
            </a:extLst>
          </p:cNvPr>
          <p:cNvGrpSpPr>
            <a:grpSpLocks noChangeAspect="1"/>
          </p:cNvGrpSpPr>
          <p:nvPr/>
        </p:nvGrpSpPr>
        <p:grpSpPr>
          <a:xfrm>
            <a:off x="11209042" y="6455955"/>
            <a:ext cx="983497" cy="167068"/>
            <a:chOff x="9425079" y="4754087"/>
            <a:chExt cx="2806033" cy="476665"/>
          </a:xfrm>
          <a:solidFill>
            <a:srgbClr val="FFFFFF"/>
          </a:solidFill>
        </p:grpSpPr>
        <p:sp>
          <p:nvSpPr>
            <p:cNvPr id="8" name="Freeform 7">
              <a:extLst>
                <a:ext uri="{FF2B5EF4-FFF2-40B4-BE49-F238E27FC236}">
                  <a16:creationId xmlns:a16="http://schemas.microsoft.com/office/drawing/2014/main" id="{7F9F067D-4714-B947-8329-91D5E630E53F}"/>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9" name="Parallelogram 8">
              <a:extLst>
                <a:ext uri="{FF2B5EF4-FFF2-40B4-BE49-F238E27FC236}">
                  <a16:creationId xmlns:a16="http://schemas.microsoft.com/office/drawing/2014/main" id="{D2C9089A-DF94-B24F-8478-B9F7F9CC182A}"/>
                </a:ext>
              </a:extLst>
            </p:cNvPr>
            <p:cNvSpPr/>
            <p:nvPr userDrawn="1"/>
          </p:nvSpPr>
          <p:spPr>
            <a:xfrm>
              <a:off x="9993067"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10" name="Parallelogram 9">
              <a:extLst>
                <a:ext uri="{FF2B5EF4-FFF2-40B4-BE49-F238E27FC236}">
                  <a16:creationId xmlns:a16="http://schemas.microsoft.com/office/drawing/2014/main" id="{09481D4D-D57D-8F44-9AB2-1EB133089E8C}"/>
                </a:ext>
              </a:extLst>
            </p:cNvPr>
            <p:cNvSpPr/>
            <p:nvPr userDrawn="1"/>
          </p:nvSpPr>
          <p:spPr>
            <a:xfrm>
              <a:off x="9709073"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11" name="Parallelogram 10">
              <a:extLst>
                <a:ext uri="{FF2B5EF4-FFF2-40B4-BE49-F238E27FC236}">
                  <a16:creationId xmlns:a16="http://schemas.microsoft.com/office/drawing/2014/main" id="{CE45FBF9-D97C-4249-AC3E-4C000A7FECB4}"/>
                </a:ext>
              </a:extLst>
            </p:cNvPr>
            <p:cNvSpPr/>
            <p:nvPr userDrawn="1"/>
          </p:nvSpPr>
          <p:spPr>
            <a:xfrm>
              <a:off x="9425079"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grpSp>
      <p:cxnSp>
        <p:nvCxnSpPr>
          <p:cNvPr id="12" name="Straight Connector 11">
            <a:extLst>
              <a:ext uri="{FF2B5EF4-FFF2-40B4-BE49-F238E27FC236}">
                <a16:creationId xmlns:a16="http://schemas.microsoft.com/office/drawing/2014/main" id="{2B0F1442-A368-0449-AA8C-3E3C0EB33593}"/>
              </a:ext>
            </a:extLst>
          </p:cNvPr>
          <p:cNvCxnSpPr>
            <a:cxnSpLocks/>
          </p:cNvCxnSpPr>
          <p:nvPr/>
        </p:nvCxnSpPr>
        <p:spPr>
          <a:xfrm flipV="1">
            <a:off x="523451" y="6599218"/>
            <a:ext cx="4469810" cy="9696"/>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42B9DE-830F-504B-85EF-6A543EC0C5C9}"/>
              </a:ext>
            </a:extLst>
          </p:cNvPr>
          <p:cNvCxnSpPr>
            <a:cxnSpLocks/>
          </p:cNvCxnSpPr>
          <p:nvPr/>
        </p:nvCxnSpPr>
        <p:spPr>
          <a:xfrm flipV="1">
            <a:off x="7061438" y="6608914"/>
            <a:ext cx="4536000" cy="4412"/>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
        <p:nvSpPr>
          <p:cNvPr id="14" name="Slide Number Placeholder 5">
            <a:extLst>
              <a:ext uri="{FF2B5EF4-FFF2-40B4-BE49-F238E27FC236}">
                <a16:creationId xmlns:a16="http://schemas.microsoft.com/office/drawing/2014/main" id="{B3CAAFB2-86C7-F643-8B73-7CEE62E14216}"/>
              </a:ext>
            </a:extLst>
          </p:cNvPr>
          <p:cNvSpPr txBox="1">
            <a:spLocks/>
          </p:cNvSpPr>
          <p:nvPr/>
        </p:nvSpPr>
        <p:spPr>
          <a:xfrm>
            <a:off x="11601475" y="6356927"/>
            <a:ext cx="4537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A454DBC-893C-0A48-8CE6-C0602109D889}" type="slidenum">
              <a:rPr lang="en-US" sz="1050" b="1" i="0" smtClean="0">
                <a:solidFill>
                  <a:srgbClr val="243C4D"/>
                </a:solidFill>
                <a:latin typeface="Roboto" panose="02000000000000000000" pitchFamily="2" charset="0"/>
                <a:ea typeface="Roboto" panose="02000000000000000000" pitchFamily="2" charset="0"/>
                <a:cs typeface="Open Sans" panose="020B0606030504020204" pitchFamily="34" charset="0"/>
              </a:rPr>
              <a:pPr algn="ctr"/>
              <a:t>36</a:t>
            </a:fld>
            <a:endParaRPr lang="en-US" sz="1200" b="1" i="0" dirty="0">
              <a:solidFill>
                <a:srgbClr val="243C4D"/>
              </a:solidFill>
              <a:latin typeface="Roboto" panose="02000000000000000000" pitchFamily="2" charset="0"/>
              <a:ea typeface="Roboto" panose="02000000000000000000" pitchFamily="2" charset="0"/>
              <a:cs typeface="Open Sans" panose="020B0606030504020204" pitchFamily="34" charset="0"/>
            </a:endParaRPr>
          </a:p>
        </p:txBody>
      </p:sp>
      <p:sp>
        <p:nvSpPr>
          <p:cNvPr id="15" name="TextBox 14">
            <a:extLst>
              <a:ext uri="{FF2B5EF4-FFF2-40B4-BE49-F238E27FC236}">
                <a16:creationId xmlns:a16="http://schemas.microsoft.com/office/drawing/2014/main" id="{33135565-25FA-504F-BBC6-721302EC35BE}"/>
              </a:ext>
            </a:extLst>
          </p:cNvPr>
          <p:cNvSpPr txBox="1"/>
          <p:nvPr/>
        </p:nvSpPr>
        <p:spPr>
          <a:xfrm>
            <a:off x="5462135" y="6400990"/>
            <a:ext cx="1454244" cy="276999"/>
          </a:xfrm>
          <a:prstGeom prst="rect">
            <a:avLst/>
          </a:prstGeom>
          <a:noFill/>
        </p:spPr>
        <p:txBody>
          <a:bodyPr wrap="none" rtlCol="0">
            <a:spAutoFit/>
          </a:bodyPr>
          <a:lstStyle/>
          <a:p>
            <a:pPr algn="ctr"/>
            <a:r>
              <a:rPr lang="en-US" sz="1200" b="1" dirty="0">
                <a:solidFill>
                  <a:srgbClr val="FFFFFF"/>
                </a:solidFill>
                <a:latin typeface="Rockwell" panose="02060603020205020403" pitchFamily="18" charset="77"/>
                <a:cs typeface="Gill Sans" panose="020B0502020104020203" pitchFamily="34" charset="-79"/>
              </a:rPr>
              <a:t>2021 SCOREFOR</a:t>
            </a:r>
          </a:p>
        </p:txBody>
      </p:sp>
      <p:grpSp>
        <p:nvGrpSpPr>
          <p:cNvPr id="16" name="Graphic 24">
            <a:extLst>
              <a:ext uri="{FF2B5EF4-FFF2-40B4-BE49-F238E27FC236}">
                <a16:creationId xmlns:a16="http://schemas.microsoft.com/office/drawing/2014/main" id="{2B942B06-97C1-A64B-9F99-111F77EAAAD5}"/>
              </a:ext>
            </a:extLst>
          </p:cNvPr>
          <p:cNvGrpSpPr>
            <a:grpSpLocks noChangeAspect="1"/>
          </p:cNvGrpSpPr>
          <p:nvPr/>
        </p:nvGrpSpPr>
        <p:grpSpPr>
          <a:xfrm>
            <a:off x="5275622" y="6458169"/>
            <a:ext cx="201983" cy="162641"/>
            <a:chOff x="1188560" y="673389"/>
            <a:chExt cx="1644195" cy="1323937"/>
          </a:xfrm>
          <a:solidFill>
            <a:srgbClr val="FFFFFF"/>
          </a:solidFill>
        </p:grpSpPr>
        <p:sp>
          <p:nvSpPr>
            <p:cNvPr id="17" name="Freeform 16">
              <a:extLst>
                <a:ext uri="{FF2B5EF4-FFF2-40B4-BE49-F238E27FC236}">
                  <a16:creationId xmlns:a16="http://schemas.microsoft.com/office/drawing/2014/main" id="{3B3139A7-F00A-D546-A025-71E688633D02}"/>
                </a:ext>
              </a:extLst>
            </p:cNvPr>
            <p:cNvSpPr/>
            <p:nvPr/>
          </p:nvSpPr>
          <p:spPr>
            <a:xfrm>
              <a:off x="1188560" y="1051768"/>
              <a:ext cx="1315278" cy="945558"/>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grpFill/>
            <a:ln w="39007" cap="flat">
              <a:noFill/>
              <a:prstDash val="solid"/>
              <a:miter/>
            </a:ln>
          </p:spPr>
          <p:txBody>
            <a:bodyPr rtlCol="0" anchor="ctr"/>
            <a:lstStyle/>
            <a:p>
              <a:endParaRPr lang="en-EG" dirty="0">
                <a:solidFill>
                  <a:srgbClr val="FFFFFF"/>
                </a:solidFill>
              </a:endParaRPr>
            </a:p>
          </p:txBody>
        </p:sp>
        <p:sp>
          <p:nvSpPr>
            <p:cNvPr id="18" name="Freeform 17">
              <a:extLst>
                <a:ext uri="{FF2B5EF4-FFF2-40B4-BE49-F238E27FC236}">
                  <a16:creationId xmlns:a16="http://schemas.microsoft.com/office/drawing/2014/main" id="{DD364C7E-866D-AF42-BA81-512E316DDD04}"/>
                </a:ext>
              </a:extLst>
            </p:cNvPr>
            <p:cNvSpPr/>
            <p:nvPr/>
          </p:nvSpPr>
          <p:spPr>
            <a:xfrm>
              <a:off x="1517477" y="673389"/>
              <a:ext cx="1315278" cy="945558"/>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grpFill/>
            <a:ln w="39007" cap="flat">
              <a:noFill/>
              <a:prstDash val="solid"/>
              <a:miter/>
            </a:ln>
          </p:spPr>
          <p:txBody>
            <a:bodyPr rtlCol="0" anchor="ctr"/>
            <a:lstStyle/>
            <a:p>
              <a:endParaRPr lang="en-EG" dirty="0">
                <a:solidFill>
                  <a:srgbClr val="FFFFFF"/>
                </a:solidFill>
              </a:endParaRPr>
            </a:p>
          </p:txBody>
        </p:sp>
      </p:grpSp>
      <p:grpSp>
        <p:nvGrpSpPr>
          <p:cNvPr id="19" name="Group 18">
            <a:extLst>
              <a:ext uri="{FF2B5EF4-FFF2-40B4-BE49-F238E27FC236}">
                <a16:creationId xmlns:a16="http://schemas.microsoft.com/office/drawing/2014/main" id="{CD82D83B-CCCD-3E4F-87A8-31619C1C3063}"/>
              </a:ext>
            </a:extLst>
          </p:cNvPr>
          <p:cNvGrpSpPr>
            <a:grpSpLocks noChangeAspect="1"/>
          </p:cNvGrpSpPr>
          <p:nvPr/>
        </p:nvGrpSpPr>
        <p:grpSpPr>
          <a:xfrm flipH="1" flipV="1">
            <a:off x="-538" y="6455955"/>
            <a:ext cx="983497" cy="167068"/>
            <a:chOff x="9425079" y="4754087"/>
            <a:chExt cx="2806033" cy="476665"/>
          </a:xfrm>
          <a:solidFill>
            <a:srgbClr val="FFFFFF"/>
          </a:solidFill>
        </p:grpSpPr>
        <p:sp>
          <p:nvSpPr>
            <p:cNvPr id="20" name="Freeform 19">
              <a:extLst>
                <a:ext uri="{FF2B5EF4-FFF2-40B4-BE49-F238E27FC236}">
                  <a16:creationId xmlns:a16="http://schemas.microsoft.com/office/drawing/2014/main" id="{FFB4B17D-4FDC-3043-BB64-BE6DEB79B545}"/>
                </a:ext>
              </a:extLst>
            </p:cNvPr>
            <p:cNvSpPr/>
            <p:nvPr userDrawn="1"/>
          </p:nvSpPr>
          <p:spPr>
            <a:xfrm>
              <a:off x="10277061" y="4754087"/>
              <a:ext cx="1954051" cy="476665"/>
            </a:xfrm>
            <a:custGeom>
              <a:avLst/>
              <a:gdLst>
                <a:gd name="connsiteX0" fmla="*/ 179247 w 763009"/>
                <a:gd name="connsiteY0" fmla="*/ 0 h 186126"/>
                <a:gd name="connsiteX1" fmla="*/ 763009 w 763009"/>
                <a:gd name="connsiteY1" fmla="*/ 0 h 186126"/>
                <a:gd name="connsiteX2" fmla="*/ 763009 w 763009"/>
                <a:gd name="connsiteY2" fmla="*/ 186126 h 186126"/>
                <a:gd name="connsiteX3" fmla="*/ 0 w 763009"/>
                <a:gd name="connsiteY3" fmla="*/ 186126 h 186126"/>
              </a:gdLst>
              <a:ahLst/>
              <a:cxnLst>
                <a:cxn ang="0">
                  <a:pos x="connsiteX0" y="connsiteY0"/>
                </a:cxn>
                <a:cxn ang="0">
                  <a:pos x="connsiteX1" y="connsiteY1"/>
                </a:cxn>
                <a:cxn ang="0">
                  <a:pos x="connsiteX2" y="connsiteY2"/>
                </a:cxn>
                <a:cxn ang="0">
                  <a:pos x="connsiteX3" y="connsiteY3"/>
                </a:cxn>
              </a:cxnLst>
              <a:rect l="l" t="t" r="r" b="b"/>
              <a:pathLst>
                <a:path w="763009" h="186126">
                  <a:moveTo>
                    <a:pt x="179247" y="0"/>
                  </a:moveTo>
                  <a:lnTo>
                    <a:pt x="763009" y="0"/>
                  </a:lnTo>
                  <a:lnTo>
                    <a:pt x="763009" y="186126"/>
                  </a:lnTo>
                  <a:lnTo>
                    <a:pt x="0" y="186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21" name="Parallelogram 20">
              <a:extLst>
                <a:ext uri="{FF2B5EF4-FFF2-40B4-BE49-F238E27FC236}">
                  <a16:creationId xmlns:a16="http://schemas.microsoft.com/office/drawing/2014/main" id="{44F9A065-C1C5-9E40-80D7-57656C487307}"/>
                </a:ext>
              </a:extLst>
            </p:cNvPr>
            <p:cNvSpPr/>
            <p:nvPr userDrawn="1"/>
          </p:nvSpPr>
          <p:spPr>
            <a:xfrm>
              <a:off x="9993067"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22" name="Parallelogram 21">
              <a:extLst>
                <a:ext uri="{FF2B5EF4-FFF2-40B4-BE49-F238E27FC236}">
                  <a16:creationId xmlns:a16="http://schemas.microsoft.com/office/drawing/2014/main" id="{1651C91F-CFEB-254A-955D-79125904C7B1}"/>
                </a:ext>
              </a:extLst>
            </p:cNvPr>
            <p:cNvSpPr/>
            <p:nvPr userDrawn="1"/>
          </p:nvSpPr>
          <p:spPr>
            <a:xfrm>
              <a:off x="9709073"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sp>
          <p:nvSpPr>
            <p:cNvPr id="23" name="Parallelogram 22">
              <a:extLst>
                <a:ext uri="{FF2B5EF4-FFF2-40B4-BE49-F238E27FC236}">
                  <a16:creationId xmlns:a16="http://schemas.microsoft.com/office/drawing/2014/main" id="{3C287BAF-7382-6842-AB55-DCC5C3C3F421}"/>
                </a:ext>
              </a:extLst>
            </p:cNvPr>
            <p:cNvSpPr/>
            <p:nvPr userDrawn="1"/>
          </p:nvSpPr>
          <p:spPr>
            <a:xfrm>
              <a:off x="9425079" y="4754087"/>
              <a:ext cx="662132" cy="476665"/>
            </a:xfrm>
            <a:prstGeom prst="parallelogram">
              <a:avLst>
                <a:gd name="adj" fmla="val 959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solidFill>
                  <a:srgbClr val="FFFFFF"/>
                </a:solidFill>
              </a:endParaRPr>
            </a:p>
          </p:txBody>
        </p:sp>
      </p:grpSp>
      <p:sp>
        <p:nvSpPr>
          <p:cNvPr id="25" name="TextBox 24">
            <a:extLst>
              <a:ext uri="{FF2B5EF4-FFF2-40B4-BE49-F238E27FC236}">
                <a16:creationId xmlns:a16="http://schemas.microsoft.com/office/drawing/2014/main" id="{C80B0CAF-5C15-2D4F-A8E1-0D1CD2D59F09}"/>
              </a:ext>
            </a:extLst>
          </p:cNvPr>
          <p:cNvSpPr txBox="1"/>
          <p:nvPr/>
        </p:nvSpPr>
        <p:spPr>
          <a:xfrm>
            <a:off x="604487" y="4227022"/>
            <a:ext cx="2722914" cy="492443"/>
          </a:xfrm>
          <a:prstGeom prst="rect">
            <a:avLst/>
          </a:prstGeom>
          <a:noFill/>
        </p:spPr>
        <p:txBody>
          <a:bodyPr wrap="square" lIns="0" tIns="0" rIns="0" bIns="0" rtlCol="0">
            <a:spAutoFit/>
          </a:bodyPr>
          <a:lstStyle/>
          <a:p>
            <a:r>
              <a:rPr lang="en-US" sz="3200" dirty="0">
                <a:solidFill>
                  <a:srgbClr val="FFFFFF"/>
                </a:solidFill>
                <a:latin typeface="Roboto Medium" panose="02000000000000000000" pitchFamily="2" charset="0"/>
                <a:ea typeface="Roboto Medium" panose="02000000000000000000" pitchFamily="2" charset="0"/>
                <a:cs typeface="Gill Sans" panose="020B0502020104020203" pitchFamily="34" charset="-79"/>
              </a:rPr>
              <a:t>Contact </a:t>
            </a:r>
            <a:r>
              <a:rPr lang="en-US" sz="3200" b="1" dirty="0">
                <a:solidFill>
                  <a:srgbClr val="FFFFFF"/>
                </a:solidFill>
                <a:latin typeface="Roboto" panose="02000000000000000000" pitchFamily="2" charset="0"/>
                <a:ea typeface="Roboto" panose="02000000000000000000" pitchFamily="2" charset="0"/>
                <a:cs typeface="Gill Sans" panose="020B0502020104020203" pitchFamily="34" charset="-79"/>
              </a:rPr>
              <a:t>Us</a:t>
            </a:r>
          </a:p>
        </p:txBody>
      </p:sp>
      <p:sp>
        <p:nvSpPr>
          <p:cNvPr id="26" name="TextBox 25">
            <a:extLst>
              <a:ext uri="{FF2B5EF4-FFF2-40B4-BE49-F238E27FC236}">
                <a16:creationId xmlns:a16="http://schemas.microsoft.com/office/drawing/2014/main" id="{8D62969E-D14E-FC4B-A228-A820FAD694B0}"/>
              </a:ext>
            </a:extLst>
          </p:cNvPr>
          <p:cNvSpPr txBox="1"/>
          <p:nvPr/>
        </p:nvSpPr>
        <p:spPr>
          <a:xfrm>
            <a:off x="1440857" y="3834303"/>
            <a:ext cx="984244"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Contact</a:t>
            </a:r>
          </a:p>
        </p:txBody>
      </p:sp>
      <p:grpSp>
        <p:nvGrpSpPr>
          <p:cNvPr id="27" name="Group 26">
            <a:extLst>
              <a:ext uri="{FF2B5EF4-FFF2-40B4-BE49-F238E27FC236}">
                <a16:creationId xmlns:a16="http://schemas.microsoft.com/office/drawing/2014/main" id="{1C98AFEA-2AB6-B14D-A5F0-ECBD38CA371F}"/>
              </a:ext>
            </a:extLst>
          </p:cNvPr>
          <p:cNvGrpSpPr/>
          <p:nvPr/>
        </p:nvGrpSpPr>
        <p:grpSpPr>
          <a:xfrm>
            <a:off x="604487" y="3863876"/>
            <a:ext cx="740840" cy="125521"/>
            <a:chOff x="5842767" y="2436565"/>
            <a:chExt cx="740840" cy="125521"/>
          </a:xfrm>
          <a:solidFill>
            <a:srgbClr val="FFFFFF"/>
          </a:solidFill>
        </p:grpSpPr>
        <p:sp>
          <p:nvSpPr>
            <p:cNvPr id="28" name="Parallelogram 27">
              <a:extLst>
                <a:ext uri="{FF2B5EF4-FFF2-40B4-BE49-F238E27FC236}">
                  <a16:creationId xmlns:a16="http://schemas.microsoft.com/office/drawing/2014/main" id="{E037AE7B-2B2A-CF48-9BCD-277179469CB4}"/>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29" name="Parallelogram 28">
              <a:extLst>
                <a:ext uri="{FF2B5EF4-FFF2-40B4-BE49-F238E27FC236}">
                  <a16:creationId xmlns:a16="http://schemas.microsoft.com/office/drawing/2014/main" id="{1F845ACE-565A-A94F-9C66-DE58D8B86D7D}"/>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30" name="Parallelogram 29">
              <a:extLst>
                <a:ext uri="{FF2B5EF4-FFF2-40B4-BE49-F238E27FC236}">
                  <a16:creationId xmlns:a16="http://schemas.microsoft.com/office/drawing/2014/main" id="{BA0135F0-9AF6-B549-81E8-46B33E744496}"/>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31" name="Parallelogram 30">
              <a:extLst>
                <a:ext uri="{FF2B5EF4-FFF2-40B4-BE49-F238E27FC236}">
                  <a16:creationId xmlns:a16="http://schemas.microsoft.com/office/drawing/2014/main" id="{900A5BA1-0F7B-3547-8FC3-730FAE983CA6}"/>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32" name="Parallelogram 31">
              <a:extLst>
                <a:ext uri="{FF2B5EF4-FFF2-40B4-BE49-F238E27FC236}">
                  <a16:creationId xmlns:a16="http://schemas.microsoft.com/office/drawing/2014/main" id="{0C379FB2-9FAF-6C40-95E1-36EA46ACF8E4}"/>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sp>
          <p:nvSpPr>
            <p:cNvPr id="33" name="Parallelogram 32">
              <a:extLst>
                <a:ext uri="{FF2B5EF4-FFF2-40B4-BE49-F238E27FC236}">
                  <a16:creationId xmlns:a16="http://schemas.microsoft.com/office/drawing/2014/main" id="{C63E4F63-1F07-0B45-9E11-AA23EB438102}"/>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rgbClr val="FFFFFF"/>
                </a:solidFill>
              </a:endParaRPr>
            </a:p>
          </p:txBody>
        </p:sp>
      </p:grpSp>
      <p:sp>
        <p:nvSpPr>
          <p:cNvPr id="34" name="TextBox 33">
            <a:extLst>
              <a:ext uri="{FF2B5EF4-FFF2-40B4-BE49-F238E27FC236}">
                <a16:creationId xmlns:a16="http://schemas.microsoft.com/office/drawing/2014/main" id="{3DA923E5-0E4B-CA46-82A0-1A6CF08C12AD}"/>
              </a:ext>
            </a:extLst>
          </p:cNvPr>
          <p:cNvSpPr txBox="1"/>
          <p:nvPr/>
        </p:nvSpPr>
        <p:spPr>
          <a:xfrm>
            <a:off x="604487" y="4781020"/>
            <a:ext cx="4903983" cy="800219"/>
          </a:xfrm>
          <a:prstGeom prst="rect">
            <a:avLst/>
          </a:prstGeom>
          <a:noFill/>
        </p:spPr>
        <p:txBody>
          <a:bodyPr wrap="square" lIns="0" tIns="0" rIns="0" bIns="0" rtlCol="0">
            <a:spAutoFit/>
          </a:bodyPr>
          <a:lstStyle/>
          <a:p>
            <a:pPr>
              <a:lnSpc>
                <a:spcPct val="150000"/>
              </a:lnSpc>
            </a:pP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a:t>
            </a:r>
          </a:p>
        </p:txBody>
      </p:sp>
      <p:grpSp>
        <p:nvGrpSpPr>
          <p:cNvPr id="35" name="Group 34">
            <a:extLst>
              <a:ext uri="{FF2B5EF4-FFF2-40B4-BE49-F238E27FC236}">
                <a16:creationId xmlns:a16="http://schemas.microsoft.com/office/drawing/2014/main" id="{E84BBCF7-7CAE-FA44-827C-8E7FDED1F00F}"/>
              </a:ext>
            </a:extLst>
          </p:cNvPr>
          <p:cNvGrpSpPr>
            <a:grpSpLocks noChangeAspect="1"/>
          </p:cNvGrpSpPr>
          <p:nvPr/>
        </p:nvGrpSpPr>
        <p:grpSpPr>
          <a:xfrm>
            <a:off x="604487" y="5806054"/>
            <a:ext cx="1023347" cy="141695"/>
            <a:chOff x="3329908" y="4374068"/>
            <a:chExt cx="1238250" cy="171450"/>
          </a:xfrm>
          <a:solidFill>
            <a:srgbClr val="FFFFFF"/>
          </a:solidFill>
        </p:grpSpPr>
        <p:sp>
          <p:nvSpPr>
            <p:cNvPr id="36" name="Freeform 5">
              <a:extLst>
                <a:ext uri="{FF2B5EF4-FFF2-40B4-BE49-F238E27FC236}">
                  <a16:creationId xmlns:a16="http://schemas.microsoft.com/office/drawing/2014/main" id="{DE1A0CAC-B8B8-3C40-B554-CF38E77F107C}"/>
                </a:ext>
              </a:extLst>
            </p:cNvPr>
            <p:cNvSpPr>
              <a:spLocks/>
            </p:cNvSpPr>
            <p:nvPr/>
          </p:nvSpPr>
          <p:spPr bwMode="auto">
            <a:xfrm>
              <a:off x="3329908" y="4374068"/>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91440" tIns="45720" rIns="91440" bIns="45720" numCol="1" anchor="t" anchorCtr="0" compatLnSpc="1">
              <a:prstTxWarp prst="textNoShape">
                <a:avLst/>
              </a:prstTxWarp>
            </a:bodyPr>
            <a:lstStyle/>
            <a:p>
              <a:pPr algn="ctr"/>
              <a:endParaRPr lang="en-ID"/>
            </a:p>
          </p:txBody>
        </p:sp>
        <p:sp>
          <p:nvSpPr>
            <p:cNvPr id="37" name="Freeform 6">
              <a:extLst>
                <a:ext uri="{FF2B5EF4-FFF2-40B4-BE49-F238E27FC236}">
                  <a16:creationId xmlns:a16="http://schemas.microsoft.com/office/drawing/2014/main" id="{D7D5E592-FB2A-B546-B390-A15289BBC903}"/>
                </a:ext>
              </a:extLst>
            </p:cNvPr>
            <p:cNvSpPr>
              <a:spLocks/>
            </p:cNvSpPr>
            <p:nvPr/>
          </p:nvSpPr>
          <p:spPr bwMode="auto">
            <a:xfrm>
              <a:off x="3845846" y="4394706"/>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91440" tIns="45720" rIns="91440" bIns="45720" numCol="1" anchor="t" anchorCtr="0" compatLnSpc="1">
              <a:prstTxWarp prst="textNoShape">
                <a:avLst/>
              </a:prstTxWarp>
            </a:bodyPr>
            <a:lstStyle/>
            <a:p>
              <a:pPr algn="ctr"/>
              <a:endParaRPr lang="en-ID"/>
            </a:p>
          </p:txBody>
        </p:sp>
        <p:grpSp>
          <p:nvGrpSpPr>
            <p:cNvPr id="38" name="Group 37">
              <a:extLst>
                <a:ext uri="{FF2B5EF4-FFF2-40B4-BE49-F238E27FC236}">
                  <a16:creationId xmlns:a16="http://schemas.microsoft.com/office/drawing/2014/main" id="{C421D4EC-C421-6647-8216-8EF63BE70556}"/>
                </a:ext>
              </a:extLst>
            </p:cNvPr>
            <p:cNvGrpSpPr/>
            <p:nvPr/>
          </p:nvGrpSpPr>
          <p:grpSpPr>
            <a:xfrm>
              <a:off x="4353846" y="4391531"/>
              <a:ext cx="214312" cy="136525"/>
              <a:chOff x="4017963" y="2965451"/>
              <a:chExt cx="214312" cy="136525"/>
            </a:xfrm>
            <a:grpFill/>
          </p:grpSpPr>
          <p:sp>
            <p:nvSpPr>
              <p:cNvPr id="39" name="Freeform 11">
                <a:extLst>
                  <a:ext uri="{FF2B5EF4-FFF2-40B4-BE49-F238E27FC236}">
                    <a16:creationId xmlns:a16="http://schemas.microsoft.com/office/drawing/2014/main" id="{2711B3D9-BBE7-DD4B-959C-DA2B7E09011F}"/>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ID"/>
              </a:p>
            </p:txBody>
          </p:sp>
          <p:sp>
            <p:nvSpPr>
              <p:cNvPr id="40" name="Freeform 12">
                <a:extLst>
                  <a:ext uri="{FF2B5EF4-FFF2-40B4-BE49-F238E27FC236}">
                    <a16:creationId xmlns:a16="http://schemas.microsoft.com/office/drawing/2014/main" id="{3BA36F49-B308-0D4A-842F-A972E6023580}"/>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ID"/>
              </a:p>
            </p:txBody>
          </p:sp>
        </p:grpSp>
      </p:grpSp>
      <p:grpSp>
        <p:nvGrpSpPr>
          <p:cNvPr id="89" name="Group 88">
            <a:extLst>
              <a:ext uri="{FF2B5EF4-FFF2-40B4-BE49-F238E27FC236}">
                <a16:creationId xmlns:a16="http://schemas.microsoft.com/office/drawing/2014/main" id="{9F47B6E2-AED8-A94B-BEB8-BF77AD558E93}"/>
              </a:ext>
            </a:extLst>
          </p:cNvPr>
          <p:cNvGrpSpPr/>
          <p:nvPr/>
        </p:nvGrpSpPr>
        <p:grpSpPr>
          <a:xfrm>
            <a:off x="7692706" y="4137095"/>
            <a:ext cx="2086660" cy="1708318"/>
            <a:chOff x="7354303" y="3938996"/>
            <a:chExt cx="2086660" cy="1708318"/>
          </a:xfrm>
        </p:grpSpPr>
        <p:grpSp>
          <p:nvGrpSpPr>
            <p:cNvPr id="41" name="Group 40">
              <a:extLst>
                <a:ext uri="{FF2B5EF4-FFF2-40B4-BE49-F238E27FC236}">
                  <a16:creationId xmlns:a16="http://schemas.microsoft.com/office/drawing/2014/main" id="{073A79F6-8323-0F42-8F01-8F22BFDBF940}"/>
                </a:ext>
              </a:extLst>
            </p:cNvPr>
            <p:cNvGrpSpPr/>
            <p:nvPr/>
          </p:nvGrpSpPr>
          <p:grpSpPr>
            <a:xfrm>
              <a:off x="7354303" y="3938996"/>
              <a:ext cx="2086660" cy="209979"/>
              <a:chOff x="7354303" y="3869246"/>
              <a:chExt cx="2086660" cy="209979"/>
            </a:xfrm>
          </p:grpSpPr>
          <p:grpSp>
            <p:nvGrpSpPr>
              <p:cNvPr id="42" name="Graphic 14">
                <a:extLst>
                  <a:ext uri="{FF2B5EF4-FFF2-40B4-BE49-F238E27FC236}">
                    <a16:creationId xmlns:a16="http://schemas.microsoft.com/office/drawing/2014/main" id="{9AC44BA4-DD61-6F4F-94E0-3576459A5460}"/>
                  </a:ext>
                </a:extLst>
              </p:cNvPr>
              <p:cNvGrpSpPr>
                <a:grpSpLocks noChangeAspect="1"/>
              </p:cNvGrpSpPr>
              <p:nvPr/>
            </p:nvGrpSpPr>
            <p:grpSpPr>
              <a:xfrm>
                <a:off x="7354303" y="3869246"/>
                <a:ext cx="209979" cy="209979"/>
                <a:chOff x="8845639" y="4754735"/>
                <a:chExt cx="450109" cy="450109"/>
              </a:xfrm>
              <a:solidFill>
                <a:srgbClr val="FFFFFF"/>
              </a:solidFill>
            </p:grpSpPr>
            <p:sp>
              <p:nvSpPr>
                <p:cNvPr id="44" name="Freeform 43">
                  <a:extLst>
                    <a:ext uri="{FF2B5EF4-FFF2-40B4-BE49-F238E27FC236}">
                      <a16:creationId xmlns:a16="http://schemas.microsoft.com/office/drawing/2014/main" id="{D6D1B10E-530A-8347-8251-8977EFBAE240}"/>
                    </a:ext>
                  </a:extLst>
                </p:cNvPr>
                <p:cNvSpPr/>
                <p:nvPr/>
              </p:nvSpPr>
              <p:spPr>
                <a:xfrm rot="-2700000">
                  <a:off x="9089318" y="4806604"/>
                  <a:ext cx="170649" cy="57837"/>
                </a:xfrm>
                <a:custGeom>
                  <a:avLst/>
                  <a:gdLst>
                    <a:gd name="connsiteX0" fmla="*/ 0 w 170649"/>
                    <a:gd name="connsiteY0" fmla="*/ 0 h 57837"/>
                    <a:gd name="connsiteX1" fmla="*/ 170649 w 170649"/>
                    <a:gd name="connsiteY1" fmla="*/ 0 h 57837"/>
                    <a:gd name="connsiteX2" fmla="*/ 170649 w 170649"/>
                    <a:gd name="connsiteY2" fmla="*/ 57838 h 57837"/>
                    <a:gd name="connsiteX3" fmla="*/ 0 w 170649"/>
                    <a:gd name="connsiteY3" fmla="*/ 57838 h 57837"/>
                  </a:gdLst>
                  <a:ahLst/>
                  <a:cxnLst>
                    <a:cxn ang="0">
                      <a:pos x="connsiteX0" y="connsiteY0"/>
                    </a:cxn>
                    <a:cxn ang="0">
                      <a:pos x="connsiteX1" y="connsiteY1"/>
                    </a:cxn>
                    <a:cxn ang="0">
                      <a:pos x="connsiteX2" y="connsiteY2"/>
                    </a:cxn>
                    <a:cxn ang="0">
                      <a:pos x="connsiteX3" y="connsiteY3"/>
                    </a:cxn>
                  </a:cxnLst>
                  <a:rect l="l" t="t" r="r" b="b"/>
                  <a:pathLst>
                    <a:path w="170649" h="57837">
                      <a:moveTo>
                        <a:pt x="0" y="0"/>
                      </a:moveTo>
                      <a:lnTo>
                        <a:pt x="170649" y="0"/>
                      </a:lnTo>
                      <a:lnTo>
                        <a:pt x="170649" y="57838"/>
                      </a:lnTo>
                      <a:lnTo>
                        <a:pt x="0" y="57838"/>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45" name="Freeform 44">
                  <a:extLst>
                    <a:ext uri="{FF2B5EF4-FFF2-40B4-BE49-F238E27FC236}">
                      <a16:creationId xmlns:a16="http://schemas.microsoft.com/office/drawing/2014/main" id="{ABA2783E-D36F-2249-AE8D-002F54AEA586}"/>
                    </a:ext>
                  </a:extLst>
                </p:cNvPr>
                <p:cNvSpPr/>
                <p:nvPr/>
              </p:nvSpPr>
              <p:spPr>
                <a:xfrm>
                  <a:off x="8904908" y="4814399"/>
                  <a:ext cx="390843" cy="390444"/>
                </a:xfrm>
                <a:custGeom>
                  <a:avLst/>
                  <a:gdLst>
                    <a:gd name="connsiteX0" fmla="*/ 370188 w 390843"/>
                    <a:gd name="connsiteY0" fmla="*/ 899 h 390444"/>
                    <a:gd name="connsiteX1" fmla="*/ 369289 w 390843"/>
                    <a:gd name="connsiteY1" fmla="*/ 0 h 390444"/>
                    <a:gd name="connsiteX2" fmla="*/ 244265 w 390843"/>
                    <a:gd name="connsiteY2" fmla="*/ 125024 h 390444"/>
                    <a:gd name="connsiteX3" fmla="*/ 190572 w 390843"/>
                    <a:gd name="connsiteY3" fmla="*/ 189082 h 390444"/>
                    <a:gd name="connsiteX4" fmla="*/ 123963 w 390843"/>
                    <a:gd name="connsiteY4" fmla="*/ 244527 h 390444"/>
                    <a:gd name="connsiteX5" fmla="*/ 0 w 390843"/>
                    <a:gd name="connsiteY5" fmla="*/ 368492 h 390444"/>
                    <a:gd name="connsiteX6" fmla="*/ 2703 w 390843"/>
                    <a:gd name="connsiteY6" fmla="*/ 371195 h 390444"/>
                    <a:gd name="connsiteX7" fmla="*/ 3080 w 390843"/>
                    <a:gd name="connsiteY7" fmla="*/ 371558 h 390444"/>
                    <a:gd name="connsiteX8" fmla="*/ 123618 w 390843"/>
                    <a:gd name="connsiteY8" fmla="*/ 376299 h 390444"/>
                    <a:gd name="connsiteX9" fmla="*/ 273428 w 390843"/>
                    <a:gd name="connsiteY9" fmla="*/ 273030 h 390444"/>
                    <a:gd name="connsiteX10" fmla="*/ 377295 w 390843"/>
                    <a:gd name="connsiteY10" fmla="*/ 121659 h 390444"/>
                    <a:gd name="connsiteX11" fmla="*/ 390843 w 390843"/>
                    <a:gd name="connsiteY11" fmla="*/ 57374 h 390444"/>
                    <a:gd name="connsiteX12" fmla="*/ 370188 w 390843"/>
                    <a:gd name="connsiteY12" fmla="*/ 899 h 390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843" h="390444">
                      <a:moveTo>
                        <a:pt x="370188" y="899"/>
                      </a:moveTo>
                      <a:lnTo>
                        <a:pt x="369289" y="0"/>
                      </a:lnTo>
                      <a:lnTo>
                        <a:pt x="244265" y="125024"/>
                      </a:lnTo>
                      <a:cubicBezTo>
                        <a:pt x="229010" y="147159"/>
                        <a:pt x="211004" y="168651"/>
                        <a:pt x="190572" y="189082"/>
                      </a:cubicBezTo>
                      <a:cubicBezTo>
                        <a:pt x="169331" y="210323"/>
                        <a:pt x="146980" y="228921"/>
                        <a:pt x="123963" y="244527"/>
                      </a:cubicBezTo>
                      <a:lnTo>
                        <a:pt x="0" y="368492"/>
                      </a:lnTo>
                      <a:lnTo>
                        <a:pt x="2703" y="371195"/>
                      </a:lnTo>
                      <a:lnTo>
                        <a:pt x="3080" y="371558"/>
                      </a:lnTo>
                      <a:cubicBezTo>
                        <a:pt x="28439" y="394990"/>
                        <a:pt x="71247" y="396674"/>
                        <a:pt x="123618" y="376299"/>
                      </a:cubicBezTo>
                      <a:cubicBezTo>
                        <a:pt x="172739" y="357190"/>
                        <a:pt x="225944" y="320514"/>
                        <a:pt x="273428" y="273030"/>
                      </a:cubicBezTo>
                      <a:cubicBezTo>
                        <a:pt x="321480" y="224978"/>
                        <a:pt x="358369" y="171220"/>
                        <a:pt x="377295" y="121659"/>
                      </a:cubicBezTo>
                      <a:cubicBezTo>
                        <a:pt x="386341" y="97970"/>
                        <a:pt x="390843" y="76308"/>
                        <a:pt x="390843" y="57374"/>
                      </a:cubicBezTo>
                      <a:cubicBezTo>
                        <a:pt x="390844" y="33916"/>
                        <a:pt x="383932" y="14643"/>
                        <a:pt x="370188" y="899"/>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46" name="Freeform 45">
                  <a:extLst>
                    <a:ext uri="{FF2B5EF4-FFF2-40B4-BE49-F238E27FC236}">
                      <a16:creationId xmlns:a16="http://schemas.microsoft.com/office/drawing/2014/main" id="{2E30589B-C9F6-4143-869C-E8177C3A9714}"/>
                    </a:ext>
                  </a:extLst>
                </p:cNvPr>
                <p:cNvSpPr/>
                <p:nvPr/>
              </p:nvSpPr>
              <p:spPr>
                <a:xfrm rot="-2700000">
                  <a:off x="8840895" y="5054906"/>
                  <a:ext cx="170649" cy="57275"/>
                </a:xfrm>
                <a:custGeom>
                  <a:avLst/>
                  <a:gdLst>
                    <a:gd name="connsiteX0" fmla="*/ 0 w 170649"/>
                    <a:gd name="connsiteY0" fmla="*/ 0 h 57275"/>
                    <a:gd name="connsiteX1" fmla="*/ 170649 w 170649"/>
                    <a:gd name="connsiteY1" fmla="*/ 0 h 57275"/>
                    <a:gd name="connsiteX2" fmla="*/ 170649 w 170649"/>
                    <a:gd name="connsiteY2" fmla="*/ 57276 h 57275"/>
                    <a:gd name="connsiteX3" fmla="*/ 0 w 170649"/>
                    <a:gd name="connsiteY3" fmla="*/ 57276 h 57275"/>
                  </a:gdLst>
                  <a:ahLst/>
                  <a:cxnLst>
                    <a:cxn ang="0">
                      <a:pos x="connsiteX0" y="connsiteY0"/>
                    </a:cxn>
                    <a:cxn ang="0">
                      <a:pos x="connsiteX1" y="connsiteY1"/>
                    </a:cxn>
                    <a:cxn ang="0">
                      <a:pos x="connsiteX2" y="connsiteY2"/>
                    </a:cxn>
                    <a:cxn ang="0">
                      <a:pos x="connsiteX3" y="connsiteY3"/>
                    </a:cxn>
                  </a:cxnLst>
                  <a:rect l="l" t="t" r="r" b="b"/>
                  <a:pathLst>
                    <a:path w="170649" h="57275">
                      <a:moveTo>
                        <a:pt x="0" y="0"/>
                      </a:moveTo>
                      <a:lnTo>
                        <a:pt x="170649" y="0"/>
                      </a:lnTo>
                      <a:lnTo>
                        <a:pt x="170649" y="57276"/>
                      </a:lnTo>
                      <a:lnTo>
                        <a:pt x="0" y="57276"/>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grpSp>
          <p:sp>
            <p:nvSpPr>
              <p:cNvPr id="43" name="TextBox 42">
                <a:extLst>
                  <a:ext uri="{FF2B5EF4-FFF2-40B4-BE49-F238E27FC236}">
                    <a16:creationId xmlns:a16="http://schemas.microsoft.com/office/drawing/2014/main" id="{9B032D30-4089-F64A-BC6C-79CF8B4540DC}"/>
                  </a:ext>
                </a:extLst>
              </p:cNvPr>
              <p:cNvSpPr txBox="1"/>
              <p:nvPr/>
            </p:nvSpPr>
            <p:spPr>
              <a:xfrm>
                <a:off x="7759623" y="3889597"/>
                <a:ext cx="1681340" cy="169277"/>
              </a:xfrm>
              <a:prstGeom prst="rect">
                <a:avLst/>
              </a:prstGeom>
              <a:noFill/>
            </p:spPr>
            <p:txBody>
              <a:bodyPr wrap="square" lIns="0" tIns="0" rIns="0" bIns="0" rtlCol="0" anchor="t">
                <a:spAutoFit/>
              </a:bodyPr>
              <a:lstStyle/>
              <a:p>
                <a:r>
                  <a:rPr lang="en-US" sz="1100" b="1" dirty="0">
                    <a:solidFill>
                      <a:srgbClr val="FFFFFF"/>
                    </a:solidFill>
                    <a:latin typeface="Roboto" panose="02000000000000000000" pitchFamily="2" charset="0"/>
                    <a:ea typeface="Roboto" panose="02000000000000000000" pitchFamily="2" charset="0"/>
                  </a:rPr>
                  <a:t>+22 – 888 – 444 - 6666</a:t>
                </a:r>
                <a:endParaRPr lang="en-US" sz="1100" dirty="0">
                  <a:solidFill>
                    <a:srgbClr val="FFFFFF"/>
                  </a:solidFill>
                  <a:latin typeface="Roboto" panose="02000000000000000000" pitchFamily="2" charset="0"/>
                  <a:ea typeface="Roboto" panose="02000000000000000000" pitchFamily="2" charset="0"/>
                </a:endParaRPr>
              </a:p>
            </p:txBody>
          </p:sp>
        </p:grpSp>
        <p:grpSp>
          <p:nvGrpSpPr>
            <p:cNvPr id="47" name="Group 46">
              <a:extLst>
                <a:ext uri="{FF2B5EF4-FFF2-40B4-BE49-F238E27FC236}">
                  <a16:creationId xmlns:a16="http://schemas.microsoft.com/office/drawing/2014/main" id="{5C066E37-5B65-494C-96EB-26681948896C}"/>
                </a:ext>
              </a:extLst>
            </p:cNvPr>
            <p:cNvGrpSpPr/>
            <p:nvPr/>
          </p:nvGrpSpPr>
          <p:grpSpPr>
            <a:xfrm>
              <a:off x="7354303" y="4313581"/>
              <a:ext cx="2086660" cy="209979"/>
              <a:chOff x="7354303" y="4282428"/>
              <a:chExt cx="2086660" cy="209979"/>
            </a:xfrm>
          </p:grpSpPr>
          <p:grpSp>
            <p:nvGrpSpPr>
              <p:cNvPr id="48" name="Graphic 16">
                <a:extLst>
                  <a:ext uri="{FF2B5EF4-FFF2-40B4-BE49-F238E27FC236}">
                    <a16:creationId xmlns:a16="http://schemas.microsoft.com/office/drawing/2014/main" id="{E69D94D8-46BB-AA4C-A110-82A94E3AECAF}"/>
                  </a:ext>
                </a:extLst>
              </p:cNvPr>
              <p:cNvGrpSpPr>
                <a:grpSpLocks noChangeAspect="1"/>
              </p:cNvGrpSpPr>
              <p:nvPr/>
            </p:nvGrpSpPr>
            <p:grpSpPr>
              <a:xfrm>
                <a:off x="7354303" y="4282428"/>
                <a:ext cx="209979" cy="209979"/>
                <a:chOff x="8845639" y="4754735"/>
                <a:chExt cx="450109" cy="450109"/>
              </a:xfrm>
              <a:solidFill>
                <a:srgbClr val="FFFFFF"/>
              </a:solidFill>
            </p:grpSpPr>
            <p:sp>
              <p:nvSpPr>
                <p:cNvPr id="50" name="Freeform 49">
                  <a:extLst>
                    <a:ext uri="{FF2B5EF4-FFF2-40B4-BE49-F238E27FC236}">
                      <a16:creationId xmlns:a16="http://schemas.microsoft.com/office/drawing/2014/main" id="{E83BA69F-3E6E-4D43-A83C-CAAB918505E6}"/>
                    </a:ext>
                  </a:extLst>
                </p:cNvPr>
                <p:cNvSpPr/>
                <p:nvPr/>
              </p:nvSpPr>
              <p:spPr>
                <a:xfrm>
                  <a:off x="9003018" y="4844381"/>
                  <a:ext cx="135347" cy="135347"/>
                </a:xfrm>
                <a:custGeom>
                  <a:avLst/>
                  <a:gdLst>
                    <a:gd name="connsiteX0" fmla="*/ 67674 w 135347"/>
                    <a:gd name="connsiteY0" fmla="*/ 0 h 135347"/>
                    <a:gd name="connsiteX1" fmla="*/ 0 w 135347"/>
                    <a:gd name="connsiteY1" fmla="*/ 67674 h 135347"/>
                    <a:gd name="connsiteX2" fmla="*/ 67674 w 135347"/>
                    <a:gd name="connsiteY2" fmla="*/ 135347 h 135347"/>
                    <a:gd name="connsiteX3" fmla="*/ 135347 w 135347"/>
                    <a:gd name="connsiteY3" fmla="*/ 67674 h 135347"/>
                    <a:gd name="connsiteX4" fmla="*/ 67674 w 135347"/>
                    <a:gd name="connsiteY4" fmla="*/ 0 h 135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347" h="135347">
                      <a:moveTo>
                        <a:pt x="67674" y="0"/>
                      </a:moveTo>
                      <a:cubicBezTo>
                        <a:pt x="30358" y="0"/>
                        <a:pt x="0" y="30359"/>
                        <a:pt x="0" y="67674"/>
                      </a:cubicBezTo>
                      <a:cubicBezTo>
                        <a:pt x="0" y="104989"/>
                        <a:pt x="30359" y="135347"/>
                        <a:pt x="67674" y="135347"/>
                      </a:cubicBezTo>
                      <a:cubicBezTo>
                        <a:pt x="104990" y="135347"/>
                        <a:pt x="135347" y="104989"/>
                        <a:pt x="135347" y="67674"/>
                      </a:cubicBezTo>
                      <a:cubicBezTo>
                        <a:pt x="135347" y="30359"/>
                        <a:pt x="104990" y="0"/>
                        <a:pt x="67674" y="0"/>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51" name="Freeform 50">
                  <a:extLst>
                    <a:ext uri="{FF2B5EF4-FFF2-40B4-BE49-F238E27FC236}">
                      <a16:creationId xmlns:a16="http://schemas.microsoft.com/office/drawing/2014/main" id="{79F65223-60A4-8E45-A413-5046C9C1E59B}"/>
                    </a:ext>
                  </a:extLst>
                </p:cNvPr>
                <p:cNvSpPr/>
                <p:nvPr/>
              </p:nvSpPr>
              <p:spPr>
                <a:xfrm>
                  <a:off x="8909804" y="4754735"/>
                  <a:ext cx="321776" cy="450108"/>
                </a:xfrm>
                <a:custGeom>
                  <a:avLst/>
                  <a:gdLst>
                    <a:gd name="connsiteX0" fmla="*/ 160888 w 321776"/>
                    <a:gd name="connsiteY0" fmla="*/ 0 h 450108"/>
                    <a:gd name="connsiteX1" fmla="*/ 0 w 321776"/>
                    <a:gd name="connsiteY1" fmla="*/ 160888 h 450108"/>
                    <a:gd name="connsiteX2" fmla="*/ 75983 w 321776"/>
                    <a:gd name="connsiteY2" fmla="*/ 332660 h 450108"/>
                    <a:gd name="connsiteX3" fmla="*/ 150555 w 321776"/>
                    <a:gd name="connsiteY3" fmla="*/ 437067 h 450108"/>
                    <a:gd name="connsiteX4" fmla="*/ 160888 w 321776"/>
                    <a:gd name="connsiteY4" fmla="*/ 450108 h 450108"/>
                    <a:gd name="connsiteX5" fmla="*/ 171222 w 321776"/>
                    <a:gd name="connsiteY5" fmla="*/ 437067 h 450108"/>
                    <a:gd name="connsiteX6" fmla="*/ 245794 w 321776"/>
                    <a:gd name="connsiteY6" fmla="*/ 332660 h 450108"/>
                    <a:gd name="connsiteX7" fmla="*/ 321777 w 321776"/>
                    <a:gd name="connsiteY7" fmla="*/ 160888 h 450108"/>
                    <a:gd name="connsiteX8" fmla="*/ 160888 w 321776"/>
                    <a:gd name="connsiteY8" fmla="*/ 0 h 450108"/>
                    <a:gd name="connsiteX9" fmla="*/ 160888 w 321776"/>
                    <a:gd name="connsiteY9" fmla="*/ 251360 h 450108"/>
                    <a:gd name="connsiteX10" fmla="*/ 66847 w 321776"/>
                    <a:gd name="connsiteY10" fmla="*/ 157320 h 450108"/>
                    <a:gd name="connsiteX11" fmla="*/ 160888 w 321776"/>
                    <a:gd name="connsiteY11" fmla="*/ 63280 h 450108"/>
                    <a:gd name="connsiteX12" fmla="*/ 254928 w 321776"/>
                    <a:gd name="connsiteY12" fmla="*/ 157320 h 450108"/>
                    <a:gd name="connsiteX13" fmla="*/ 160888 w 321776"/>
                    <a:gd name="connsiteY13" fmla="*/ 251360 h 45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1776" h="450108">
                      <a:moveTo>
                        <a:pt x="160888" y="0"/>
                      </a:moveTo>
                      <a:cubicBezTo>
                        <a:pt x="72174" y="0"/>
                        <a:pt x="0" y="72174"/>
                        <a:pt x="0" y="160888"/>
                      </a:cubicBezTo>
                      <a:cubicBezTo>
                        <a:pt x="0" y="197312"/>
                        <a:pt x="25564" y="255105"/>
                        <a:pt x="75983" y="332660"/>
                      </a:cubicBezTo>
                      <a:cubicBezTo>
                        <a:pt x="112820" y="389324"/>
                        <a:pt x="150182" y="436597"/>
                        <a:pt x="150555" y="437067"/>
                      </a:cubicBezTo>
                      <a:lnTo>
                        <a:pt x="160888" y="450108"/>
                      </a:lnTo>
                      <a:lnTo>
                        <a:pt x="171222" y="437067"/>
                      </a:lnTo>
                      <a:cubicBezTo>
                        <a:pt x="171595" y="436596"/>
                        <a:pt x="208957" y="389324"/>
                        <a:pt x="245794" y="332660"/>
                      </a:cubicBezTo>
                      <a:cubicBezTo>
                        <a:pt x="296212" y="255105"/>
                        <a:pt x="321777" y="197312"/>
                        <a:pt x="321777" y="160888"/>
                      </a:cubicBezTo>
                      <a:cubicBezTo>
                        <a:pt x="321776" y="72174"/>
                        <a:pt x="249601" y="0"/>
                        <a:pt x="160888" y="0"/>
                      </a:cubicBezTo>
                      <a:close/>
                      <a:moveTo>
                        <a:pt x="160888" y="251360"/>
                      </a:moveTo>
                      <a:cubicBezTo>
                        <a:pt x="109034" y="251360"/>
                        <a:pt x="66847" y="209174"/>
                        <a:pt x="66847" y="157320"/>
                      </a:cubicBezTo>
                      <a:cubicBezTo>
                        <a:pt x="66847" y="105466"/>
                        <a:pt x="109034" y="63280"/>
                        <a:pt x="160888" y="63280"/>
                      </a:cubicBezTo>
                      <a:cubicBezTo>
                        <a:pt x="212742" y="63280"/>
                        <a:pt x="254928" y="105466"/>
                        <a:pt x="254928" y="157320"/>
                      </a:cubicBezTo>
                      <a:cubicBezTo>
                        <a:pt x="254929" y="209174"/>
                        <a:pt x="212742" y="251360"/>
                        <a:pt x="160888" y="251360"/>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grpSp>
          <p:sp>
            <p:nvSpPr>
              <p:cNvPr id="49" name="TextBox 48">
                <a:extLst>
                  <a:ext uri="{FF2B5EF4-FFF2-40B4-BE49-F238E27FC236}">
                    <a16:creationId xmlns:a16="http://schemas.microsoft.com/office/drawing/2014/main" id="{E17DFC40-C618-8744-BA09-88B704CF9688}"/>
                  </a:ext>
                </a:extLst>
              </p:cNvPr>
              <p:cNvSpPr txBox="1"/>
              <p:nvPr/>
            </p:nvSpPr>
            <p:spPr>
              <a:xfrm>
                <a:off x="7759623" y="4302779"/>
                <a:ext cx="1681340" cy="169277"/>
              </a:xfrm>
              <a:prstGeom prst="rect">
                <a:avLst/>
              </a:prstGeom>
              <a:noFill/>
            </p:spPr>
            <p:txBody>
              <a:bodyPr wrap="square" lIns="0" tIns="0" rIns="0" bIns="0" rtlCol="0" anchor="t">
                <a:spAutoFit/>
              </a:bodyPr>
              <a:lstStyle/>
              <a:p>
                <a:r>
                  <a:rPr lang="en-US" sz="1100" b="1" dirty="0">
                    <a:solidFill>
                      <a:srgbClr val="FFFFFF"/>
                    </a:solidFill>
                    <a:latin typeface="Roboto" panose="02000000000000000000" pitchFamily="2" charset="0"/>
                    <a:ea typeface="Roboto" panose="02000000000000000000" pitchFamily="2" charset="0"/>
                  </a:rPr>
                  <a:t>20 Street Guernsey</a:t>
                </a:r>
                <a:endParaRPr lang="en-US" sz="1100" dirty="0">
                  <a:solidFill>
                    <a:srgbClr val="FFFFFF"/>
                  </a:solidFill>
                  <a:latin typeface="Roboto" panose="02000000000000000000" pitchFamily="2" charset="0"/>
                  <a:ea typeface="Roboto" panose="02000000000000000000" pitchFamily="2" charset="0"/>
                </a:endParaRPr>
              </a:p>
            </p:txBody>
          </p:sp>
        </p:grpSp>
        <p:grpSp>
          <p:nvGrpSpPr>
            <p:cNvPr id="52" name="Group 51">
              <a:extLst>
                <a:ext uri="{FF2B5EF4-FFF2-40B4-BE49-F238E27FC236}">
                  <a16:creationId xmlns:a16="http://schemas.microsoft.com/office/drawing/2014/main" id="{1C930BD1-BE0E-D148-A01C-0B9C500BE52A}"/>
                </a:ext>
              </a:extLst>
            </p:cNvPr>
            <p:cNvGrpSpPr/>
            <p:nvPr/>
          </p:nvGrpSpPr>
          <p:grpSpPr>
            <a:xfrm>
              <a:off x="7354303" y="4688166"/>
              <a:ext cx="2086660" cy="209979"/>
              <a:chOff x="7354303" y="4695610"/>
              <a:chExt cx="2086660" cy="209979"/>
            </a:xfrm>
          </p:grpSpPr>
          <p:grpSp>
            <p:nvGrpSpPr>
              <p:cNvPr id="53" name="Graphic 20">
                <a:extLst>
                  <a:ext uri="{FF2B5EF4-FFF2-40B4-BE49-F238E27FC236}">
                    <a16:creationId xmlns:a16="http://schemas.microsoft.com/office/drawing/2014/main" id="{69557E70-B638-E641-A335-838D78F22C22}"/>
                  </a:ext>
                </a:extLst>
              </p:cNvPr>
              <p:cNvGrpSpPr>
                <a:grpSpLocks noChangeAspect="1"/>
              </p:cNvGrpSpPr>
              <p:nvPr/>
            </p:nvGrpSpPr>
            <p:grpSpPr>
              <a:xfrm>
                <a:off x="7354303" y="4695610"/>
                <a:ext cx="209979" cy="209979"/>
                <a:chOff x="8845639" y="4754735"/>
                <a:chExt cx="450109" cy="450109"/>
              </a:xfrm>
              <a:solidFill>
                <a:srgbClr val="FFFFFF"/>
              </a:solidFill>
            </p:grpSpPr>
            <p:sp>
              <p:nvSpPr>
                <p:cNvPr id="55" name="Freeform 54">
                  <a:extLst>
                    <a:ext uri="{FF2B5EF4-FFF2-40B4-BE49-F238E27FC236}">
                      <a16:creationId xmlns:a16="http://schemas.microsoft.com/office/drawing/2014/main" id="{7179C6BC-9DF2-1245-BC92-E259D4085DE3}"/>
                    </a:ext>
                  </a:extLst>
                </p:cNvPr>
                <p:cNvSpPr/>
                <p:nvPr/>
              </p:nvSpPr>
              <p:spPr>
                <a:xfrm>
                  <a:off x="8845639" y="4864075"/>
                  <a:ext cx="161889" cy="233511"/>
                </a:xfrm>
                <a:custGeom>
                  <a:avLst/>
                  <a:gdLst>
                    <a:gd name="connsiteX0" fmla="*/ 0 w 161889"/>
                    <a:gd name="connsiteY0" fmla="*/ 0 h 233511"/>
                    <a:gd name="connsiteX1" fmla="*/ 0 w 161889"/>
                    <a:gd name="connsiteY1" fmla="*/ 233512 h 233511"/>
                    <a:gd name="connsiteX2" fmla="*/ 161890 w 161889"/>
                    <a:gd name="connsiteY2" fmla="*/ 122954 h 233511"/>
                  </a:gdLst>
                  <a:ahLst/>
                  <a:cxnLst>
                    <a:cxn ang="0">
                      <a:pos x="connsiteX0" y="connsiteY0"/>
                    </a:cxn>
                    <a:cxn ang="0">
                      <a:pos x="connsiteX1" y="connsiteY1"/>
                    </a:cxn>
                    <a:cxn ang="0">
                      <a:pos x="connsiteX2" y="connsiteY2"/>
                    </a:cxn>
                  </a:cxnLst>
                  <a:rect l="l" t="t" r="r" b="b"/>
                  <a:pathLst>
                    <a:path w="161889" h="233511">
                      <a:moveTo>
                        <a:pt x="0" y="0"/>
                      </a:moveTo>
                      <a:lnTo>
                        <a:pt x="0" y="233512"/>
                      </a:lnTo>
                      <a:lnTo>
                        <a:pt x="161890" y="122954"/>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56" name="Freeform 55">
                  <a:extLst>
                    <a:ext uri="{FF2B5EF4-FFF2-40B4-BE49-F238E27FC236}">
                      <a16:creationId xmlns:a16="http://schemas.microsoft.com/office/drawing/2014/main" id="{2A400C31-8BEB-0542-B733-6B4DCF82FED4}"/>
                    </a:ext>
                  </a:extLst>
                </p:cNvPr>
                <p:cNvSpPr/>
                <p:nvPr/>
              </p:nvSpPr>
              <p:spPr>
                <a:xfrm>
                  <a:off x="8860285" y="5003846"/>
                  <a:ext cx="420816" cy="115674"/>
                </a:xfrm>
                <a:custGeom>
                  <a:avLst/>
                  <a:gdLst>
                    <a:gd name="connsiteX0" fmla="*/ 251428 w 420816"/>
                    <a:gd name="connsiteY0" fmla="*/ 0 h 115674"/>
                    <a:gd name="connsiteX1" fmla="*/ 210408 w 420816"/>
                    <a:gd name="connsiteY1" fmla="*/ 31156 h 115674"/>
                    <a:gd name="connsiteX2" fmla="*/ 169389 w 420816"/>
                    <a:gd name="connsiteY2" fmla="*/ 0 h 115674"/>
                    <a:gd name="connsiteX3" fmla="*/ 0 w 420816"/>
                    <a:gd name="connsiteY3" fmla="*/ 115675 h 115674"/>
                    <a:gd name="connsiteX4" fmla="*/ 420817 w 420816"/>
                    <a:gd name="connsiteY4" fmla="*/ 115675 h 115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816" h="115674">
                      <a:moveTo>
                        <a:pt x="251428" y="0"/>
                      </a:moveTo>
                      <a:lnTo>
                        <a:pt x="210408" y="31156"/>
                      </a:lnTo>
                      <a:lnTo>
                        <a:pt x="169389" y="0"/>
                      </a:lnTo>
                      <a:lnTo>
                        <a:pt x="0" y="115675"/>
                      </a:lnTo>
                      <a:lnTo>
                        <a:pt x="420817" y="115675"/>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57" name="Freeform 56">
                  <a:extLst>
                    <a:ext uri="{FF2B5EF4-FFF2-40B4-BE49-F238E27FC236}">
                      <a16:creationId xmlns:a16="http://schemas.microsoft.com/office/drawing/2014/main" id="{7231E602-D851-884B-AD0C-32EC8B64CF71}"/>
                    </a:ext>
                  </a:extLst>
                </p:cNvPr>
                <p:cNvSpPr/>
                <p:nvPr/>
              </p:nvSpPr>
              <p:spPr>
                <a:xfrm>
                  <a:off x="9133858" y="4864075"/>
                  <a:ext cx="161889" cy="233511"/>
                </a:xfrm>
                <a:custGeom>
                  <a:avLst/>
                  <a:gdLst>
                    <a:gd name="connsiteX0" fmla="*/ 0 w 161889"/>
                    <a:gd name="connsiteY0" fmla="*/ 122954 h 233511"/>
                    <a:gd name="connsiteX1" fmla="*/ 161890 w 161889"/>
                    <a:gd name="connsiteY1" fmla="*/ 233512 h 233511"/>
                    <a:gd name="connsiteX2" fmla="*/ 161890 w 161889"/>
                    <a:gd name="connsiteY2" fmla="*/ 0 h 233511"/>
                  </a:gdLst>
                  <a:ahLst/>
                  <a:cxnLst>
                    <a:cxn ang="0">
                      <a:pos x="connsiteX0" y="connsiteY0"/>
                    </a:cxn>
                    <a:cxn ang="0">
                      <a:pos x="connsiteX1" y="connsiteY1"/>
                    </a:cxn>
                    <a:cxn ang="0">
                      <a:pos x="connsiteX2" y="connsiteY2"/>
                    </a:cxn>
                  </a:cxnLst>
                  <a:rect l="l" t="t" r="r" b="b"/>
                  <a:pathLst>
                    <a:path w="161889" h="233511">
                      <a:moveTo>
                        <a:pt x="0" y="122954"/>
                      </a:moveTo>
                      <a:lnTo>
                        <a:pt x="161890" y="233512"/>
                      </a:lnTo>
                      <a:lnTo>
                        <a:pt x="161890"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58" name="Freeform 57">
                  <a:extLst>
                    <a:ext uri="{FF2B5EF4-FFF2-40B4-BE49-F238E27FC236}">
                      <a16:creationId xmlns:a16="http://schemas.microsoft.com/office/drawing/2014/main" id="{108D6D44-82AA-E140-AD5F-B447610F64BF}"/>
                    </a:ext>
                  </a:extLst>
                </p:cNvPr>
                <p:cNvSpPr/>
                <p:nvPr/>
              </p:nvSpPr>
              <p:spPr>
                <a:xfrm>
                  <a:off x="8857638" y="4840057"/>
                  <a:ext cx="426109" cy="161819"/>
                </a:xfrm>
                <a:custGeom>
                  <a:avLst/>
                  <a:gdLst>
                    <a:gd name="connsiteX0" fmla="*/ 0 w 426109"/>
                    <a:gd name="connsiteY0" fmla="*/ 0 h 161819"/>
                    <a:gd name="connsiteX1" fmla="*/ 2760 w 426109"/>
                    <a:gd name="connsiteY1" fmla="*/ 2101 h 161819"/>
                    <a:gd name="connsiteX2" fmla="*/ 213055 w 426109"/>
                    <a:gd name="connsiteY2" fmla="*/ 161819 h 161819"/>
                    <a:gd name="connsiteX3" fmla="*/ 423349 w 426109"/>
                    <a:gd name="connsiteY3" fmla="*/ 2101 h 161819"/>
                    <a:gd name="connsiteX4" fmla="*/ 426109 w 426109"/>
                    <a:gd name="connsiteY4" fmla="*/ 0 h 161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09" h="161819">
                      <a:moveTo>
                        <a:pt x="0" y="0"/>
                      </a:moveTo>
                      <a:lnTo>
                        <a:pt x="2760" y="2101"/>
                      </a:lnTo>
                      <a:lnTo>
                        <a:pt x="213055" y="161819"/>
                      </a:lnTo>
                      <a:lnTo>
                        <a:pt x="423349" y="2101"/>
                      </a:lnTo>
                      <a:lnTo>
                        <a:pt x="426109"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grpSp>
          <p:sp>
            <p:nvSpPr>
              <p:cNvPr id="54" name="TextBox 53">
                <a:extLst>
                  <a:ext uri="{FF2B5EF4-FFF2-40B4-BE49-F238E27FC236}">
                    <a16:creationId xmlns:a16="http://schemas.microsoft.com/office/drawing/2014/main" id="{1295EA37-40E7-7C48-B667-67B3C854FCB6}"/>
                  </a:ext>
                </a:extLst>
              </p:cNvPr>
              <p:cNvSpPr txBox="1"/>
              <p:nvPr/>
            </p:nvSpPr>
            <p:spPr>
              <a:xfrm>
                <a:off x="7759623" y="4715961"/>
                <a:ext cx="1681340" cy="169277"/>
              </a:xfrm>
              <a:prstGeom prst="rect">
                <a:avLst/>
              </a:prstGeom>
              <a:noFill/>
            </p:spPr>
            <p:txBody>
              <a:bodyPr wrap="square" lIns="0" tIns="0" rIns="0" bIns="0" rtlCol="0" anchor="t">
                <a:spAutoFit/>
              </a:bodyPr>
              <a:lstStyle/>
              <a:p>
                <a:r>
                  <a:rPr lang="en-US" sz="1100" b="1" dirty="0" err="1">
                    <a:solidFill>
                      <a:srgbClr val="FFFFFF"/>
                    </a:solidFill>
                    <a:latin typeface="Roboto" panose="02000000000000000000" pitchFamily="2" charset="0"/>
                    <a:ea typeface="Roboto" panose="02000000000000000000" pitchFamily="2" charset="0"/>
                  </a:rPr>
                  <a:t>Email@scorefor.com</a:t>
                </a:r>
                <a:endParaRPr lang="en-US" sz="1100" dirty="0">
                  <a:solidFill>
                    <a:srgbClr val="FFFFFF"/>
                  </a:solidFill>
                  <a:latin typeface="Roboto" panose="02000000000000000000" pitchFamily="2" charset="0"/>
                  <a:ea typeface="Roboto" panose="02000000000000000000" pitchFamily="2" charset="0"/>
                </a:endParaRPr>
              </a:p>
            </p:txBody>
          </p:sp>
        </p:grpSp>
        <p:grpSp>
          <p:nvGrpSpPr>
            <p:cNvPr id="59" name="Group 58">
              <a:extLst>
                <a:ext uri="{FF2B5EF4-FFF2-40B4-BE49-F238E27FC236}">
                  <a16:creationId xmlns:a16="http://schemas.microsoft.com/office/drawing/2014/main" id="{86CF2E5D-958E-C94D-BD97-F20F0032F02D}"/>
                </a:ext>
              </a:extLst>
            </p:cNvPr>
            <p:cNvGrpSpPr/>
            <p:nvPr/>
          </p:nvGrpSpPr>
          <p:grpSpPr>
            <a:xfrm>
              <a:off x="7354303" y="5062751"/>
              <a:ext cx="2086660" cy="209979"/>
              <a:chOff x="7354303" y="5108792"/>
              <a:chExt cx="2086660" cy="209979"/>
            </a:xfrm>
          </p:grpSpPr>
          <p:grpSp>
            <p:nvGrpSpPr>
              <p:cNvPr id="60" name="Graphic 18">
                <a:extLst>
                  <a:ext uri="{FF2B5EF4-FFF2-40B4-BE49-F238E27FC236}">
                    <a16:creationId xmlns:a16="http://schemas.microsoft.com/office/drawing/2014/main" id="{E9133F05-3F84-9C44-A4CC-64BCFAFB5AE8}"/>
                  </a:ext>
                </a:extLst>
              </p:cNvPr>
              <p:cNvGrpSpPr>
                <a:grpSpLocks noChangeAspect="1"/>
              </p:cNvGrpSpPr>
              <p:nvPr/>
            </p:nvGrpSpPr>
            <p:grpSpPr>
              <a:xfrm>
                <a:off x="7354303" y="5108792"/>
                <a:ext cx="209979" cy="209979"/>
                <a:chOff x="8845639" y="4754735"/>
                <a:chExt cx="450109" cy="450109"/>
              </a:xfrm>
              <a:solidFill>
                <a:srgbClr val="FFFFFF"/>
              </a:solidFill>
            </p:grpSpPr>
            <p:sp>
              <p:nvSpPr>
                <p:cNvPr id="62" name="Freeform 61">
                  <a:extLst>
                    <a:ext uri="{FF2B5EF4-FFF2-40B4-BE49-F238E27FC236}">
                      <a16:creationId xmlns:a16="http://schemas.microsoft.com/office/drawing/2014/main" id="{1556EE77-0107-E44C-9F80-5FB9045BF66F}"/>
                    </a:ext>
                  </a:extLst>
                </p:cNvPr>
                <p:cNvSpPr/>
                <p:nvPr/>
              </p:nvSpPr>
              <p:spPr>
                <a:xfrm>
                  <a:off x="8957062" y="4880470"/>
                  <a:ext cx="100630" cy="86091"/>
                </a:xfrm>
                <a:custGeom>
                  <a:avLst/>
                  <a:gdLst>
                    <a:gd name="connsiteX0" fmla="*/ 16201 w 100630"/>
                    <a:gd name="connsiteY0" fmla="*/ 0 h 86091"/>
                    <a:gd name="connsiteX1" fmla="*/ 0 w 100630"/>
                    <a:gd name="connsiteY1" fmla="*/ 86091 h 86091"/>
                    <a:gd name="connsiteX2" fmla="*/ 100630 w 100630"/>
                    <a:gd name="connsiteY2" fmla="*/ 86091 h 86091"/>
                    <a:gd name="connsiteX3" fmla="*/ 100630 w 100630"/>
                    <a:gd name="connsiteY3" fmla="*/ 0 h 86091"/>
                    <a:gd name="connsiteX4" fmla="*/ 16201 w 100630"/>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30" h="86091">
                      <a:moveTo>
                        <a:pt x="16201" y="0"/>
                      </a:moveTo>
                      <a:cubicBezTo>
                        <a:pt x="6644" y="27269"/>
                        <a:pt x="1222" y="56017"/>
                        <a:pt x="0" y="86091"/>
                      </a:cubicBezTo>
                      <a:lnTo>
                        <a:pt x="100630" y="86091"/>
                      </a:lnTo>
                      <a:lnTo>
                        <a:pt x="100630" y="0"/>
                      </a:lnTo>
                      <a:lnTo>
                        <a:pt x="16201"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63" name="Freeform 62">
                  <a:extLst>
                    <a:ext uri="{FF2B5EF4-FFF2-40B4-BE49-F238E27FC236}">
                      <a16:creationId xmlns:a16="http://schemas.microsoft.com/office/drawing/2014/main" id="{BB4BFCA1-6E06-3E4C-8BF0-6922757A7F45}"/>
                    </a:ext>
                  </a:extLst>
                </p:cNvPr>
                <p:cNvSpPr/>
                <p:nvPr/>
              </p:nvSpPr>
              <p:spPr>
                <a:xfrm>
                  <a:off x="8984039" y="4755774"/>
                  <a:ext cx="73653" cy="98274"/>
                </a:xfrm>
                <a:custGeom>
                  <a:avLst/>
                  <a:gdLst>
                    <a:gd name="connsiteX0" fmla="*/ 32956 w 73653"/>
                    <a:gd name="connsiteY0" fmla="*/ 43875 h 98274"/>
                    <a:gd name="connsiteX1" fmla="*/ 0 w 73653"/>
                    <a:gd name="connsiteY1" fmla="*/ 98275 h 98274"/>
                    <a:gd name="connsiteX2" fmla="*/ 73653 w 73653"/>
                    <a:gd name="connsiteY2" fmla="*/ 98275 h 98274"/>
                    <a:gd name="connsiteX3" fmla="*/ 73653 w 73653"/>
                    <a:gd name="connsiteY3" fmla="*/ 0 h 98274"/>
                    <a:gd name="connsiteX4" fmla="*/ 32956 w 73653"/>
                    <a:gd name="connsiteY4" fmla="*/ 43875 h 98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53" h="98274">
                      <a:moveTo>
                        <a:pt x="32956" y="43875"/>
                      </a:moveTo>
                      <a:cubicBezTo>
                        <a:pt x="19835" y="61168"/>
                        <a:pt x="8852" y="79326"/>
                        <a:pt x="0" y="98275"/>
                      </a:cubicBezTo>
                      <a:lnTo>
                        <a:pt x="73653" y="98275"/>
                      </a:lnTo>
                      <a:lnTo>
                        <a:pt x="73653" y="0"/>
                      </a:lnTo>
                      <a:cubicBezTo>
                        <a:pt x="62340" y="9960"/>
                        <a:pt x="47594" y="24584"/>
                        <a:pt x="32956" y="43875"/>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64" name="Freeform 63">
                  <a:extLst>
                    <a:ext uri="{FF2B5EF4-FFF2-40B4-BE49-F238E27FC236}">
                      <a16:creationId xmlns:a16="http://schemas.microsoft.com/office/drawing/2014/main" id="{45CA9536-917B-8E42-B47A-C7844C44520A}"/>
                    </a:ext>
                  </a:extLst>
                </p:cNvPr>
                <p:cNvSpPr/>
                <p:nvPr/>
              </p:nvSpPr>
              <p:spPr>
                <a:xfrm>
                  <a:off x="8845639" y="4880470"/>
                  <a:ext cx="99895" cy="86091"/>
                </a:xfrm>
                <a:custGeom>
                  <a:avLst/>
                  <a:gdLst>
                    <a:gd name="connsiteX0" fmla="*/ 22542 w 99895"/>
                    <a:gd name="connsiteY0" fmla="*/ 0 h 86091"/>
                    <a:gd name="connsiteX1" fmla="*/ 0 w 99895"/>
                    <a:gd name="connsiteY1" fmla="*/ 86091 h 86091"/>
                    <a:gd name="connsiteX2" fmla="*/ 84999 w 99895"/>
                    <a:gd name="connsiteY2" fmla="*/ 86091 h 86091"/>
                    <a:gd name="connsiteX3" fmla="*/ 99895 w 99895"/>
                    <a:gd name="connsiteY3" fmla="*/ 0 h 86091"/>
                    <a:gd name="connsiteX4" fmla="*/ 22542 w 99895"/>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95" h="86091">
                      <a:moveTo>
                        <a:pt x="22542" y="0"/>
                      </a:moveTo>
                      <a:cubicBezTo>
                        <a:pt x="9441" y="26661"/>
                        <a:pt x="1738" y="55811"/>
                        <a:pt x="0" y="86091"/>
                      </a:cubicBezTo>
                      <a:lnTo>
                        <a:pt x="84999" y="86091"/>
                      </a:lnTo>
                      <a:cubicBezTo>
                        <a:pt x="86139" y="56391"/>
                        <a:pt x="91132" y="27548"/>
                        <a:pt x="99895" y="0"/>
                      </a:cubicBezTo>
                      <a:lnTo>
                        <a:pt x="22542"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65" name="Freeform 64">
                  <a:extLst>
                    <a:ext uri="{FF2B5EF4-FFF2-40B4-BE49-F238E27FC236}">
                      <a16:creationId xmlns:a16="http://schemas.microsoft.com/office/drawing/2014/main" id="{55D1C181-8E66-2346-B352-3C13277BE1E5}"/>
                    </a:ext>
                  </a:extLst>
                </p:cNvPr>
                <p:cNvSpPr/>
                <p:nvPr/>
              </p:nvSpPr>
              <p:spPr>
                <a:xfrm>
                  <a:off x="8957085" y="4992980"/>
                  <a:ext cx="100607" cy="86091"/>
                </a:xfrm>
                <a:custGeom>
                  <a:avLst/>
                  <a:gdLst>
                    <a:gd name="connsiteX0" fmla="*/ 0 w 100607"/>
                    <a:gd name="connsiteY0" fmla="*/ 0 h 86091"/>
                    <a:gd name="connsiteX1" fmla="*/ 16419 w 100607"/>
                    <a:gd name="connsiteY1" fmla="*/ 86091 h 86091"/>
                    <a:gd name="connsiteX2" fmla="*/ 100607 w 100607"/>
                    <a:gd name="connsiteY2" fmla="*/ 86091 h 86091"/>
                    <a:gd name="connsiteX3" fmla="*/ 100607 w 100607"/>
                    <a:gd name="connsiteY3" fmla="*/ 0 h 86091"/>
                    <a:gd name="connsiteX4" fmla="*/ 0 w 100607"/>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7" h="86091">
                      <a:moveTo>
                        <a:pt x="0" y="0"/>
                      </a:moveTo>
                      <a:cubicBezTo>
                        <a:pt x="1364" y="32374"/>
                        <a:pt x="7640" y="61105"/>
                        <a:pt x="16419" y="86091"/>
                      </a:cubicBezTo>
                      <a:lnTo>
                        <a:pt x="100607" y="86091"/>
                      </a:lnTo>
                      <a:lnTo>
                        <a:pt x="100607" y="0"/>
                      </a:lnTo>
                      <a:lnTo>
                        <a:pt x="0"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66" name="Freeform 65">
                  <a:extLst>
                    <a:ext uri="{FF2B5EF4-FFF2-40B4-BE49-F238E27FC236}">
                      <a16:creationId xmlns:a16="http://schemas.microsoft.com/office/drawing/2014/main" id="{31B13598-6A1E-9745-B85E-21309ED735A1}"/>
                    </a:ext>
                  </a:extLst>
                </p:cNvPr>
                <p:cNvSpPr/>
                <p:nvPr/>
              </p:nvSpPr>
              <p:spPr>
                <a:xfrm>
                  <a:off x="8984248" y="5105492"/>
                  <a:ext cx="73444" cy="98312"/>
                </a:xfrm>
                <a:custGeom>
                  <a:avLst/>
                  <a:gdLst>
                    <a:gd name="connsiteX0" fmla="*/ 0 w 73444"/>
                    <a:gd name="connsiteY0" fmla="*/ 0 h 98312"/>
                    <a:gd name="connsiteX1" fmla="*/ 33383 w 73444"/>
                    <a:gd name="connsiteY1" fmla="*/ 55237 h 98312"/>
                    <a:gd name="connsiteX2" fmla="*/ 73444 w 73444"/>
                    <a:gd name="connsiteY2" fmla="*/ 98313 h 98312"/>
                    <a:gd name="connsiteX3" fmla="*/ 73444 w 73444"/>
                    <a:gd name="connsiteY3" fmla="*/ 1 h 98312"/>
                    <a:gd name="connsiteX4" fmla="*/ 0 w 73444"/>
                    <a:gd name="connsiteY4" fmla="*/ 1 h 9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44" h="98312">
                      <a:moveTo>
                        <a:pt x="0" y="0"/>
                      </a:moveTo>
                      <a:cubicBezTo>
                        <a:pt x="10345" y="22261"/>
                        <a:pt x="22287" y="40716"/>
                        <a:pt x="33383" y="55237"/>
                      </a:cubicBezTo>
                      <a:cubicBezTo>
                        <a:pt x="47879" y="74205"/>
                        <a:pt x="62330" y="88531"/>
                        <a:pt x="73444" y="98313"/>
                      </a:cubicBezTo>
                      <a:lnTo>
                        <a:pt x="73444" y="1"/>
                      </a:lnTo>
                      <a:lnTo>
                        <a:pt x="0" y="1"/>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67" name="Freeform 66">
                  <a:extLst>
                    <a:ext uri="{FF2B5EF4-FFF2-40B4-BE49-F238E27FC236}">
                      <a16:creationId xmlns:a16="http://schemas.microsoft.com/office/drawing/2014/main" id="{1B132667-46D7-EC4F-B32E-F2DD50D6A222}"/>
                    </a:ext>
                  </a:extLst>
                </p:cNvPr>
                <p:cNvSpPr/>
                <p:nvPr/>
              </p:nvSpPr>
              <p:spPr>
                <a:xfrm>
                  <a:off x="9084114" y="4880470"/>
                  <a:ext cx="100187" cy="86091"/>
                </a:xfrm>
                <a:custGeom>
                  <a:avLst/>
                  <a:gdLst>
                    <a:gd name="connsiteX0" fmla="*/ 83768 w 100187"/>
                    <a:gd name="connsiteY0" fmla="*/ 0 h 86091"/>
                    <a:gd name="connsiteX1" fmla="*/ 0 w 100187"/>
                    <a:gd name="connsiteY1" fmla="*/ 0 h 86091"/>
                    <a:gd name="connsiteX2" fmla="*/ 0 w 100187"/>
                    <a:gd name="connsiteY2" fmla="*/ 86091 h 86091"/>
                    <a:gd name="connsiteX3" fmla="*/ 100187 w 100187"/>
                    <a:gd name="connsiteY3" fmla="*/ 86091 h 86091"/>
                    <a:gd name="connsiteX4" fmla="*/ 83768 w 100187"/>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87" h="86091">
                      <a:moveTo>
                        <a:pt x="83768" y="0"/>
                      </a:moveTo>
                      <a:lnTo>
                        <a:pt x="0" y="0"/>
                      </a:lnTo>
                      <a:lnTo>
                        <a:pt x="0" y="86091"/>
                      </a:lnTo>
                      <a:lnTo>
                        <a:pt x="100187" y="86091"/>
                      </a:lnTo>
                      <a:cubicBezTo>
                        <a:pt x="98824" y="53716"/>
                        <a:pt x="92546" y="24985"/>
                        <a:pt x="83768" y="0"/>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68" name="Freeform 67">
                  <a:extLst>
                    <a:ext uri="{FF2B5EF4-FFF2-40B4-BE49-F238E27FC236}">
                      <a16:creationId xmlns:a16="http://schemas.microsoft.com/office/drawing/2014/main" id="{0758ADCB-918B-7640-B2E5-11D9E36E4877}"/>
                    </a:ext>
                  </a:extLst>
                </p:cNvPr>
                <p:cNvSpPr/>
                <p:nvPr/>
              </p:nvSpPr>
              <p:spPr>
                <a:xfrm>
                  <a:off x="8845639" y="4992980"/>
                  <a:ext cx="99895" cy="86091"/>
                </a:xfrm>
                <a:custGeom>
                  <a:avLst/>
                  <a:gdLst>
                    <a:gd name="connsiteX0" fmla="*/ 84999 w 99895"/>
                    <a:gd name="connsiteY0" fmla="*/ 0 h 86091"/>
                    <a:gd name="connsiteX1" fmla="*/ 0 w 99895"/>
                    <a:gd name="connsiteY1" fmla="*/ 0 h 86091"/>
                    <a:gd name="connsiteX2" fmla="*/ 22542 w 99895"/>
                    <a:gd name="connsiteY2" fmla="*/ 86091 h 86091"/>
                    <a:gd name="connsiteX3" fmla="*/ 99895 w 99895"/>
                    <a:gd name="connsiteY3" fmla="*/ 86091 h 86091"/>
                    <a:gd name="connsiteX4" fmla="*/ 84999 w 99895"/>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95" h="86091">
                      <a:moveTo>
                        <a:pt x="84999" y="0"/>
                      </a:moveTo>
                      <a:lnTo>
                        <a:pt x="0" y="0"/>
                      </a:lnTo>
                      <a:cubicBezTo>
                        <a:pt x="1738" y="30280"/>
                        <a:pt x="9441" y="59430"/>
                        <a:pt x="22542" y="86091"/>
                      </a:cubicBezTo>
                      <a:lnTo>
                        <a:pt x="99895" y="86091"/>
                      </a:lnTo>
                      <a:cubicBezTo>
                        <a:pt x="91132" y="58544"/>
                        <a:pt x="86139" y="29700"/>
                        <a:pt x="84999" y="0"/>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69" name="Freeform 68">
                  <a:extLst>
                    <a:ext uri="{FF2B5EF4-FFF2-40B4-BE49-F238E27FC236}">
                      <a16:creationId xmlns:a16="http://schemas.microsoft.com/office/drawing/2014/main" id="{671499EA-CC71-B94C-BD86-C0595CD56F0B}"/>
                    </a:ext>
                  </a:extLst>
                </p:cNvPr>
                <p:cNvSpPr/>
                <p:nvPr/>
              </p:nvSpPr>
              <p:spPr>
                <a:xfrm>
                  <a:off x="9084112" y="4756107"/>
                  <a:ext cx="73024" cy="97943"/>
                </a:xfrm>
                <a:custGeom>
                  <a:avLst/>
                  <a:gdLst>
                    <a:gd name="connsiteX0" fmla="*/ 39641 w 73024"/>
                    <a:gd name="connsiteY0" fmla="*/ 42707 h 97943"/>
                    <a:gd name="connsiteX1" fmla="*/ 0 w 73024"/>
                    <a:gd name="connsiteY1" fmla="*/ 0 h 97943"/>
                    <a:gd name="connsiteX2" fmla="*/ 0 w 73024"/>
                    <a:gd name="connsiteY2" fmla="*/ 97944 h 97943"/>
                    <a:gd name="connsiteX3" fmla="*/ 73024 w 73024"/>
                    <a:gd name="connsiteY3" fmla="*/ 97944 h 97943"/>
                    <a:gd name="connsiteX4" fmla="*/ 39641 w 73024"/>
                    <a:gd name="connsiteY4" fmla="*/ 42707 h 9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4" h="97943">
                      <a:moveTo>
                        <a:pt x="39641" y="42707"/>
                      </a:moveTo>
                      <a:cubicBezTo>
                        <a:pt x="25329" y="23978"/>
                        <a:pt x="11058" y="9772"/>
                        <a:pt x="0" y="0"/>
                      </a:cubicBezTo>
                      <a:lnTo>
                        <a:pt x="0" y="97944"/>
                      </a:lnTo>
                      <a:lnTo>
                        <a:pt x="73024" y="97944"/>
                      </a:lnTo>
                      <a:cubicBezTo>
                        <a:pt x="62679" y="75682"/>
                        <a:pt x="50737" y="57226"/>
                        <a:pt x="39641" y="42707"/>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70" name="Freeform 69">
                  <a:extLst>
                    <a:ext uri="{FF2B5EF4-FFF2-40B4-BE49-F238E27FC236}">
                      <a16:creationId xmlns:a16="http://schemas.microsoft.com/office/drawing/2014/main" id="{E7F91D0B-EF67-BA41-9888-6B40653F18AD}"/>
                    </a:ext>
                  </a:extLst>
                </p:cNvPr>
                <p:cNvSpPr/>
                <p:nvPr/>
              </p:nvSpPr>
              <p:spPr>
                <a:xfrm>
                  <a:off x="8883483" y="4761362"/>
                  <a:ext cx="130979" cy="92687"/>
                </a:xfrm>
                <a:custGeom>
                  <a:avLst/>
                  <a:gdLst>
                    <a:gd name="connsiteX0" fmla="*/ 27794 w 130979"/>
                    <a:gd name="connsiteY0" fmla="*/ 58992 h 92687"/>
                    <a:gd name="connsiteX1" fmla="*/ 0 w 130979"/>
                    <a:gd name="connsiteY1" fmla="*/ 92686 h 92687"/>
                    <a:gd name="connsiteX2" fmla="*/ 71763 w 130979"/>
                    <a:gd name="connsiteY2" fmla="*/ 92686 h 92687"/>
                    <a:gd name="connsiteX3" fmla="*/ 71763 w 130979"/>
                    <a:gd name="connsiteY3" fmla="*/ 92687 h 92687"/>
                    <a:gd name="connsiteX4" fmla="*/ 113158 w 130979"/>
                    <a:gd name="connsiteY4" fmla="*/ 21409 h 92687"/>
                    <a:gd name="connsiteX5" fmla="*/ 130979 w 130979"/>
                    <a:gd name="connsiteY5" fmla="*/ 0 h 92687"/>
                    <a:gd name="connsiteX6" fmla="*/ 27794 w 130979"/>
                    <a:gd name="connsiteY6" fmla="*/ 58992 h 92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79" h="92687">
                      <a:moveTo>
                        <a:pt x="27794" y="58992"/>
                      </a:moveTo>
                      <a:cubicBezTo>
                        <a:pt x="17356" y="69430"/>
                        <a:pt x="8076" y="80715"/>
                        <a:pt x="0" y="92686"/>
                      </a:cubicBezTo>
                      <a:lnTo>
                        <a:pt x="71763" y="92686"/>
                      </a:lnTo>
                      <a:lnTo>
                        <a:pt x="71763" y="92687"/>
                      </a:lnTo>
                      <a:cubicBezTo>
                        <a:pt x="82349" y="67480"/>
                        <a:pt x="96242" y="43546"/>
                        <a:pt x="113158" y="21409"/>
                      </a:cubicBezTo>
                      <a:cubicBezTo>
                        <a:pt x="119165" y="13547"/>
                        <a:pt x="125169" y="6418"/>
                        <a:pt x="130979" y="0"/>
                      </a:cubicBezTo>
                      <a:cubicBezTo>
                        <a:pt x="92275" y="9894"/>
                        <a:pt x="56781" y="30005"/>
                        <a:pt x="27794" y="58992"/>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71" name="Freeform 70">
                  <a:extLst>
                    <a:ext uri="{FF2B5EF4-FFF2-40B4-BE49-F238E27FC236}">
                      <a16:creationId xmlns:a16="http://schemas.microsoft.com/office/drawing/2014/main" id="{0C574A46-6FA6-8F42-BEE2-41C04DE27C1F}"/>
                    </a:ext>
                  </a:extLst>
                </p:cNvPr>
                <p:cNvSpPr/>
                <p:nvPr/>
              </p:nvSpPr>
              <p:spPr>
                <a:xfrm>
                  <a:off x="8883483" y="5105491"/>
                  <a:ext cx="130979" cy="92685"/>
                </a:xfrm>
                <a:custGeom>
                  <a:avLst/>
                  <a:gdLst>
                    <a:gd name="connsiteX0" fmla="*/ 113158 w 130979"/>
                    <a:gd name="connsiteY0" fmla="*/ 71278 h 92685"/>
                    <a:gd name="connsiteX1" fmla="*/ 71763 w 130979"/>
                    <a:gd name="connsiteY1" fmla="*/ 0 h 92685"/>
                    <a:gd name="connsiteX2" fmla="*/ 0 w 130979"/>
                    <a:gd name="connsiteY2" fmla="*/ 0 h 92685"/>
                    <a:gd name="connsiteX3" fmla="*/ 27794 w 130979"/>
                    <a:gd name="connsiteY3" fmla="*/ 33695 h 92685"/>
                    <a:gd name="connsiteX4" fmla="*/ 130979 w 130979"/>
                    <a:gd name="connsiteY4" fmla="*/ 92686 h 92685"/>
                    <a:gd name="connsiteX5" fmla="*/ 113158 w 130979"/>
                    <a:gd name="connsiteY5" fmla="*/ 71278 h 9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979" h="92685">
                      <a:moveTo>
                        <a:pt x="113158" y="71278"/>
                      </a:moveTo>
                      <a:cubicBezTo>
                        <a:pt x="96241" y="49141"/>
                        <a:pt x="82349" y="25207"/>
                        <a:pt x="71763" y="0"/>
                      </a:cubicBezTo>
                      <a:lnTo>
                        <a:pt x="0" y="0"/>
                      </a:lnTo>
                      <a:cubicBezTo>
                        <a:pt x="8076" y="11971"/>
                        <a:pt x="17356" y="23257"/>
                        <a:pt x="27794" y="33695"/>
                      </a:cubicBezTo>
                      <a:cubicBezTo>
                        <a:pt x="56782" y="62682"/>
                        <a:pt x="92276" y="82793"/>
                        <a:pt x="130979" y="92686"/>
                      </a:cubicBezTo>
                      <a:cubicBezTo>
                        <a:pt x="125169" y="86269"/>
                        <a:pt x="119165" y="79141"/>
                        <a:pt x="113158" y="71278"/>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72" name="Freeform 71">
                  <a:extLst>
                    <a:ext uri="{FF2B5EF4-FFF2-40B4-BE49-F238E27FC236}">
                      <a16:creationId xmlns:a16="http://schemas.microsoft.com/office/drawing/2014/main" id="{7AB7E119-38A9-6642-823D-5710BA522CD6}"/>
                    </a:ext>
                  </a:extLst>
                </p:cNvPr>
                <p:cNvSpPr/>
                <p:nvPr/>
              </p:nvSpPr>
              <p:spPr>
                <a:xfrm>
                  <a:off x="9126924" y="5105492"/>
                  <a:ext cx="130979" cy="92685"/>
                </a:xfrm>
                <a:custGeom>
                  <a:avLst/>
                  <a:gdLst>
                    <a:gd name="connsiteX0" fmla="*/ 59216 w 130979"/>
                    <a:gd name="connsiteY0" fmla="*/ 0 h 92685"/>
                    <a:gd name="connsiteX1" fmla="*/ 59216 w 130979"/>
                    <a:gd name="connsiteY1" fmla="*/ 0 h 92685"/>
                    <a:gd name="connsiteX2" fmla="*/ 17821 w 130979"/>
                    <a:gd name="connsiteY2" fmla="*/ 71277 h 92685"/>
                    <a:gd name="connsiteX3" fmla="*/ 0 w 130979"/>
                    <a:gd name="connsiteY3" fmla="*/ 92686 h 92685"/>
                    <a:gd name="connsiteX4" fmla="*/ 103185 w 130979"/>
                    <a:gd name="connsiteY4" fmla="*/ 33695 h 92685"/>
                    <a:gd name="connsiteX5" fmla="*/ 130979 w 130979"/>
                    <a:gd name="connsiteY5" fmla="*/ 0 h 92685"/>
                    <a:gd name="connsiteX6" fmla="*/ 59216 w 130979"/>
                    <a:gd name="connsiteY6" fmla="*/ 0 h 9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79" h="92685">
                      <a:moveTo>
                        <a:pt x="59216" y="0"/>
                      </a:moveTo>
                      <a:lnTo>
                        <a:pt x="59216" y="0"/>
                      </a:lnTo>
                      <a:cubicBezTo>
                        <a:pt x="48630" y="25206"/>
                        <a:pt x="34737" y="49140"/>
                        <a:pt x="17821" y="71277"/>
                      </a:cubicBezTo>
                      <a:cubicBezTo>
                        <a:pt x="11814" y="79140"/>
                        <a:pt x="5810" y="86268"/>
                        <a:pt x="0" y="92686"/>
                      </a:cubicBezTo>
                      <a:cubicBezTo>
                        <a:pt x="38704" y="82792"/>
                        <a:pt x="74198" y="62681"/>
                        <a:pt x="103185" y="33695"/>
                      </a:cubicBezTo>
                      <a:cubicBezTo>
                        <a:pt x="113623" y="23256"/>
                        <a:pt x="122903" y="11971"/>
                        <a:pt x="130979" y="0"/>
                      </a:cubicBezTo>
                      <a:lnTo>
                        <a:pt x="59216"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73" name="Freeform 72">
                  <a:extLst>
                    <a:ext uri="{FF2B5EF4-FFF2-40B4-BE49-F238E27FC236}">
                      <a16:creationId xmlns:a16="http://schemas.microsoft.com/office/drawing/2014/main" id="{9D08642F-7E3B-9245-A431-3650698D0096}"/>
                    </a:ext>
                  </a:extLst>
                </p:cNvPr>
                <p:cNvSpPr/>
                <p:nvPr/>
              </p:nvSpPr>
              <p:spPr>
                <a:xfrm>
                  <a:off x="9084113" y="5105492"/>
                  <a:ext cx="73233" cy="97903"/>
                </a:xfrm>
                <a:custGeom>
                  <a:avLst/>
                  <a:gdLst>
                    <a:gd name="connsiteX0" fmla="*/ 0 w 73233"/>
                    <a:gd name="connsiteY0" fmla="*/ 0 h 97903"/>
                    <a:gd name="connsiteX1" fmla="*/ 0 w 73233"/>
                    <a:gd name="connsiteY1" fmla="*/ 97904 h 97903"/>
                    <a:gd name="connsiteX2" fmla="*/ 40277 w 73233"/>
                    <a:gd name="connsiteY2" fmla="*/ 54400 h 97903"/>
                    <a:gd name="connsiteX3" fmla="*/ 73233 w 73233"/>
                    <a:gd name="connsiteY3" fmla="*/ 0 h 97903"/>
                    <a:gd name="connsiteX4" fmla="*/ 0 w 73233"/>
                    <a:gd name="connsiteY4" fmla="*/ 0 h 97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33" h="97903">
                      <a:moveTo>
                        <a:pt x="0" y="0"/>
                      </a:moveTo>
                      <a:lnTo>
                        <a:pt x="0" y="97904"/>
                      </a:lnTo>
                      <a:cubicBezTo>
                        <a:pt x="11259" y="87952"/>
                        <a:pt x="25821" y="73451"/>
                        <a:pt x="40277" y="54400"/>
                      </a:cubicBezTo>
                      <a:cubicBezTo>
                        <a:pt x="53399" y="37106"/>
                        <a:pt x="64381" y="18949"/>
                        <a:pt x="73233" y="0"/>
                      </a:cubicBezTo>
                      <a:lnTo>
                        <a:pt x="0"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74" name="Freeform 73">
                  <a:extLst>
                    <a:ext uri="{FF2B5EF4-FFF2-40B4-BE49-F238E27FC236}">
                      <a16:creationId xmlns:a16="http://schemas.microsoft.com/office/drawing/2014/main" id="{39D92341-F900-C442-AE2C-582CE376A331}"/>
                    </a:ext>
                  </a:extLst>
                </p:cNvPr>
                <p:cNvSpPr/>
                <p:nvPr/>
              </p:nvSpPr>
              <p:spPr>
                <a:xfrm>
                  <a:off x="9126924" y="4761364"/>
                  <a:ext cx="130979" cy="92686"/>
                </a:xfrm>
                <a:custGeom>
                  <a:avLst/>
                  <a:gdLst>
                    <a:gd name="connsiteX0" fmla="*/ 103185 w 130979"/>
                    <a:gd name="connsiteY0" fmla="*/ 58991 h 92686"/>
                    <a:gd name="connsiteX1" fmla="*/ 0 w 130979"/>
                    <a:gd name="connsiteY1" fmla="*/ 0 h 92686"/>
                    <a:gd name="connsiteX2" fmla="*/ 17821 w 130979"/>
                    <a:gd name="connsiteY2" fmla="*/ 21408 h 92686"/>
                    <a:gd name="connsiteX3" fmla="*/ 59216 w 130979"/>
                    <a:gd name="connsiteY3" fmla="*/ 92686 h 92686"/>
                    <a:gd name="connsiteX4" fmla="*/ 130979 w 130979"/>
                    <a:gd name="connsiteY4" fmla="*/ 92686 h 92686"/>
                    <a:gd name="connsiteX5" fmla="*/ 103185 w 130979"/>
                    <a:gd name="connsiteY5" fmla="*/ 58991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979" h="92686">
                      <a:moveTo>
                        <a:pt x="103185" y="58991"/>
                      </a:moveTo>
                      <a:cubicBezTo>
                        <a:pt x="74197" y="30003"/>
                        <a:pt x="38703" y="9893"/>
                        <a:pt x="0" y="0"/>
                      </a:cubicBezTo>
                      <a:cubicBezTo>
                        <a:pt x="5811" y="6418"/>
                        <a:pt x="11814" y="13545"/>
                        <a:pt x="17821" y="21408"/>
                      </a:cubicBezTo>
                      <a:cubicBezTo>
                        <a:pt x="34738" y="43545"/>
                        <a:pt x="48630" y="67479"/>
                        <a:pt x="59216" y="92686"/>
                      </a:cubicBezTo>
                      <a:lnTo>
                        <a:pt x="130979" y="92686"/>
                      </a:lnTo>
                      <a:cubicBezTo>
                        <a:pt x="122903" y="80715"/>
                        <a:pt x="113623" y="69428"/>
                        <a:pt x="103185" y="58991"/>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75" name="Freeform 74">
                  <a:extLst>
                    <a:ext uri="{FF2B5EF4-FFF2-40B4-BE49-F238E27FC236}">
                      <a16:creationId xmlns:a16="http://schemas.microsoft.com/office/drawing/2014/main" id="{30A9AC05-B9FA-634F-99DB-55BC6B1F9802}"/>
                    </a:ext>
                  </a:extLst>
                </p:cNvPr>
                <p:cNvSpPr/>
                <p:nvPr/>
              </p:nvSpPr>
              <p:spPr>
                <a:xfrm>
                  <a:off x="9195853" y="4880470"/>
                  <a:ext cx="99894" cy="86091"/>
                </a:xfrm>
                <a:custGeom>
                  <a:avLst/>
                  <a:gdLst>
                    <a:gd name="connsiteX0" fmla="*/ 77352 w 99894"/>
                    <a:gd name="connsiteY0" fmla="*/ 0 h 86091"/>
                    <a:gd name="connsiteX1" fmla="*/ 0 w 99894"/>
                    <a:gd name="connsiteY1" fmla="*/ 0 h 86091"/>
                    <a:gd name="connsiteX2" fmla="*/ 14896 w 99894"/>
                    <a:gd name="connsiteY2" fmla="*/ 86091 h 86091"/>
                    <a:gd name="connsiteX3" fmla="*/ 99894 w 99894"/>
                    <a:gd name="connsiteY3" fmla="*/ 86091 h 86091"/>
                    <a:gd name="connsiteX4" fmla="*/ 77352 w 99894"/>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94" h="86091">
                      <a:moveTo>
                        <a:pt x="77352" y="0"/>
                      </a:moveTo>
                      <a:lnTo>
                        <a:pt x="0" y="0"/>
                      </a:lnTo>
                      <a:cubicBezTo>
                        <a:pt x="8762" y="27548"/>
                        <a:pt x="13756" y="56392"/>
                        <a:pt x="14896" y="86091"/>
                      </a:cubicBezTo>
                      <a:lnTo>
                        <a:pt x="99894" y="86091"/>
                      </a:lnTo>
                      <a:cubicBezTo>
                        <a:pt x="98156" y="55811"/>
                        <a:pt x="90453" y="26661"/>
                        <a:pt x="77352" y="0"/>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76" name="Freeform 75">
                  <a:extLst>
                    <a:ext uri="{FF2B5EF4-FFF2-40B4-BE49-F238E27FC236}">
                      <a16:creationId xmlns:a16="http://schemas.microsoft.com/office/drawing/2014/main" id="{91B68F54-92F6-2F41-89E5-7527FB32FCDF}"/>
                    </a:ext>
                  </a:extLst>
                </p:cNvPr>
                <p:cNvSpPr/>
                <p:nvPr/>
              </p:nvSpPr>
              <p:spPr>
                <a:xfrm>
                  <a:off x="9084113" y="4992980"/>
                  <a:ext cx="100210" cy="86091"/>
                </a:xfrm>
                <a:custGeom>
                  <a:avLst/>
                  <a:gdLst>
                    <a:gd name="connsiteX0" fmla="*/ 0 w 100210"/>
                    <a:gd name="connsiteY0" fmla="*/ 0 h 86091"/>
                    <a:gd name="connsiteX1" fmla="*/ 0 w 100210"/>
                    <a:gd name="connsiteY1" fmla="*/ 86091 h 86091"/>
                    <a:gd name="connsiteX2" fmla="*/ 84009 w 100210"/>
                    <a:gd name="connsiteY2" fmla="*/ 86091 h 86091"/>
                    <a:gd name="connsiteX3" fmla="*/ 100211 w 100210"/>
                    <a:gd name="connsiteY3" fmla="*/ 0 h 86091"/>
                    <a:gd name="connsiteX4" fmla="*/ 0 w 100210"/>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10" h="86091">
                      <a:moveTo>
                        <a:pt x="0" y="0"/>
                      </a:moveTo>
                      <a:lnTo>
                        <a:pt x="0" y="86091"/>
                      </a:lnTo>
                      <a:lnTo>
                        <a:pt x="84009" y="86091"/>
                      </a:lnTo>
                      <a:cubicBezTo>
                        <a:pt x="93567" y="58823"/>
                        <a:pt x="98989" y="30074"/>
                        <a:pt x="100211" y="0"/>
                      </a:cubicBezTo>
                      <a:lnTo>
                        <a:pt x="0"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77" name="Freeform 76">
                  <a:extLst>
                    <a:ext uri="{FF2B5EF4-FFF2-40B4-BE49-F238E27FC236}">
                      <a16:creationId xmlns:a16="http://schemas.microsoft.com/office/drawing/2014/main" id="{6E28570F-94DA-3444-BFDA-56AA8EE3D657}"/>
                    </a:ext>
                  </a:extLst>
                </p:cNvPr>
                <p:cNvSpPr/>
                <p:nvPr/>
              </p:nvSpPr>
              <p:spPr>
                <a:xfrm>
                  <a:off x="9195852" y="4992980"/>
                  <a:ext cx="99895" cy="86091"/>
                </a:xfrm>
                <a:custGeom>
                  <a:avLst/>
                  <a:gdLst>
                    <a:gd name="connsiteX0" fmla="*/ 14896 w 99895"/>
                    <a:gd name="connsiteY0" fmla="*/ 0 h 86091"/>
                    <a:gd name="connsiteX1" fmla="*/ 0 w 99895"/>
                    <a:gd name="connsiteY1" fmla="*/ 86091 h 86091"/>
                    <a:gd name="connsiteX2" fmla="*/ 77353 w 99895"/>
                    <a:gd name="connsiteY2" fmla="*/ 86091 h 86091"/>
                    <a:gd name="connsiteX3" fmla="*/ 99895 w 99895"/>
                    <a:gd name="connsiteY3" fmla="*/ 0 h 86091"/>
                    <a:gd name="connsiteX4" fmla="*/ 14896 w 99895"/>
                    <a:gd name="connsiteY4" fmla="*/ 0 h 8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95" h="86091">
                      <a:moveTo>
                        <a:pt x="14896" y="0"/>
                      </a:moveTo>
                      <a:cubicBezTo>
                        <a:pt x="13756" y="29700"/>
                        <a:pt x="8763" y="58543"/>
                        <a:pt x="0" y="86091"/>
                      </a:cubicBezTo>
                      <a:lnTo>
                        <a:pt x="77353" y="86091"/>
                      </a:lnTo>
                      <a:cubicBezTo>
                        <a:pt x="90454" y="59430"/>
                        <a:pt x="98156" y="30280"/>
                        <a:pt x="99895" y="0"/>
                      </a:cubicBezTo>
                      <a:lnTo>
                        <a:pt x="14896"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grpSp>
          <p:sp>
            <p:nvSpPr>
              <p:cNvPr id="61" name="TextBox 60">
                <a:extLst>
                  <a:ext uri="{FF2B5EF4-FFF2-40B4-BE49-F238E27FC236}">
                    <a16:creationId xmlns:a16="http://schemas.microsoft.com/office/drawing/2014/main" id="{D1376FE6-8D5E-7C4E-9DE7-746B188A2ED9}"/>
                  </a:ext>
                </a:extLst>
              </p:cNvPr>
              <p:cNvSpPr txBox="1"/>
              <p:nvPr/>
            </p:nvSpPr>
            <p:spPr>
              <a:xfrm>
                <a:off x="7759623" y="5129143"/>
                <a:ext cx="1681340" cy="169277"/>
              </a:xfrm>
              <a:prstGeom prst="rect">
                <a:avLst/>
              </a:prstGeom>
              <a:noFill/>
            </p:spPr>
            <p:txBody>
              <a:bodyPr wrap="square" lIns="0" tIns="0" rIns="0" bIns="0" rtlCol="0" anchor="t">
                <a:spAutoFit/>
              </a:bodyPr>
              <a:lstStyle/>
              <a:p>
                <a:r>
                  <a:rPr lang="en-US" sz="1100" b="1" dirty="0" err="1">
                    <a:solidFill>
                      <a:srgbClr val="FFFFFF"/>
                    </a:solidFill>
                    <a:latin typeface="Roboto" panose="02000000000000000000" pitchFamily="2" charset="0"/>
                    <a:ea typeface="Roboto" panose="02000000000000000000" pitchFamily="2" charset="0"/>
                  </a:rPr>
                  <a:t>www.scorefor.com</a:t>
                </a:r>
                <a:endParaRPr lang="en-US" sz="1100" dirty="0">
                  <a:solidFill>
                    <a:srgbClr val="FFFFFF"/>
                  </a:solidFill>
                  <a:latin typeface="Roboto" panose="02000000000000000000" pitchFamily="2" charset="0"/>
                  <a:ea typeface="Roboto" panose="02000000000000000000" pitchFamily="2" charset="0"/>
                </a:endParaRPr>
              </a:p>
            </p:txBody>
          </p:sp>
        </p:grpSp>
        <p:grpSp>
          <p:nvGrpSpPr>
            <p:cNvPr id="78" name="Group 77">
              <a:extLst>
                <a:ext uri="{FF2B5EF4-FFF2-40B4-BE49-F238E27FC236}">
                  <a16:creationId xmlns:a16="http://schemas.microsoft.com/office/drawing/2014/main" id="{87904DF7-0117-AA45-8822-3714DF2C8833}"/>
                </a:ext>
              </a:extLst>
            </p:cNvPr>
            <p:cNvGrpSpPr/>
            <p:nvPr/>
          </p:nvGrpSpPr>
          <p:grpSpPr>
            <a:xfrm>
              <a:off x="7354303" y="5437335"/>
              <a:ext cx="2086660" cy="209979"/>
              <a:chOff x="7354303" y="5521975"/>
              <a:chExt cx="2086660" cy="209979"/>
            </a:xfrm>
          </p:grpSpPr>
          <p:grpSp>
            <p:nvGrpSpPr>
              <p:cNvPr id="79" name="Graphic 22">
                <a:extLst>
                  <a:ext uri="{FF2B5EF4-FFF2-40B4-BE49-F238E27FC236}">
                    <a16:creationId xmlns:a16="http://schemas.microsoft.com/office/drawing/2014/main" id="{C4F54C39-140E-1244-BDF9-3D0837838392}"/>
                  </a:ext>
                </a:extLst>
              </p:cNvPr>
              <p:cNvGrpSpPr>
                <a:grpSpLocks noChangeAspect="1"/>
              </p:cNvGrpSpPr>
              <p:nvPr/>
            </p:nvGrpSpPr>
            <p:grpSpPr>
              <a:xfrm>
                <a:off x="7354303" y="5521975"/>
                <a:ext cx="209979" cy="209979"/>
                <a:chOff x="8845639" y="4754735"/>
                <a:chExt cx="450109" cy="450109"/>
              </a:xfrm>
              <a:solidFill>
                <a:srgbClr val="FFFFFF"/>
              </a:solidFill>
            </p:grpSpPr>
            <p:sp>
              <p:nvSpPr>
                <p:cNvPr id="81" name="Freeform 80">
                  <a:extLst>
                    <a:ext uri="{FF2B5EF4-FFF2-40B4-BE49-F238E27FC236}">
                      <a16:creationId xmlns:a16="http://schemas.microsoft.com/office/drawing/2014/main" id="{B105BE00-FD29-1748-84B7-DF776895A154}"/>
                    </a:ext>
                  </a:extLst>
                </p:cNvPr>
                <p:cNvSpPr/>
                <p:nvPr/>
              </p:nvSpPr>
              <p:spPr>
                <a:xfrm>
                  <a:off x="9190635" y="5088791"/>
                  <a:ext cx="41582" cy="40716"/>
                </a:xfrm>
                <a:custGeom>
                  <a:avLst/>
                  <a:gdLst>
                    <a:gd name="connsiteX0" fmla="*/ 23305 w 41582"/>
                    <a:gd name="connsiteY0" fmla="*/ 0 h 40716"/>
                    <a:gd name="connsiteX1" fmla="*/ 0 w 41582"/>
                    <a:gd name="connsiteY1" fmla="*/ 18857 h 40716"/>
                    <a:gd name="connsiteX2" fmla="*/ 14847 w 41582"/>
                    <a:gd name="connsiteY2" fmla="*/ 40716 h 40716"/>
                    <a:gd name="connsiteX3" fmla="*/ 41582 w 41582"/>
                    <a:gd name="connsiteY3" fmla="*/ 19084 h 40716"/>
                    <a:gd name="connsiteX4" fmla="*/ 23305 w 41582"/>
                    <a:gd name="connsiteY4" fmla="*/ 0 h 40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82" h="40716">
                      <a:moveTo>
                        <a:pt x="23305" y="0"/>
                      </a:moveTo>
                      <a:cubicBezTo>
                        <a:pt x="16089" y="6909"/>
                        <a:pt x="8249" y="13254"/>
                        <a:pt x="0" y="18857"/>
                      </a:cubicBezTo>
                      <a:lnTo>
                        <a:pt x="14847" y="40716"/>
                      </a:lnTo>
                      <a:cubicBezTo>
                        <a:pt x="24311" y="34288"/>
                        <a:pt x="33306" y="27009"/>
                        <a:pt x="41582" y="19084"/>
                      </a:cubicBezTo>
                      <a:lnTo>
                        <a:pt x="23305"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82" name="Freeform 81">
                  <a:extLst>
                    <a:ext uri="{FF2B5EF4-FFF2-40B4-BE49-F238E27FC236}">
                      <a16:creationId xmlns:a16="http://schemas.microsoft.com/office/drawing/2014/main" id="{2217A814-0AD3-174F-A04F-3B38C9554FD7}"/>
                    </a:ext>
                  </a:extLst>
                </p:cNvPr>
                <p:cNvSpPr/>
                <p:nvPr/>
              </p:nvSpPr>
              <p:spPr>
                <a:xfrm>
                  <a:off x="9227929" y="5048872"/>
                  <a:ext cx="40216" cy="41769"/>
                </a:xfrm>
                <a:custGeom>
                  <a:avLst/>
                  <a:gdLst>
                    <a:gd name="connsiteX0" fmla="*/ 17326 w 40216"/>
                    <a:gd name="connsiteY0" fmla="*/ 0 h 41769"/>
                    <a:gd name="connsiteX1" fmla="*/ 0 w 40216"/>
                    <a:gd name="connsiteY1" fmla="*/ 24895 h 41769"/>
                    <a:gd name="connsiteX2" fmla="*/ 20335 w 40216"/>
                    <a:gd name="connsiteY2" fmla="*/ 41770 h 41769"/>
                    <a:gd name="connsiteX3" fmla="*/ 40216 w 40216"/>
                    <a:gd name="connsiteY3" fmla="*/ 13202 h 41769"/>
                    <a:gd name="connsiteX4" fmla="*/ 17326 w 40216"/>
                    <a:gd name="connsiteY4" fmla="*/ 0 h 4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16" h="41769">
                      <a:moveTo>
                        <a:pt x="17326" y="0"/>
                      </a:moveTo>
                      <a:cubicBezTo>
                        <a:pt x="12285" y="8740"/>
                        <a:pt x="6455" y="17116"/>
                        <a:pt x="0" y="24895"/>
                      </a:cubicBezTo>
                      <a:lnTo>
                        <a:pt x="20335" y="41770"/>
                      </a:lnTo>
                      <a:cubicBezTo>
                        <a:pt x="27742" y="32843"/>
                        <a:pt x="34431" y="23232"/>
                        <a:pt x="40216" y="13202"/>
                      </a:cubicBezTo>
                      <a:lnTo>
                        <a:pt x="17326" y="0"/>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83" name="Freeform 82">
                  <a:extLst>
                    <a:ext uri="{FF2B5EF4-FFF2-40B4-BE49-F238E27FC236}">
                      <a16:creationId xmlns:a16="http://schemas.microsoft.com/office/drawing/2014/main" id="{ACF7562A-B6B3-354B-ACD6-BAB9A355E1E6}"/>
                    </a:ext>
                  </a:extLst>
                </p:cNvPr>
                <p:cNvSpPr/>
                <p:nvPr/>
              </p:nvSpPr>
              <p:spPr>
                <a:xfrm>
                  <a:off x="8918513" y="4754735"/>
                  <a:ext cx="376934" cy="286505"/>
                </a:xfrm>
                <a:custGeom>
                  <a:avLst/>
                  <a:gdLst>
                    <a:gd name="connsiteX0" fmla="*/ 316879 w 376934"/>
                    <a:gd name="connsiteY0" fmla="*/ 60056 h 286505"/>
                    <a:gd name="connsiteX1" fmla="*/ 171891 w 376934"/>
                    <a:gd name="connsiteY1" fmla="*/ 0 h 286505"/>
                    <a:gd name="connsiteX2" fmla="*/ 0 w 376934"/>
                    <a:gd name="connsiteY2" fmla="*/ 93214 h 286505"/>
                    <a:gd name="connsiteX3" fmla="*/ 22137 w 376934"/>
                    <a:gd name="connsiteY3" fmla="*/ 107645 h 286505"/>
                    <a:gd name="connsiteX4" fmla="*/ 171891 w 376934"/>
                    <a:gd name="connsiteY4" fmla="*/ 26425 h 286505"/>
                    <a:gd name="connsiteX5" fmla="*/ 350510 w 376934"/>
                    <a:gd name="connsiteY5" fmla="*/ 205045 h 286505"/>
                    <a:gd name="connsiteX6" fmla="*/ 335866 w 376934"/>
                    <a:gd name="connsiteY6" fmla="*/ 275999 h 286505"/>
                    <a:gd name="connsiteX7" fmla="*/ 360112 w 376934"/>
                    <a:gd name="connsiteY7" fmla="*/ 286506 h 286505"/>
                    <a:gd name="connsiteX8" fmla="*/ 376935 w 376934"/>
                    <a:gd name="connsiteY8" fmla="*/ 205045 h 286505"/>
                    <a:gd name="connsiteX9" fmla="*/ 316879 w 376934"/>
                    <a:gd name="connsiteY9" fmla="*/ 60056 h 28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934" h="286505">
                      <a:moveTo>
                        <a:pt x="316879" y="60056"/>
                      </a:moveTo>
                      <a:cubicBezTo>
                        <a:pt x="278151" y="21328"/>
                        <a:pt x="226660" y="0"/>
                        <a:pt x="171891" y="0"/>
                      </a:cubicBezTo>
                      <a:cubicBezTo>
                        <a:pt x="102305" y="0"/>
                        <a:pt x="38047" y="34846"/>
                        <a:pt x="0" y="93214"/>
                      </a:cubicBezTo>
                      <a:lnTo>
                        <a:pt x="22137" y="107645"/>
                      </a:lnTo>
                      <a:cubicBezTo>
                        <a:pt x="55288" y="56787"/>
                        <a:pt x="111270" y="26425"/>
                        <a:pt x="171891" y="26425"/>
                      </a:cubicBezTo>
                      <a:cubicBezTo>
                        <a:pt x="270382" y="26425"/>
                        <a:pt x="350510" y="106554"/>
                        <a:pt x="350510" y="205045"/>
                      </a:cubicBezTo>
                      <a:cubicBezTo>
                        <a:pt x="350510" y="229702"/>
                        <a:pt x="345583" y="253575"/>
                        <a:pt x="335866" y="275999"/>
                      </a:cubicBezTo>
                      <a:lnTo>
                        <a:pt x="360112" y="286506"/>
                      </a:lnTo>
                      <a:cubicBezTo>
                        <a:pt x="371275" y="260746"/>
                        <a:pt x="376935" y="233338"/>
                        <a:pt x="376935" y="205045"/>
                      </a:cubicBezTo>
                      <a:cubicBezTo>
                        <a:pt x="376935" y="150275"/>
                        <a:pt x="355606" y="98783"/>
                        <a:pt x="316879" y="60056"/>
                      </a:cubicBez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84" name="Freeform 83">
                  <a:extLst>
                    <a:ext uri="{FF2B5EF4-FFF2-40B4-BE49-F238E27FC236}">
                      <a16:creationId xmlns:a16="http://schemas.microsoft.com/office/drawing/2014/main" id="{20FA241B-C6A9-6040-805D-4AABBF1DD972}"/>
                    </a:ext>
                  </a:extLst>
                </p:cNvPr>
                <p:cNvSpPr/>
                <p:nvPr/>
              </p:nvSpPr>
              <p:spPr>
                <a:xfrm>
                  <a:off x="9017213" y="4865810"/>
                  <a:ext cx="92584" cy="108014"/>
                </a:xfrm>
                <a:custGeom>
                  <a:avLst/>
                  <a:gdLst>
                    <a:gd name="connsiteX0" fmla="*/ 42017 w 92584"/>
                    <a:gd name="connsiteY0" fmla="*/ 81243 h 108014"/>
                    <a:gd name="connsiteX1" fmla="*/ 46943 w 92584"/>
                    <a:gd name="connsiteY1" fmla="*/ 77060 h 108014"/>
                    <a:gd name="connsiteX2" fmla="*/ 54008 w 92584"/>
                    <a:gd name="connsiteY2" fmla="*/ 72412 h 108014"/>
                    <a:gd name="connsiteX3" fmla="*/ 61723 w 92584"/>
                    <a:gd name="connsiteY3" fmla="*/ 67857 h 108014"/>
                    <a:gd name="connsiteX4" fmla="*/ 68416 w 92584"/>
                    <a:gd name="connsiteY4" fmla="*/ 63953 h 108014"/>
                    <a:gd name="connsiteX5" fmla="*/ 76410 w 92584"/>
                    <a:gd name="connsiteY5" fmla="*/ 58655 h 108014"/>
                    <a:gd name="connsiteX6" fmla="*/ 83475 w 92584"/>
                    <a:gd name="connsiteY6" fmla="*/ 51963 h 108014"/>
                    <a:gd name="connsiteX7" fmla="*/ 88587 w 92584"/>
                    <a:gd name="connsiteY7" fmla="*/ 43318 h 108014"/>
                    <a:gd name="connsiteX8" fmla="*/ 90540 w 92584"/>
                    <a:gd name="connsiteY8" fmla="*/ 32349 h 108014"/>
                    <a:gd name="connsiteX9" fmla="*/ 79850 w 92584"/>
                    <a:gd name="connsiteY9" fmla="*/ 8738 h 108014"/>
                    <a:gd name="connsiteX10" fmla="*/ 49081 w 92584"/>
                    <a:gd name="connsiteY10" fmla="*/ 0 h 108014"/>
                    <a:gd name="connsiteX11" fmla="*/ 33371 w 92584"/>
                    <a:gd name="connsiteY11" fmla="*/ 1487 h 108014"/>
                    <a:gd name="connsiteX12" fmla="*/ 19521 w 92584"/>
                    <a:gd name="connsiteY12" fmla="*/ 5485 h 108014"/>
                    <a:gd name="connsiteX13" fmla="*/ 8180 w 92584"/>
                    <a:gd name="connsiteY13" fmla="*/ 11155 h 108014"/>
                    <a:gd name="connsiteX14" fmla="*/ 185 w 92584"/>
                    <a:gd name="connsiteY14" fmla="*/ 17662 h 108014"/>
                    <a:gd name="connsiteX15" fmla="*/ 19149 w 92584"/>
                    <a:gd name="connsiteY15" fmla="*/ 39600 h 108014"/>
                    <a:gd name="connsiteX16" fmla="*/ 30304 w 92584"/>
                    <a:gd name="connsiteY16" fmla="*/ 29654 h 108014"/>
                    <a:gd name="connsiteX17" fmla="*/ 43876 w 92584"/>
                    <a:gd name="connsiteY17" fmla="*/ 25842 h 108014"/>
                    <a:gd name="connsiteX18" fmla="*/ 54473 w 92584"/>
                    <a:gd name="connsiteY18" fmla="*/ 29002 h 108014"/>
                    <a:gd name="connsiteX19" fmla="*/ 58191 w 92584"/>
                    <a:gd name="connsiteY19" fmla="*/ 37369 h 108014"/>
                    <a:gd name="connsiteX20" fmla="*/ 56703 w 92584"/>
                    <a:gd name="connsiteY20" fmla="*/ 41924 h 108014"/>
                    <a:gd name="connsiteX21" fmla="*/ 51777 w 92584"/>
                    <a:gd name="connsiteY21" fmla="*/ 46292 h 108014"/>
                    <a:gd name="connsiteX22" fmla="*/ 42481 w 92584"/>
                    <a:gd name="connsiteY22" fmla="*/ 51869 h 108014"/>
                    <a:gd name="connsiteX23" fmla="*/ 27887 w 92584"/>
                    <a:gd name="connsiteY23" fmla="*/ 59863 h 108014"/>
                    <a:gd name="connsiteX24" fmla="*/ 14315 w 92584"/>
                    <a:gd name="connsiteY24" fmla="*/ 69345 h 108014"/>
                    <a:gd name="connsiteX25" fmla="*/ 5763 w 92584"/>
                    <a:gd name="connsiteY25" fmla="*/ 79849 h 108014"/>
                    <a:gd name="connsiteX26" fmla="*/ 1301 w 92584"/>
                    <a:gd name="connsiteY26" fmla="*/ 92398 h 108014"/>
                    <a:gd name="connsiteX27" fmla="*/ 0 w 92584"/>
                    <a:gd name="connsiteY27" fmla="*/ 108015 h 108014"/>
                    <a:gd name="connsiteX28" fmla="*/ 92584 w 92584"/>
                    <a:gd name="connsiteY28" fmla="*/ 108015 h 108014"/>
                    <a:gd name="connsiteX29" fmla="*/ 92584 w 92584"/>
                    <a:gd name="connsiteY29" fmla="*/ 81243 h 108014"/>
                    <a:gd name="connsiteX30" fmla="*/ 42017 w 92584"/>
                    <a:gd name="connsiteY30" fmla="*/ 81243 h 10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2584" h="108014">
                      <a:moveTo>
                        <a:pt x="42017" y="81243"/>
                      </a:moveTo>
                      <a:cubicBezTo>
                        <a:pt x="43132" y="80006"/>
                        <a:pt x="44774" y="78612"/>
                        <a:pt x="46943" y="77060"/>
                      </a:cubicBezTo>
                      <a:cubicBezTo>
                        <a:pt x="49110" y="75512"/>
                        <a:pt x="51466" y="73963"/>
                        <a:pt x="54008" y="72412"/>
                      </a:cubicBezTo>
                      <a:cubicBezTo>
                        <a:pt x="56547" y="70864"/>
                        <a:pt x="59120" y="69345"/>
                        <a:pt x="61723" y="67857"/>
                      </a:cubicBezTo>
                      <a:cubicBezTo>
                        <a:pt x="64326" y="66370"/>
                        <a:pt x="66556" y="65069"/>
                        <a:pt x="68416" y="63953"/>
                      </a:cubicBezTo>
                      <a:cubicBezTo>
                        <a:pt x="71141" y="62344"/>
                        <a:pt x="73807" y="60577"/>
                        <a:pt x="76410" y="58655"/>
                      </a:cubicBezTo>
                      <a:cubicBezTo>
                        <a:pt x="79013" y="56735"/>
                        <a:pt x="81366" y="54505"/>
                        <a:pt x="83475" y="51963"/>
                      </a:cubicBezTo>
                      <a:cubicBezTo>
                        <a:pt x="85581" y="49424"/>
                        <a:pt x="87286" y="46542"/>
                        <a:pt x="88587" y="43318"/>
                      </a:cubicBezTo>
                      <a:cubicBezTo>
                        <a:pt x="89888" y="40096"/>
                        <a:pt x="90540" y="36439"/>
                        <a:pt x="90540" y="32349"/>
                      </a:cubicBezTo>
                      <a:cubicBezTo>
                        <a:pt x="90540" y="22434"/>
                        <a:pt x="86975" y="14565"/>
                        <a:pt x="79850" y="8738"/>
                      </a:cubicBezTo>
                      <a:cubicBezTo>
                        <a:pt x="72722" y="2913"/>
                        <a:pt x="62467" y="0"/>
                        <a:pt x="49081" y="0"/>
                      </a:cubicBezTo>
                      <a:cubicBezTo>
                        <a:pt x="43626" y="0"/>
                        <a:pt x="38391" y="498"/>
                        <a:pt x="33371" y="1487"/>
                      </a:cubicBezTo>
                      <a:cubicBezTo>
                        <a:pt x="28352" y="2481"/>
                        <a:pt x="23733" y="3812"/>
                        <a:pt x="19521" y="5485"/>
                      </a:cubicBezTo>
                      <a:cubicBezTo>
                        <a:pt x="15305" y="7158"/>
                        <a:pt x="11526" y="9050"/>
                        <a:pt x="8180" y="11155"/>
                      </a:cubicBezTo>
                      <a:cubicBezTo>
                        <a:pt x="4833" y="13264"/>
                        <a:pt x="2167" y="15431"/>
                        <a:pt x="185" y="17662"/>
                      </a:cubicBezTo>
                      <a:lnTo>
                        <a:pt x="19149" y="39600"/>
                      </a:lnTo>
                      <a:cubicBezTo>
                        <a:pt x="22743" y="35509"/>
                        <a:pt x="26461" y="32195"/>
                        <a:pt x="30304" y="29654"/>
                      </a:cubicBezTo>
                      <a:cubicBezTo>
                        <a:pt x="34144" y="27115"/>
                        <a:pt x="38670" y="25842"/>
                        <a:pt x="43876" y="25842"/>
                      </a:cubicBezTo>
                      <a:cubicBezTo>
                        <a:pt x="48460" y="25842"/>
                        <a:pt x="51992" y="26897"/>
                        <a:pt x="54473" y="29002"/>
                      </a:cubicBezTo>
                      <a:cubicBezTo>
                        <a:pt x="56950" y="31111"/>
                        <a:pt x="58191" y="33900"/>
                        <a:pt x="58191" y="37369"/>
                      </a:cubicBezTo>
                      <a:cubicBezTo>
                        <a:pt x="58191" y="39107"/>
                        <a:pt x="57694" y="40622"/>
                        <a:pt x="56703" y="41924"/>
                      </a:cubicBezTo>
                      <a:cubicBezTo>
                        <a:pt x="55710" y="43224"/>
                        <a:pt x="54068" y="44683"/>
                        <a:pt x="51777" y="46292"/>
                      </a:cubicBezTo>
                      <a:cubicBezTo>
                        <a:pt x="49481" y="47904"/>
                        <a:pt x="46385" y="49763"/>
                        <a:pt x="42481" y="51869"/>
                      </a:cubicBezTo>
                      <a:cubicBezTo>
                        <a:pt x="38577" y="53977"/>
                        <a:pt x="33711" y="56642"/>
                        <a:pt x="27887" y="59863"/>
                      </a:cubicBezTo>
                      <a:cubicBezTo>
                        <a:pt x="22432" y="62962"/>
                        <a:pt x="17909" y="66123"/>
                        <a:pt x="14315" y="69345"/>
                      </a:cubicBezTo>
                      <a:cubicBezTo>
                        <a:pt x="10719" y="72569"/>
                        <a:pt x="7869" y="76070"/>
                        <a:pt x="5763" y="79849"/>
                      </a:cubicBezTo>
                      <a:cubicBezTo>
                        <a:pt x="3654" y="83631"/>
                        <a:pt x="2167" y="87814"/>
                        <a:pt x="1301" y="92398"/>
                      </a:cubicBezTo>
                      <a:cubicBezTo>
                        <a:pt x="433" y="96984"/>
                        <a:pt x="0" y="102191"/>
                        <a:pt x="0" y="108015"/>
                      </a:cubicBezTo>
                      <a:lnTo>
                        <a:pt x="92584" y="108015"/>
                      </a:lnTo>
                      <a:lnTo>
                        <a:pt x="92584" y="81243"/>
                      </a:lnTo>
                      <a:lnTo>
                        <a:pt x="42017" y="81243"/>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85" name="Freeform 84">
                  <a:extLst>
                    <a:ext uri="{FF2B5EF4-FFF2-40B4-BE49-F238E27FC236}">
                      <a16:creationId xmlns:a16="http://schemas.microsoft.com/office/drawing/2014/main" id="{04379A8F-F56A-C14B-AE44-50966C750536}"/>
                    </a:ext>
                  </a:extLst>
                </p:cNvPr>
                <p:cNvSpPr/>
                <p:nvPr/>
              </p:nvSpPr>
              <p:spPr>
                <a:xfrm>
                  <a:off x="9121135" y="4867668"/>
                  <a:ext cx="97232" cy="129767"/>
                </a:xfrm>
                <a:custGeom>
                  <a:avLst/>
                  <a:gdLst>
                    <a:gd name="connsiteX0" fmla="*/ 80872 w 97232"/>
                    <a:gd name="connsiteY0" fmla="*/ 77526 h 129767"/>
                    <a:gd name="connsiteX1" fmla="*/ 80872 w 97232"/>
                    <a:gd name="connsiteY1" fmla="*/ 0 h 129767"/>
                    <a:gd name="connsiteX2" fmla="*/ 60607 w 97232"/>
                    <a:gd name="connsiteY2" fmla="*/ 0 h 129767"/>
                    <a:gd name="connsiteX3" fmla="*/ 60607 w 97232"/>
                    <a:gd name="connsiteY3" fmla="*/ 1 h 129767"/>
                    <a:gd name="connsiteX4" fmla="*/ 0 w 97232"/>
                    <a:gd name="connsiteY4" fmla="*/ 77712 h 129767"/>
                    <a:gd name="connsiteX5" fmla="*/ 0 w 97232"/>
                    <a:gd name="connsiteY5" fmla="*/ 104298 h 129767"/>
                    <a:gd name="connsiteX6" fmla="*/ 51126 w 97232"/>
                    <a:gd name="connsiteY6" fmla="*/ 104298 h 129767"/>
                    <a:gd name="connsiteX7" fmla="*/ 51126 w 97232"/>
                    <a:gd name="connsiteY7" fmla="*/ 129768 h 129767"/>
                    <a:gd name="connsiteX8" fmla="*/ 80872 w 97232"/>
                    <a:gd name="connsiteY8" fmla="*/ 129768 h 129767"/>
                    <a:gd name="connsiteX9" fmla="*/ 80872 w 97232"/>
                    <a:gd name="connsiteY9" fmla="*/ 104298 h 129767"/>
                    <a:gd name="connsiteX10" fmla="*/ 97232 w 97232"/>
                    <a:gd name="connsiteY10" fmla="*/ 104298 h 129767"/>
                    <a:gd name="connsiteX11" fmla="*/ 97232 w 97232"/>
                    <a:gd name="connsiteY11" fmla="*/ 77526 h 129767"/>
                    <a:gd name="connsiteX12" fmla="*/ 80872 w 97232"/>
                    <a:gd name="connsiteY12" fmla="*/ 77526 h 129767"/>
                    <a:gd name="connsiteX13" fmla="*/ 54658 w 97232"/>
                    <a:gd name="connsiteY13" fmla="*/ 77527 h 129767"/>
                    <a:gd name="connsiteX14" fmla="*/ 29374 w 97232"/>
                    <a:gd name="connsiteY14" fmla="*/ 77527 h 129767"/>
                    <a:gd name="connsiteX15" fmla="*/ 54658 w 97232"/>
                    <a:gd name="connsiteY15" fmla="*/ 44621 h 129767"/>
                    <a:gd name="connsiteX16" fmla="*/ 54658 w 97232"/>
                    <a:gd name="connsiteY16" fmla="*/ 77527 h 12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232" h="129767">
                      <a:moveTo>
                        <a:pt x="80872" y="77526"/>
                      </a:moveTo>
                      <a:lnTo>
                        <a:pt x="80872" y="0"/>
                      </a:lnTo>
                      <a:lnTo>
                        <a:pt x="60607" y="0"/>
                      </a:lnTo>
                      <a:lnTo>
                        <a:pt x="60607" y="1"/>
                      </a:lnTo>
                      <a:lnTo>
                        <a:pt x="0" y="77712"/>
                      </a:lnTo>
                      <a:lnTo>
                        <a:pt x="0" y="104298"/>
                      </a:lnTo>
                      <a:lnTo>
                        <a:pt x="51126" y="104298"/>
                      </a:lnTo>
                      <a:lnTo>
                        <a:pt x="51126" y="129768"/>
                      </a:lnTo>
                      <a:lnTo>
                        <a:pt x="80872" y="129768"/>
                      </a:lnTo>
                      <a:lnTo>
                        <a:pt x="80872" y="104298"/>
                      </a:lnTo>
                      <a:lnTo>
                        <a:pt x="97232" y="104298"/>
                      </a:lnTo>
                      <a:lnTo>
                        <a:pt x="97232" y="77526"/>
                      </a:lnTo>
                      <a:lnTo>
                        <a:pt x="80872" y="77526"/>
                      </a:lnTo>
                      <a:close/>
                      <a:moveTo>
                        <a:pt x="54658" y="77527"/>
                      </a:moveTo>
                      <a:lnTo>
                        <a:pt x="29374" y="77527"/>
                      </a:lnTo>
                      <a:lnTo>
                        <a:pt x="54658" y="44621"/>
                      </a:lnTo>
                      <a:lnTo>
                        <a:pt x="54658" y="77527"/>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86" name="Freeform 85">
                  <a:extLst>
                    <a:ext uri="{FF2B5EF4-FFF2-40B4-BE49-F238E27FC236}">
                      <a16:creationId xmlns:a16="http://schemas.microsoft.com/office/drawing/2014/main" id="{56905708-F678-2F48-BF68-B1DFD82CFF01}"/>
                    </a:ext>
                  </a:extLst>
                </p:cNvPr>
                <p:cNvSpPr/>
                <p:nvPr/>
              </p:nvSpPr>
              <p:spPr>
                <a:xfrm rot="-2700000">
                  <a:off x="8923599" y="4870005"/>
                  <a:ext cx="34109" cy="128516"/>
                </a:xfrm>
                <a:custGeom>
                  <a:avLst/>
                  <a:gdLst>
                    <a:gd name="connsiteX0" fmla="*/ 0 w 34109"/>
                    <a:gd name="connsiteY0" fmla="*/ 0 h 128516"/>
                    <a:gd name="connsiteX1" fmla="*/ 34109 w 34109"/>
                    <a:gd name="connsiteY1" fmla="*/ 0 h 128516"/>
                    <a:gd name="connsiteX2" fmla="*/ 34109 w 34109"/>
                    <a:gd name="connsiteY2" fmla="*/ 128516 h 128516"/>
                    <a:gd name="connsiteX3" fmla="*/ 0 w 34109"/>
                    <a:gd name="connsiteY3" fmla="*/ 128516 h 128516"/>
                  </a:gdLst>
                  <a:ahLst/>
                  <a:cxnLst>
                    <a:cxn ang="0">
                      <a:pos x="connsiteX0" y="connsiteY0"/>
                    </a:cxn>
                    <a:cxn ang="0">
                      <a:pos x="connsiteX1" y="connsiteY1"/>
                    </a:cxn>
                    <a:cxn ang="0">
                      <a:pos x="connsiteX2" y="connsiteY2"/>
                    </a:cxn>
                    <a:cxn ang="0">
                      <a:pos x="connsiteX3" y="connsiteY3"/>
                    </a:cxn>
                  </a:cxnLst>
                  <a:rect l="l" t="t" r="r" b="b"/>
                  <a:pathLst>
                    <a:path w="34109" h="128516">
                      <a:moveTo>
                        <a:pt x="0" y="0"/>
                      </a:moveTo>
                      <a:lnTo>
                        <a:pt x="34109" y="0"/>
                      </a:lnTo>
                      <a:lnTo>
                        <a:pt x="34109" y="128516"/>
                      </a:lnTo>
                      <a:lnTo>
                        <a:pt x="0" y="128516"/>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87" name="Freeform 86">
                  <a:extLst>
                    <a:ext uri="{FF2B5EF4-FFF2-40B4-BE49-F238E27FC236}">
                      <a16:creationId xmlns:a16="http://schemas.microsoft.com/office/drawing/2014/main" id="{419C3AEE-4745-AA40-B5BA-E242A071A705}"/>
                    </a:ext>
                  </a:extLst>
                </p:cNvPr>
                <p:cNvSpPr/>
                <p:nvPr/>
              </p:nvSpPr>
              <p:spPr>
                <a:xfrm rot="-2700000">
                  <a:off x="9098778" y="5046140"/>
                  <a:ext cx="34903" cy="128516"/>
                </a:xfrm>
                <a:custGeom>
                  <a:avLst/>
                  <a:gdLst>
                    <a:gd name="connsiteX0" fmla="*/ 0 w 34903"/>
                    <a:gd name="connsiteY0" fmla="*/ 0 h 128516"/>
                    <a:gd name="connsiteX1" fmla="*/ 34903 w 34903"/>
                    <a:gd name="connsiteY1" fmla="*/ 0 h 128516"/>
                    <a:gd name="connsiteX2" fmla="*/ 34903 w 34903"/>
                    <a:gd name="connsiteY2" fmla="*/ 128516 h 128516"/>
                    <a:gd name="connsiteX3" fmla="*/ 0 w 34903"/>
                    <a:gd name="connsiteY3" fmla="*/ 128516 h 128516"/>
                  </a:gdLst>
                  <a:ahLst/>
                  <a:cxnLst>
                    <a:cxn ang="0">
                      <a:pos x="connsiteX0" y="connsiteY0"/>
                    </a:cxn>
                    <a:cxn ang="0">
                      <a:pos x="connsiteX1" y="connsiteY1"/>
                    </a:cxn>
                    <a:cxn ang="0">
                      <a:pos x="connsiteX2" y="connsiteY2"/>
                    </a:cxn>
                    <a:cxn ang="0">
                      <a:pos x="connsiteX3" y="connsiteY3"/>
                    </a:cxn>
                  </a:cxnLst>
                  <a:rect l="l" t="t" r="r" b="b"/>
                  <a:pathLst>
                    <a:path w="34903" h="128516">
                      <a:moveTo>
                        <a:pt x="0" y="0"/>
                      </a:moveTo>
                      <a:lnTo>
                        <a:pt x="34903" y="0"/>
                      </a:lnTo>
                      <a:lnTo>
                        <a:pt x="34903" y="128516"/>
                      </a:lnTo>
                      <a:lnTo>
                        <a:pt x="0" y="128516"/>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sp>
              <p:nvSpPr>
                <p:cNvPr id="88" name="Freeform 87">
                  <a:extLst>
                    <a:ext uri="{FF2B5EF4-FFF2-40B4-BE49-F238E27FC236}">
                      <a16:creationId xmlns:a16="http://schemas.microsoft.com/office/drawing/2014/main" id="{2C382B79-120E-F146-965B-FB8E93232612}"/>
                    </a:ext>
                  </a:extLst>
                </p:cNvPr>
                <p:cNvSpPr/>
                <p:nvPr/>
              </p:nvSpPr>
              <p:spPr>
                <a:xfrm>
                  <a:off x="8845939" y="4919570"/>
                  <a:ext cx="284707" cy="285273"/>
                </a:xfrm>
                <a:custGeom>
                  <a:avLst/>
                  <a:gdLst>
                    <a:gd name="connsiteX0" fmla="*/ 186605 w 284707"/>
                    <a:gd name="connsiteY0" fmla="*/ 169191 h 285273"/>
                    <a:gd name="connsiteX1" fmla="*/ 149153 w 284707"/>
                    <a:gd name="connsiteY1" fmla="*/ 136889 h 285273"/>
                    <a:gd name="connsiteX2" fmla="*/ 113856 w 284707"/>
                    <a:gd name="connsiteY2" fmla="*/ 95320 h 285273"/>
                    <a:gd name="connsiteX3" fmla="*/ 18536 w 284707"/>
                    <a:gd name="connsiteY3" fmla="*/ 0 h 285273"/>
                    <a:gd name="connsiteX4" fmla="*/ 14744 w 284707"/>
                    <a:gd name="connsiteY4" fmla="*/ 3792 h 285273"/>
                    <a:gd name="connsiteX5" fmla="*/ 14383 w 284707"/>
                    <a:gd name="connsiteY5" fmla="*/ 4168 h 285273"/>
                    <a:gd name="connsiteX6" fmla="*/ 10271 w 284707"/>
                    <a:gd name="connsiteY6" fmla="*/ 93532 h 285273"/>
                    <a:gd name="connsiteX7" fmla="*/ 84290 w 284707"/>
                    <a:gd name="connsiteY7" fmla="*/ 200980 h 285273"/>
                    <a:gd name="connsiteX8" fmla="*/ 192865 w 284707"/>
                    <a:gd name="connsiteY8" fmla="*/ 275431 h 285273"/>
                    <a:gd name="connsiteX9" fmla="*/ 239781 w 284707"/>
                    <a:gd name="connsiteY9" fmla="*/ 285273 h 285273"/>
                    <a:gd name="connsiteX10" fmla="*/ 282472 w 284707"/>
                    <a:gd name="connsiteY10" fmla="*/ 269529 h 285273"/>
                    <a:gd name="connsiteX11" fmla="*/ 284707 w 284707"/>
                    <a:gd name="connsiteY11" fmla="*/ 267294 h 285273"/>
                    <a:gd name="connsiteX12" fmla="*/ 186605 w 284707"/>
                    <a:gd name="connsiteY12" fmla="*/ 169191 h 28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707" h="285273">
                      <a:moveTo>
                        <a:pt x="186605" y="169191"/>
                      </a:moveTo>
                      <a:cubicBezTo>
                        <a:pt x="173720" y="159709"/>
                        <a:pt x="161175" y="148910"/>
                        <a:pt x="149153" y="136889"/>
                      </a:cubicBezTo>
                      <a:cubicBezTo>
                        <a:pt x="135840" y="123576"/>
                        <a:pt x="124022" y="109643"/>
                        <a:pt x="113856" y="95320"/>
                      </a:cubicBezTo>
                      <a:lnTo>
                        <a:pt x="18536" y="0"/>
                      </a:lnTo>
                      <a:lnTo>
                        <a:pt x="14744" y="3792"/>
                      </a:lnTo>
                      <a:lnTo>
                        <a:pt x="14383" y="4168"/>
                      </a:lnTo>
                      <a:cubicBezTo>
                        <a:pt x="-3259" y="23261"/>
                        <a:pt x="-4721" y="54999"/>
                        <a:pt x="10271" y="93532"/>
                      </a:cubicBezTo>
                      <a:cubicBezTo>
                        <a:pt x="23997" y="128815"/>
                        <a:pt x="50283" y="166973"/>
                        <a:pt x="84290" y="200980"/>
                      </a:cubicBezTo>
                      <a:cubicBezTo>
                        <a:pt x="118704" y="235394"/>
                        <a:pt x="157263" y="261834"/>
                        <a:pt x="192865" y="275431"/>
                      </a:cubicBezTo>
                      <a:cubicBezTo>
                        <a:pt x="210077" y="282004"/>
                        <a:pt x="225880" y="285273"/>
                        <a:pt x="239781" y="285273"/>
                      </a:cubicBezTo>
                      <a:cubicBezTo>
                        <a:pt x="257424" y="285273"/>
                        <a:pt x="272001" y="280001"/>
                        <a:pt x="282472" y="269529"/>
                      </a:cubicBezTo>
                      <a:lnTo>
                        <a:pt x="284707" y="267294"/>
                      </a:lnTo>
                      <a:lnTo>
                        <a:pt x="186605" y="169191"/>
                      </a:lnTo>
                      <a:close/>
                    </a:path>
                  </a:pathLst>
                </a:custGeom>
                <a:grpFill/>
                <a:ln w="874" cap="flat">
                  <a:noFill/>
                  <a:prstDash val="solid"/>
                  <a:miter/>
                </a:ln>
              </p:spPr>
              <p:txBody>
                <a:bodyPr rtlCol="0" anchor="ctr"/>
                <a:lstStyle/>
                <a:p>
                  <a:endParaRPr lang="en-EG">
                    <a:latin typeface="Roboto" panose="02000000000000000000" pitchFamily="2" charset="0"/>
                    <a:ea typeface="Roboto" panose="02000000000000000000" pitchFamily="2" charset="0"/>
                  </a:endParaRPr>
                </a:p>
              </p:txBody>
            </p:sp>
          </p:grpSp>
          <p:sp>
            <p:nvSpPr>
              <p:cNvPr id="80" name="TextBox 79">
                <a:extLst>
                  <a:ext uri="{FF2B5EF4-FFF2-40B4-BE49-F238E27FC236}">
                    <a16:creationId xmlns:a16="http://schemas.microsoft.com/office/drawing/2014/main" id="{5A9204DC-7BF8-304E-A0AE-E7A5A453EA70}"/>
                  </a:ext>
                </a:extLst>
              </p:cNvPr>
              <p:cNvSpPr txBox="1"/>
              <p:nvPr/>
            </p:nvSpPr>
            <p:spPr>
              <a:xfrm>
                <a:off x="7759623" y="5542326"/>
                <a:ext cx="1681340" cy="169277"/>
              </a:xfrm>
              <a:prstGeom prst="rect">
                <a:avLst/>
              </a:prstGeom>
              <a:noFill/>
            </p:spPr>
            <p:txBody>
              <a:bodyPr wrap="square" lIns="0" tIns="0" rIns="0" bIns="0" rtlCol="0" anchor="t">
                <a:spAutoFit/>
              </a:bodyPr>
              <a:lstStyle/>
              <a:p>
                <a:r>
                  <a:rPr lang="en-US" sz="1100" b="1" dirty="0">
                    <a:solidFill>
                      <a:srgbClr val="FFFFFF"/>
                    </a:solidFill>
                    <a:latin typeface="Roboto" panose="02000000000000000000" pitchFamily="2" charset="0"/>
                    <a:ea typeface="Roboto" panose="02000000000000000000" pitchFamily="2" charset="0"/>
                  </a:rPr>
                  <a:t>24 hours - 7 Days</a:t>
                </a:r>
                <a:endParaRPr lang="en-US" sz="1100" dirty="0">
                  <a:solidFill>
                    <a:srgbClr val="FFFFFF"/>
                  </a:solidFill>
                  <a:latin typeface="Roboto" panose="02000000000000000000" pitchFamily="2" charset="0"/>
                  <a:ea typeface="Roboto" panose="02000000000000000000" pitchFamily="2" charset="0"/>
                </a:endParaRPr>
              </a:p>
            </p:txBody>
          </p:sp>
        </p:grpSp>
      </p:grpSp>
      <p:sp>
        <p:nvSpPr>
          <p:cNvPr id="3" name="Picture Placeholder 2">
            <a:extLst>
              <a:ext uri="{FF2B5EF4-FFF2-40B4-BE49-F238E27FC236}">
                <a16:creationId xmlns:a16="http://schemas.microsoft.com/office/drawing/2014/main" id="{75AB36A8-7875-E14F-9EDE-900C0C781C7E}"/>
              </a:ext>
            </a:extLst>
          </p:cNvPr>
          <p:cNvSpPr>
            <a:spLocks noGrp="1"/>
          </p:cNvSpPr>
          <p:nvPr>
            <p:ph type="pic" sz="quarter" idx="10"/>
          </p:nvPr>
        </p:nvSpPr>
        <p:spPr/>
      </p:sp>
    </p:spTree>
    <p:extLst>
      <p:ext uri="{BB962C8B-B14F-4D97-AF65-F5344CB8AC3E}">
        <p14:creationId xmlns:p14="http://schemas.microsoft.com/office/powerpoint/2010/main" val="70272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DDF2967-4AFD-8F4B-8446-2B5F40FBC5B1}"/>
              </a:ext>
            </a:extLst>
          </p:cNvPr>
          <p:cNvSpPr/>
          <p:nvPr/>
        </p:nvSpPr>
        <p:spPr>
          <a:xfrm flipH="1">
            <a:off x="0" y="0"/>
            <a:ext cx="12192000" cy="6858000"/>
          </a:xfrm>
          <a:prstGeom prst="rect">
            <a:avLst/>
          </a:prstGeom>
          <a:gradFill>
            <a:gsLst>
              <a:gs pos="31000">
                <a:schemeClr val="accent1">
                  <a:alpha val="95000"/>
                </a:schemeClr>
              </a:gs>
              <a:gs pos="0">
                <a:schemeClr val="accent1">
                  <a:alpha val="95000"/>
                </a:schemeClr>
              </a:gs>
              <a:gs pos="69000">
                <a:schemeClr val="accent1">
                  <a:lumMod val="7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nvGrpSpPr>
          <p:cNvPr id="3" name="Group 2">
            <a:extLst>
              <a:ext uri="{FF2B5EF4-FFF2-40B4-BE49-F238E27FC236}">
                <a16:creationId xmlns:a16="http://schemas.microsoft.com/office/drawing/2014/main" id="{B5D767E5-E9A2-FA48-96DF-ED3EB53006C7}"/>
              </a:ext>
            </a:extLst>
          </p:cNvPr>
          <p:cNvGrpSpPr/>
          <p:nvPr/>
        </p:nvGrpSpPr>
        <p:grpSpPr>
          <a:xfrm>
            <a:off x="5649096" y="584200"/>
            <a:ext cx="6243837" cy="5027650"/>
            <a:chOff x="5939381" y="915175"/>
            <a:chExt cx="6243837" cy="5027650"/>
          </a:xfrm>
        </p:grpSpPr>
        <p:sp>
          <p:nvSpPr>
            <p:cNvPr id="15" name="Freeform 14">
              <a:extLst>
                <a:ext uri="{FF2B5EF4-FFF2-40B4-BE49-F238E27FC236}">
                  <a16:creationId xmlns:a16="http://schemas.microsoft.com/office/drawing/2014/main" id="{EB684160-7271-B34A-B838-46B064FF3B7E}"/>
                </a:ext>
              </a:extLst>
            </p:cNvPr>
            <p:cNvSpPr/>
            <p:nvPr/>
          </p:nvSpPr>
          <p:spPr>
            <a:xfrm>
              <a:off x="5939381" y="2352069"/>
              <a:ext cx="4994773" cy="3590756"/>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solidFill>
              <a:srgbClr val="FEFCFF">
                <a:alpha val="5000"/>
              </a:srgbClr>
            </a:solidFill>
            <a:ln w="39007" cap="flat">
              <a:noFill/>
              <a:prstDash val="solid"/>
              <a:miter/>
            </a:ln>
          </p:spPr>
          <p:txBody>
            <a:bodyPr rtlCol="0" anchor="ctr"/>
            <a:lstStyle/>
            <a:p>
              <a:endParaRPr lang="en-EG" dirty="0"/>
            </a:p>
          </p:txBody>
        </p:sp>
        <p:sp>
          <p:nvSpPr>
            <p:cNvPr id="16" name="Freeform 15">
              <a:extLst>
                <a:ext uri="{FF2B5EF4-FFF2-40B4-BE49-F238E27FC236}">
                  <a16:creationId xmlns:a16="http://schemas.microsoft.com/office/drawing/2014/main" id="{48CF0B31-7B62-A841-B90F-2771B517BA7C}"/>
                </a:ext>
              </a:extLst>
            </p:cNvPr>
            <p:cNvSpPr/>
            <p:nvPr/>
          </p:nvSpPr>
          <p:spPr>
            <a:xfrm>
              <a:off x="7188445" y="915175"/>
              <a:ext cx="4994773" cy="3590756"/>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solidFill>
              <a:srgbClr val="FEFCFF">
                <a:alpha val="5000"/>
              </a:srgbClr>
            </a:solidFill>
            <a:ln w="39007" cap="flat">
              <a:noFill/>
              <a:prstDash val="solid"/>
              <a:miter/>
            </a:ln>
          </p:spPr>
          <p:txBody>
            <a:bodyPr rtlCol="0" anchor="ctr"/>
            <a:lstStyle/>
            <a:p>
              <a:endParaRPr lang="en-EG" dirty="0"/>
            </a:p>
          </p:txBody>
        </p:sp>
      </p:grpSp>
      <p:grpSp>
        <p:nvGrpSpPr>
          <p:cNvPr id="2" name="Group 1">
            <a:extLst>
              <a:ext uri="{FF2B5EF4-FFF2-40B4-BE49-F238E27FC236}">
                <a16:creationId xmlns:a16="http://schemas.microsoft.com/office/drawing/2014/main" id="{F522AA14-5E3F-BE49-AAD8-ACC38664781A}"/>
              </a:ext>
            </a:extLst>
          </p:cNvPr>
          <p:cNvGrpSpPr/>
          <p:nvPr/>
        </p:nvGrpSpPr>
        <p:grpSpPr>
          <a:xfrm>
            <a:off x="7447018" y="588694"/>
            <a:ext cx="2647995" cy="2132214"/>
            <a:chOff x="7737303" y="919669"/>
            <a:chExt cx="2647995" cy="2132214"/>
          </a:xfrm>
        </p:grpSpPr>
        <p:sp>
          <p:nvSpPr>
            <p:cNvPr id="5" name="Freeform 4">
              <a:extLst>
                <a:ext uri="{FF2B5EF4-FFF2-40B4-BE49-F238E27FC236}">
                  <a16:creationId xmlns:a16="http://schemas.microsoft.com/office/drawing/2014/main" id="{0E0ED6A3-7CA2-1B43-95DB-FC33489784B6}"/>
                </a:ext>
              </a:extLst>
            </p:cNvPr>
            <p:cNvSpPr/>
            <p:nvPr/>
          </p:nvSpPr>
          <p:spPr>
            <a:xfrm>
              <a:off x="7737303" y="1529052"/>
              <a:ext cx="2118270" cy="1522831"/>
            </a:xfrm>
            <a:custGeom>
              <a:avLst/>
              <a:gdLst>
                <a:gd name="connsiteX0" fmla="*/ 986752 w 1315278"/>
                <a:gd name="connsiteY0" fmla="*/ 472779 h 945558"/>
                <a:gd name="connsiteX1" fmla="*/ 822294 w 1315278"/>
                <a:gd name="connsiteY1" fmla="*/ 377989 h 945558"/>
                <a:gd name="connsiteX2" fmla="*/ 657835 w 1315278"/>
                <a:gd name="connsiteY2" fmla="*/ 283589 h 945558"/>
                <a:gd name="connsiteX3" fmla="*/ 493376 w 1315278"/>
                <a:gd name="connsiteY3" fmla="*/ 189190 h 945558"/>
                <a:gd name="connsiteX4" fmla="*/ 328917 w 1315278"/>
                <a:gd name="connsiteY4" fmla="*/ 94400 h 945558"/>
                <a:gd name="connsiteX5" fmla="*/ 164459 w 1315278"/>
                <a:gd name="connsiteY5" fmla="*/ 0 h 945558"/>
                <a:gd name="connsiteX6" fmla="*/ 0 w 1315278"/>
                <a:gd name="connsiteY6" fmla="*/ 94400 h 945558"/>
                <a:gd name="connsiteX7" fmla="*/ 164459 w 1315278"/>
                <a:gd name="connsiteY7" fmla="*/ 189190 h 945558"/>
                <a:gd name="connsiteX8" fmla="*/ 328917 w 1315278"/>
                <a:gd name="connsiteY8" fmla="*/ 283589 h 945558"/>
                <a:gd name="connsiteX9" fmla="*/ 493376 w 1315278"/>
                <a:gd name="connsiteY9" fmla="*/ 377989 h 945558"/>
                <a:gd name="connsiteX10" fmla="*/ 657835 w 1315278"/>
                <a:gd name="connsiteY10" fmla="*/ 472779 h 945558"/>
                <a:gd name="connsiteX11" fmla="*/ 822294 w 1315278"/>
                <a:gd name="connsiteY11" fmla="*/ 567179 h 945558"/>
                <a:gd name="connsiteX12" fmla="*/ 986752 w 1315278"/>
                <a:gd name="connsiteY12" fmla="*/ 661969 h 945558"/>
                <a:gd name="connsiteX13" fmla="*/ 822294 w 1315278"/>
                <a:gd name="connsiteY13" fmla="*/ 756369 h 945558"/>
                <a:gd name="connsiteX14" fmla="*/ 657835 w 1315278"/>
                <a:gd name="connsiteY14" fmla="*/ 661969 h 945558"/>
                <a:gd name="connsiteX15" fmla="*/ 493376 w 1315278"/>
                <a:gd name="connsiteY15" fmla="*/ 567179 h 945558"/>
                <a:gd name="connsiteX16" fmla="*/ 328917 w 1315278"/>
                <a:gd name="connsiteY16" fmla="*/ 472779 h 945558"/>
                <a:gd name="connsiteX17" fmla="*/ 328917 w 1315278"/>
                <a:gd name="connsiteY17" fmla="*/ 661969 h 945558"/>
                <a:gd name="connsiteX18" fmla="*/ 493376 w 1315278"/>
                <a:gd name="connsiteY18" fmla="*/ 756369 h 945558"/>
                <a:gd name="connsiteX19" fmla="*/ 657835 w 1315278"/>
                <a:gd name="connsiteY19" fmla="*/ 851158 h 945558"/>
                <a:gd name="connsiteX20" fmla="*/ 822294 w 1315278"/>
                <a:gd name="connsiteY20" fmla="*/ 945558 h 945558"/>
                <a:gd name="connsiteX21" fmla="*/ 986752 w 1315278"/>
                <a:gd name="connsiteY21" fmla="*/ 851158 h 945558"/>
                <a:gd name="connsiteX22" fmla="*/ 1150819 w 1315278"/>
                <a:gd name="connsiteY22" fmla="*/ 756369 h 945558"/>
                <a:gd name="connsiteX23" fmla="*/ 1315278 w 1315278"/>
                <a:gd name="connsiteY23" fmla="*/ 661969 h 945558"/>
                <a:gd name="connsiteX24" fmla="*/ 1150819 w 1315278"/>
                <a:gd name="connsiteY24" fmla="*/ 567179 h 945558"/>
                <a:gd name="connsiteX25" fmla="*/ 986752 w 1315278"/>
                <a:gd name="connsiteY25" fmla="*/ 472779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986752" y="472779"/>
                  </a:moveTo>
                  <a:lnTo>
                    <a:pt x="822294" y="377989"/>
                  </a:lnTo>
                  <a:lnTo>
                    <a:pt x="657835" y="283589"/>
                  </a:lnTo>
                  <a:lnTo>
                    <a:pt x="493376" y="189190"/>
                  </a:lnTo>
                  <a:lnTo>
                    <a:pt x="328917" y="94400"/>
                  </a:lnTo>
                  <a:lnTo>
                    <a:pt x="164459" y="0"/>
                  </a:lnTo>
                  <a:lnTo>
                    <a:pt x="0" y="94400"/>
                  </a:lnTo>
                  <a:lnTo>
                    <a:pt x="164459" y="189190"/>
                  </a:lnTo>
                  <a:lnTo>
                    <a:pt x="328917" y="283589"/>
                  </a:lnTo>
                  <a:lnTo>
                    <a:pt x="493376" y="377989"/>
                  </a:lnTo>
                  <a:lnTo>
                    <a:pt x="657835" y="472779"/>
                  </a:lnTo>
                  <a:lnTo>
                    <a:pt x="822294" y="567179"/>
                  </a:lnTo>
                  <a:lnTo>
                    <a:pt x="986752" y="661969"/>
                  </a:lnTo>
                  <a:lnTo>
                    <a:pt x="822294" y="756369"/>
                  </a:lnTo>
                  <a:lnTo>
                    <a:pt x="657835" y="661969"/>
                  </a:lnTo>
                  <a:lnTo>
                    <a:pt x="493376" y="567179"/>
                  </a:lnTo>
                  <a:lnTo>
                    <a:pt x="328917" y="472779"/>
                  </a:lnTo>
                  <a:lnTo>
                    <a:pt x="328917" y="661969"/>
                  </a:lnTo>
                  <a:lnTo>
                    <a:pt x="493376" y="756369"/>
                  </a:lnTo>
                  <a:lnTo>
                    <a:pt x="657835" y="851158"/>
                  </a:lnTo>
                  <a:lnTo>
                    <a:pt x="822294" y="945558"/>
                  </a:lnTo>
                  <a:lnTo>
                    <a:pt x="986752" y="851158"/>
                  </a:lnTo>
                  <a:lnTo>
                    <a:pt x="1150819" y="756369"/>
                  </a:lnTo>
                  <a:lnTo>
                    <a:pt x="1315278" y="661969"/>
                  </a:lnTo>
                  <a:lnTo>
                    <a:pt x="1150819" y="567179"/>
                  </a:lnTo>
                  <a:lnTo>
                    <a:pt x="986752" y="472779"/>
                  </a:lnTo>
                  <a:close/>
                </a:path>
              </a:pathLst>
            </a:custGeom>
            <a:solidFill>
              <a:srgbClr val="FEFCFF"/>
            </a:solidFill>
            <a:ln w="39007" cap="flat">
              <a:noFill/>
              <a:prstDash val="solid"/>
              <a:miter/>
            </a:ln>
          </p:spPr>
          <p:txBody>
            <a:bodyPr rtlCol="0" anchor="ctr"/>
            <a:lstStyle/>
            <a:p>
              <a:endParaRPr lang="en-EG" dirty="0"/>
            </a:p>
          </p:txBody>
        </p:sp>
        <p:sp>
          <p:nvSpPr>
            <p:cNvPr id="6" name="Freeform 5">
              <a:extLst>
                <a:ext uri="{FF2B5EF4-FFF2-40B4-BE49-F238E27FC236}">
                  <a16:creationId xmlns:a16="http://schemas.microsoft.com/office/drawing/2014/main" id="{4FFCE556-CC71-F842-A753-365C2E68D1A7}"/>
                </a:ext>
              </a:extLst>
            </p:cNvPr>
            <p:cNvSpPr/>
            <p:nvPr/>
          </p:nvSpPr>
          <p:spPr>
            <a:xfrm>
              <a:off x="8267028" y="919669"/>
              <a:ext cx="2118270" cy="1522831"/>
            </a:xfrm>
            <a:custGeom>
              <a:avLst/>
              <a:gdLst>
                <a:gd name="connsiteX0" fmla="*/ 164459 w 1315278"/>
                <a:gd name="connsiteY0" fmla="*/ 189190 h 945558"/>
                <a:gd name="connsiteX1" fmla="*/ 0 w 1315278"/>
                <a:gd name="connsiteY1" fmla="*/ 283589 h 945558"/>
                <a:gd name="connsiteX2" fmla="*/ 164459 w 1315278"/>
                <a:gd name="connsiteY2" fmla="*/ 378379 h 945558"/>
                <a:gd name="connsiteX3" fmla="*/ 328917 w 1315278"/>
                <a:gd name="connsiteY3" fmla="*/ 472779 h 945558"/>
                <a:gd name="connsiteX4" fmla="*/ 493376 w 1315278"/>
                <a:gd name="connsiteY4" fmla="*/ 567569 h 945558"/>
                <a:gd name="connsiteX5" fmla="*/ 657835 w 1315278"/>
                <a:gd name="connsiteY5" fmla="*/ 661969 h 945558"/>
                <a:gd name="connsiteX6" fmla="*/ 821902 w 1315278"/>
                <a:gd name="connsiteY6" fmla="*/ 756369 h 945558"/>
                <a:gd name="connsiteX7" fmla="*/ 986361 w 1315278"/>
                <a:gd name="connsiteY7" fmla="*/ 851158 h 945558"/>
                <a:gd name="connsiteX8" fmla="*/ 1150819 w 1315278"/>
                <a:gd name="connsiteY8" fmla="*/ 945558 h 945558"/>
                <a:gd name="connsiteX9" fmla="*/ 1315278 w 1315278"/>
                <a:gd name="connsiteY9" fmla="*/ 851158 h 945558"/>
                <a:gd name="connsiteX10" fmla="*/ 1150819 w 1315278"/>
                <a:gd name="connsiteY10" fmla="*/ 756369 h 945558"/>
                <a:gd name="connsiteX11" fmla="*/ 986361 w 1315278"/>
                <a:gd name="connsiteY11" fmla="*/ 661969 h 945558"/>
                <a:gd name="connsiteX12" fmla="*/ 821902 w 1315278"/>
                <a:gd name="connsiteY12" fmla="*/ 567569 h 945558"/>
                <a:gd name="connsiteX13" fmla="*/ 657835 w 1315278"/>
                <a:gd name="connsiteY13" fmla="*/ 472779 h 945558"/>
                <a:gd name="connsiteX14" fmla="*/ 493376 w 1315278"/>
                <a:gd name="connsiteY14" fmla="*/ 378379 h 945558"/>
                <a:gd name="connsiteX15" fmla="*/ 328917 w 1315278"/>
                <a:gd name="connsiteY15" fmla="*/ 283589 h 945558"/>
                <a:gd name="connsiteX16" fmla="*/ 493376 w 1315278"/>
                <a:gd name="connsiteY16" fmla="*/ 189190 h 945558"/>
                <a:gd name="connsiteX17" fmla="*/ 657835 w 1315278"/>
                <a:gd name="connsiteY17" fmla="*/ 283589 h 945558"/>
                <a:gd name="connsiteX18" fmla="*/ 821902 w 1315278"/>
                <a:gd name="connsiteY18" fmla="*/ 378379 h 945558"/>
                <a:gd name="connsiteX19" fmla="*/ 986361 w 1315278"/>
                <a:gd name="connsiteY19" fmla="*/ 472779 h 945558"/>
                <a:gd name="connsiteX20" fmla="*/ 986361 w 1315278"/>
                <a:gd name="connsiteY20" fmla="*/ 283589 h 945558"/>
                <a:gd name="connsiteX21" fmla="*/ 821902 w 1315278"/>
                <a:gd name="connsiteY21" fmla="*/ 189190 h 945558"/>
                <a:gd name="connsiteX22" fmla="*/ 657835 w 1315278"/>
                <a:gd name="connsiteY22" fmla="*/ 94400 h 945558"/>
                <a:gd name="connsiteX23" fmla="*/ 493376 w 1315278"/>
                <a:gd name="connsiteY23" fmla="*/ 0 h 945558"/>
                <a:gd name="connsiteX24" fmla="*/ 328917 w 1315278"/>
                <a:gd name="connsiteY24" fmla="*/ 94400 h 945558"/>
                <a:gd name="connsiteX25" fmla="*/ 164459 w 1315278"/>
                <a:gd name="connsiteY25" fmla="*/ 189190 h 9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15278" h="945558">
                  <a:moveTo>
                    <a:pt x="164459" y="189190"/>
                  </a:moveTo>
                  <a:lnTo>
                    <a:pt x="0" y="283589"/>
                  </a:lnTo>
                  <a:lnTo>
                    <a:pt x="164459" y="378379"/>
                  </a:lnTo>
                  <a:lnTo>
                    <a:pt x="328917" y="472779"/>
                  </a:lnTo>
                  <a:lnTo>
                    <a:pt x="493376" y="567569"/>
                  </a:lnTo>
                  <a:lnTo>
                    <a:pt x="657835" y="661969"/>
                  </a:lnTo>
                  <a:lnTo>
                    <a:pt x="821902" y="756369"/>
                  </a:lnTo>
                  <a:lnTo>
                    <a:pt x="986361" y="851158"/>
                  </a:lnTo>
                  <a:lnTo>
                    <a:pt x="1150819" y="945558"/>
                  </a:lnTo>
                  <a:lnTo>
                    <a:pt x="1315278" y="851158"/>
                  </a:lnTo>
                  <a:lnTo>
                    <a:pt x="1150819" y="756369"/>
                  </a:lnTo>
                  <a:lnTo>
                    <a:pt x="986361" y="661969"/>
                  </a:lnTo>
                  <a:lnTo>
                    <a:pt x="821902" y="567569"/>
                  </a:lnTo>
                  <a:lnTo>
                    <a:pt x="657835" y="472779"/>
                  </a:lnTo>
                  <a:lnTo>
                    <a:pt x="493376" y="378379"/>
                  </a:lnTo>
                  <a:lnTo>
                    <a:pt x="328917" y="283589"/>
                  </a:lnTo>
                  <a:lnTo>
                    <a:pt x="493376" y="189190"/>
                  </a:lnTo>
                  <a:lnTo>
                    <a:pt x="657835" y="283589"/>
                  </a:lnTo>
                  <a:lnTo>
                    <a:pt x="821902" y="378379"/>
                  </a:lnTo>
                  <a:lnTo>
                    <a:pt x="986361" y="472779"/>
                  </a:lnTo>
                  <a:lnTo>
                    <a:pt x="986361" y="283589"/>
                  </a:lnTo>
                  <a:lnTo>
                    <a:pt x="821902" y="189190"/>
                  </a:lnTo>
                  <a:lnTo>
                    <a:pt x="657835" y="94400"/>
                  </a:lnTo>
                  <a:lnTo>
                    <a:pt x="493376" y="0"/>
                  </a:lnTo>
                  <a:lnTo>
                    <a:pt x="328917" y="94400"/>
                  </a:lnTo>
                  <a:lnTo>
                    <a:pt x="164459" y="189190"/>
                  </a:lnTo>
                  <a:close/>
                </a:path>
              </a:pathLst>
            </a:custGeom>
            <a:solidFill>
              <a:srgbClr val="FEFCFF"/>
            </a:solidFill>
            <a:ln w="39007" cap="flat">
              <a:noFill/>
              <a:prstDash val="solid"/>
              <a:miter/>
            </a:ln>
          </p:spPr>
          <p:txBody>
            <a:bodyPr rtlCol="0" anchor="ctr"/>
            <a:lstStyle/>
            <a:p>
              <a:endParaRPr lang="en-EG" dirty="0"/>
            </a:p>
          </p:txBody>
        </p:sp>
      </p:grpSp>
      <p:sp>
        <p:nvSpPr>
          <p:cNvPr id="7" name="TextBox 6">
            <a:extLst>
              <a:ext uri="{FF2B5EF4-FFF2-40B4-BE49-F238E27FC236}">
                <a16:creationId xmlns:a16="http://schemas.microsoft.com/office/drawing/2014/main" id="{1E52EB9B-0B73-634C-8E1D-200E0DE381C5}"/>
              </a:ext>
            </a:extLst>
          </p:cNvPr>
          <p:cNvSpPr txBox="1"/>
          <p:nvPr/>
        </p:nvSpPr>
        <p:spPr>
          <a:xfrm>
            <a:off x="7387462" y="4286237"/>
            <a:ext cx="2767104" cy="707886"/>
          </a:xfrm>
          <a:prstGeom prst="rect">
            <a:avLst/>
          </a:prstGeom>
          <a:noFill/>
        </p:spPr>
        <p:txBody>
          <a:bodyPr wrap="none" rtlCol="0">
            <a:spAutoFit/>
          </a:bodyPr>
          <a:lstStyle/>
          <a:p>
            <a:pPr algn="ctr"/>
            <a:r>
              <a:rPr lang="en-US" sz="4000" b="1" dirty="0">
                <a:solidFill>
                  <a:srgbClr val="FEFCFF"/>
                </a:solidFill>
                <a:latin typeface="Roboto Black" panose="02000000000000000000" pitchFamily="2" charset="0"/>
                <a:ea typeface="Roboto Black" panose="02000000000000000000" pitchFamily="2" charset="0"/>
                <a:cs typeface="Gill Sans" panose="020B0502020104020203" pitchFamily="34" charset="-79"/>
              </a:rPr>
              <a:t>SCOREFOR</a:t>
            </a:r>
          </a:p>
        </p:txBody>
      </p:sp>
      <p:sp>
        <p:nvSpPr>
          <p:cNvPr id="17" name="TextBox 16">
            <a:extLst>
              <a:ext uri="{FF2B5EF4-FFF2-40B4-BE49-F238E27FC236}">
                <a16:creationId xmlns:a16="http://schemas.microsoft.com/office/drawing/2014/main" id="{474D3F2F-3972-5D4D-89D8-8B3489FA696F}"/>
              </a:ext>
            </a:extLst>
          </p:cNvPr>
          <p:cNvSpPr txBox="1"/>
          <p:nvPr/>
        </p:nvSpPr>
        <p:spPr>
          <a:xfrm>
            <a:off x="7188690" y="4964349"/>
            <a:ext cx="3164649" cy="584775"/>
          </a:xfrm>
          <a:prstGeom prst="rect">
            <a:avLst/>
          </a:prstGeom>
          <a:noFill/>
        </p:spPr>
        <p:txBody>
          <a:bodyPr wrap="none" rtlCol="0">
            <a:spAutoFit/>
          </a:bodyPr>
          <a:lstStyle/>
          <a:p>
            <a:pPr algn="ctr"/>
            <a:r>
              <a:rPr lang="en-US" sz="3200" dirty="0">
                <a:solidFill>
                  <a:srgbClr val="FEFCFF"/>
                </a:solidFill>
                <a:latin typeface="Roboto" panose="02000000000000000000" pitchFamily="2" charset="0"/>
                <a:ea typeface="Roboto" panose="02000000000000000000" pitchFamily="2" charset="0"/>
                <a:cs typeface="Gill Sans" panose="020B0502020104020203" pitchFamily="34" charset="-79"/>
              </a:rPr>
              <a:t>Sports &amp; Fitness</a:t>
            </a:r>
          </a:p>
        </p:txBody>
      </p:sp>
      <p:sp>
        <p:nvSpPr>
          <p:cNvPr id="18" name="TextBox 17">
            <a:extLst>
              <a:ext uri="{FF2B5EF4-FFF2-40B4-BE49-F238E27FC236}">
                <a16:creationId xmlns:a16="http://schemas.microsoft.com/office/drawing/2014/main" id="{4B7A19D9-2AFD-FA46-A529-00762877D4F3}"/>
              </a:ext>
            </a:extLst>
          </p:cNvPr>
          <p:cNvSpPr txBox="1"/>
          <p:nvPr/>
        </p:nvSpPr>
        <p:spPr>
          <a:xfrm>
            <a:off x="6227691" y="5819023"/>
            <a:ext cx="5086649" cy="369332"/>
          </a:xfrm>
          <a:prstGeom prst="rect">
            <a:avLst/>
          </a:prstGeom>
          <a:noFill/>
        </p:spPr>
        <p:txBody>
          <a:bodyPr wrap="none" rtlCol="0">
            <a:spAutoFit/>
          </a:bodyPr>
          <a:lstStyle/>
          <a:p>
            <a:pPr algn="ctr"/>
            <a:r>
              <a:rPr lang="en-US" spc="300" dirty="0">
                <a:solidFill>
                  <a:srgbClr val="FEFCFF"/>
                </a:solidFill>
                <a:latin typeface="Roboto" panose="02000000000000000000" pitchFamily="2" charset="0"/>
                <a:ea typeface="Roboto" panose="02000000000000000000" pitchFamily="2" charset="0"/>
                <a:cs typeface="Gill Sans" panose="020B0502020104020203" pitchFamily="34" charset="-79"/>
              </a:rPr>
              <a:t>PowerPoint Presentation Template </a:t>
            </a:r>
          </a:p>
        </p:txBody>
      </p:sp>
      <p:sp>
        <p:nvSpPr>
          <p:cNvPr id="13" name="TextBox 12">
            <a:extLst>
              <a:ext uri="{FF2B5EF4-FFF2-40B4-BE49-F238E27FC236}">
                <a16:creationId xmlns:a16="http://schemas.microsoft.com/office/drawing/2014/main" id="{CFBEC044-CEB3-1F4B-AF65-462CDEA4B904}"/>
              </a:ext>
            </a:extLst>
          </p:cNvPr>
          <p:cNvSpPr txBox="1"/>
          <p:nvPr/>
        </p:nvSpPr>
        <p:spPr>
          <a:xfrm>
            <a:off x="6541082" y="3068716"/>
            <a:ext cx="4459875" cy="1015663"/>
          </a:xfrm>
          <a:prstGeom prst="rect">
            <a:avLst/>
          </a:prstGeom>
          <a:noFill/>
        </p:spPr>
        <p:txBody>
          <a:bodyPr wrap="none" rtlCol="0">
            <a:spAutoFit/>
          </a:bodyPr>
          <a:lstStyle/>
          <a:p>
            <a:pPr algn="ctr"/>
            <a:r>
              <a:rPr lang="en-US" sz="6000" b="1" dirty="0">
                <a:solidFill>
                  <a:srgbClr val="FEFCFF"/>
                </a:solidFill>
                <a:latin typeface="Roboto" panose="02000000000000000000" pitchFamily="2" charset="0"/>
                <a:ea typeface="Roboto" panose="02000000000000000000" pitchFamily="2" charset="0"/>
                <a:cs typeface="Gill Sans" panose="020B0502020104020203" pitchFamily="34" charset="-79"/>
              </a:rPr>
              <a:t>THANK YOU</a:t>
            </a:r>
          </a:p>
        </p:txBody>
      </p:sp>
      <p:sp>
        <p:nvSpPr>
          <p:cNvPr id="8" name="Picture Placeholder 7">
            <a:extLst>
              <a:ext uri="{FF2B5EF4-FFF2-40B4-BE49-F238E27FC236}">
                <a16:creationId xmlns:a16="http://schemas.microsoft.com/office/drawing/2014/main" id="{10B2A974-C718-6442-9B04-85927CB0F7E4}"/>
              </a:ext>
            </a:extLst>
          </p:cNvPr>
          <p:cNvSpPr>
            <a:spLocks noGrp="1"/>
          </p:cNvSpPr>
          <p:nvPr>
            <p:ph type="pic" sz="quarter" idx="10"/>
          </p:nvPr>
        </p:nvSpPr>
        <p:spPr/>
      </p:sp>
    </p:spTree>
    <p:extLst>
      <p:ext uri="{BB962C8B-B14F-4D97-AF65-F5344CB8AC3E}">
        <p14:creationId xmlns:p14="http://schemas.microsoft.com/office/powerpoint/2010/main" val="269868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FF2B5EF4-FFF2-40B4-BE49-F238E27FC236}">
                <a16:creationId xmlns:a16="http://schemas.microsoft.com/office/drawing/2014/main" id="{3B601ECC-7008-FA47-A39C-E03E67498901}"/>
              </a:ext>
            </a:extLst>
          </p:cNvPr>
          <p:cNvSpPr>
            <a:spLocks noChangeAspect="1"/>
          </p:cNvSpPr>
          <p:nvPr/>
        </p:nvSpPr>
        <p:spPr>
          <a:xfrm>
            <a:off x="6434522" y="1814696"/>
            <a:ext cx="360910" cy="333961"/>
          </a:xfrm>
          <a:custGeom>
            <a:avLst/>
            <a:gdLst>
              <a:gd name="connsiteX0" fmla="*/ 11508 w 271156"/>
              <a:gd name="connsiteY0" fmla="*/ 164038 h 250910"/>
              <a:gd name="connsiteX1" fmla="*/ 20258 w 271156"/>
              <a:gd name="connsiteY1" fmla="*/ 164038 h 250910"/>
              <a:gd name="connsiteX2" fmla="*/ 20258 w 271156"/>
              <a:gd name="connsiteY2" fmla="*/ 133685 h 250910"/>
              <a:gd name="connsiteX3" fmla="*/ 31862 w 271156"/>
              <a:gd name="connsiteY3" fmla="*/ 133685 h 250910"/>
              <a:gd name="connsiteX4" fmla="*/ 31862 w 271156"/>
              <a:gd name="connsiteY4" fmla="*/ 164038 h 250910"/>
              <a:gd name="connsiteX5" fmla="*/ 66006 w 271156"/>
              <a:gd name="connsiteY5" fmla="*/ 164038 h 250910"/>
              <a:gd name="connsiteX6" fmla="*/ 66006 w 271156"/>
              <a:gd name="connsiteY6" fmla="*/ 131782 h 250910"/>
              <a:gd name="connsiteX7" fmla="*/ 114607 w 271156"/>
              <a:gd name="connsiteY7" fmla="*/ 83161 h 250910"/>
              <a:gd name="connsiteX8" fmla="*/ 156265 w 271156"/>
              <a:gd name="connsiteY8" fmla="*/ 83161 h 250910"/>
              <a:gd name="connsiteX9" fmla="*/ 204770 w 271156"/>
              <a:gd name="connsiteY9" fmla="*/ 131782 h 250910"/>
              <a:gd name="connsiteX10" fmla="*/ 204770 w 271156"/>
              <a:gd name="connsiteY10" fmla="*/ 163658 h 250910"/>
              <a:gd name="connsiteX11" fmla="*/ 239010 w 271156"/>
              <a:gd name="connsiteY11" fmla="*/ 163658 h 250910"/>
              <a:gd name="connsiteX12" fmla="*/ 239010 w 271156"/>
              <a:gd name="connsiteY12" fmla="*/ 130260 h 250910"/>
              <a:gd name="connsiteX13" fmla="*/ 250613 w 271156"/>
              <a:gd name="connsiteY13" fmla="*/ 130260 h 250910"/>
              <a:gd name="connsiteX14" fmla="*/ 250613 w 271156"/>
              <a:gd name="connsiteY14" fmla="*/ 163658 h 250910"/>
              <a:gd name="connsiteX15" fmla="*/ 259363 w 271156"/>
              <a:gd name="connsiteY15" fmla="*/ 163658 h 250910"/>
              <a:gd name="connsiteX16" fmla="*/ 259363 w 271156"/>
              <a:gd name="connsiteY16" fmla="*/ 129689 h 250910"/>
              <a:gd name="connsiteX17" fmla="*/ 271157 w 271156"/>
              <a:gd name="connsiteY17" fmla="*/ 129689 h 250910"/>
              <a:gd name="connsiteX18" fmla="*/ 271157 w 271156"/>
              <a:gd name="connsiteY18" fmla="*/ 200481 h 250910"/>
              <a:gd name="connsiteX19" fmla="*/ 259363 w 271156"/>
              <a:gd name="connsiteY19" fmla="*/ 200481 h 250910"/>
              <a:gd name="connsiteX20" fmla="*/ 259363 w 271156"/>
              <a:gd name="connsiteY20" fmla="*/ 176027 h 250910"/>
              <a:gd name="connsiteX21" fmla="*/ 250613 w 271156"/>
              <a:gd name="connsiteY21" fmla="*/ 176027 h 250910"/>
              <a:gd name="connsiteX22" fmla="*/ 250613 w 271156"/>
              <a:gd name="connsiteY22" fmla="*/ 200671 h 250910"/>
              <a:gd name="connsiteX23" fmla="*/ 239010 w 271156"/>
              <a:gd name="connsiteY23" fmla="*/ 200671 h 250910"/>
              <a:gd name="connsiteX24" fmla="*/ 239010 w 271156"/>
              <a:gd name="connsiteY24" fmla="*/ 176027 h 250910"/>
              <a:gd name="connsiteX25" fmla="*/ 199730 w 271156"/>
              <a:gd name="connsiteY25" fmla="*/ 176027 h 250910"/>
              <a:gd name="connsiteX26" fmla="*/ 193833 w 271156"/>
              <a:gd name="connsiteY26" fmla="*/ 177550 h 250910"/>
              <a:gd name="connsiteX27" fmla="*/ 188221 w 271156"/>
              <a:gd name="connsiteY27" fmla="*/ 176027 h 250910"/>
              <a:gd name="connsiteX28" fmla="*/ 174050 w 271156"/>
              <a:gd name="connsiteY28" fmla="*/ 176027 h 250910"/>
              <a:gd name="connsiteX29" fmla="*/ 174050 w 271156"/>
              <a:gd name="connsiteY29" fmla="*/ 239302 h 250910"/>
              <a:gd name="connsiteX30" fmla="*/ 163021 w 271156"/>
              <a:gd name="connsiteY30" fmla="*/ 250906 h 250910"/>
              <a:gd name="connsiteX31" fmla="*/ 162732 w 271156"/>
              <a:gd name="connsiteY31" fmla="*/ 250910 h 250910"/>
              <a:gd name="connsiteX32" fmla="*/ 151414 w 271156"/>
              <a:gd name="connsiteY32" fmla="*/ 239302 h 250910"/>
              <a:gd name="connsiteX33" fmla="*/ 151414 w 271156"/>
              <a:gd name="connsiteY33" fmla="*/ 190680 h 250910"/>
              <a:gd name="connsiteX34" fmla="*/ 141428 w 271156"/>
              <a:gd name="connsiteY34" fmla="*/ 176027 h 250910"/>
              <a:gd name="connsiteX35" fmla="*/ 129634 w 271156"/>
              <a:gd name="connsiteY35" fmla="*/ 176027 h 250910"/>
              <a:gd name="connsiteX36" fmla="*/ 119552 w 271156"/>
              <a:gd name="connsiteY36" fmla="*/ 190680 h 250910"/>
              <a:gd name="connsiteX37" fmla="*/ 119552 w 271156"/>
              <a:gd name="connsiteY37" fmla="*/ 239302 h 250910"/>
              <a:gd name="connsiteX38" fmla="*/ 108234 w 271156"/>
              <a:gd name="connsiteY38" fmla="*/ 250910 h 250910"/>
              <a:gd name="connsiteX39" fmla="*/ 96915 w 271156"/>
              <a:gd name="connsiteY39" fmla="*/ 239399 h 250910"/>
              <a:gd name="connsiteX40" fmla="*/ 96916 w 271156"/>
              <a:gd name="connsiteY40" fmla="*/ 239302 h 250910"/>
              <a:gd name="connsiteX41" fmla="*/ 96916 w 271156"/>
              <a:gd name="connsiteY41" fmla="*/ 176027 h 250910"/>
              <a:gd name="connsiteX42" fmla="*/ 82745 w 271156"/>
              <a:gd name="connsiteY42" fmla="*/ 176027 h 250910"/>
              <a:gd name="connsiteX43" fmla="*/ 77039 w 271156"/>
              <a:gd name="connsiteY43" fmla="*/ 177550 h 250910"/>
              <a:gd name="connsiteX44" fmla="*/ 71142 w 271156"/>
              <a:gd name="connsiteY44" fmla="*/ 176027 h 250910"/>
              <a:gd name="connsiteX45" fmla="*/ 31862 w 271156"/>
              <a:gd name="connsiteY45" fmla="*/ 176027 h 250910"/>
              <a:gd name="connsiteX46" fmla="*/ 31862 w 271156"/>
              <a:gd name="connsiteY46" fmla="*/ 204096 h 250910"/>
              <a:gd name="connsiteX47" fmla="*/ 20258 w 271156"/>
              <a:gd name="connsiteY47" fmla="*/ 204096 h 250910"/>
              <a:gd name="connsiteX48" fmla="*/ 20258 w 271156"/>
              <a:gd name="connsiteY48" fmla="*/ 176027 h 250910"/>
              <a:gd name="connsiteX49" fmla="*/ 11508 w 271156"/>
              <a:gd name="connsiteY49" fmla="*/ 176027 h 250910"/>
              <a:gd name="connsiteX50" fmla="*/ 11508 w 271156"/>
              <a:gd name="connsiteY50" fmla="*/ 204096 h 250910"/>
              <a:gd name="connsiteX51" fmla="*/ 0 w 271156"/>
              <a:gd name="connsiteY51" fmla="*/ 204096 h 250910"/>
              <a:gd name="connsiteX52" fmla="*/ 0 w 271156"/>
              <a:gd name="connsiteY52" fmla="*/ 133685 h 250910"/>
              <a:gd name="connsiteX53" fmla="*/ 11793 w 271156"/>
              <a:gd name="connsiteY53" fmla="*/ 133685 h 250910"/>
              <a:gd name="connsiteX54" fmla="*/ 98153 w 271156"/>
              <a:gd name="connsiteY54" fmla="*/ 37299 h 250910"/>
              <a:gd name="connsiteX55" fmla="*/ 135436 w 271156"/>
              <a:gd name="connsiteY55" fmla="*/ 0 h 250910"/>
              <a:gd name="connsiteX56" fmla="*/ 172719 w 271156"/>
              <a:gd name="connsiteY56" fmla="*/ 37299 h 250910"/>
              <a:gd name="connsiteX57" fmla="*/ 135436 w 271156"/>
              <a:gd name="connsiteY57" fmla="*/ 74597 h 250910"/>
              <a:gd name="connsiteX58" fmla="*/ 98153 w 271156"/>
              <a:gd name="connsiteY58" fmla="*/ 37299 h 250910"/>
              <a:gd name="connsiteX59" fmla="*/ 87881 w 271156"/>
              <a:gd name="connsiteY59" fmla="*/ 164038 h 250910"/>
              <a:gd name="connsiteX60" fmla="*/ 96821 w 271156"/>
              <a:gd name="connsiteY60" fmla="*/ 164038 h 250910"/>
              <a:gd name="connsiteX61" fmla="*/ 96821 w 271156"/>
              <a:gd name="connsiteY61" fmla="*/ 123695 h 250910"/>
              <a:gd name="connsiteX62" fmla="*/ 92351 w 271156"/>
              <a:gd name="connsiteY62" fmla="*/ 119223 h 250910"/>
              <a:gd name="connsiteX63" fmla="*/ 87881 w 271156"/>
              <a:gd name="connsiteY63" fmla="*/ 123695 h 250910"/>
              <a:gd name="connsiteX64" fmla="*/ 173955 w 271156"/>
              <a:gd name="connsiteY64" fmla="*/ 164038 h 250910"/>
              <a:gd name="connsiteX65" fmla="*/ 182990 w 271156"/>
              <a:gd name="connsiteY65" fmla="*/ 164038 h 250910"/>
              <a:gd name="connsiteX66" fmla="*/ 182990 w 271156"/>
              <a:gd name="connsiteY66" fmla="*/ 123695 h 250910"/>
              <a:gd name="connsiteX67" fmla="*/ 178330 w 271156"/>
              <a:gd name="connsiteY67" fmla="*/ 119318 h 250910"/>
              <a:gd name="connsiteX68" fmla="*/ 173955 w 271156"/>
              <a:gd name="connsiteY68" fmla="*/ 123695 h 250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71156" h="250910">
                <a:moveTo>
                  <a:pt x="11508" y="164038"/>
                </a:moveTo>
                <a:lnTo>
                  <a:pt x="20258" y="164038"/>
                </a:lnTo>
                <a:lnTo>
                  <a:pt x="20258" y="133685"/>
                </a:lnTo>
                <a:lnTo>
                  <a:pt x="31862" y="133685"/>
                </a:lnTo>
                <a:lnTo>
                  <a:pt x="31862" y="164038"/>
                </a:lnTo>
                <a:lnTo>
                  <a:pt x="66006" y="164038"/>
                </a:lnTo>
                <a:lnTo>
                  <a:pt x="66006" y="131782"/>
                </a:lnTo>
                <a:cubicBezTo>
                  <a:pt x="66110" y="104973"/>
                  <a:pt x="87809" y="83265"/>
                  <a:pt x="114607" y="83161"/>
                </a:cubicBezTo>
                <a:lnTo>
                  <a:pt x="156265" y="83161"/>
                </a:lnTo>
                <a:cubicBezTo>
                  <a:pt x="183047" y="83266"/>
                  <a:pt x="204718" y="104988"/>
                  <a:pt x="204770" y="131782"/>
                </a:cubicBezTo>
                <a:lnTo>
                  <a:pt x="204770" y="163658"/>
                </a:lnTo>
                <a:lnTo>
                  <a:pt x="239010" y="163658"/>
                </a:lnTo>
                <a:lnTo>
                  <a:pt x="239010" y="130260"/>
                </a:lnTo>
                <a:lnTo>
                  <a:pt x="250613" y="130260"/>
                </a:lnTo>
                <a:lnTo>
                  <a:pt x="250613" y="163658"/>
                </a:lnTo>
                <a:lnTo>
                  <a:pt x="259363" y="163658"/>
                </a:lnTo>
                <a:lnTo>
                  <a:pt x="259363" y="129689"/>
                </a:lnTo>
                <a:lnTo>
                  <a:pt x="271157" y="129689"/>
                </a:lnTo>
                <a:lnTo>
                  <a:pt x="271157" y="200481"/>
                </a:lnTo>
                <a:lnTo>
                  <a:pt x="259363" y="200481"/>
                </a:lnTo>
                <a:lnTo>
                  <a:pt x="259363" y="176027"/>
                </a:lnTo>
                <a:lnTo>
                  <a:pt x="250613" y="176027"/>
                </a:lnTo>
                <a:lnTo>
                  <a:pt x="250613" y="200671"/>
                </a:lnTo>
                <a:lnTo>
                  <a:pt x="239010" y="200671"/>
                </a:lnTo>
                <a:lnTo>
                  <a:pt x="239010" y="176027"/>
                </a:lnTo>
                <a:lnTo>
                  <a:pt x="199730" y="176027"/>
                </a:lnTo>
                <a:cubicBezTo>
                  <a:pt x="197954" y="177098"/>
                  <a:pt x="195905" y="177627"/>
                  <a:pt x="193833" y="177550"/>
                </a:cubicBezTo>
                <a:cubicBezTo>
                  <a:pt x="191859" y="177563"/>
                  <a:pt x="189919" y="177036"/>
                  <a:pt x="188221" y="176027"/>
                </a:cubicBezTo>
                <a:lnTo>
                  <a:pt x="174050" y="176027"/>
                </a:lnTo>
                <a:lnTo>
                  <a:pt x="174050" y="239302"/>
                </a:lnTo>
                <a:cubicBezTo>
                  <a:pt x="174208" y="245553"/>
                  <a:pt x="169269" y="250749"/>
                  <a:pt x="163021" y="250906"/>
                </a:cubicBezTo>
                <a:cubicBezTo>
                  <a:pt x="162925" y="250909"/>
                  <a:pt x="162828" y="250910"/>
                  <a:pt x="162732" y="250910"/>
                </a:cubicBezTo>
                <a:cubicBezTo>
                  <a:pt x="156413" y="250806"/>
                  <a:pt x="151361" y="245624"/>
                  <a:pt x="151414" y="239302"/>
                </a:cubicBezTo>
                <a:lnTo>
                  <a:pt x="151414" y="190680"/>
                </a:lnTo>
                <a:cubicBezTo>
                  <a:pt x="151426" y="184203"/>
                  <a:pt x="147459" y="178383"/>
                  <a:pt x="141428" y="176027"/>
                </a:cubicBezTo>
                <a:lnTo>
                  <a:pt x="129634" y="176027"/>
                </a:lnTo>
                <a:cubicBezTo>
                  <a:pt x="123547" y="178329"/>
                  <a:pt x="119529" y="184170"/>
                  <a:pt x="119552" y="190680"/>
                </a:cubicBezTo>
                <a:lnTo>
                  <a:pt x="119552" y="239302"/>
                </a:lnTo>
                <a:cubicBezTo>
                  <a:pt x="119606" y="245624"/>
                  <a:pt x="114553" y="250806"/>
                  <a:pt x="108234" y="250910"/>
                </a:cubicBezTo>
                <a:cubicBezTo>
                  <a:pt x="101931" y="250858"/>
                  <a:pt x="96864" y="245705"/>
                  <a:pt x="96915" y="239399"/>
                </a:cubicBezTo>
                <a:cubicBezTo>
                  <a:pt x="96916" y="239367"/>
                  <a:pt x="96916" y="239334"/>
                  <a:pt x="96916" y="239302"/>
                </a:cubicBezTo>
                <a:lnTo>
                  <a:pt x="96916" y="176027"/>
                </a:lnTo>
                <a:lnTo>
                  <a:pt x="82745" y="176027"/>
                </a:lnTo>
                <a:cubicBezTo>
                  <a:pt x="81019" y="177048"/>
                  <a:pt x="79045" y="177575"/>
                  <a:pt x="77039" y="177550"/>
                </a:cubicBezTo>
                <a:cubicBezTo>
                  <a:pt x="74970" y="177600"/>
                  <a:pt x="72928" y="177073"/>
                  <a:pt x="71142" y="176027"/>
                </a:cubicBezTo>
                <a:lnTo>
                  <a:pt x="31862" y="176027"/>
                </a:lnTo>
                <a:lnTo>
                  <a:pt x="31862" y="204096"/>
                </a:lnTo>
                <a:lnTo>
                  <a:pt x="20258" y="204096"/>
                </a:lnTo>
                <a:lnTo>
                  <a:pt x="20258" y="176027"/>
                </a:lnTo>
                <a:lnTo>
                  <a:pt x="11508" y="176027"/>
                </a:lnTo>
                <a:lnTo>
                  <a:pt x="11508" y="204096"/>
                </a:lnTo>
                <a:lnTo>
                  <a:pt x="0" y="204096"/>
                </a:lnTo>
                <a:lnTo>
                  <a:pt x="0" y="133685"/>
                </a:lnTo>
                <a:lnTo>
                  <a:pt x="11793" y="133685"/>
                </a:lnTo>
                <a:close/>
                <a:moveTo>
                  <a:pt x="98153" y="37299"/>
                </a:moveTo>
                <a:cubicBezTo>
                  <a:pt x="98153" y="16699"/>
                  <a:pt x="114845" y="0"/>
                  <a:pt x="135436" y="0"/>
                </a:cubicBezTo>
                <a:cubicBezTo>
                  <a:pt x="156027" y="0"/>
                  <a:pt x="172719" y="16699"/>
                  <a:pt x="172719" y="37299"/>
                </a:cubicBezTo>
                <a:cubicBezTo>
                  <a:pt x="172719" y="57898"/>
                  <a:pt x="156027" y="74597"/>
                  <a:pt x="135436" y="74597"/>
                </a:cubicBezTo>
                <a:cubicBezTo>
                  <a:pt x="114845" y="74597"/>
                  <a:pt x="98153" y="57898"/>
                  <a:pt x="98153" y="37299"/>
                </a:cubicBezTo>
                <a:close/>
                <a:moveTo>
                  <a:pt x="87881" y="164038"/>
                </a:moveTo>
                <a:lnTo>
                  <a:pt x="96821" y="164038"/>
                </a:lnTo>
                <a:lnTo>
                  <a:pt x="96821" y="123695"/>
                </a:lnTo>
                <a:cubicBezTo>
                  <a:pt x="96821" y="121225"/>
                  <a:pt x="94820" y="119223"/>
                  <a:pt x="92351" y="119223"/>
                </a:cubicBezTo>
                <a:cubicBezTo>
                  <a:pt x="89882" y="119223"/>
                  <a:pt x="87881" y="121225"/>
                  <a:pt x="87881" y="123695"/>
                </a:cubicBezTo>
                <a:close/>
                <a:moveTo>
                  <a:pt x="173955" y="164038"/>
                </a:moveTo>
                <a:lnTo>
                  <a:pt x="182990" y="164038"/>
                </a:lnTo>
                <a:lnTo>
                  <a:pt x="182990" y="123695"/>
                </a:lnTo>
                <a:cubicBezTo>
                  <a:pt x="182839" y="121232"/>
                  <a:pt x="180796" y="119313"/>
                  <a:pt x="178330" y="119318"/>
                </a:cubicBezTo>
                <a:cubicBezTo>
                  <a:pt x="175955" y="119415"/>
                  <a:pt x="174052" y="121319"/>
                  <a:pt x="173955" y="123695"/>
                </a:cubicBezTo>
                <a:close/>
              </a:path>
            </a:pathLst>
          </a:custGeom>
          <a:solidFill>
            <a:schemeClr val="tx2"/>
          </a:solidFill>
          <a:ln w="9511" cap="flat">
            <a:noFill/>
            <a:prstDash val="solid"/>
            <a:miter/>
          </a:ln>
        </p:spPr>
        <p:txBody>
          <a:bodyPr rtlCol="0" anchor="ctr"/>
          <a:lstStyle/>
          <a:p>
            <a:endParaRPr lang="en-EG"/>
          </a:p>
        </p:txBody>
      </p:sp>
      <p:grpSp>
        <p:nvGrpSpPr>
          <p:cNvPr id="162" name="Group 161">
            <a:extLst>
              <a:ext uri="{FF2B5EF4-FFF2-40B4-BE49-F238E27FC236}">
                <a16:creationId xmlns:a16="http://schemas.microsoft.com/office/drawing/2014/main" id="{EB8E4365-5441-9D4E-8890-2E2DD4C34EEC}"/>
              </a:ext>
            </a:extLst>
          </p:cNvPr>
          <p:cNvGrpSpPr>
            <a:grpSpLocks noChangeAspect="1"/>
          </p:cNvGrpSpPr>
          <p:nvPr/>
        </p:nvGrpSpPr>
        <p:grpSpPr>
          <a:xfrm>
            <a:off x="6429757" y="2446124"/>
            <a:ext cx="370152" cy="206810"/>
            <a:chOff x="6279079" y="2376125"/>
            <a:chExt cx="305911" cy="170917"/>
          </a:xfrm>
        </p:grpSpPr>
        <p:sp>
          <p:nvSpPr>
            <p:cNvPr id="49" name="Freeform 48">
              <a:extLst>
                <a:ext uri="{FF2B5EF4-FFF2-40B4-BE49-F238E27FC236}">
                  <a16:creationId xmlns:a16="http://schemas.microsoft.com/office/drawing/2014/main" id="{1C0A4105-25F8-B749-B9B8-49C83AD7E056}"/>
                </a:ext>
              </a:extLst>
            </p:cNvPr>
            <p:cNvSpPr/>
            <p:nvPr/>
          </p:nvSpPr>
          <p:spPr>
            <a:xfrm>
              <a:off x="6479533" y="2417153"/>
              <a:ext cx="105457" cy="74416"/>
            </a:xfrm>
            <a:custGeom>
              <a:avLst/>
              <a:gdLst>
                <a:gd name="connsiteX0" fmla="*/ 42704 w 95870"/>
                <a:gd name="connsiteY0" fmla="*/ 55377 h 67651"/>
                <a:gd name="connsiteX1" fmla="*/ 16644 w 95870"/>
                <a:gd name="connsiteY1" fmla="*/ 67652 h 67651"/>
                <a:gd name="connsiteX2" fmla="*/ 0 w 95870"/>
                <a:gd name="connsiteY2" fmla="*/ 0 h 67651"/>
                <a:gd name="connsiteX3" fmla="*/ 93017 w 95870"/>
                <a:gd name="connsiteY3" fmla="*/ 0 h 67651"/>
                <a:gd name="connsiteX4" fmla="*/ 95870 w 95870"/>
                <a:gd name="connsiteY4" fmla="*/ 15509 h 67651"/>
                <a:gd name="connsiteX5" fmla="*/ 95870 w 95870"/>
                <a:gd name="connsiteY5" fmla="*/ 15509 h 67651"/>
                <a:gd name="connsiteX6" fmla="*/ 95870 w 95870"/>
                <a:gd name="connsiteY6" fmla="*/ 43293 h 67651"/>
                <a:gd name="connsiteX7" fmla="*/ 42704 w 95870"/>
                <a:gd name="connsiteY7" fmla="*/ 55377 h 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70" h="67651">
                  <a:moveTo>
                    <a:pt x="42704" y="55377"/>
                  </a:moveTo>
                  <a:cubicBezTo>
                    <a:pt x="33606" y="58531"/>
                    <a:pt x="24870" y="62646"/>
                    <a:pt x="16644" y="67652"/>
                  </a:cubicBezTo>
                  <a:cubicBezTo>
                    <a:pt x="6212" y="46592"/>
                    <a:pt x="530" y="23498"/>
                    <a:pt x="0" y="0"/>
                  </a:cubicBezTo>
                  <a:lnTo>
                    <a:pt x="93017" y="0"/>
                  </a:lnTo>
                  <a:cubicBezTo>
                    <a:pt x="94877" y="4960"/>
                    <a:pt x="95843" y="10212"/>
                    <a:pt x="95870" y="15509"/>
                  </a:cubicBezTo>
                  <a:lnTo>
                    <a:pt x="95870" y="15509"/>
                  </a:lnTo>
                  <a:lnTo>
                    <a:pt x="95870" y="43293"/>
                  </a:lnTo>
                  <a:cubicBezTo>
                    <a:pt x="77744" y="45268"/>
                    <a:pt x="59904" y="49323"/>
                    <a:pt x="42704" y="55377"/>
                  </a:cubicBezTo>
                  <a:close/>
                </a:path>
              </a:pathLst>
            </a:custGeom>
            <a:solidFill>
              <a:schemeClr val="tx2"/>
            </a:solidFill>
            <a:ln w="9511" cap="flat">
              <a:noFill/>
              <a:prstDash val="solid"/>
              <a:miter/>
            </a:ln>
          </p:spPr>
          <p:txBody>
            <a:bodyPr rtlCol="0" anchor="ctr"/>
            <a:lstStyle/>
            <a:p>
              <a:endParaRPr lang="en-EG"/>
            </a:p>
          </p:txBody>
        </p:sp>
        <p:sp>
          <p:nvSpPr>
            <p:cNvPr id="50" name="Freeform 49">
              <a:extLst>
                <a:ext uri="{FF2B5EF4-FFF2-40B4-BE49-F238E27FC236}">
                  <a16:creationId xmlns:a16="http://schemas.microsoft.com/office/drawing/2014/main" id="{0B2DFCD8-2AC4-774B-95D1-C742BA4B7248}"/>
                </a:ext>
              </a:extLst>
            </p:cNvPr>
            <p:cNvSpPr/>
            <p:nvPr/>
          </p:nvSpPr>
          <p:spPr>
            <a:xfrm>
              <a:off x="6375540" y="2417153"/>
              <a:ext cx="113303" cy="129889"/>
            </a:xfrm>
            <a:custGeom>
              <a:avLst/>
              <a:gdLst>
                <a:gd name="connsiteX0" fmla="*/ 77609 w 103003"/>
                <a:gd name="connsiteY0" fmla="*/ 118081 h 118081"/>
                <a:gd name="connsiteX1" fmla="*/ 25680 w 103003"/>
                <a:gd name="connsiteY1" fmla="*/ 118081 h 118081"/>
                <a:gd name="connsiteX2" fmla="*/ 0 w 103003"/>
                <a:gd name="connsiteY2" fmla="*/ 73361 h 118081"/>
                <a:gd name="connsiteX3" fmla="*/ 18166 w 103003"/>
                <a:gd name="connsiteY3" fmla="*/ 0 h 118081"/>
                <a:gd name="connsiteX4" fmla="*/ 84742 w 103003"/>
                <a:gd name="connsiteY4" fmla="*/ 0 h 118081"/>
                <a:gd name="connsiteX5" fmla="*/ 103004 w 103003"/>
                <a:gd name="connsiteY5" fmla="*/ 73361 h 118081"/>
                <a:gd name="connsiteX6" fmla="*/ 77324 w 103003"/>
                <a:gd name="connsiteY6" fmla="*/ 118081 h 11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03" h="118081">
                  <a:moveTo>
                    <a:pt x="77609" y="118081"/>
                  </a:moveTo>
                  <a:lnTo>
                    <a:pt x="25680" y="118081"/>
                  </a:lnTo>
                  <a:cubicBezTo>
                    <a:pt x="24075" y="100133"/>
                    <a:pt x="14690" y="83789"/>
                    <a:pt x="0" y="73361"/>
                  </a:cubicBezTo>
                  <a:cubicBezTo>
                    <a:pt x="11378" y="50542"/>
                    <a:pt x="17580" y="25493"/>
                    <a:pt x="18166" y="0"/>
                  </a:cubicBezTo>
                  <a:lnTo>
                    <a:pt x="84742" y="0"/>
                  </a:lnTo>
                  <a:cubicBezTo>
                    <a:pt x="85361" y="25500"/>
                    <a:pt x="91596" y="50549"/>
                    <a:pt x="103004" y="73361"/>
                  </a:cubicBezTo>
                  <a:cubicBezTo>
                    <a:pt x="88438" y="83901"/>
                    <a:pt x="79088" y="100184"/>
                    <a:pt x="77324" y="118081"/>
                  </a:cubicBezTo>
                  <a:close/>
                </a:path>
              </a:pathLst>
            </a:custGeom>
            <a:solidFill>
              <a:schemeClr val="tx2"/>
            </a:solidFill>
            <a:ln w="9511" cap="flat">
              <a:noFill/>
              <a:prstDash val="solid"/>
              <a:miter/>
            </a:ln>
          </p:spPr>
          <p:txBody>
            <a:bodyPr rtlCol="0" anchor="ctr"/>
            <a:lstStyle/>
            <a:p>
              <a:endParaRPr lang="en-EG"/>
            </a:p>
          </p:txBody>
        </p:sp>
        <p:sp>
          <p:nvSpPr>
            <p:cNvPr id="51" name="Freeform 50">
              <a:extLst>
                <a:ext uri="{FF2B5EF4-FFF2-40B4-BE49-F238E27FC236}">
                  <a16:creationId xmlns:a16="http://schemas.microsoft.com/office/drawing/2014/main" id="{E8FEA18F-3FFE-AF4E-8FB5-B627DDBAEC41}"/>
                </a:ext>
              </a:extLst>
            </p:cNvPr>
            <p:cNvSpPr/>
            <p:nvPr/>
          </p:nvSpPr>
          <p:spPr>
            <a:xfrm>
              <a:off x="6279079" y="2417153"/>
              <a:ext cx="105458" cy="74416"/>
            </a:xfrm>
            <a:custGeom>
              <a:avLst/>
              <a:gdLst>
                <a:gd name="connsiteX0" fmla="*/ 2 w 95871"/>
                <a:gd name="connsiteY0" fmla="*/ 43293 h 67651"/>
                <a:gd name="connsiteX1" fmla="*/ 2 w 95871"/>
                <a:gd name="connsiteY1" fmla="*/ 15509 h 67651"/>
                <a:gd name="connsiteX2" fmla="*/ 3045 w 95871"/>
                <a:gd name="connsiteY2" fmla="*/ 0 h 67651"/>
                <a:gd name="connsiteX3" fmla="*/ 95872 w 95871"/>
                <a:gd name="connsiteY3" fmla="*/ 0 h 67651"/>
                <a:gd name="connsiteX4" fmla="*/ 79418 w 95871"/>
                <a:gd name="connsiteY4" fmla="*/ 67652 h 67651"/>
                <a:gd name="connsiteX5" fmla="*/ 53453 w 95871"/>
                <a:gd name="connsiteY5" fmla="*/ 55377 h 67651"/>
                <a:gd name="connsiteX6" fmla="*/ 2 w 95871"/>
                <a:gd name="connsiteY6" fmla="*/ 43293 h 6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71" h="67651">
                  <a:moveTo>
                    <a:pt x="2" y="43293"/>
                  </a:moveTo>
                  <a:lnTo>
                    <a:pt x="2" y="15509"/>
                  </a:lnTo>
                  <a:cubicBezTo>
                    <a:pt x="-47" y="10187"/>
                    <a:pt x="988" y="4910"/>
                    <a:pt x="3045" y="0"/>
                  </a:cubicBezTo>
                  <a:lnTo>
                    <a:pt x="95872" y="0"/>
                  </a:lnTo>
                  <a:cubicBezTo>
                    <a:pt x="95361" y="23478"/>
                    <a:pt x="89747" y="46563"/>
                    <a:pt x="79418" y="67652"/>
                  </a:cubicBezTo>
                  <a:cubicBezTo>
                    <a:pt x="71186" y="62718"/>
                    <a:pt x="62490" y="58607"/>
                    <a:pt x="53453" y="55377"/>
                  </a:cubicBezTo>
                  <a:cubicBezTo>
                    <a:pt x="36148" y="49347"/>
                    <a:pt x="18217" y="45293"/>
                    <a:pt x="2" y="43293"/>
                  </a:cubicBezTo>
                  <a:close/>
                </a:path>
              </a:pathLst>
            </a:custGeom>
            <a:solidFill>
              <a:schemeClr val="tx2"/>
            </a:solidFill>
            <a:ln w="9511" cap="flat">
              <a:noFill/>
              <a:prstDash val="solid"/>
              <a:miter/>
            </a:ln>
          </p:spPr>
          <p:txBody>
            <a:bodyPr rtlCol="0" anchor="ctr"/>
            <a:lstStyle/>
            <a:p>
              <a:endParaRPr lang="en-EG"/>
            </a:p>
          </p:txBody>
        </p:sp>
        <p:sp>
          <p:nvSpPr>
            <p:cNvPr id="52" name="Freeform 51">
              <a:extLst>
                <a:ext uri="{FF2B5EF4-FFF2-40B4-BE49-F238E27FC236}">
                  <a16:creationId xmlns:a16="http://schemas.microsoft.com/office/drawing/2014/main" id="{4934C612-75E9-6D4E-8A72-449AEE1FB3D3}"/>
                </a:ext>
              </a:extLst>
            </p:cNvPr>
            <p:cNvSpPr/>
            <p:nvPr/>
          </p:nvSpPr>
          <p:spPr>
            <a:xfrm>
              <a:off x="6279080" y="2376125"/>
              <a:ext cx="305909" cy="11093"/>
            </a:xfrm>
            <a:custGeom>
              <a:avLst/>
              <a:gdLst>
                <a:gd name="connsiteX0" fmla="*/ 0 w 278099"/>
                <a:gd name="connsiteY0" fmla="*/ 10086 h 10085"/>
                <a:gd name="connsiteX1" fmla="*/ 278100 w 278099"/>
                <a:gd name="connsiteY1" fmla="*/ 10086 h 10085"/>
                <a:gd name="connsiteX2" fmla="*/ 278100 w 278099"/>
                <a:gd name="connsiteY2" fmla="*/ 0 h 10085"/>
                <a:gd name="connsiteX3" fmla="*/ 0 w 278099"/>
                <a:gd name="connsiteY3" fmla="*/ 0 h 10085"/>
                <a:gd name="connsiteX4" fmla="*/ 0 w 278099"/>
                <a:gd name="connsiteY4" fmla="*/ 10086 h 1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99" h="10085">
                  <a:moveTo>
                    <a:pt x="0" y="10086"/>
                  </a:moveTo>
                  <a:lnTo>
                    <a:pt x="278100" y="10086"/>
                  </a:lnTo>
                  <a:lnTo>
                    <a:pt x="278100" y="0"/>
                  </a:lnTo>
                  <a:lnTo>
                    <a:pt x="0" y="0"/>
                  </a:lnTo>
                  <a:lnTo>
                    <a:pt x="0" y="10086"/>
                  </a:lnTo>
                  <a:close/>
                </a:path>
              </a:pathLst>
            </a:custGeom>
            <a:solidFill>
              <a:schemeClr val="tx2"/>
            </a:solidFill>
            <a:ln w="9511" cap="flat">
              <a:noFill/>
              <a:prstDash val="solid"/>
              <a:miter/>
            </a:ln>
          </p:spPr>
          <p:txBody>
            <a:bodyPr rtlCol="0" anchor="ctr"/>
            <a:lstStyle/>
            <a:p>
              <a:endParaRPr lang="en-EG"/>
            </a:p>
          </p:txBody>
        </p:sp>
        <p:sp>
          <p:nvSpPr>
            <p:cNvPr id="53" name="Freeform 52">
              <a:extLst>
                <a:ext uri="{FF2B5EF4-FFF2-40B4-BE49-F238E27FC236}">
                  <a16:creationId xmlns:a16="http://schemas.microsoft.com/office/drawing/2014/main" id="{A2A56114-8436-0847-B69E-EC06D333BF56}"/>
                </a:ext>
              </a:extLst>
            </p:cNvPr>
            <p:cNvSpPr/>
            <p:nvPr/>
          </p:nvSpPr>
          <p:spPr>
            <a:xfrm>
              <a:off x="6411948" y="2392348"/>
              <a:ext cx="41847" cy="18944"/>
            </a:xfrm>
            <a:custGeom>
              <a:avLst/>
              <a:gdLst>
                <a:gd name="connsiteX0" fmla="*/ 0 w 38043"/>
                <a:gd name="connsiteY0" fmla="*/ 0 h 17222"/>
                <a:gd name="connsiteX1" fmla="*/ 38044 w 38043"/>
                <a:gd name="connsiteY1" fmla="*/ 0 h 17222"/>
                <a:gd name="connsiteX2" fmla="*/ 38044 w 38043"/>
                <a:gd name="connsiteY2" fmla="*/ 17222 h 17222"/>
                <a:gd name="connsiteX3" fmla="*/ 0 w 38043"/>
                <a:gd name="connsiteY3" fmla="*/ 17222 h 17222"/>
              </a:gdLst>
              <a:ahLst/>
              <a:cxnLst>
                <a:cxn ang="0">
                  <a:pos x="connsiteX0" y="connsiteY0"/>
                </a:cxn>
                <a:cxn ang="0">
                  <a:pos x="connsiteX1" y="connsiteY1"/>
                </a:cxn>
                <a:cxn ang="0">
                  <a:pos x="connsiteX2" y="connsiteY2"/>
                </a:cxn>
                <a:cxn ang="0">
                  <a:pos x="connsiteX3" y="connsiteY3"/>
                </a:cxn>
              </a:cxnLst>
              <a:rect l="l" t="t" r="r" b="b"/>
              <a:pathLst>
                <a:path w="38043" h="17222">
                  <a:moveTo>
                    <a:pt x="0" y="0"/>
                  </a:moveTo>
                  <a:lnTo>
                    <a:pt x="38044" y="0"/>
                  </a:lnTo>
                  <a:lnTo>
                    <a:pt x="38044" y="17222"/>
                  </a:lnTo>
                  <a:lnTo>
                    <a:pt x="0" y="17222"/>
                  </a:lnTo>
                  <a:close/>
                </a:path>
              </a:pathLst>
            </a:custGeom>
            <a:solidFill>
              <a:schemeClr val="tx2"/>
            </a:solidFill>
            <a:ln w="9511" cap="flat">
              <a:noFill/>
              <a:prstDash val="solid"/>
              <a:miter/>
            </a:ln>
          </p:spPr>
          <p:txBody>
            <a:bodyPr rtlCol="0" anchor="ctr"/>
            <a:lstStyle/>
            <a:p>
              <a:endParaRPr lang="en-EG"/>
            </a:p>
          </p:txBody>
        </p:sp>
      </p:grpSp>
      <p:sp>
        <p:nvSpPr>
          <p:cNvPr id="57" name="Freeform 56">
            <a:extLst>
              <a:ext uri="{FF2B5EF4-FFF2-40B4-BE49-F238E27FC236}">
                <a16:creationId xmlns:a16="http://schemas.microsoft.com/office/drawing/2014/main" id="{8938F1DC-1D64-194D-9429-87E31CEC4176}"/>
              </a:ext>
            </a:extLst>
          </p:cNvPr>
          <p:cNvSpPr>
            <a:spLocks noChangeAspect="1"/>
          </p:cNvSpPr>
          <p:nvPr/>
        </p:nvSpPr>
        <p:spPr>
          <a:xfrm>
            <a:off x="6446920" y="3522026"/>
            <a:ext cx="335887" cy="325852"/>
          </a:xfrm>
          <a:custGeom>
            <a:avLst/>
            <a:gdLst>
              <a:gd name="connsiteX0" fmla="*/ 215361 w 252356"/>
              <a:gd name="connsiteY0" fmla="*/ 35775 h 244817"/>
              <a:gd name="connsiteX1" fmla="*/ 175225 w 252356"/>
              <a:gd name="connsiteY1" fmla="*/ 9514 h 244817"/>
              <a:gd name="connsiteX2" fmla="*/ 76977 w 252356"/>
              <a:gd name="connsiteY2" fmla="*/ 9514 h 244817"/>
              <a:gd name="connsiteX3" fmla="*/ 36936 w 252356"/>
              <a:gd name="connsiteY3" fmla="*/ 35775 h 244817"/>
              <a:gd name="connsiteX4" fmla="*/ 9925 w 252356"/>
              <a:gd name="connsiteY4" fmla="*/ 74882 h 244817"/>
              <a:gd name="connsiteX5" fmla="*/ 9925 w 252356"/>
              <a:gd name="connsiteY5" fmla="*/ 170032 h 244817"/>
              <a:gd name="connsiteX6" fmla="*/ 36936 w 252356"/>
              <a:gd name="connsiteY6" fmla="*/ 208853 h 244817"/>
              <a:gd name="connsiteX7" fmla="*/ 76977 w 252356"/>
              <a:gd name="connsiteY7" fmla="*/ 235114 h 244817"/>
              <a:gd name="connsiteX8" fmla="*/ 175225 w 252356"/>
              <a:gd name="connsiteY8" fmla="*/ 235114 h 244817"/>
              <a:gd name="connsiteX9" fmla="*/ 215361 w 252356"/>
              <a:gd name="connsiteY9" fmla="*/ 208853 h 244817"/>
              <a:gd name="connsiteX10" fmla="*/ 242277 w 252356"/>
              <a:gd name="connsiteY10" fmla="*/ 74596 h 244817"/>
              <a:gd name="connsiteX11" fmla="*/ 215361 w 252356"/>
              <a:gd name="connsiteY11" fmla="*/ 35490 h 244817"/>
              <a:gd name="connsiteX12" fmla="*/ 56243 w 252356"/>
              <a:gd name="connsiteY12" fmla="*/ 27593 h 244817"/>
              <a:gd name="connsiteX13" fmla="*/ 59762 w 252356"/>
              <a:gd name="connsiteY13" fmla="*/ 25024 h 244817"/>
              <a:gd name="connsiteX14" fmla="*/ 79640 w 252356"/>
              <a:gd name="connsiteY14" fmla="*/ 14748 h 244817"/>
              <a:gd name="connsiteX15" fmla="*/ 126149 w 252356"/>
              <a:gd name="connsiteY15" fmla="*/ 5708 h 244817"/>
              <a:gd name="connsiteX16" fmla="*/ 158011 w 252356"/>
              <a:gd name="connsiteY16" fmla="*/ 9800 h 244817"/>
              <a:gd name="connsiteX17" fmla="*/ 140510 w 252356"/>
              <a:gd name="connsiteY17" fmla="*/ 21408 h 244817"/>
              <a:gd name="connsiteX18" fmla="*/ 119681 w 252356"/>
              <a:gd name="connsiteY18" fmla="*/ 21408 h 244817"/>
              <a:gd name="connsiteX19" fmla="*/ 92195 w 252356"/>
              <a:gd name="connsiteY19" fmla="*/ 27307 h 244817"/>
              <a:gd name="connsiteX20" fmla="*/ 73173 w 252356"/>
              <a:gd name="connsiteY20" fmla="*/ 35776 h 244817"/>
              <a:gd name="connsiteX21" fmla="*/ 54151 w 252356"/>
              <a:gd name="connsiteY21" fmla="*/ 29401 h 244817"/>
              <a:gd name="connsiteX22" fmla="*/ 56529 w 252356"/>
              <a:gd name="connsiteY22" fmla="*/ 27878 h 244817"/>
              <a:gd name="connsiteX23" fmla="*/ 171421 w 252356"/>
              <a:gd name="connsiteY23" fmla="*/ 58136 h 244817"/>
              <a:gd name="connsiteX24" fmla="*/ 149831 w 252356"/>
              <a:gd name="connsiteY24" fmla="*/ 115226 h 244817"/>
              <a:gd name="connsiteX25" fmla="*/ 98091 w 252356"/>
              <a:gd name="connsiteY25" fmla="*/ 124741 h 244817"/>
              <a:gd name="connsiteX26" fmla="*/ 71936 w 252356"/>
              <a:gd name="connsiteY26" fmla="*/ 45290 h 244817"/>
              <a:gd name="connsiteX27" fmla="*/ 95333 w 252356"/>
              <a:gd name="connsiteY27" fmla="*/ 33968 h 244817"/>
              <a:gd name="connsiteX28" fmla="*/ 120728 w 252356"/>
              <a:gd name="connsiteY28" fmla="*/ 28544 h 244817"/>
              <a:gd name="connsiteX29" fmla="*/ 141557 w 252356"/>
              <a:gd name="connsiteY29" fmla="*/ 28544 h 244817"/>
              <a:gd name="connsiteX30" fmla="*/ 10686 w 252356"/>
              <a:gd name="connsiteY30" fmla="*/ 118366 h 244817"/>
              <a:gd name="connsiteX31" fmla="*/ 9735 w 252356"/>
              <a:gd name="connsiteY31" fmla="*/ 144056 h 244817"/>
              <a:gd name="connsiteX32" fmla="*/ 7167 w 252356"/>
              <a:gd name="connsiteY32" fmla="*/ 138918 h 244817"/>
              <a:gd name="connsiteX33" fmla="*/ 6121 w 252356"/>
              <a:gd name="connsiteY33" fmla="*/ 122457 h 244817"/>
              <a:gd name="connsiteX34" fmla="*/ 16868 w 252356"/>
              <a:gd name="connsiteY34" fmla="*/ 74121 h 244817"/>
              <a:gd name="connsiteX35" fmla="*/ 16868 w 252356"/>
              <a:gd name="connsiteY35" fmla="*/ 96005 h 244817"/>
              <a:gd name="connsiteX36" fmla="*/ 10686 w 252356"/>
              <a:gd name="connsiteY36" fmla="*/ 118365 h 244817"/>
              <a:gd name="connsiteX37" fmla="*/ 21053 w 252356"/>
              <a:gd name="connsiteY37" fmla="*/ 163086 h 244817"/>
              <a:gd name="connsiteX38" fmla="*/ 17629 w 252356"/>
              <a:gd name="connsiteY38" fmla="*/ 144817 h 244817"/>
              <a:gd name="connsiteX39" fmla="*/ 18485 w 252356"/>
              <a:gd name="connsiteY39" fmla="*/ 119412 h 244817"/>
              <a:gd name="connsiteX40" fmla="*/ 23336 w 252356"/>
              <a:gd name="connsiteY40" fmla="*/ 101334 h 244817"/>
              <a:gd name="connsiteX41" fmla="*/ 92004 w 252356"/>
              <a:gd name="connsiteY41" fmla="*/ 129879 h 244817"/>
              <a:gd name="connsiteX42" fmla="*/ 87629 w 252356"/>
              <a:gd name="connsiteY42" fmla="*/ 175931 h 244817"/>
              <a:gd name="connsiteX43" fmla="*/ 21053 w 252356"/>
              <a:gd name="connsiteY43" fmla="*/ 162801 h 244817"/>
              <a:gd name="connsiteX44" fmla="*/ 104083 w 252356"/>
              <a:gd name="connsiteY44" fmla="*/ 237398 h 244817"/>
              <a:gd name="connsiteX45" fmla="*/ 74219 w 252356"/>
              <a:gd name="connsiteY45" fmla="*/ 227883 h 244817"/>
              <a:gd name="connsiteX46" fmla="*/ 51107 w 252356"/>
              <a:gd name="connsiteY46" fmla="*/ 213515 h 244817"/>
              <a:gd name="connsiteX47" fmla="*/ 91434 w 252356"/>
              <a:gd name="connsiteY47" fmla="*/ 183163 h 244817"/>
              <a:gd name="connsiteX48" fmla="*/ 138988 w 252356"/>
              <a:gd name="connsiteY48" fmla="*/ 203239 h 244817"/>
              <a:gd name="connsiteX49" fmla="*/ 103798 w 252356"/>
              <a:gd name="connsiteY49" fmla="*/ 237398 h 244817"/>
              <a:gd name="connsiteX50" fmla="*/ 225348 w 252356"/>
              <a:gd name="connsiteY50" fmla="*/ 189062 h 244817"/>
              <a:gd name="connsiteX51" fmla="*/ 199383 w 252356"/>
              <a:gd name="connsiteY51" fmla="*/ 215514 h 244817"/>
              <a:gd name="connsiteX52" fmla="*/ 146978 w 252356"/>
              <a:gd name="connsiteY52" fmla="*/ 201146 h 244817"/>
              <a:gd name="connsiteX53" fmla="*/ 180646 w 252356"/>
              <a:gd name="connsiteY53" fmla="*/ 166987 h 244817"/>
              <a:gd name="connsiteX54" fmla="*/ 227440 w 252356"/>
              <a:gd name="connsiteY54" fmla="*/ 186017 h 244817"/>
              <a:gd name="connsiteX55" fmla="*/ 225348 w 252356"/>
              <a:gd name="connsiteY55" fmla="*/ 188871 h 244817"/>
              <a:gd name="connsiteX56" fmla="*/ 180932 w 252356"/>
              <a:gd name="connsiteY56" fmla="*/ 159280 h 244817"/>
              <a:gd name="connsiteX57" fmla="*/ 157059 w 252356"/>
              <a:gd name="connsiteY57" fmla="*/ 118556 h 244817"/>
              <a:gd name="connsiteX58" fmla="*/ 178649 w 252356"/>
              <a:gd name="connsiteY58" fmla="*/ 61466 h 244817"/>
              <a:gd name="connsiteX59" fmla="*/ 209274 w 252356"/>
              <a:gd name="connsiteY59" fmla="*/ 63464 h 244817"/>
              <a:gd name="connsiteX60" fmla="*/ 226204 w 252356"/>
              <a:gd name="connsiteY60" fmla="*/ 80686 h 244817"/>
              <a:gd name="connsiteX61" fmla="*/ 240375 w 252356"/>
              <a:gd name="connsiteY61" fmla="*/ 106662 h 244817"/>
              <a:gd name="connsiteX62" fmla="*/ 180932 w 252356"/>
              <a:gd name="connsiteY62" fmla="*/ 159470 h 244817"/>
              <a:gd name="connsiteX63" fmla="*/ 241611 w 252356"/>
              <a:gd name="connsiteY63" fmla="*/ 90011 h 244817"/>
              <a:gd name="connsiteX64" fmla="*/ 232671 w 252356"/>
              <a:gd name="connsiteY64" fmla="*/ 75929 h 244817"/>
              <a:gd name="connsiteX65" fmla="*/ 213079 w 252356"/>
              <a:gd name="connsiteY65" fmla="*/ 56328 h 244817"/>
              <a:gd name="connsiteX66" fmla="*/ 198242 w 252356"/>
              <a:gd name="connsiteY66" fmla="*/ 28829 h 244817"/>
              <a:gd name="connsiteX67" fmla="*/ 198717 w 252356"/>
              <a:gd name="connsiteY67" fmla="*/ 28830 h 244817"/>
              <a:gd name="connsiteX68" fmla="*/ 200524 w 252356"/>
              <a:gd name="connsiteY68" fmla="*/ 30352 h 244817"/>
              <a:gd name="connsiteX69" fmla="*/ 219546 w 252356"/>
              <a:gd name="connsiteY69" fmla="*/ 48145 h 244817"/>
              <a:gd name="connsiteX70" fmla="*/ 242182 w 252356"/>
              <a:gd name="connsiteY70" fmla="*/ 89535 h 244817"/>
              <a:gd name="connsiteX71" fmla="*/ 242182 w 252356"/>
              <a:gd name="connsiteY71" fmla="*/ 89535 h 24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52356" h="244817">
                <a:moveTo>
                  <a:pt x="215361" y="35775"/>
                </a:moveTo>
                <a:cubicBezTo>
                  <a:pt x="203706" y="24633"/>
                  <a:pt x="190100" y="15731"/>
                  <a:pt x="175225" y="9514"/>
                </a:cubicBezTo>
                <a:cubicBezTo>
                  <a:pt x="143703" y="-3171"/>
                  <a:pt x="108499" y="-3171"/>
                  <a:pt x="76977" y="9514"/>
                </a:cubicBezTo>
                <a:cubicBezTo>
                  <a:pt x="62094" y="15663"/>
                  <a:pt x="48508" y="24573"/>
                  <a:pt x="36936" y="35775"/>
                </a:cubicBezTo>
                <a:cubicBezTo>
                  <a:pt x="25410" y="46873"/>
                  <a:pt x="16225" y="60171"/>
                  <a:pt x="9925" y="74882"/>
                </a:cubicBezTo>
                <a:cubicBezTo>
                  <a:pt x="-3308" y="105217"/>
                  <a:pt x="-3308" y="139697"/>
                  <a:pt x="9925" y="170032"/>
                </a:cubicBezTo>
                <a:cubicBezTo>
                  <a:pt x="16161" y="184695"/>
                  <a:pt x="25356" y="197911"/>
                  <a:pt x="36936" y="208853"/>
                </a:cubicBezTo>
                <a:cubicBezTo>
                  <a:pt x="48433" y="220148"/>
                  <a:pt x="62038" y="229071"/>
                  <a:pt x="76977" y="235114"/>
                </a:cubicBezTo>
                <a:cubicBezTo>
                  <a:pt x="108450" y="248052"/>
                  <a:pt x="143753" y="248052"/>
                  <a:pt x="175225" y="235114"/>
                </a:cubicBezTo>
                <a:cubicBezTo>
                  <a:pt x="190181" y="229050"/>
                  <a:pt x="203813" y="220130"/>
                  <a:pt x="215361" y="208853"/>
                </a:cubicBezTo>
                <a:cubicBezTo>
                  <a:pt x="251714" y="174245"/>
                  <a:pt x="262479" y="120552"/>
                  <a:pt x="242277" y="74596"/>
                </a:cubicBezTo>
                <a:cubicBezTo>
                  <a:pt x="235913" y="59944"/>
                  <a:pt x="226773" y="46664"/>
                  <a:pt x="215361" y="35490"/>
                </a:cubicBezTo>
                <a:close/>
                <a:moveTo>
                  <a:pt x="56243" y="27593"/>
                </a:moveTo>
                <a:cubicBezTo>
                  <a:pt x="57461" y="26799"/>
                  <a:pt x="58636" y="25942"/>
                  <a:pt x="59762" y="25024"/>
                </a:cubicBezTo>
                <a:cubicBezTo>
                  <a:pt x="65976" y="20852"/>
                  <a:pt x="72645" y="17405"/>
                  <a:pt x="79640" y="14748"/>
                </a:cubicBezTo>
                <a:cubicBezTo>
                  <a:pt x="94412" y="8750"/>
                  <a:pt x="110207" y="5680"/>
                  <a:pt x="126149" y="5708"/>
                </a:cubicBezTo>
                <a:cubicBezTo>
                  <a:pt x="136904" y="5644"/>
                  <a:pt x="147620" y="7020"/>
                  <a:pt x="158011" y="9800"/>
                </a:cubicBezTo>
                <a:cubicBezTo>
                  <a:pt x="151574" y="12671"/>
                  <a:pt x="145660" y="16594"/>
                  <a:pt x="140510" y="21408"/>
                </a:cubicBezTo>
                <a:cubicBezTo>
                  <a:pt x="133581" y="20790"/>
                  <a:pt x="126611" y="20790"/>
                  <a:pt x="119681" y="21408"/>
                </a:cubicBezTo>
                <a:cubicBezTo>
                  <a:pt x="110336" y="22394"/>
                  <a:pt x="101122" y="24372"/>
                  <a:pt x="92195" y="27307"/>
                </a:cubicBezTo>
                <a:cubicBezTo>
                  <a:pt x="85602" y="29526"/>
                  <a:pt x="79234" y="32361"/>
                  <a:pt x="73173" y="35776"/>
                </a:cubicBezTo>
                <a:cubicBezTo>
                  <a:pt x="66515" y="33492"/>
                  <a:pt x="57955" y="30638"/>
                  <a:pt x="54151" y="29401"/>
                </a:cubicBezTo>
                <a:cubicBezTo>
                  <a:pt x="54722" y="29401"/>
                  <a:pt x="55958" y="28354"/>
                  <a:pt x="56529" y="27878"/>
                </a:cubicBezTo>
                <a:close/>
                <a:moveTo>
                  <a:pt x="171421" y="58136"/>
                </a:moveTo>
                <a:lnTo>
                  <a:pt x="149831" y="115226"/>
                </a:lnTo>
                <a:lnTo>
                  <a:pt x="98091" y="124741"/>
                </a:lnTo>
                <a:cubicBezTo>
                  <a:pt x="68798" y="95435"/>
                  <a:pt x="41026" y="84587"/>
                  <a:pt x="71936" y="45290"/>
                </a:cubicBezTo>
                <a:cubicBezTo>
                  <a:pt x="79209" y="40512"/>
                  <a:pt x="87074" y="36705"/>
                  <a:pt x="95333" y="33968"/>
                </a:cubicBezTo>
                <a:cubicBezTo>
                  <a:pt x="103555" y="31165"/>
                  <a:pt x="112079" y="29345"/>
                  <a:pt x="120728" y="28544"/>
                </a:cubicBezTo>
                <a:cubicBezTo>
                  <a:pt x="127657" y="27926"/>
                  <a:pt x="134627" y="27926"/>
                  <a:pt x="141557" y="28544"/>
                </a:cubicBezTo>
                <a:close/>
                <a:moveTo>
                  <a:pt x="10686" y="118366"/>
                </a:moveTo>
                <a:cubicBezTo>
                  <a:pt x="9225" y="126848"/>
                  <a:pt x="8905" y="135488"/>
                  <a:pt x="9735" y="144056"/>
                </a:cubicBezTo>
                <a:lnTo>
                  <a:pt x="7167" y="138918"/>
                </a:lnTo>
                <a:cubicBezTo>
                  <a:pt x="6434" y="133462"/>
                  <a:pt x="6084" y="127962"/>
                  <a:pt x="6121" y="122457"/>
                </a:cubicBezTo>
                <a:cubicBezTo>
                  <a:pt x="6079" y="105747"/>
                  <a:pt x="9750" y="89237"/>
                  <a:pt x="16868" y="74121"/>
                </a:cubicBezTo>
                <a:cubicBezTo>
                  <a:pt x="16248" y="81403"/>
                  <a:pt x="16248" y="88724"/>
                  <a:pt x="16868" y="96005"/>
                </a:cubicBezTo>
                <a:cubicBezTo>
                  <a:pt x="13946" y="103193"/>
                  <a:pt x="11871" y="110697"/>
                  <a:pt x="10686" y="118365"/>
                </a:cubicBezTo>
                <a:close/>
                <a:moveTo>
                  <a:pt x="21053" y="163086"/>
                </a:moveTo>
                <a:cubicBezTo>
                  <a:pt x="19531" y="157074"/>
                  <a:pt x="18387" y="150972"/>
                  <a:pt x="17629" y="144817"/>
                </a:cubicBezTo>
                <a:cubicBezTo>
                  <a:pt x="16858" y="136346"/>
                  <a:pt x="17146" y="127812"/>
                  <a:pt x="18485" y="119412"/>
                </a:cubicBezTo>
                <a:cubicBezTo>
                  <a:pt x="19452" y="113230"/>
                  <a:pt x="21078" y="107169"/>
                  <a:pt x="23336" y="101334"/>
                </a:cubicBezTo>
                <a:cubicBezTo>
                  <a:pt x="55197" y="75168"/>
                  <a:pt x="66230" y="104188"/>
                  <a:pt x="92004" y="129879"/>
                </a:cubicBezTo>
                <a:lnTo>
                  <a:pt x="87629" y="175931"/>
                </a:lnTo>
                <a:cubicBezTo>
                  <a:pt x="49586" y="188301"/>
                  <a:pt x="46257" y="198292"/>
                  <a:pt x="21053" y="162801"/>
                </a:cubicBezTo>
                <a:close/>
                <a:moveTo>
                  <a:pt x="104083" y="237398"/>
                </a:moveTo>
                <a:cubicBezTo>
                  <a:pt x="93763" y="235515"/>
                  <a:pt x="83727" y="232318"/>
                  <a:pt x="74219" y="227883"/>
                </a:cubicBezTo>
                <a:cubicBezTo>
                  <a:pt x="65990" y="223997"/>
                  <a:pt x="58235" y="219176"/>
                  <a:pt x="51107" y="213515"/>
                </a:cubicBezTo>
                <a:cubicBezTo>
                  <a:pt x="62616" y="193439"/>
                  <a:pt x="34083" y="201717"/>
                  <a:pt x="91434" y="183163"/>
                </a:cubicBezTo>
                <a:lnTo>
                  <a:pt x="138988" y="203239"/>
                </a:lnTo>
                <a:cubicBezTo>
                  <a:pt x="147739" y="238730"/>
                  <a:pt x="148975" y="235876"/>
                  <a:pt x="103798" y="237398"/>
                </a:cubicBezTo>
                <a:close/>
                <a:moveTo>
                  <a:pt x="225348" y="189062"/>
                </a:moveTo>
                <a:cubicBezTo>
                  <a:pt x="218321" y="199343"/>
                  <a:pt x="209531" y="208298"/>
                  <a:pt x="199383" y="215514"/>
                </a:cubicBezTo>
                <a:cubicBezTo>
                  <a:pt x="163717" y="239967"/>
                  <a:pt x="154206" y="229976"/>
                  <a:pt x="146978" y="201146"/>
                </a:cubicBezTo>
                <a:lnTo>
                  <a:pt x="180646" y="166987"/>
                </a:lnTo>
                <a:cubicBezTo>
                  <a:pt x="219261" y="163562"/>
                  <a:pt x="224587" y="152810"/>
                  <a:pt x="227440" y="186017"/>
                </a:cubicBezTo>
                <a:cubicBezTo>
                  <a:pt x="226681" y="186922"/>
                  <a:pt x="225983" y="187876"/>
                  <a:pt x="225348" y="188871"/>
                </a:cubicBezTo>
                <a:close/>
                <a:moveTo>
                  <a:pt x="180932" y="159280"/>
                </a:moveTo>
                <a:lnTo>
                  <a:pt x="157059" y="118556"/>
                </a:lnTo>
                <a:lnTo>
                  <a:pt x="178649" y="61466"/>
                </a:lnTo>
                <a:lnTo>
                  <a:pt x="209274" y="63464"/>
                </a:lnTo>
                <a:cubicBezTo>
                  <a:pt x="215525" y="68573"/>
                  <a:pt x="221202" y="74348"/>
                  <a:pt x="226204" y="80686"/>
                </a:cubicBezTo>
                <a:cubicBezTo>
                  <a:pt x="232253" y="88552"/>
                  <a:pt x="237034" y="97317"/>
                  <a:pt x="240375" y="106662"/>
                </a:cubicBezTo>
                <a:cubicBezTo>
                  <a:pt x="233717" y="164323"/>
                  <a:pt x="230864" y="155093"/>
                  <a:pt x="180932" y="159470"/>
                </a:cubicBezTo>
                <a:close/>
                <a:moveTo>
                  <a:pt x="241611" y="90011"/>
                </a:moveTo>
                <a:cubicBezTo>
                  <a:pt x="239015" y="85084"/>
                  <a:pt x="236025" y="80375"/>
                  <a:pt x="232671" y="75929"/>
                </a:cubicBezTo>
                <a:cubicBezTo>
                  <a:pt x="226924" y="68656"/>
                  <a:pt x="220349" y="62078"/>
                  <a:pt x="213079" y="56328"/>
                </a:cubicBezTo>
                <a:cubicBezTo>
                  <a:pt x="210785" y="45960"/>
                  <a:pt x="205647" y="36437"/>
                  <a:pt x="198242" y="28829"/>
                </a:cubicBezTo>
                <a:cubicBezTo>
                  <a:pt x="198242" y="28830"/>
                  <a:pt x="198242" y="28830"/>
                  <a:pt x="198717" y="28830"/>
                </a:cubicBezTo>
                <a:lnTo>
                  <a:pt x="200524" y="30352"/>
                </a:lnTo>
                <a:cubicBezTo>
                  <a:pt x="207566" y="35485"/>
                  <a:pt x="213954" y="41461"/>
                  <a:pt x="219546" y="48145"/>
                </a:cubicBezTo>
                <a:cubicBezTo>
                  <a:pt x="229833" y="60254"/>
                  <a:pt x="237536" y="74339"/>
                  <a:pt x="242182" y="89535"/>
                </a:cubicBezTo>
                <a:cubicBezTo>
                  <a:pt x="242182" y="89535"/>
                  <a:pt x="242182" y="89535"/>
                  <a:pt x="242182" y="89535"/>
                </a:cubicBezTo>
                <a:close/>
              </a:path>
            </a:pathLst>
          </a:custGeom>
          <a:solidFill>
            <a:schemeClr val="tx2"/>
          </a:solidFill>
          <a:ln w="9511" cap="flat">
            <a:noFill/>
            <a:prstDash val="solid"/>
            <a:miter/>
          </a:ln>
        </p:spPr>
        <p:txBody>
          <a:bodyPr rtlCol="0" anchor="ctr"/>
          <a:lstStyle/>
          <a:p>
            <a:endParaRPr lang="en-EG"/>
          </a:p>
        </p:txBody>
      </p:sp>
      <p:sp>
        <p:nvSpPr>
          <p:cNvPr id="71" name="Freeform 70">
            <a:extLst>
              <a:ext uri="{FF2B5EF4-FFF2-40B4-BE49-F238E27FC236}">
                <a16:creationId xmlns:a16="http://schemas.microsoft.com/office/drawing/2014/main" id="{A842AAB3-8AAB-3744-AECF-63069A9C0664}"/>
              </a:ext>
            </a:extLst>
          </p:cNvPr>
          <p:cNvSpPr>
            <a:spLocks noChangeAspect="1"/>
          </p:cNvSpPr>
          <p:nvPr/>
        </p:nvSpPr>
        <p:spPr>
          <a:xfrm>
            <a:off x="6478258" y="2918901"/>
            <a:ext cx="273056" cy="396776"/>
          </a:xfrm>
          <a:custGeom>
            <a:avLst/>
            <a:gdLst>
              <a:gd name="connsiteX0" fmla="*/ 4660 w 205151"/>
              <a:gd name="connsiteY0" fmla="*/ 158900 h 298104"/>
              <a:gd name="connsiteX1" fmla="*/ 79511 w 205151"/>
              <a:gd name="connsiteY1" fmla="*/ 158900 h 298104"/>
              <a:gd name="connsiteX2" fmla="*/ 87405 w 205151"/>
              <a:gd name="connsiteY2" fmla="*/ 181831 h 298104"/>
              <a:gd name="connsiteX3" fmla="*/ 116509 w 205151"/>
              <a:gd name="connsiteY3" fmla="*/ 200861 h 298104"/>
              <a:gd name="connsiteX4" fmla="*/ 142664 w 205151"/>
              <a:gd name="connsiteY4" fmla="*/ 206285 h 298104"/>
              <a:gd name="connsiteX5" fmla="*/ 59158 w 205151"/>
              <a:gd name="connsiteY5" fmla="*/ 290397 h 298104"/>
              <a:gd name="connsiteX6" fmla="*/ 59107 w 205151"/>
              <a:gd name="connsiteY6" fmla="*/ 296722 h 298104"/>
              <a:gd name="connsiteX7" fmla="*/ 59158 w 205151"/>
              <a:gd name="connsiteY7" fmla="*/ 296772 h 298104"/>
              <a:gd name="connsiteX8" fmla="*/ 62487 w 205151"/>
              <a:gd name="connsiteY8" fmla="*/ 298105 h 298104"/>
              <a:gd name="connsiteX9" fmla="*/ 65625 w 205151"/>
              <a:gd name="connsiteY9" fmla="*/ 296772 h 298104"/>
              <a:gd name="connsiteX10" fmla="*/ 203914 w 205151"/>
              <a:gd name="connsiteY10" fmla="*/ 157663 h 298104"/>
              <a:gd name="connsiteX11" fmla="*/ 205151 w 205151"/>
              <a:gd name="connsiteY11" fmla="*/ 154333 h 298104"/>
              <a:gd name="connsiteX12" fmla="*/ 205151 w 205151"/>
              <a:gd name="connsiteY12" fmla="*/ 4662 h 298104"/>
              <a:gd name="connsiteX13" fmla="*/ 200681 w 205151"/>
              <a:gd name="connsiteY13" fmla="*/ 1 h 298104"/>
              <a:gd name="connsiteX14" fmla="*/ 200585 w 205151"/>
              <a:gd name="connsiteY14" fmla="*/ 0 h 298104"/>
              <a:gd name="connsiteX15" fmla="*/ 195925 w 205151"/>
              <a:gd name="connsiteY15" fmla="*/ 4662 h 298104"/>
              <a:gd name="connsiteX16" fmla="*/ 195925 w 205151"/>
              <a:gd name="connsiteY16" fmla="*/ 149956 h 298104"/>
              <a:gd name="connsiteX17" fmla="*/ 4660 w 205151"/>
              <a:gd name="connsiteY17" fmla="*/ 149956 h 298104"/>
              <a:gd name="connsiteX18" fmla="*/ 0 w 205151"/>
              <a:gd name="connsiteY18" fmla="*/ 154618 h 298104"/>
              <a:gd name="connsiteX19" fmla="*/ 4660 w 205151"/>
              <a:gd name="connsiteY19" fmla="*/ 158900 h 298104"/>
              <a:gd name="connsiteX20" fmla="*/ 117555 w 205151"/>
              <a:gd name="connsiteY20" fmla="*/ 48621 h 298104"/>
              <a:gd name="connsiteX21" fmla="*/ 184131 w 205151"/>
              <a:gd name="connsiteY21" fmla="*/ 88013 h 298104"/>
              <a:gd name="connsiteX22" fmla="*/ 186985 w 205151"/>
              <a:gd name="connsiteY22" fmla="*/ 86396 h 298104"/>
              <a:gd name="connsiteX23" fmla="*/ 186985 w 205151"/>
              <a:gd name="connsiteY23" fmla="*/ 7707 h 298104"/>
              <a:gd name="connsiteX24" fmla="*/ 184131 w 205151"/>
              <a:gd name="connsiteY24" fmla="*/ 6185 h 298104"/>
              <a:gd name="connsiteX25" fmla="*/ 117555 w 205151"/>
              <a:gd name="connsiteY25" fmla="*/ 45291 h 298104"/>
              <a:gd name="connsiteX26" fmla="*/ 117555 w 205151"/>
              <a:gd name="connsiteY26" fmla="*/ 48621 h 29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5151" h="298104">
                <a:moveTo>
                  <a:pt x="4660" y="158900"/>
                </a:moveTo>
                <a:lnTo>
                  <a:pt x="79511" y="158900"/>
                </a:lnTo>
                <a:cubicBezTo>
                  <a:pt x="79071" y="167279"/>
                  <a:pt x="81901" y="175501"/>
                  <a:pt x="87405" y="181831"/>
                </a:cubicBezTo>
                <a:cubicBezTo>
                  <a:pt x="95342" y="190535"/>
                  <a:pt x="105355" y="197082"/>
                  <a:pt x="116509" y="200861"/>
                </a:cubicBezTo>
                <a:cubicBezTo>
                  <a:pt x="124920" y="203921"/>
                  <a:pt x="133729" y="205748"/>
                  <a:pt x="142664" y="206285"/>
                </a:cubicBezTo>
                <a:lnTo>
                  <a:pt x="59158" y="290397"/>
                </a:lnTo>
                <a:cubicBezTo>
                  <a:pt x="57398" y="292130"/>
                  <a:pt x="57376" y="294961"/>
                  <a:pt x="59107" y="296722"/>
                </a:cubicBezTo>
                <a:cubicBezTo>
                  <a:pt x="59124" y="296739"/>
                  <a:pt x="59141" y="296756"/>
                  <a:pt x="59158" y="296772"/>
                </a:cubicBezTo>
                <a:cubicBezTo>
                  <a:pt x="60067" y="297610"/>
                  <a:pt x="61252" y="298083"/>
                  <a:pt x="62487" y="298105"/>
                </a:cubicBezTo>
                <a:cubicBezTo>
                  <a:pt x="63654" y="298031"/>
                  <a:pt x="64761" y="297561"/>
                  <a:pt x="65625" y="296772"/>
                </a:cubicBezTo>
                <a:lnTo>
                  <a:pt x="203914" y="157663"/>
                </a:lnTo>
                <a:cubicBezTo>
                  <a:pt x="204724" y="156744"/>
                  <a:pt x="205165" y="155558"/>
                  <a:pt x="205151" y="154333"/>
                </a:cubicBezTo>
                <a:lnTo>
                  <a:pt x="205151" y="4662"/>
                </a:lnTo>
                <a:cubicBezTo>
                  <a:pt x="205203" y="2140"/>
                  <a:pt x="203202" y="53"/>
                  <a:pt x="200681" y="1"/>
                </a:cubicBezTo>
                <a:cubicBezTo>
                  <a:pt x="200649" y="0"/>
                  <a:pt x="200617" y="0"/>
                  <a:pt x="200585" y="0"/>
                </a:cubicBezTo>
                <a:cubicBezTo>
                  <a:pt x="198011" y="0"/>
                  <a:pt x="195925" y="2088"/>
                  <a:pt x="195925" y="4662"/>
                </a:cubicBezTo>
                <a:lnTo>
                  <a:pt x="195925" y="149956"/>
                </a:lnTo>
                <a:lnTo>
                  <a:pt x="4660" y="149956"/>
                </a:lnTo>
                <a:cubicBezTo>
                  <a:pt x="2086" y="149956"/>
                  <a:pt x="0" y="152043"/>
                  <a:pt x="0" y="154618"/>
                </a:cubicBezTo>
                <a:cubicBezTo>
                  <a:pt x="153" y="157066"/>
                  <a:pt x="2210" y="158956"/>
                  <a:pt x="4660" y="158900"/>
                </a:cubicBezTo>
                <a:close/>
                <a:moveTo>
                  <a:pt x="117555" y="48621"/>
                </a:moveTo>
                <a:lnTo>
                  <a:pt x="184131" y="88013"/>
                </a:lnTo>
                <a:cubicBezTo>
                  <a:pt x="185748" y="88965"/>
                  <a:pt x="186985" y="88013"/>
                  <a:pt x="186985" y="86396"/>
                </a:cubicBezTo>
                <a:lnTo>
                  <a:pt x="186985" y="7707"/>
                </a:lnTo>
                <a:cubicBezTo>
                  <a:pt x="186985" y="5899"/>
                  <a:pt x="185748" y="5138"/>
                  <a:pt x="184131" y="6185"/>
                </a:cubicBezTo>
                <a:lnTo>
                  <a:pt x="117555" y="45291"/>
                </a:lnTo>
                <a:cubicBezTo>
                  <a:pt x="115748" y="46338"/>
                  <a:pt x="115748" y="47860"/>
                  <a:pt x="117555" y="48621"/>
                </a:cubicBezTo>
                <a:close/>
              </a:path>
            </a:pathLst>
          </a:custGeom>
          <a:solidFill>
            <a:schemeClr val="tx2"/>
          </a:solidFill>
          <a:ln w="9511" cap="flat">
            <a:noFill/>
            <a:prstDash val="solid"/>
            <a:miter/>
          </a:ln>
        </p:spPr>
        <p:txBody>
          <a:bodyPr rtlCol="0" anchor="ctr"/>
          <a:lstStyle/>
          <a:p>
            <a:endParaRPr lang="en-EG"/>
          </a:p>
        </p:txBody>
      </p:sp>
      <p:sp>
        <p:nvSpPr>
          <p:cNvPr id="74" name="Freeform 73">
            <a:extLst>
              <a:ext uri="{FF2B5EF4-FFF2-40B4-BE49-F238E27FC236}">
                <a16:creationId xmlns:a16="http://schemas.microsoft.com/office/drawing/2014/main" id="{94988A73-256C-284B-B24F-291180DDC341}"/>
              </a:ext>
            </a:extLst>
          </p:cNvPr>
          <p:cNvSpPr>
            <a:spLocks noChangeAspect="1"/>
          </p:cNvSpPr>
          <p:nvPr/>
        </p:nvSpPr>
        <p:spPr>
          <a:xfrm>
            <a:off x="6513830" y="1244639"/>
            <a:ext cx="202578" cy="339424"/>
          </a:xfrm>
          <a:custGeom>
            <a:avLst/>
            <a:gdLst>
              <a:gd name="connsiteX0" fmla="*/ 33681 w 152200"/>
              <a:gd name="connsiteY0" fmla="*/ 0 h 255014"/>
              <a:gd name="connsiteX1" fmla="*/ 3056 w 152200"/>
              <a:gd name="connsiteY1" fmla="*/ 0 h 255014"/>
              <a:gd name="connsiteX2" fmla="*/ 3056 w 152200"/>
              <a:gd name="connsiteY2" fmla="*/ 66605 h 255014"/>
              <a:gd name="connsiteX3" fmla="*/ 33681 w 152200"/>
              <a:gd name="connsiteY3" fmla="*/ 77167 h 255014"/>
              <a:gd name="connsiteX4" fmla="*/ 64021 w 152200"/>
              <a:gd name="connsiteY4" fmla="*/ 100288 h 255014"/>
              <a:gd name="connsiteX5" fmla="*/ 68396 w 152200"/>
              <a:gd name="connsiteY5" fmla="*/ 109232 h 255014"/>
              <a:gd name="connsiteX6" fmla="*/ 63260 w 152200"/>
              <a:gd name="connsiteY6" fmla="*/ 109803 h 255014"/>
              <a:gd name="connsiteX7" fmla="*/ 67350 w 152200"/>
              <a:gd name="connsiteY7" fmla="*/ 124932 h 255014"/>
              <a:gd name="connsiteX8" fmla="*/ 56793 w 152200"/>
              <a:gd name="connsiteY8" fmla="*/ 127786 h 255014"/>
              <a:gd name="connsiteX9" fmla="*/ 52989 w 152200"/>
              <a:gd name="connsiteY9" fmla="*/ 112562 h 255014"/>
              <a:gd name="connsiteX10" fmla="*/ 45760 w 152200"/>
              <a:gd name="connsiteY10" fmla="*/ 115417 h 255014"/>
              <a:gd name="connsiteX11" fmla="*/ 53750 w 152200"/>
              <a:gd name="connsiteY11" fmla="*/ 129023 h 255014"/>
              <a:gd name="connsiteX12" fmla="*/ 44239 w 152200"/>
              <a:gd name="connsiteY12" fmla="*/ 134447 h 255014"/>
              <a:gd name="connsiteX13" fmla="*/ 36344 w 152200"/>
              <a:gd name="connsiteY13" fmla="*/ 120840 h 255014"/>
              <a:gd name="connsiteX14" fmla="*/ 30352 w 152200"/>
              <a:gd name="connsiteY14" fmla="*/ 125503 h 255014"/>
              <a:gd name="connsiteX15" fmla="*/ 41480 w 152200"/>
              <a:gd name="connsiteY15" fmla="*/ 136540 h 255014"/>
              <a:gd name="connsiteX16" fmla="*/ 33777 w 152200"/>
              <a:gd name="connsiteY16" fmla="*/ 143962 h 255014"/>
              <a:gd name="connsiteX17" fmla="*/ 22649 w 152200"/>
              <a:gd name="connsiteY17" fmla="*/ 133210 h 255014"/>
              <a:gd name="connsiteX18" fmla="*/ 18084 w 152200"/>
              <a:gd name="connsiteY18" fmla="*/ 139109 h 255014"/>
              <a:gd name="connsiteX19" fmla="*/ 31684 w 152200"/>
              <a:gd name="connsiteY19" fmla="*/ 146816 h 255014"/>
              <a:gd name="connsiteX20" fmla="*/ 26263 w 152200"/>
              <a:gd name="connsiteY20" fmla="*/ 156331 h 255014"/>
              <a:gd name="connsiteX21" fmla="*/ 12662 w 152200"/>
              <a:gd name="connsiteY21" fmla="*/ 148339 h 255014"/>
              <a:gd name="connsiteX22" fmla="*/ 9809 w 152200"/>
              <a:gd name="connsiteY22" fmla="*/ 155284 h 255014"/>
              <a:gd name="connsiteX23" fmla="*/ 25026 w 152200"/>
              <a:gd name="connsiteY23" fmla="*/ 159376 h 255014"/>
              <a:gd name="connsiteX24" fmla="*/ 22173 w 152200"/>
              <a:gd name="connsiteY24" fmla="*/ 169652 h 255014"/>
              <a:gd name="connsiteX25" fmla="*/ 6956 w 152200"/>
              <a:gd name="connsiteY25" fmla="*/ 165846 h 255014"/>
              <a:gd name="connsiteX26" fmla="*/ 6195 w 152200"/>
              <a:gd name="connsiteY26" fmla="*/ 173268 h 255014"/>
              <a:gd name="connsiteX27" fmla="*/ 21603 w 152200"/>
              <a:gd name="connsiteY27" fmla="*/ 173268 h 255014"/>
              <a:gd name="connsiteX28" fmla="*/ 21603 w 152200"/>
              <a:gd name="connsiteY28" fmla="*/ 184115 h 255014"/>
              <a:gd name="connsiteX29" fmla="*/ 6005 w 152200"/>
              <a:gd name="connsiteY29" fmla="*/ 184115 h 255014"/>
              <a:gd name="connsiteX30" fmla="*/ 6956 w 152200"/>
              <a:gd name="connsiteY30" fmla="*/ 191537 h 255014"/>
              <a:gd name="connsiteX31" fmla="*/ 22173 w 152200"/>
              <a:gd name="connsiteY31" fmla="*/ 187445 h 255014"/>
              <a:gd name="connsiteX32" fmla="*/ 25026 w 152200"/>
              <a:gd name="connsiteY32" fmla="*/ 198007 h 255014"/>
              <a:gd name="connsiteX33" fmla="*/ 9809 w 152200"/>
              <a:gd name="connsiteY33" fmla="*/ 201813 h 255014"/>
              <a:gd name="connsiteX34" fmla="*/ 12662 w 152200"/>
              <a:gd name="connsiteY34" fmla="*/ 209044 h 255014"/>
              <a:gd name="connsiteX35" fmla="*/ 26263 w 152200"/>
              <a:gd name="connsiteY35" fmla="*/ 201052 h 255014"/>
              <a:gd name="connsiteX36" fmla="*/ 31684 w 152200"/>
              <a:gd name="connsiteY36" fmla="*/ 210567 h 255014"/>
              <a:gd name="connsiteX37" fmla="*/ 18084 w 152200"/>
              <a:gd name="connsiteY37" fmla="*/ 218464 h 255014"/>
              <a:gd name="connsiteX38" fmla="*/ 22649 w 152200"/>
              <a:gd name="connsiteY38" fmla="*/ 224458 h 255014"/>
              <a:gd name="connsiteX39" fmla="*/ 33777 w 152200"/>
              <a:gd name="connsiteY39" fmla="*/ 213326 h 255014"/>
              <a:gd name="connsiteX40" fmla="*/ 41195 w 152200"/>
              <a:gd name="connsiteY40" fmla="*/ 221033 h 255014"/>
              <a:gd name="connsiteX41" fmla="*/ 30352 w 152200"/>
              <a:gd name="connsiteY41" fmla="*/ 232166 h 255014"/>
              <a:gd name="connsiteX42" fmla="*/ 36344 w 152200"/>
              <a:gd name="connsiteY42" fmla="*/ 236733 h 255014"/>
              <a:gd name="connsiteX43" fmla="*/ 44048 w 152200"/>
              <a:gd name="connsiteY43" fmla="*/ 223126 h 255014"/>
              <a:gd name="connsiteX44" fmla="*/ 53559 w 152200"/>
              <a:gd name="connsiteY44" fmla="*/ 228550 h 255014"/>
              <a:gd name="connsiteX45" fmla="*/ 45570 w 152200"/>
              <a:gd name="connsiteY45" fmla="*/ 241871 h 255014"/>
              <a:gd name="connsiteX46" fmla="*/ 52513 w 152200"/>
              <a:gd name="connsiteY46" fmla="*/ 245011 h 255014"/>
              <a:gd name="connsiteX47" fmla="*/ 56603 w 152200"/>
              <a:gd name="connsiteY47" fmla="*/ 229787 h 255014"/>
              <a:gd name="connsiteX48" fmla="*/ 66874 w 152200"/>
              <a:gd name="connsiteY48" fmla="*/ 232641 h 255014"/>
              <a:gd name="connsiteX49" fmla="*/ 63070 w 152200"/>
              <a:gd name="connsiteY49" fmla="*/ 247865 h 255014"/>
              <a:gd name="connsiteX50" fmla="*/ 70489 w 152200"/>
              <a:gd name="connsiteY50" fmla="*/ 248817 h 255014"/>
              <a:gd name="connsiteX51" fmla="*/ 70489 w 152200"/>
              <a:gd name="connsiteY51" fmla="*/ 233117 h 255014"/>
              <a:gd name="connsiteX52" fmla="*/ 81331 w 152200"/>
              <a:gd name="connsiteY52" fmla="*/ 233117 h 255014"/>
              <a:gd name="connsiteX53" fmla="*/ 81331 w 152200"/>
              <a:gd name="connsiteY53" fmla="*/ 248817 h 255014"/>
              <a:gd name="connsiteX54" fmla="*/ 88750 w 152200"/>
              <a:gd name="connsiteY54" fmla="*/ 247865 h 255014"/>
              <a:gd name="connsiteX55" fmla="*/ 84660 w 152200"/>
              <a:gd name="connsiteY55" fmla="*/ 232641 h 255014"/>
              <a:gd name="connsiteX56" fmla="*/ 95217 w 152200"/>
              <a:gd name="connsiteY56" fmla="*/ 229787 h 255014"/>
              <a:gd name="connsiteX57" fmla="*/ 99021 w 152200"/>
              <a:gd name="connsiteY57" fmla="*/ 245011 h 255014"/>
              <a:gd name="connsiteX58" fmla="*/ 106250 w 152200"/>
              <a:gd name="connsiteY58" fmla="*/ 242156 h 255014"/>
              <a:gd name="connsiteX59" fmla="*/ 98261 w 152200"/>
              <a:gd name="connsiteY59" fmla="*/ 228550 h 255014"/>
              <a:gd name="connsiteX60" fmla="*/ 107772 w 152200"/>
              <a:gd name="connsiteY60" fmla="*/ 223126 h 255014"/>
              <a:gd name="connsiteX61" fmla="*/ 115761 w 152200"/>
              <a:gd name="connsiteY61" fmla="*/ 236733 h 255014"/>
              <a:gd name="connsiteX62" fmla="*/ 121657 w 152200"/>
              <a:gd name="connsiteY62" fmla="*/ 232166 h 255014"/>
              <a:gd name="connsiteX63" fmla="*/ 110625 w 152200"/>
              <a:gd name="connsiteY63" fmla="*/ 221033 h 255014"/>
              <a:gd name="connsiteX64" fmla="*/ 118329 w 152200"/>
              <a:gd name="connsiteY64" fmla="*/ 213326 h 255014"/>
              <a:gd name="connsiteX65" fmla="*/ 129361 w 152200"/>
              <a:gd name="connsiteY65" fmla="*/ 224458 h 255014"/>
              <a:gd name="connsiteX66" fmla="*/ 134022 w 152200"/>
              <a:gd name="connsiteY66" fmla="*/ 218464 h 255014"/>
              <a:gd name="connsiteX67" fmla="*/ 120421 w 152200"/>
              <a:gd name="connsiteY67" fmla="*/ 210567 h 255014"/>
              <a:gd name="connsiteX68" fmla="*/ 125747 w 152200"/>
              <a:gd name="connsiteY68" fmla="*/ 201052 h 255014"/>
              <a:gd name="connsiteX69" fmla="*/ 139443 w 152200"/>
              <a:gd name="connsiteY69" fmla="*/ 209044 h 255014"/>
              <a:gd name="connsiteX70" fmla="*/ 142201 w 152200"/>
              <a:gd name="connsiteY70" fmla="*/ 201813 h 255014"/>
              <a:gd name="connsiteX71" fmla="*/ 127079 w 152200"/>
              <a:gd name="connsiteY71" fmla="*/ 198007 h 255014"/>
              <a:gd name="connsiteX72" fmla="*/ 129932 w 152200"/>
              <a:gd name="connsiteY72" fmla="*/ 187445 h 255014"/>
              <a:gd name="connsiteX73" fmla="*/ 145054 w 152200"/>
              <a:gd name="connsiteY73" fmla="*/ 191537 h 255014"/>
              <a:gd name="connsiteX74" fmla="*/ 145815 w 152200"/>
              <a:gd name="connsiteY74" fmla="*/ 184115 h 255014"/>
              <a:gd name="connsiteX75" fmla="*/ 130408 w 152200"/>
              <a:gd name="connsiteY75" fmla="*/ 184115 h 255014"/>
              <a:gd name="connsiteX76" fmla="*/ 130408 w 152200"/>
              <a:gd name="connsiteY76" fmla="*/ 173268 h 255014"/>
              <a:gd name="connsiteX77" fmla="*/ 146101 w 152200"/>
              <a:gd name="connsiteY77" fmla="*/ 173268 h 255014"/>
              <a:gd name="connsiteX78" fmla="*/ 145054 w 152200"/>
              <a:gd name="connsiteY78" fmla="*/ 165846 h 255014"/>
              <a:gd name="connsiteX79" fmla="*/ 129932 w 152200"/>
              <a:gd name="connsiteY79" fmla="*/ 169938 h 255014"/>
              <a:gd name="connsiteX80" fmla="*/ 127079 w 152200"/>
              <a:gd name="connsiteY80" fmla="*/ 159376 h 255014"/>
              <a:gd name="connsiteX81" fmla="*/ 142201 w 152200"/>
              <a:gd name="connsiteY81" fmla="*/ 155285 h 255014"/>
              <a:gd name="connsiteX82" fmla="*/ 139443 w 152200"/>
              <a:gd name="connsiteY82" fmla="*/ 148339 h 255014"/>
              <a:gd name="connsiteX83" fmla="*/ 125747 w 152200"/>
              <a:gd name="connsiteY83" fmla="*/ 156331 h 255014"/>
              <a:gd name="connsiteX84" fmla="*/ 120421 w 152200"/>
              <a:gd name="connsiteY84" fmla="*/ 146816 h 255014"/>
              <a:gd name="connsiteX85" fmla="*/ 134022 w 152200"/>
              <a:gd name="connsiteY85" fmla="*/ 139109 h 255014"/>
              <a:gd name="connsiteX86" fmla="*/ 129361 w 152200"/>
              <a:gd name="connsiteY86" fmla="*/ 133210 h 255014"/>
              <a:gd name="connsiteX87" fmla="*/ 118329 w 152200"/>
              <a:gd name="connsiteY87" fmla="*/ 143962 h 255014"/>
              <a:gd name="connsiteX88" fmla="*/ 110625 w 152200"/>
              <a:gd name="connsiteY88" fmla="*/ 136540 h 255014"/>
              <a:gd name="connsiteX89" fmla="*/ 121087 w 152200"/>
              <a:gd name="connsiteY89" fmla="*/ 125503 h 255014"/>
              <a:gd name="connsiteX90" fmla="*/ 115190 w 152200"/>
              <a:gd name="connsiteY90" fmla="*/ 120840 h 255014"/>
              <a:gd name="connsiteX91" fmla="*/ 107201 w 152200"/>
              <a:gd name="connsiteY91" fmla="*/ 134447 h 255014"/>
              <a:gd name="connsiteX92" fmla="*/ 97690 w 152200"/>
              <a:gd name="connsiteY92" fmla="*/ 129023 h 255014"/>
              <a:gd name="connsiteX93" fmla="*/ 105679 w 152200"/>
              <a:gd name="connsiteY93" fmla="*/ 115417 h 255014"/>
              <a:gd name="connsiteX94" fmla="*/ 98451 w 152200"/>
              <a:gd name="connsiteY94" fmla="*/ 112562 h 255014"/>
              <a:gd name="connsiteX95" fmla="*/ 94646 w 152200"/>
              <a:gd name="connsiteY95" fmla="*/ 127786 h 255014"/>
              <a:gd name="connsiteX96" fmla="*/ 84089 w 152200"/>
              <a:gd name="connsiteY96" fmla="*/ 124932 h 255014"/>
              <a:gd name="connsiteX97" fmla="*/ 88179 w 152200"/>
              <a:gd name="connsiteY97" fmla="*/ 109803 h 255014"/>
              <a:gd name="connsiteX98" fmla="*/ 83043 w 152200"/>
              <a:gd name="connsiteY98" fmla="*/ 109232 h 255014"/>
              <a:gd name="connsiteX99" fmla="*/ 87418 w 152200"/>
              <a:gd name="connsiteY99" fmla="*/ 100288 h 255014"/>
              <a:gd name="connsiteX100" fmla="*/ 81711 w 152200"/>
              <a:gd name="connsiteY100" fmla="*/ 90202 h 255014"/>
              <a:gd name="connsiteX101" fmla="*/ 105869 w 152200"/>
              <a:gd name="connsiteY101" fmla="*/ 81734 h 255014"/>
              <a:gd name="connsiteX102" fmla="*/ 105869 w 152200"/>
              <a:gd name="connsiteY102" fmla="*/ 0 h 255014"/>
              <a:gd name="connsiteX103" fmla="*/ 81236 w 152200"/>
              <a:gd name="connsiteY103" fmla="*/ 0 h 255014"/>
              <a:gd name="connsiteX104" fmla="*/ 81236 w 152200"/>
              <a:gd name="connsiteY104" fmla="*/ 90012 h 255014"/>
              <a:gd name="connsiteX105" fmla="*/ 69443 w 152200"/>
              <a:gd name="connsiteY105" fmla="*/ 90012 h 255014"/>
              <a:gd name="connsiteX106" fmla="*/ 69443 w 152200"/>
              <a:gd name="connsiteY106" fmla="*/ 0 h 255014"/>
              <a:gd name="connsiteX107" fmla="*/ 44999 w 152200"/>
              <a:gd name="connsiteY107" fmla="*/ 0 h 255014"/>
              <a:gd name="connsiteX108" fmla="*/ 44999 w 152200"/>
              <a:gd name="connsiteY108" fmla="*/ 81734 h 255014"/>
              <a:gd name="connsiteX109" fmla="*/ 69157 w 152200"/>
              <a:gd name="connsiteY109" fmla="*/ 90012 h 255014"/>
              <a:gd name="connsiteX110" fmla="*/ 63546 w 152200"/>
              <a:gd name="connsiteY110" fmla="*/ 100288 h 255014"/>
              <a:gd name="connsiteX111" fmla="*/ 89225 w 152200"/>
              <a:gd name="connsiteY111" fmla="*/ 103904 h 255014"/>
              <a:gd name="connsiteX112" fmla="*/ 87418 w 152200"/>
              <a:gd name="connsiteY112" fmla="*/ 107710 h 255014"/>
              <a:gd name="connsiteX113" fmla="*/ 147203 w 152200"/>
              <a:gd name="connsiteY113" fmla="*/ 190165 h 255014"/>
              <a:gd name="connsiteX114" fmla="*/ 64782 w 152200"/>
              <a:gd name="connsiteY114" fmla="*/ 249975 h 255014"/>
              <a:gd name="connsiteX115" fmla="*/ 4997 w 152200"/>
              <a:gd name="connsiteY115" fmla="*/ 167520 h 255014"/>
              <a:gd name="connsiteX116" fmla="*/ 64782 w 152200"/>
              <a:gd name="connsiteY116" fmla="*/ 107710 h 255014"/>
              <a:gd name="connsiteX117" fmla="*/ 62975 w 152200"/>
              <a:gd name="connsiteY117" fmla="*/ 103904 h 255014"/>
              <a:gd name="connsiteX118" fmla="*/ 1153 w 152200"/>
              <a:gd name="connsiteY118" fmla="*/ 192013 h 255014"/>
              <a:gd name="connsiteX119" fmla="*/ 89225 w 152200"/>
              <a:gd name="connsiteY119" fmla="*/ 253861 h 255014"/>
              <a:gd name="connsiteX120" fmla="*/ 151047 w 152200"/>
              <a:gd name="connsiteY120" fmla="*/ 165752 h 255014"/>
              <a:gd name="connsiteX121" fmla="*/ 89225 w 152200"/>
              <a:gd name="connsiteY121" fmla="*/ 103904 h 255014"/>
              <a:gd name="connsiteX122" fmla="*/ 148859 w 152200"/>
              <a:gd name="connsiteY122" fmla="*/ 0 h 255014"/>
              <a:gd name="connsiteX123" fmla="*/ 118234 w 152200"/>
              <a:gd name="connsiteY123" fmla="*/ 0 h 255014"/>
              <a:gd name="connsiteX124" fmla="*/ 118234 w 152200"/>
              <a:gd name="connsiteY124" fmla="*/ 77357 h 255014"/>
              <a:gd name="connsiteX125" fmla="*/ 148859 w 152200"/>
              <a:gd name="connsiteY125" fmla="*/ 66795 h 25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152200" h="255014">
                <a:moveTo>
                  <a:pt x="33681" y="0"/>
                </a:moveTo>
                <a:lnTo>
                  <a:pt x="3056" y="0"/>
                </a:lnTo>
                <a:lnTo>
                  <a:pt x="3056" y="66605"/>
                </a:lnTo>
                <a:lnTo>
                  <a:pt x="33681" y="77167"/>
                </a:lnTo>
                <a:close/>
                <a:moveTo>
                  <a:pt x="64021" y="100288"/>
                </a:moveTo>
                <a:cubicBezTo>
                  <a:pt x="64114" y="103763"/>
                  <a:pt x="65711" y="107026"/>
                  <a:pt x="68396" y="109232"/>
                </a:cubicBezTo>
                <a:cubicBezTo>
                  <a:pt x="66670" y="109267"/>
                  <a:pt x="64952" y="109458"/>
                  <a:pt x="63260" y="109803"/>
                </a:cubicBezTo>
                <a:lnTo>
                  <a:pt x="67350" y="124932"/>
                </a:lnTo>
                <a:cubicBezTo>
                  <a:pt x="63737" y="125490"/>
                  <a:pt x="60196" y="126447"/>
                  <a:pt x="56793" y="127786"/>
                </a:cubicBezTo>
                <a:lnTo>
                  <a:pt x="52989" y="112562"/>
                </a:lnTo>
                <a:cubicBezTo>
                  <a:pt x="50523" y="113366"/>
                  <a:pt x="48109" y="114319"/>
                  <a:pt x="45760" y="115417"/>
                </a:cubicBezTo>
                <a:lnTo>
                  <a:pt x="53750" y="129023"/>
                </a:lnTo>
                <a:cubicBezTo>
                  <a:pt x="50428" y="130552"/>
                  <a:pt x="47246" y="132366"/>
                  <a:pt x="44239" y="134447"/>
                </a:cubicBezTo>
                <a:lnTo>
                  <a:pt x="36344" y="120840"/>
                </a:lnTo>
                <a:cubicBezTo>
                  <a:pt x="34252" y="122363"/>
                  <a:pt x="32160" y="123885"/>
                  <a:pt x="30352" y="125503"/>
                </a:cubicBezTo>
                <a:lnTo>
                  <a:pt x="41480" y="136540"/>
                </a:lnTo>
                <a:cubicBezTo>
                  <a:pt x="38709" y="138793"/>
                  <a:pt x="36131" y="141276"/>
                  <a:pt x="33777" y="143962"/>
                </a:cubicBezTo>
                <a:lnTo>
                  <a:pt x="22649" y="133210"/>
                </a:lnTo>
                <a:cubicBezTo>
                  <a:pt x="21127" y="135018"/>
                  <a:pt x="19605" y="137016"/>
                  <a:pt x="18084" y="139109"/>
                </a:cubicBezTo>
                <a:lnTo>
                  <a:pt x="31684" y="146816"/>
                </a:lnTo>
                <a:cubicBezTo>
                  <a:pt x="29604" y="149824"/>
                  <a:pt x="27790" y="153008"/>
                  <a:pt x="26263" y="156331"/>
                </a:cubicBezTo>
                <a:lnTo>
                  <a:pt x="12662" y="148339"/>
                </a:lnTo>
                <a:cubicBezTo>
                  <a:pt x="11590" y="150602"/>
                  <a:pt x="10637" y="152921"/>
                  <a:pt x="9809" y="155284"/>
                </a:cubicBezTo>
                <a:lnTo>
                  <a:pt x="25026" y="159376"/>
                </a:lnTo>
                <a:cubicBezTo>
                  <a:pt x="23693" y="162684"/>
                  <a:pt x="22736" y="166131"/>
                  <a:pt x="22173" y="169652"/>
                </a:cubicBezTo>
                <a:lnTo>
                  <a:pt x="6956" y="165846"/>
                </a:lnTo>
                <a:cubicBezTo>
                  <a:pt x="6453" y="168288"/>
                  <a:pt x="6198" y="170775"/>
                  <a:pt x="6195" y="173268"/>
                </a:cubicBezTo>
                <a:lnTo>
                  <a:pt x="21603" y="173268"/>
                </a:lnTo>
                <a:cubicBezTo>
                  <a:pt x="21349" y="176879"/>
                  <a:pt x="21349" y="180504"/>
                  <a:pt x="21603" y="184115"/>
                </a:cubicBezTo>
                <a:lnTo>
                  <a:pt x="6005" y="184115"/>
                </a:lnTo>
                <a:cubicBezTo>
                  <a:pt x="6181" y="186605"/>
                  <a:pt x="6499" y="189083"/>
                  <a:pt x="6956" y="191537"/>
                </a:cubicBezTo>
                <a:lnTo>
                  <a:pt x="22173" y="187445"/>
                </a:lnTo>
                <a:cubicBezTo>
                  <a:pt x="22686" y="191070"/>
                  <a:pt x="23644" y="194617"/>
                  <a:pt x="25026" y="198007"/>
                </a:cubicBezTo>
                <a:lnTo>
                  <a:pt x="9809" y="201813"/>
                </a:lnTo>
                <a:cubicBezTo>
                  <a:pt x="10586" y="204288"/>
                  <a:pt x="11540" y="206705"/>
                  <a:pt x="12662" y="209044"/>
                </a:cubicBezTo>
                <a:lnTo>
                  <a:pt x="26263" y="201052"/>
                </a:lnTo>
                <a:cubicBezTo>
                  <a:pt x="27737" y="204402"/>
                  <a:pt x="29554" y="207590"/>
                  <a:pt x="31684" y="210567"/>
                </a:cubicBezTo>
                <a:lnTo>
                  <a:pt x="18084" y="218464"/>
                </a:lnTo>
                <a:cubicBezTo>
                  <a:pt x="19605" y="220557"/>
                  <a:pt x="21127" y="222651"/>
                  <a:pt x="22649" y="224458"/>
                </a:cubicBezTo>
                <a:lnTo>
                  <a:pt x="33777" y="213326"/>
                </a:lnTo>
                <a:cubicBezTo>
                  <a:pt x="36029" y="216099"/>
                  <a:pt x="38510" y="218677"/>
                  <a:pt x="41195" y="221033"/>
                </a:cubicBezTo>
                <a:lnTo>
                  <a:pt x="30352" y="232166"/>
                </a:lnTo>
                <a:cubicBezTo>
                  <a:pt x="32160" y="233688"/>
                  <a:pt x="34252" y="235210"/>
                  <a:pt x="36344" y="236733"/>
                </a:cubicBezTo>
                <a:lnTo>
                  <a:pt x="44048" y="223126"/>
                </a:lnTo>
                <a:cubicBezTo>
                  <a:pt x="47042" y="225228"/>
                  <a:pt x="50226" y="227044"/>
                  <a:pt x="53559" y="228550"/>
                </a:cubicBezTo>
                <a:lnTo>
                  <a:pt x="45570" y="241871"/>
                </a:lnTo>
                <a:cubicBezTo>
                  <a:pt x="47762" y="243169"/>
                  <a:pt x="50090" y="244222"/>
                  <a:pt x="52513" y="245011"/>
                </a:cubicBezTo>
                <a:lnTo>
                  <a:pt x="56603" y="229787"/>
                </a:lnTo>
                <a:cubicBezTo>
                  <a:pt x="59892" y="231169"/>
                  <a:pt x="63344" y="232128"/>
                  <a:pt x="66874" y="232641"/>
                </a:cubicBezTo>
                <a:lnTo>
                  <a:pt x="63070" y="247865"/>
                </a:lnTo>
                <a:cubicBezTo>
                  <a:pt x="65520" y="248341"/>
                  <a:pt x="67998" y="248659"/>
                  <a:pt x="70489" y="248817"/>
                </a:cubicBezTo>
                <a:lnTo>
                  <a:pt x="70489" y="233117"/>
                </a:lnTo>
                <a:cubicBezTo>
                  <a:pt x="74093" y="233498"/>
                  <a:pt x="77727" y="233498"/>
                  <a:pt x="81331" y="233117"/>
                </a:cubicBezTo>
                <a:lnTo>
                  <a:pt x="81331" y="248817"/>
                </a:lnTo>
                <a:cubicBezTo>
                  <a:pt x="83822" y="248659"/>
                  <a:pt x="86300" y="248341"/>
                  <a:pt x="88750" y="247865"/>
                </a:cubicBezTo>
                <a:lnTo>
                  <a:pt x="84660" y="232641"/>
                </a:lnTo>
                <a:cubicBezTo>
                  <a:pt x="88278" y="232104"/>
                  <a:pt x="91821" y="231146"/>
                  <a:pt x="95217" y="229787"/>
                </a:cubicBezTo>
                <a:lnTo>
                  <a:pt x="99021" y="245011"/>
                </a:lnTo>
                <a:cubicBezTo>
                  <a:pt x="101490" y="244216"/>
                  <a:pt x="103904" y="243263"/>
                  <a:pt x="106250" y="242156"/>
                </a:cubicBezTo>
                <a:lnTo>
                  <a:pt x="98261" y="228550"/>
                </a:lnTo>
                <a:cubicBezTo>
                  <a:pt x="101624" y="227103"/>
                  <a:pt x="104814" y="225284"/>
                  <a:pt x="107772" y="223126"/>
                </a:cubicBezTo>
                <a:lnTo>
                  <a:pt x="115761" y="236733"/>
                </a:lnTo>
                <a:cubicBezTo>
                  <a:pt x="117853" y="235210"/>
                  <a:pt x="119850" y="233688"/>
                  <a:pt x="121657" y="232166"/>
                </a:cubicBezTo>
                <a:lnTo>
                  <a:pt x="110625" y="221033"/>
                </a:lnTo>
                <a:cubicBezTo>
                  <a:pt x="113470" y="218757"/>
                  <a:pt x="116054" y="216172"/>
                  <a:pt x="118329" y="213326"/>
                </a:cubicBezTo>
                <a:lnTo>
                  <a:pt x="129361" y="224458"/>
                </a:lnTo>
                <a:cubicBezTo>
                  <a:pt x="130883" y="222651"/>
                  <a:pt x="132500" y="220557"/>
                  <a:pt x="134022" y="218464"/>
                </a:cubicBezTo>
                <a:lnTo>
                  <a:pt x="120421" y="210567"/>
                </a:lnTo>
                <a:cubicBezTo>
                  <a:pt x="122484" y="207565"/>
                  <a:pt x="124267" y="204380"/>
                  <a:pt x="125747" y="201052"/>
                </a:cubicBezTo>
                <a:lnTo>
                  <a:pt x="139443" y="209044"/>
                </a:lnTo>
                <a:cubicBezTo>
                  <a:pt x="140492" y="206685"/>
                  <a:pt x="141413" y="204271"/>
                  <a:pt x="142201" y="201813"/>
                </a:cubicBezTo>
                <a:lnTo>
                  <a:pt x="127079" y="198007"/>
                </a:lnTo>
                <a:cubicBezTo>
                  <a:pt x="128417" y="194603"/>
                  <a:pt x="129374" y="191060"/>
                  <a:pt x="129932" y="187445"/>
                </a:cubicBezTo>
                <a:lnTo>
                  <a:pt x="145054" y="191537"/>
                </a:lnTo>
                <a:cubicBezTo>
                  <a:pt x="145557" y="189095"/>
                  <a:pt x="145812" y="186608"/>
                  <a:pt x="145815" y="184115"/>
                </a:cubicBezTo>
                <a:lnTo>
                  <a:pt x="130408" y="184115"/>
                </a:lnTo>
                <a:cubicBezTo>
                  <a:pt x="130788" y="180509"/>
                  <a:pt x="130788" y="176874"/>
                  <a:pt x="130408" y="173268"/>
                </a:cubicBezTo>
                <a:lnTo>
                  <a:pt x="146101" y="173268"/>
                </a:lnTo>
                <a:cubicBezTo>
                  <a:pt x="146101" y="170699"/>
                  <a:pt x="145530" y="168130"/>
                  <a:pt x="145054" y="165846"/>
                </a:cubicBezTo>
                <a:lnTo>
                  <a:pt x="129932" y="169938"/>
                </a:lnTo>
                <a:cubicBezTo>
                  <a:pt x="129362" y="166325"/>
                  <a:pt x="128406" y="162784"/>
                  <a:pt x="127079" y="159376"/>
                </a:cubicBezTo>
                <a:lnTo>
                  <a:pt x="142201" y="155285"/>
                </a:lnTo>
                <a:cubicBezTo>
                  <a:pt x="141440" y="153001"/>
                  <a:pt x="140394" y="150622"/>
                  <a:pt x="139443" y="148339"/>
                </a:cubicBezTo>
                <a:lnTo>
                  <a:pt x="125747" y="156331"/>
                </a:lnTo>
                <a:cubicBezTo>
                  <a:pt x="124216" y="153029"/>
                  <a:pt x="122436" y="149848"/>
                  <a:pt x="120421" y="146816"/>
                </a:cubicBezTo>
                <a:lnTo>
                  <a:pt x="134022" y="139109"/>
                </a:lnTo>
                <a:cubicBezTo>
                  <a:pt x="132500" y="137016"/>
                  <a:pt x="130883" y="135018"/>
                  <a:pt x="129361" y="133210"/>
                </a:cubicBezTo>
                <a:lnTo>
                  <a:pt x="118329" y="143962"/>
                </a:lnTo>
                <a:cubicBezTo>
                  <a:pt x="115974" y="141276"/>
                  <a:pt x="113397" y="138793"/>
                  <a:pt x="110625" y="136540"/>
                </a:cubicBezTo>
                <a:lnTo>
                  <a:pt x="121087" y="125503"/>
                </a:lnTo>
                <a:cubicBezTo>
                  <a:pt x="119201" y="123851"/>
                  <a:pt x="117233" y="122295"/>
                  <a:pt x="115190" y="120840"/>
                </a:cubicBezTo>
                <a:lnTo>
                  <a:pt x="107201" y="134447"/>
                </a:lnTo>
                <a:cubicBezTo>
                  <a:pt x="104197" y="132362"/>
                  <a:pt x="101014" y="130547"/>
                  <a:pt x="97690" y="129023"/>
                </a:cubicBezTo>
                <a:lnTo>
                  <a:pt x="105679" y="115417"/>
                </a:lnTo>
                <a:cubicBezTo>
                  <a:pt x="103301" y="114370"/>
                  <a:pt x="101019" y="113419"/>
                  <a:pt x="98451" y="112562"/>
                </a:cubicBezTo>
                <a:lnTo>
                  <a:pt x="94646" y="127786"/>
                </a:lnTo>
                <a:cubicBezTo>
                  <a:pt x="91236" y="126470"/>
                  <a:pt x="87698" y="125514"/>
                  <a:pt x="84089" y="124932"/>
                </a:cubicBezTo>
                <a:lnTo>
                  <a:pt x="88179" y="109803"/>
                </a:lnTo>
                <a:cubicBezTo>
                  <a:pt x="86488" y="109458"/>
                  <a:pt x="84769" y="109267"/>
                  <a:pt x="83043" y="109232"/>
                </a:cubicBezTo>
                <a:cubicBezTo>
                  <a:pt x="85729" y="107026"/>
                  <a:pt x="87325" y="103763"/>
                  <a:pt x="87418" y="100288"/>
                </a:cubicBezTo>
                <a:cubicBezTo>
                  <a:pt x="87430" y="96154"/>
                  <a:pt x="85261" y="92320"/>
                  <a:pt x="81711" y="90202"/>
                </a:cubicBezTo>
                <a:lnTo>
                  <a:pt x="105869" y="81734"/>
                </a:lnTo>
                <a:lnTo>
                  <a:pt x="105869" y="0"/>
                </a:lnTo>
                <a:lnTo>
                  <a:pt x="81236" y="0"/>
                </a:lnTo>
                <a:lnTo>
                  <a:pt x="81236" y="90012"/>
                </a:lnTo>
                <a:lnTo>
                  <a:pt x="69443" y="90012"/>
                </a:lnTo>
                <a:lnTo>
                  <a:pt x="69443" y="0"/>
                </a:lnTo>
                <a:lnTo>
                  <a:pt x="44999" y="0"/>
                </a:lnTo>
                <a:lnTo>
                  <a:pt x="44999" y="81734"/>
                </a:lnTo>
                <a:lnTo>
                  <a:pt x="69157" y="90012"/>
                </a:lnTo>
                <a:cubicBezTo>
                  <a:pt x="65682" y="92278"/>
                  <a:pt x="63575" y="96138"/>
                  <a:pt x="63546" y="100288"/>
                </a:cubicBezTo>
                <a:close/>
                <a:moveTo>
                  <a:pt x="89225" y="103904"/>
                </a:moveTo>
                <a:cubicBezTo>
                  <a:pt x="88701" y="105208"/>
                  <a:pt x="88098" y="106479"/>
                  <a:pt x="87418" y="107710"/>
                </a:cubicBezTo>
                <a:cubicBezTo>
                  <a:pt x="126687" y="113963"/>
                  <a:pt x="153454" y="150880"/>
                  <a:pt x="147203" y="190165"/>
                </a:cubicBezTo>
                <a:cubicBezTo>
                  <a:pt x="140952" y="229451"/>
                  <a:pt x="104051" y="256229"/>
                  <a:pt x="64782" y="249975"/>
                </a:cubicBezTo>
                <a:cubicBezTo>
                  <a:pt x="25513" y="243722"/>
                  <a:pt x="-1253" y="206805"/>
                  <a:pt x="4997" y="167520"/>
                </a:cubicBezTo>
                <a:cubicBezTo>
                  <a:pt x="9894" y="136744"/>
                  <a:pt x="34019" y="112608"/>
                  <a:pt x="64782" y="107710"/>
                </a:cubicBezTo>
                <a:cubicBezTo>
                  <a:pt x="64065" y="106499"/>
                  <a:pt x="63460" y="105225"/>
                  <a:pt x="62975" y="103904"/>
                </a:cubicBezTo>
                <a:cubicBezTo>
                  <a:pt x="21583" y="111155"/>
                  <a:pt x="-6096" y="150603"/>
                  <a:pt x="1153" y="192013"/>
                </a:cubicBezTo>
                <a:cubicBezTo>
                  <a:pt x="8402" y="233423"/>
                  <a:pt x="47833" y="261113"/>
                  <a:pt x="89225" y="253861"/>
                </a:cubicBezTo>
                <a:cubicBezTo>
                  <a:pt x="130617" y="246609"/>
                  <a:pt x="158296" y="207161"/>
                  <a:pt x="151047" y="165752"/>
                </a:cubicBezTo>
                <a:cubicBezTo>
                  <a:pt x="145518" y="134167"/>
                  <a:pt x="120797" y="109435"/>
                  <a:pt x="89225" y="103904"/>
                </a:cubicBezTo>
                <a:close/>
                <a:moveTo>
                  <a:pt x="148859" y="0"/>
                </a:moveTo>
                <a:lnTo>
                  <a:pt x="118234" y="0"/>
                </a:lnTo>
                <a:lnTo>
                  <a:pt x="118234" y="77357"/>
                </a:lnTo>
                <a:lnTo>
                  <a:pt x="148859" y="66795"/>
                </a:lnTo>
                <a:close/>
              </a:path>
            </a:pathLst>
          </a:custGeom>
          <a:solidFill>
            <a:schemeClr val="tx2"/>
          </a:solidFill>
          <a:ln w="9511"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490457CC-C6A3-814E-BBDB-DDFBC3451520}"/>
              </a:ext>
            </a:extLst>
          </p:cNvPr>
          <p:cNvSpPr>
            <a:spLocks noChangeAspect="1"/>
          </p:cNvSpPr>
          <p:nvPr/>
        </p:nvSpPr>
        <p:spPr>
          <a:xfrm>
            <a:off x="6495078" y="667842"/>
            <a:ext cx="239510" cy="357011"/>
          </a:xfrm>
          <a:custGeom>
            <a:avLst/>
            <a:gdLst>
              <a:gd name="connsiteX0" fmla="*/ 165490 w 179947"/>
              <a:gd name="connsiteY0" fmla="*/ 0 h 268227"/>
              <a:gd name="connsiteX1" fmla="*/ 14362 w 179947"/>
              <a:gd name="connsiteY1" fmla="*/ 0 h 268227"/>
              <a:gd name="connsiteX2" fmla="*/ 0 w 179947"/>
              <a:gd name="connsiteY2" fmla="*/ 14367 h 268227"/>
              <a:gd name="connsiteX3" fmla="*/ 0 w 179947"/>
              <a:gd name="connsiteY3" fmla="*/ 14463 h 268227"/>
              <a:gd name="connsiteX4" fmla="*/ 0 w 179947"/>
              <a:gd name="connsiteY4" fmla="*/ 253860 h 268227"/>
              <a:gd name="connsiteX5" fmla="*/ 14171 w 179947"/>
              <a:gd name="connsiteY5" fmla="*/ 268227 h 268227"/>
              <a:gd name="connsiteX6" fmla="*/ 14362 w 179947"/>
              <a:gd name="connsiteY6" fmla="*/ 268227 h 268227"/>
              <a:gd name="connsiteX7" fmla="*/ 165490 w 179947"/>
              <a:gd name="connsiteY7" fmla="*/ 268227 h 268227"/>
              <a:gd name="connsiteX8" fmla="*/ 179947 w 179947"/>
              <a:gd name="connsiteY8" fmla="*/ 253955 h 268227"/>
              <a:gd name="connsiteX9" fmla="*/ 179947 w 179947"/>
              <a:gd name="connsiteY9" fmla="*/ 253860 h 268227"/>
              <a:gd name="connsiteX10" fmla="*/ 179947 w 179947"/>
              <a:gd name="connsiteY10" fmla="*/ 14463 h 268227"/>
              <a:gd name="connsiteX11" fmla="*/ 165491 w 179947"/>
              <a:gd name="connsiteY11" fmla="*/ 0 h 268227"/>
              <a:gd name="connsiteX12" fmla="*/ 64009 w 179947"/>
              <a:gd name="connsiteY12" fmla="*/ 163087 h 268227"/>
              <a:gd name="connsiteX13" fmla="*/ 83031 w 179947"/>
              <a:gd name="connsiteY13" fmla="*/ 156902 h 268227"/>
              <a:gd name="connsiteX14" fmla="*/ 53737 w 179947"/>
              <a:gd name="connsiteY14" fmla="*/ 182878 h 268227"/>
              <a:gd name="connsiteX15" fmla="*/ 53737 w 179947"/>
              <a:gd name="connsiteY15" fmla="*/ 191061 h 268227"/>
              <a:gd name="connsiteX16" fmla="*/ 126781 w 179947"/>
              <a:gd name="connsiteY16" fmla="*/ 191061 h 268227"/>
              <a:gd name="connsiteX17" fmla="*/ 126781 w 179947"/>
              <a:gd name="connsiteY17" fmla="*/ 182783 h 268227"/>
              <a:gd name="connsiteX18" fmla="*/ 97677 w 179947"/>
              <a:gd name="connsiteY18" fmla="*/ 156807 h 268227"/>
              <a:gd name="connsiteX19" fmla="*/ 116699 w 179947"/>
              <a:gd name="connsiteY19" fmla="*/ 162992 h 268227"/>
              <a:gd name="connsiteX20" fmla="*/ 147800 w 179947"/>
              <a:gd name="connsiteY20" fmla="*/ 134447 h 268227"/>
              <a:gd name="connsiteX21" fmla="*/ 121835 w 179947"/>
              <a:gd name="connsiteY21" fmla="*/ 105902 h 268227"/>
              <a:gd name="connsiteX22" fmla="*/ 121835 w 179947"/>
              <a:gd name="connsiteY22" fmla="*/ 105902 h 268227"/>
              <a:gd name="connsiteX23" fmla="*/ 90735 w 179947"/>
              <a:gd name="connsiteY23" fmla="*/ 74312 h 268227"/>
              <a:gd name="connsiteX24" fmla="*/ 59158 w 179947"/>
              <a:gd name="connsiteY24" fmla="*/ 105426 h 268227"/>
              <a:gd name="connsiteX25" fmla="*/ 59158 w 179947"/>
              <a:gd name="connsiteY25" fmla="*/ 105426 h 268227"/>
              <a:gd name="connsiteX26" fmla="*/ 33193 w 179947"/>
              <a:gd name="connsiteY26" fmla="*/ 133971 h 268227"/>
              <a:gd name="connsiteX27" fmla="*/ 64294 w 179947"/>
              <a:gd name="connsiteY27" fmla="*/ 162516 h 26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9947" h="268227">
                <a:moveTo>
                  <a:pt x="165490" y="0"/>
                </a:moveTo>
                <a:lnTo>
                  <a:pt x="14362" y="0"/>
                </a:lnTo>
                <a:cubicBezTo>
                  <a:pt x="6430" y="0"/>
                  <a:pt x="0" y="6432"/>
                  <a:pt x="0" y="14367"/>
                </a:cubicBezTo>
                <a:cubicBezTo>
                  <a:pt x="0" y="14399"/>
                  <a:pt x="0" y="14431"/>
                  <a:pt x="0" y="14463"/>
                </a:cubicBezTo>
                <a:lnTo>
                  <a:pt x="0" y="253860"/>
                </a:lnTo>
                <a:cubicBezTo>
                  <a:pt x="-52" y="261742"/>
                  <a:pt x="6292" y="268175"/>
                  <a:pt x="14171" y="268227"/>
                </a:cubicBezTo>
                <a:cubicBezTo>
                  <a:pt x="14235" y="268228"/>
                  <a:pt x="14298" y="268228"/>
                  <a:pt x="14362" y="268227"/>
                </a:cubicBezTo>
                <a:lnTo>
                  <a:pt x="165490" y="268227"/>
                </a:lnTo>
                <a:cubicBezTo>
                  <a:pt x="173422" y="268280"/>
                  <a:pt x="179894" y="261890"/>
                  <a:pt x="179947" y="253955"/>
                </a:cubicBezTo>
                <a:cubicBezTo>
                  <a:pt x="179947" y="253923"/>
                  <a:pt x="179947" y="253892"/>
                  <a:pt x="179947" y="253860"/>
                </a:cubicBezTo>
                <a:lnTo>
                  <a:pt x="179947" y="14463"/>
                </a:lnTo>
                <a:cubicBezTo>
                  <a:pt x="179947" y="6475"/>
                  <a:pt x="173475" y="0"/>
                  <a:pt x="165491" y="0"/>
                </a:cubicBezTo>
                <a:close/>
                <a:moveTo>
                  <a:pt x="64009" y="163087"/>
                </a:moveTo>
                <a:cubicBezTo>
                  <a:pt x="70856" y="163170"/>
                  <a:pt x="77540" y="160996"/>
                  <a:pt x="83031" y="156902"/>
                </a:cubicBezTo>
                <a:cubicBezTo>
                  <a:pt x="85884" y="180785"/>
                  <a:pt x="52215" y="183925"/>
                  <a:pt x="53737" y="182878"/>
                </a:cubicBezTo>
                <a:lnTo>
                  <a:pt x="53737" y="191061"/>
                </a:lnTo>
                <a:lnTo>
                  <a:pt x="126781" y="191061"/>
                </a:lnTo>
                <a:lnTo>
                  <a:pt x="126781" y="182783"/>
                </a:lnTo>
                <a:cubicBezTo>
                  <a:pt x="128017" y="183544"/>
                  <a:pt x="95110" y="180975"/>
                  <a:pt x="97677" y="156807"/>
                </a:cubicBezTo>
                <a:cubicBezTo>
                  <a:pt x="103214" y="160810"/>
                  <a:pt x="109868" y="162974"/>
                  <a:pt x="116699" y="162992"/>
                </a:cubicBezTo>
                <a:cubicBezTo>
                  <a:pt x="133143" y="163637"/>
                  <a:pt x="147029" y="150892"/>
                  <a:pt x="147800" y="134447"/>
                </a:cubicBezTo>
                <a:cubicBezTo>
                  <a:pt x="147352" y="119834"/>
                  <a:pt x="136335" y="107722"/>
                  <a:pt x="121835" y="105902"/>
                </a:cubicBezTo>
                <a:lnTo>
                  <a:pt x="121835" y="105902"/>
                </a:lnTo>
                <a:cubicBezTo>
                  <a:pt x="121967" y="88587"/>
                  <a:pt x="108042" y="74443"/>
                  <a:pt x="90735" y="74312"/>
                </a:cubicBezTo>
                <a:cubicBezTo>
                  <a:pt x="73427" y="74181"/>
                  <a:pt x="59290" y="88111"/>
                  <a:pt x="59158" y="105426"/>
                </a:cubicBezTo>
                <a:lnTo>
                  <a:pt x="59158" y="105426"/>
                </a:lnTo>
                <a:cubicBezTo>
                  <a:pt x="44658" y="107247"/>
                  <a:pt x="33642" y="119358"/>
                  <a:pt x="33193" y="133971"/>
                </a:cubicBezTo>
                <a:cubicBezTo>
                  <a:pt x="33964" y="150416"/>
                  <a:pt x="47850" y="163161"/>
                  <a:pt x="64294" y="162516"/>
                </a:cubicBezTo>
                <a:close/>
              </a:path>
            </a:pathLst>
          </a:custGeom>
          <a:solidFill>
            <a:schemeClr val="tx2"/>
          </a:solidFill>
          <a:ln w="9511" cap="flat">
            <a:noFill/>
            <a:prstDash val="solid"/>
            <a:miter/>
          </a:ln>
        </p:spPr>
        <p:txBody>
          <a:bodyPr rtlCol="0" anchor="ctr"/>
          <a:lstStyle/>
          <a:p>
            <a:endParaRPr lang="en-EG"/>
          </a:p>
        </p:txBody>
      </p:sp>
      <p:sp>
        <p:nvSpPr>
          <p:cNvPr id="85" name="Freeform 84">
            <a:extLst>
              <a:ext uri="{FF2B5EF4-FFF2-40B4-BE49-F238E27FC236}">
                <a16:creationId xmlns:a16="http://schemas.microsoft.com/office/drawing/2014/main" id="{F27EF8C1-7208-2149-85A9-5AC354AE3AD1}"/>
              </a:ext>
            </a:extLst>
          </p:cNvPr>
          <p:cNvSpPr>
            <a:spLocks noChangeAspect="1"/>
          </p:cNvSpPr>
          <p:nvPr/>
        </p:nvSpPr>
        <p:spPr>
          <a:xfrm>
            <a:off x="6528032" y="4093030"/>
            <a:ext cx="173450" cy="319650"/>
          </a:xfrm>
          <a:custGeom>
            <a:avLst/>
            <a:gdLst>
              <a:gd name="connsiteX0" fmla="*/ 88631 w 130315"/>
              <a:gd name="connsiteY0" fmla="*/ 90012 h 240158"/>
              <a:gd name="connsiteX1" fmla="*/ 80642 w 130315"/>
              <a:gd name="connsiteY1" fmla="*/ 92010 h 240158"/>
              <a:gd name="connsiteX2" fmla="*/ 77789 w 130315"/>
              <a:gd name="connsiteY2" fmla="*/ 15129 h 240158"/>
              <a:gd name="connsiteX3" fmla="*/ 66853 w 130315"/>
              <a:gd name="connsiteY3" fmla="*/ 3807 h 240158"/>
              <a:gd name="connsiteX4" fmla="*/ 66756 w 130315"/>
              <a:gd name="connsiteY4" fmla="*/ 3806 h 240158"/>
              <a:gd name="connsiteX5" fmla="*/ 50017 w 130315"/>
              <a:gd name="connsiteY5" fmla="*/ 0 h 240158"/>
              <a:gd name="connsiteX6" fmla="*/ 42123 w 130315"/>
              <a:gd name="connsiteY6" fmla="*/ 7993 h 240158"/>
              <a:gd name="connsiteX7" fmla="*/ 48649 w 130315"/>
              <a:gd name="connsiteY7" fmla="*/ 19758 h 240158"/>
              <a:gd name="connsiteX8" fmla="*/ 50302 w 130315"/>
              <a:gd name="connsiteY8" fmla="*/ 20076 h 240158"/>
              <a:gd name="connsiteX9" fmla="*/ 68278 w 130315"/>
              <a:gd name="connsiteY9" fmla="*/ 21028 h 240158"/>
              <a:gd name="connsiteX10" fmla="*/ 71416 w 130315"/>
              <a:gd name="connsiteY10" fmla="*/ 94103 h 240158"/>
              <a:gd name="connsiteX11" fmla="*/ 58291 w 130315"/>
              <a:gd name="connsiteY11" fmla="*/ 97148 h 240158"/>
              <a:gd name="connsiteX12" fmla="*/ 36416 w 130315"/>
              <a:gd name="connsiteY12" fmla="*/ 38060 h 240158"/>
              <a:gd name="connsiteX13" fmla="*/ 22245 w 130315"/>
              <a:gd name="connsiteY13" fmla="*/ 30543 h 240158"/>
              <a:gd name="connsiteX14" fmla="*/ 5315 w 130315"/>
              <a:gd name="connsiteY14" fmla="*/ 32161 h 240158"/>
              <a:gd name="connsiteX15" fmla="*/ 179 w 130315"/>
              <a:gd name="connsiteY15" fmla="*/ 41676 h 240158"/>
              <a:gd name="connsiteX16" fmla="*/ 9454 w 130315"/>
              <a:gd name="connsiteY16" fmla="*/ 51422 h 240158"/>
              <a:gd name="connsiteX17" fmla="*/ 11783 w 130315"/>
              <a:gd name="connsiteY17" fmla="*/ 51191 h 240158"/>
              <a:gd name="connsiteX18" fmla="*/ 29188 w 130315"/>
              <a:gd name="connsiteY18" fmla="*/ 46528 h 240158"/>
              <a:gd name="connsiteX19" fmla="*/ 48970 w 130315"/>
              <a:gd name="connsiteY19" fmla="*/ 99241 h 240158"/>
              <a:gd name="connsiteX20" fmla="*/ 46212 w 130315"/>
              <a:gd name="connsiteY20" fmla="*/ 100003 h 240158"/>
              <a:gd name="connsiteX21" fmla="*/ 34324 w 130315"/>
              <a:gd name="connsiteY21" fmla="*/ 109518 h 240158"/>
              <a:gd name="connsiteX22" fmla="*/ 12258 w 130315"/>
              <a:gd name="connsiteY22" fmla="*/ 161184 h 240158"/>
              <a:gd name="connsiteX23" fmla="*/ 34133 w 130315"/>
              <a:gd name="connsiteY23" fmla="*/ 209805 h 240158"/>
              <a:gd name="connsiteX24" fmla="*/ 34133 w 130315"/>
              <a:gd name="connsiteY24" fmla="*/ 227884 h 240158"/>
              <a:gd name="connsiteX25" fmla="*/ 45828 w 130315"/>
              <a:gd name="connsiteY25" fmla="*/ 240155 h 240158"/>
              <a:gd name="connsiteX26" fmla="*/ 46213 w 130315"/>
              <a:gd name="connsiteY26" fmla="*/ 240158 h 240158"/>
              <a:gd name="connsiteX27" fmla="*/ 98903 w 130315"/>
              <a:gd name="connsiteY27" fmla="*/ 240158 h 240158"/>
              <a:gd name="connsiteX28" fmla="*/ 110983 w 130315"/>
              <a:gd name="connsiteY28" fmla="*/ 228076 h 240158"/>
              <a:gd name="connsiteX29" fmla="*/ 110982 w 130315"/>
              <a:gd name="connsiteY29" fmla="*/ 227884 h 240158"/>
              <a:gd name="connsiteX30" fmla="*/ 110982 w 130315"/>
              <a:gd name="connsiteY30" fmla="*/ 225791 h 240158"/>
              <a:gd name="connsiteX31" fmla="*/ 122300 w 130315"/>
              <a:gd name="connsiteY31" fmla="*/ 225791 h 240158"/>
              <a:gd name="connsiteX32" fmla="*/ 130004 w 130315"/>
              <a:gd name="connsiteY32" fmla="*/ 220082 h 240158"/>
              <a:gd name="connsiteX33" fmla="*/ 124107 w 130315"/>
              <a:gd name="connsiteY33" fmla="*/ 220082 h 240158"/>
              <a:gd name="connsiteX34" fmla="*/ 124107 w 130315"/>
              <a:gd name="connsiteY34" fmla="*/ 168986 h 240158"/>
              <a:gd name="connsiteX35" fmla="*/ 130004 w 130315"/>
              <a:gd name="connsiteY35" fmla="*/ 168986 h 240158"/>
              <a:gd name="connsiteX36" fmla="*/ 122300 w 130315"/>
              <a:gd name="connsiteY36" fmla="*/ 163277 h 240158"/>
              <a:gd name="connsiteX37" fmla="*/ 110982 w 130315"/>
              <a:gd name="connsiteY37" fmla="*/ 163277 h 240158"/>
              <a:gd name="connsiteX38" fmla="*/ 110982 w 130315"/>
              <a:gd name="connsiteY38" fmla="*/ 133685 h 240158"/>
              <a:gd name="connsiteX39" fmla="*/ 114311 w 130315"/>
              <a:gd name="connsiteY39" fmla="*/ 133685 h 240158"/>
              <a:gd name="connsiteX40" fmla="*/ 122584 w 130315"/>
              <a:gd name="connsiteY40" fmla="*/ 125598 h 240158"/>
              <a:gd name="connsiteX41" fmla="*/ 122585 w 130315"/>
              <a:gd name="connsiteY41" fmla="*/ 125502 h 240158"/>
              <a:gd name="connsiteX42" fmla="*/ 122585 w 130315"/>
              <a:gd name="connsiteY42" fmla="*/ 105140 h 240158"/>
              <a:gd name="connsiteX43" fmla="*/ 114406 w 130315"/>
              <a:gd name="connsiteY43" fmla="*/ 96957 h 240158"/>
              <a:gd name="connsiteX44" fmla="*/ 114310 w 130315"/>
              <a:gd name="connsiteY44" fmla="*/ 96958 h 240158"/>
              <a:gd name="connsiteX45" fmla="*/ 110506 w 130315"/>
              <a:gd name="connsiteY45" fmla="*/ 96958 h 240158"/>
              <a:gd name="connsiteX46" fmla="*/ 104895 w 130315"/>
              <a:gd name="connsiteY46" fmla="*/ 89441 h 240158"/>
              <a:gd name="connsiteX47" fmla="*/ 130289 w 130315"/>
              <a:gd name="connsiteY47" fmla="*/ 218559 h 240158"/>
              <a:gd name="connsiteX48" fmla="*/ 130289 w 130315"/>
              <a:gd name="connsiteY48" fmla="*/ 217798 h 240158"/>
              <a:gd name="connsiteX49" fmla="*/ 130289 w 130315"/>
              <a:gd name="connsiteY49" fmla="*/ 171555 h 240158"/>
              <a:gd name="connsiteX50" fmla="*/ 130289 w 130315"/>
              <a:gd name="connsiteY50" fmla="*/ 170509 h 240158"/>
              <a:gd name="connsiteX51" fmla="*/ 125629 w 130315"/>
              <a:gd name="connsiteY51" fmla="*/ 170508 h 240158"/>
              <a:gd name="connsiteX52" fmla="*/ 125629 w 130315"/>
              <a:gd name="connsiteY52" fmla="*/ 218559 h 240158"/>
              <a:gd name="connsiteX53" fmla="*/ 34419 w 130315"/>
              <a:gd name="connsiteY53" fmla="*/ 191346 h 240158"/>
              <a:gd name="connsiteX54" fmla="*/ 24908 w 130315"/>
              <a:gd name="connsiteY54" fmla="*/ 160232 h 240158"/>
              <a:gd name="connsiteX55" fmla="*/ 34419 w 130315"/>
              <a:gd name="connsiteY55" fmla="*/ 123124 h 24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30315" h="240158">
                <a:moveTo>
                  <a:pt x="88631" y="90012"/>
                </a:moveTo>
                <a:lnTo>
                  <a:pt x="80642" y="92010"/>
                </a:lnTo>
                <a:lnTo>
                  <a:pt x="77789" y="15129"/>
                </a:lnTo>
                <a:cubicBezTo>
                  <a:pt x="77894" y="8981"/>
                  <a:pt x="72998" y="3913"/>
                  <a:pt x="66853" y="3807"/>
                </a:cubicBezTo>
                <a:cubicBezTo>
                  <a:pt x="66821" y="3807"/>
                  <a:pt x="66788" y="3806"/>
                  <a:pt x="66756" y="3806"/>
                </a:cubicBezTo>
                <a:lnTo>
                  <a:pt x="50017" y="0"/>
                </a:lnTo>
                <a:cubicBezTo>
                  <a:pt x="45642" y="0"/>
                  <a:pt x="43074" y="3616"/>
                  <a:pt x="42123" y="7993"/>
                </a:cubicBezTo>
                <a:cubicBezTo>
                  <a:pt x="40677" y="13045"/>
                  <a:pt x="43599" y="18312"/>
                  <a:pt x="48649" y="19758"/>
                </a:cubicBezTo>
                <a:cubicBezTo>
                  <a:pt x="49190" y="19913"/>
                  <a:pt x="49743" y="20020"/>
                  <a:pt x="50302" y="20076"/>
                </a:cubicBezTo>
                <a:lnTo>
                  <a:pt x="68278" y="21028"/>
                </a:lnTo>
                <a:lnTo>
                  <a:pt x="71416" y="94103"/>
                </a:lnTo>
                <a:lnTo>
                  <a:pt x="58291" y="97148"/>
                </a:lnTo>
                <a:lnTo>
                  <a:pt x="36416" y="38060"/>
                </a:lnTo>
                <a:cubicBezTo>
                  <a:pt x="34503" y="32131"/>
                  <a:pt x="28223" y="28800"/>
                  <a:pt x="22245" y="30543"/>
                </a:cubicBezTo>
                <a:lnTo>
                  <a:pt x="5315" y="32161"/>
                </a:lnTo>
                <a:cubicBezTo>
                  <a:pt x="1511" y="33653"/>
                  <a:pt x="-660" y="37675"/>
                  <a:pt x="179" y="41676"/>
                </a:cubicBezTo>
                <a:cubicBezTo>
                  <a:pt x="50" y="46929"/>
                  <a:pt x="4203" y="51293"/>
                  <a:pt x="9454" y="51422"/>
                </a:cubicBezTo>
                <a:cubicBezTo>
                  <a:pt x="10237" y="51441"/>
                  <a:pt x="11019" y="51363"/>
                  <a:pt x="11783" y="51191"/>
                </a:cubicBezTo>
                <a:lnTo>
                  <a:pt x="29188" y="46528"/>
                </a:lnTo>
                <a:lnTo>
                  <a:pt x="48970" y="99241"/>
                </a:lnTo>
                <a:lnTo>
                  <a:pt x="46212" y="100003"/>
                </a:lnTo>
                <a:cubicBezTo>
                  <a:pt x="40536" y="100068"/>
                  <a:pt x="35633" y="103992"/>
                  <a:pt x="34324" y="109518"/>
                </a:cubicBezTo>
                <a:cubicBezTo>
                  <a:pt x="28427" y="111040"/>
                  <a:pt x="9215" y="119603"/>
                  <a:pt x="12258" y="161184"/>
                </a:cubicBezTo>
                <a:cubicBezTo>
                  <a:pt x="12465" y="179731"/>
                  <a:pt x="20393" y="197353"/>
                  <a:pt x="34133" y="209805"/>
                </a:cubicBezTo>
                <a:lnTo>
                  <a:pt x="34133" y="227884"/>
                </a:lnTo>
                <a:cubicBezTo>
                  <a:pt x="33976" y="234503"/>
                  <a:pt x="39211" y="239997"/>
                  <a:pt x="45828" y="240155"/>
                </a:cubicBezTo>
                <a:cubicBezTo>
                  <a:pt x="45956" y="240158"/>
                  <a:pt x="46085" y="240159"/>
                  <a:pt x="46213" y="240158"/>
                </a:cubicBezTo>
                <a:lnTo>
                  <a:pt x="98903" y="240158"/>
                </a:lnTo>
                <a:cubicBezTo>
                  <a:pt x="105574" y="240159"/>
                  <a:pt x="110983" y="234749"/>
                  <a:pt x="110983" y="228076"/>
                </a:cubicBezTo>
                <a:cubicBezTo>
                  <a:pt x="110983" y="228012"/>
                  <a:pt x="110983" y="227948"/>
                  <a:pt x="110982" y="227884"/>
                </a:cubicBezTo>
                <a:lnTo>
                  <a:pt x="110982" y="225791"/>
                </a:lnTo>
                <a:lnTo>
                  <a:pt x="122300" y="225791"/>
                </a:lnTo>
                <a:cubicBezTo>
                  <a:pt x="125850" y="225812"/>
                  <a:pt x="128989" y="223486"/>
                  <a:pt x="130004" y="220082"/>
                </a:cubicBezTo>
                <a:lnTo>
                  <a:pt x="124107" y="220082"/>
                </a:lnTo>
                <a:lnTo>
                  <a:pt x="124107" y="168986"/>
                </a:lnTo>
                <a:lnTo>
                  <a:pt x="130004" y="168986"/>
                </a:lnTo>
                <a:cubicBezTo>
                  <a:pt x="128989" y="165582"/>
                  <a:pt x="125850" y="163256"/>
                  <a:pt x="122300" y="163277"/>
                </a:cubicBezTo>
                <a:lnTo>
                  <a:pt x="110982" y="163277"/>
                </a:lnTo>
                <a:lnTo>
                  <a:pt x="110982" y="133685"/>
                </a:lnTo>
                <a:lnTo>
                  <a:pt x="114311" y="133685"/>
                </a:lnTo>
                <a:cubicBezTo>
                  <a:pt x="118828" y="133738"/>
                  <a:pt x="122532" y="130117"/>
                  <a:pt x="122584" y="125598"/>
                </a:cubicBezTo>
                <a:cubicBezTo>
                  <a:pt x="122585" y="125566"/>
                  <a:pt x="122585" y="125534"/>
                  <a:pt x="122585" y="125502"/>
                </a:cubicBezTo>
                <a:lnTo>
                  <a:pt x="122585" y="105140"/>
                </a:lnTo>
                <a:cubicBezTo>
                  <a:pt x="122585" y="100621"/>
                  <a:pt x="118923" y="96957"/>
                  <a:pt x="114406" y="96957"/>
                </a:cubicBezTo>
                <a:cubicBezTo>
                  <a:pt x="114374" y="96957"/>
                  <a:pt x="114342" y="96957"/>
                  <a:pt x="114310" y="96958"/>
                </a:cubicBezTo>
                <a:lnTo>
                  <a:pt x="110506" y="96958"/>
                </a:lnTo>
                <a:cubicBezTo>
                  <a:pt x="109705" y="93807"/>
                  <a:pt x="107686" y="91104"/>
                  <a:pt x="104895" y="89441"/>
                </a:cubicBezTo>
                <a:close/>
                <a:moveTo>
                  <a:pt x="130289" y="218559"/>
                </a:moveTo>
                <a:cubicBezTo>
                  <a:pt x="130289" y="218559"/>
                  <a:pt x="130289" y="218083"/>
                  <a:pt x="130289" y="217798"/>
                </a:cubicBezTo>
                <a:lnTo>
                  <a:pt x="130289" y="171555"/>
                </a:lnTo>
                <a:cubicBezTo>
                  <a:pt x="130325" y="171207"/>
                  <a:pt x="130325" y="170857"/>
                  <a:pt x="130289" y="170509"/>
                </a:cubicBezTo>
                <a:lnTo>
                  <a:pt x="125629" y="170508"/>
                </a:lnTo>
                <a:lnTo>
                  <a:pt x="125629" y="218559"/>
                </a:lnTo>
                <a:close/>
                <a:moveTo>
                  <a:pt x="34419" y="191346"/>
                </a:moveTo>
                <a:cubicBezTo>
                  <a:pt x="28596" y="181980"/>
                  <a:pt x="25317" y="171255"/>
                  <a:pt x="24908" y="160232"/>
                </a:cubicBezTo>
                <a:cubicBezTo>
                  <a:pt x="23101" y="135208"/>
                  <a:pt x="30044" y="126264"/>
                  <a:pt x="34419" y="123124"/>
                </a:cubicBezTo>
                <a:close/>
              </a:path>
            </a:pathLst>
          </a:custGeom>
          <a:solidFill>
            <a:schemeClr val="tx2"/>
          </a:solidFill>
          <a:ln w="9511"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699B3040-E52F-4544-8B27-F3264E16F06C}"/>
              </a:ext>
            </a:extLst>
          </p:cNvPr>
          <p:cNvSpPr>
            <a:spLocks noChangeAspect="1"/>
          </p:cNvSpPr>
          <p:nvPr/>
        </p:nvSpPr>
        <p:spPr>
          <a:xfrm>
            <a:off x="6392794" y="4756310"/>
            <a:ext cx="444089" cy="128747"/>
          </a:xfrm>
          <a:custGeom>
            <a:avLst/>
            <a:gdLst>
              <a:gd name="connsiteX0" fmla="*/ 327461 w 333650"/>
              <a:gd name="connsiteY0" fmla="*/ 84358 h 96730"/>
              <a:gd name="connsiteX1" fmla="*/ 324608 w 333650"/>
              <a:gd name="connsiteY1" fmla="*/ 55813 h 96730"/>
              <a:gd name="connsiteX2" fmla="*/ 288181 w 333650"/>
              <a:gd name="connsiteY2" fmla="*/ 39352 h 96730"/>
              <a:gd name="connsiteX3" fmla="*/ 279907 w 333650"/>
              <a:gd name="connsiteY3" fmla="*/ 34690 h 96730"/>
              <a:gd name="connsiteX4" fmla="*/ 279146 w 333650"/>
              <a:gd name="connsiteY4" fmla="*/ 34690 h 96730"/>
              <a:gd name="connsiteX5" fmla="*/ 230069 w 333650"/>
              <a:gd name="connsiteY5" fmla="*/ 30884 h 96730"/>
              <a:gd name="connsiteX6" fmla="*/ 208955 w 333650"/>
              <a:gd name="connsiteY6" fmla="*/ 19846 h 96730"/>
              <a:gd name="connsiteX7" fmla="*/ 133628 w 333650"/>
              <a:gd name="connsiteY7" fmla="*/ 245 h 96730"/>
              <a:gd name="connsiteX8" fmla="*/ 40326 w 333650"/>
              <a:gd name="connsiteY8" fmla="*/ 24223 h 96730"/>
              <a:gd name="connsiteX9" fmla="*/ 32622 w 333650"/>
              <a:gd name="connsiteY9" fmla="*/ 24699 h 96730"/>
              <a:gd name="connsiteX10" fmla="*/ 25965 w 333650"/>
              <a:gd name="connsiteY10" fmla="*/ 15660 h 96730"/>
              <a:gd name="connsiteX11" fmla="*/ 33383 w 333650"/>
              <a:gd name="connsiteY11" fmla="*/ 16706 h 96730"/>
              <a:gd name="connsiteX12" fmla="*/ 36427 w 333650"/>
              <a:gd name="connsiteY12" fmla="*/ 13091 h 96730"/>
              <a:gd name="connsiteX13" fmla="*/ 28723 w 333650"/>
              <a:gd name="connsiteY13" fmla="*/ 8238 h 96730"/>
              <a:gd name="connsiteX14" fmla="*/ 4090 w 333650"/>
              <a:gd name="connsiteY14" fmla="*/ 5669 h 96730"/>
              <a:gd name="connsiteX15" fmla="*/ 951 w 333650"/>
              <a:gd name="connsiteY15" fmla="*/ 9285 h 96730"/>
              <a:gd name="connsiteX16" fmla="*/ 8655 w 333650"/>
              <a:gd name="connsiteY16" fmla="*/ 13852 h 96730"/>
              <a:gd name="connsiteX17" fmla="*/ 12554 w 333650"/>
              <a:gd name="connsiteY17" fmla="*/ 14423 h 96730"/>
              <a:gd name="connsiteX18" fmla="*/ 21019 w 333650"/>
              <a:gd name="connsiteY18" fmla="*/ 25745 h 96730"/>
              <a:gd name="connsiteX19" fmla="*/ 6657 w 333650"/>
              <a:gd name="connsiteY19" fmla="*/ 30313 h 96730"/>
              <a:gd name="connsiteX20" fmla="*/ 3804 w 333650"/>
              <a:gd name="connsiteY20" fmla="*/ 54290 h 96730"/>
              <a:gd name="connsiteX21" fmla="*/ 0 w 333650"/>
              <a:gd name="connsiteY21" fmla="*/ 51151 h 96730"/>
              <a:gd name="connsiteX22" fmla="*/ 0 w 333650"/>
              <a:gd name="connsiteY22" fmla="*/ 70181 h 96730"/>
              <a:gd name="connsiteX23" fmla="*/ 2283 w 333650"/>
              <a:gd name="connsiteY23" fmla="*/ 73225 h 96730"/>
              <a:gd name="connsiteX24" fmla="*/ 4850 w 333650"/>
              <a:gd name="connsiteY24" fmla="*/ 80933 h 96730"/>
              <a:gd name="connsiteX25" fmla="*/ 26916 w 333650"/>
              <a:gd name="connsiteY25" fmla="*/ 88164 h 96730"/>
              <a:gd name="connsiteX26" fmla="*/ 48315 w 333650"/>
              <a:gd name="connsiteY26" fmla="*/ 83787 h 96730"/>
              <a:gd name="connsiteX27" fmla="*/ 46984 w 333650"/>
              <a:gd name="connsiteY27" fmla="*/ 81504 h 96730"/>
              <a:gd name="connsiteX28" fmla="*/ 45938 w 333650"/>
              <a:gd name="connsiteY28" fmla="*/ 78934 h 96730"/>
              <a:gd name="connsiteX29" fmla="*/ 44701 w 333650"/>
              <a:gd name="connsiteY29" fmla="*/ 70657 h 96730"/>
              <a:gd name="connsiteX30" fmla="*/ 70712 w 333650"/>
              <a:gd name="connsiteY30" fmla="*/ 44158 h 96730"/>
              <a:gd name="connsiteX31" fmla="*/ 97199 w 333650"/>
              <a:gd name="connsiteY31" fmla="*/ 70180 h 96730"/>
              <a:gd name="connsiteX32" fmla="*/ 91210 w 333650"/>
              <a:gd name="connsiteY32" fmla="*/ 87118 h 96730"/>
              <a:gd name="connsiteX33" fmla="*/ 88642 w 333650"/>
              <a:gd name="connsiteY33" fmla="*/ 89972 h 96730"/>
              <a:gd name="connsiteX34" fmla="*/ 85313 w 333650"/>
              <a:gd name="connsiteY34" fmla="*/ 92541 h 96730"/>
              <a:gd name="connsiteX35" fmla="*/ 259363 w 333650"/>
              <a:gd name="connsiteY35" fmla="*/ 94349 h 96730"/>
              <a:gd name="connsiteX36" fmla="*/ 257080 w 333650"/>
              <a:gd name="connsiteY36" fmla="*/ 91780 h 96730"/>
              <a:gd name="connsiteX37" fmla="*/ 255273 w 333650"/>
              <a:gd name="connsiteY37" fmla="*/ 88925 h 96730"/>
              <a:gd name="connsiteX38" fmla="*/ 251659 w 333650"/>
              <a:gd name="connsiteY38" fmla="*/ 75795 h 96730"/>
              <a:gd name="connsiteX39" fmla="*/ 276282 w 333650"/>
              <a:gd name="connsiteY39" fmla="*/ 48001 h 96730"/>
              <a:gd name="connsiteX40" fmla="*/ 304064 w 333650"/>
              <a:gd name="connsiteY40" fmla="*/ 72635 h 96730"/>
              <a:gd name="connsiteX41" fmla="*/ 304064 w 333650"/>
              <a:gd name="connsiteY41" fmla="*/ 75795 h 96730"/>
              <a:gd name="connsiteX42" fmla="*/ 299689 w 333650"/>
              <a:gd name="connsiteY42" fmla="*/ 90257 h 96730"/>
              <a:gd name="connsiteX43" fmla="*/ 297692 w 333650"/>
              <a:gd name="connsiteY43" fmla="*/ 92826 h 96730"/>
              <a:gd name="connsiteX44" fmla="*/ 295124 w 333650"/>
              <a:gd name="connsiteY44" fmla="*/ 95395 h 96730"/>
              <a:gd name="connsiteX45" fmla="*/ 308915 w 333650"/>
              <a:gd name="connsiteY45" fmla="*/ 95395 h 96730"/>
              <a:gd name="connsiteX46" fmla="*/ 333643 w 333650"/>
              <a:gd name="connsiteY46" fmla="*/ 90257 h 96730"/>
              <a:gd name="connsiteX47" fmla="*/ 327461 w 333650"/>
              <a:gd name="connsiteY47" fmla="*/ 84072 h 96730"/>
              <a:gd name="connsiteX48" fmla="*/ 277814 w 333650"/>
              <a:gd name="connsiteY48" fmla="*/ 96727 h 96730"/>
              <a:gd name="connsiteX49" fmla="*/ 285613 w 333650"/>
              <a:gd name="connsiteY49" fmla="*/ 95205 h 96730"/>
              <a:gd name="connsiteX50" fmla="*/ 290179 w 333650"/>
              <a:gd name="connsiteY50" fmla="*/ 92636 h 96730"/>
              <a:gd name="connsiteX51" fmla="*/ 293032 w 333650"/>
              <a:gd name="connsiteY51" fmla="*/ 90067 h 96730"/>
              <a:gd name="connsiteX52" fmla="*/ 298643 w 333650"/>
              <a:gd name="connsiteY52" fmla="*/ 75890 h 96730"/>
              <a:gd name="connsiteX53" fmla="*/ 279268 w 333650"/>
              <a:gd name="connsiteY53" fmla="*/ 53692 h 96730"/>
              <a:gd name="connsiteX54" fmla="*/ 257080 w 333650"/>
              <a:gd name="connsiteY54" fmla="*/ 73075 h 96730"/>
              <a:gd name="connsiteX55" fmla="*/ 257080 w 333650"/>
              <a:gd name="connsiteY55" fmla="*/ 75890 h 96730"/>
              <a:gd name="connsiteX56" fmla="*/ 261931 w 333650"/>
              <a:gd name="connsiteY56" fmla="*/ 89021 h 96730"/>
              <a:gd name="connsiteX57" fmla="*/ 264784 w 333650"/>
              <a:gd name="connsiteY57" fmla="*/ 91875 h 96730"/>
              <a:gd name="connsiteX58" fmla="*/ 269159 w 333650"/>
              <a:gd name="connsiteY58" fmla="*/ 94729 h 96730"/>
              <a:gd name="connsiteX59" fmla="*/ 277814 w 333650"/>
              <a:gd name="connsiteY59" fmla="*/ 96727 h 96730"/>
              <a:gd name="connsiteX60" fmla="*/ 277814 w 333650"/>
              <a:gd name="connsiteY60" fmla="*/ 61236 h 96730"/>
              <a:gd name="connsiteX61" fmla="*/ 292461 w 333650"/>
              <a:gd name="connsiteY61" fmla="*/ 75890 h 96730"/>
              <a:gd name="connsiteX62" fmla="*/ 277814 w 333650"/>
              <a:gd name="connsiteY62" fmla="*/ 90543 h 96730"/>
              <a:gd name="connsiteX63" fmla="*/ 263167 w 333650"/>
              <a:gd name="connsiteY63" fmla="*/ 75890 h 96730"/>
              <a:gd name="connsiteX64" fmla="*/ 277431 w 333650"/>
              <a:gd name="connsiteY64" fmla="*/ 61236 h 96730"/>
              <a:gd name="connsiteX65" fmla="*/ 277814 w 333650"/>
              <a:gd name="connsiteY65" fmla="*/ 61236 h 96730"/>
              <a:gd name="connsiteX66" fmla="*/ 53641 w 333650"/>
              <a:gd name="connsiteY66" fmla="*/ 82360 h 96730"/>
              <a:gd name="connsiteX67" fmla="*/ 70951 w 333650"/>
              <a:gd name="connsiteY67" fmla="*/ 91875 h 96730"/>
              <a:gd name="connsiteX68" fmla="*/ 71712 w 333650"/>
              <a:gd name="connsiteY68" fmla="*/ 91875 h 96730"/>
              <a:gd name="connsiteX69" fmla="*/ 79131 w 333650"/>
              <a:gd name="connsiteY69" fmla="*/ 90352 h 96730"/>
              <a:gd name="connsiteX70" fmla="*/ 83506 w 333650"/>
              <a:gd name="connsiteY70" fmla="*/ 87498 h 96730"/>
              <a:gd name="connsiteX71" fmla="*/ 91780 w 333650"/>
              <a:gd name="connsiteY71" fmla="*/ 71037 h 96730"/>
              <a:gd name="connsiteX72" fmla="*/ 70951 w 333650"/>
              <a:gd name="connsiteY72" fmla="*/ 50199 h 96730"/>
              <a:gd name="connsiteX73" fmla="*/ 50122 w 333650"/>
              <a:gd name="connsiteY73" fmla="*/ 71037 h 96730"/>
              <a:gd name="connsiteX74" fmla="*/ 51073 w 333650"/>
              <a:gd name="connsiteY74" fmla="*/ 77697 h 96730"/>
              <a:gd name="connsiteX75" fmla="*/ 52405 w 333650"/>
              <a:gd name="connsiteY75" fmla="*/ 80266 h 96730"/>
              <a:gd name="connsiteX76" fmla="*/ 53641 w 333650"/>
              <a:gd name="connsiteY76" fmla="*/ 82645 h 96730"/>
              <a:gd name="connsiteX77" fmla="*/ 70951 w 333650"/>
              <a:gd name="connsiteY77" fmla="*/ 56098 h 96730"/>
              <a:gd name="connsiteX78" fmla="*/ 85598 w 333650"/>
              <a:gd name="connsiteY78" fmla="*/ 70751 h 96730"/>
              <a:gd name="connsiteX79" fmla="*/ 70951 w 333650"/>
              <a:gd name="connsiteY79" fmla="*/ 85405 h 96730"/>
              <a:gd name="connsiteX80" fmla="*/ 56305 w 333650"/>
              <a:gd name="connsiteY80" fmla="*/ 70751 h 96730"/>
              <a:gd name="connsiteX81" fmla="*/ 70951 w 333650"/>
              <a:gd name="connsiteY81" fmla="*/ 56098 h 96730"/>
              <a:gd name="connsiteX82" fmla="*/ 156550 w 333650"/>
              <a:gd name="connsiteY82" fmla="*/ 18038 h 96730"/>
              <a:gd name="connsiteX83" fmla="*/ 188221 w 333650"/>
              <a:gd name="connsiteY83" fmla="*/ 18038 h 96730"/>
              <a:gd name="connsiteX84" fmla="*/ 193072 w 333650"/>
              <a:gd name="connsiteY84" fmla="*/ 22701 h 96730"/>
              <a:gd name="connsiteX85" fmla="*/ 193072 w 333650"/>
              <a:gd name="connsiteY85" fmla="*/ 34309 h 96730"/>
              <a:gd name="connsiteX86" fmla="*/ 188221 w 333650"/>
              <a:gd name="connsiteY86" fmla="*/ 38876 h 96730"/>
              <a:gd name="connsiteX87" fmla="*/ 156550 w 333650"/>
              <a:gd name="connsiteY87" fmla="*/ 38876 h 96730"/>
              <a:gd name="connsiteX88" fmla="*/ 151984 w 333650"/>
              <a:gd name="connsiteY88" fmla="*/ 34501 h 96730"/>
              <a:gd name="connsiteX89" fmla="*/ 151984 w 333650"/>
              <a:gd name="connsiteY89" fmla="*/ 34309 h 96730"/>
              <a:gd name="connsiteX90" fmla="*/ 151984 w 333650"/>
              <a:gd name="connsiteY90" fmla="*/ 22606 h 96730"/>
              <a:gd name="connsiteX91" fmla="*/ 156454 w 333650"/>
              <a:gd name="connsiteY91" fmla="*/ 17944 h 96730"/>
              <a:gd name="connsiteX92" fmla="*/ 156550 w 333650"/>
              <a:gd name="connsiteY92" fmla="*/ 17943 h 96730"/>
              <a:gd name="connsiteX93" fmla="*/ 97487 w 333650"/>
              <a:gd name="connsiteY93" fmla="*/ 18038 h 96730"/>
              <a:gd name="connsiteX94" fmla="*/ 129348 w 333650"/>
              <a:gd name="connsiteY94" fmla="*/ 18038 h 96730"/>
              <a:gd name="connsiteX95" fmla="*/ 134009 w 333650"/>
              <a:gd name="connsiteY95" fmla="*/ 22701 h 96730"/>
              <a:gd name="connsiteX96" fmla="*/ 134009 w 333650"/>
              <a:gd name="connsiteY96" fmla="*/ 34309 h 96730"/>
              <a:gd name="connsiteX97" fmla="*/ 129445 w 333650"/>
              <a:gd name="connsiteY97" fmla="*/ 38877 h 96730"/>
              <a:gd name="connsiteX98" fmla="*/ 129349 w 333650"/>
              <a:gd name="connsiteY98" fmla="*/ 38876 h 96730"/>
              <a:gd name="connsiteX99" fmla="*/ 97962 w 333650"/>
              <a:gd name="connsiteY99" fmla="*/ 38876 h 96730"/>
              <a:gd name="connsiteX100" fmla="*/ 93303 w 333650"/>
              <a:gd name="connsiteY100" fmla="*/ 34405 h 96730"/>
              <a:gd name="connsiteX101" fmla="*/ 93302 w 333650"/>
              <a:gd name="connsiteY101" fmla="*/ 34309 h 96730"/>
              <a:gd name="connsiteX102" fmla="*/ 93302 w 333650"/>
              <a:gd name="connsiteY102" fmla="*/ 22606 h 96730"/>
              <a:gd name="connsiteX103" fmla="*/ 97962 w 333650"/>
              <a:gd name="connsiteY103" fmla="*/ 17943 h 9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3650" h="96730">
                <a:moveTo>
                  <a:pt x="327461" y="84358"/>
                </a:moveTo>
                <a:cubicBezTo>
                  <a:pt x="330893" y="74903"/>
                  <a:pt x="329844" y="64400"/>
                  <a:pt x="324608" y="55813"/>
                </a:cubicBezTo>
                <a:cubicBezTo>
                  <a:pt x="314621" y="41350"/>
                  <a:pt x="292271" y="39542"/>
                  <a:pt x="288181" y="39352"/>
                </a:cubicBezTo>
                <a:lnTo>
                  <a:pt x="279907" y="34690"/>
                </a:lnTo>
                <a:lnTo>
                  <a:pt x="279146" y="34690"/>
                </a:lnTo>
                <a:cubicBezTo>
                  <a:pt x="262883" y="32386"/>
                  <a:pt x="246492" y="31115"/>
                  <a:pt x="230069" y="30884"/>
                </a:cubicBezTo>
                <a:cubicBezTo>
                  <a:pt x="221795" y="26982"/>
                  <a:pt x="214852" y="23177"/>
                  <a:pt x="208955" y="19846"/>
                </a:cubicBezTo>
                <a:cubicBezTo>
                  <a:pt x="186577" y="5445"/>
                  <a:pt x="160184" y="-1423"/>
                  <a:pt x="133628" y="245"/>
                </a:cubicBezTo>
                <a:cubicBezTo>
                  <a:pt x="101091" y="897"/>
                  <a:pt x="69150" y="9106"/>
                  <a:pt x="40326" y="24223"/>
                </a:cubicBezTo>
                <a:cubicBezTo>
                  <a:pt x="37473" y="24223"/>
                  <a:pt x="34905" y="24699"/>
                  <a:pt x="32622" y="24699"/>
                </a:cubicBezTo>
                <a:lnTo>
                  <a:pt x="25965" y="15660"/>
                </a:lnTo>
                <a:lnTo>
                  <a:pt x="33383" y="16706"/>
                </a:lnTo>
                <a:cubicBezTo>
                  <a:pt x="36427" y="16706"/>
                  <a:pt x="37758" y="15469"/>
                  <a:pt x="36427" y="13091"/>
                </a:cubicBezTo>
                <a:cubicBezTo>
                  <a:pt x="34651" y="10466"/>
                  <a:pt x="31856" y="8705"/>
                  <a:pt x="28723" y="8238"/>
                </a:cubicBezTo>
                <a:lnTo>
                  <a:pt x="4090" y="5669"/>
                </a:lnTo>
                <a:cubicBezTo>
                  <a:pt x="951" y="5669"/>
                  <a:pt x="-285" y="6906"/>
                  <a:pt x="951" y="9285"/>
                </a:cubicBezTo>
                <a:cubicBezTo>
                  <a:pt x="2705" y="11885"/>
                  <a:pt x="5532" y="13561"/>
                  <a:pt x="8655" y="13852"/>
                </a:cubicBezTo>
                <a:lnTo>
                  <a:pt x="12554" y="14423"/>
                </a:lnTo>
                <a:lnTo>
                  <a:pt x="21019" y="25745"/>
                </a:lnTo>
                <a:cubicBezTo>
                  <a:pt x="6657" y="27268"/>
                  <a:pt x="6657" y="28029"/>
                  <a:pt x="6657" y="30313"/>
                </a:cubicBezTo>
                <a:cubicBezTo>
                  <a:pt x="7584" y="38419"/>
                  <a:pt x="6607" y="46629"/>
                  <a:pt x="3804" y="54290"/>
                </a:cubicBezTo>
                <a:lnTo>
                  <a:pt x="0" y="51151"/>
                </a:lnTo>
                <a:lnTo>
                  <a:pt x="0" y="70181"/>
                </a:lnTo>
                <a:lnTo>
                  <a:pt x="2283" y="73225"/>
                </a:lnTo>
                <a:cubicBezTo>
                  <a:pt x="2077" y="76034"/>
                  <a:pt x="3001" y="78809"/>
                  <a:pt x="4850" y="80933"/>
                </a:cubicBezTo>
                <a:cubicBezTo>
                  <a:pt x="11128" y="85862"/>
                  <a:pt x="18940" y="88422"/>
                  <a:pt x="26916" y="88164"/>
                </a:cubicBezTo>
                <a:cubicBezTo>
                  <a:pt x="34170" y="87375"/>
                  <a:pt x="41334" y="85910"/>
                  <a:pt x="48315" y="83787"/>
                </a:cubicBezTo>
                <a:cubicBezTo>
                  <a:pt x="47767" y="83092"/>
                  <a:pt x="47319" y="82323"/>
                  <a:pt x="46984" y="81504"/>
                </a:cubicBezTo>
                <a:cubicBezTo>
                  <a:pt x="46508" y="80457"/>
                  <a:pt x="46223" y="79696"/>
                  <a:pt x="45938" y="78934"/>
                </a:cubicBezTo>
                <a:cubicBezTo>
                  <a:pt x="45134" y="76248"/>
                  <a:pt x="44718" y="73461"/>
                  <a:pt x="44701" y="70657"/>
                </a:cubicBezTo>
                <a:cubicBezTo>
                  <a:pt x="44570" y="56153"/>
                  <a:pt x="56215" y="44289"/>
                  <a:pt x="70712" y="44158"/>
                </a:cubicBezTo>
                <a:cubicBezTo>
                  <a:pt x="85209" y="44026"/>
                  <a:pt x="97068" y="55677"/>
                  <a:pt x="97199" y="70180"/>
                </a:cubicBezTo>
                <a:cubicBezTo>
                  <a:pt x="97255" y="76355"/>
                  <a:pt x="95135" y="82352"/>
                  <a:pt x="91210" y="87118"/>
                </a:cubicBezTo>
                <a:cubicBezTo>
                  <a:pt x="90434" y="88138"/>
                  <a:pt x="89575" y="89093"/>
                  <a:pt x="88642" y="89972"/>
                </a:cubicBezTo>
                <a:cubicBezTo>
                  <a:pt x="87660" y="90982"/>
                  <a:pt x="86539" y="91847"/>
                  <a:pt x="85313" y="92541"/>
                </a:cubicBezTo>
                <a:cubicBezTo>
                  <a:pt x="115653" y="92541"/>
                  <a:pt x="200966" y="93016"/>
                  <a:pt x="259363" y="94349"/>
                </a:cubicBezTo>
                <a:cubicBezTo>
                  <a:pt x="258452" y="93638"/>
                  <a:pt x="257679" y="92768"/>
                  <a:pt x="257080" y="91780"/>
                </a:cubicBezTo>
                <a:cubicBezTo>
                  <a:pt x="256345" y="90919"/>
                  <a:pt x="255737" y="89958"/>
                  <a:pt x="255273" y="88925"/>
                </a:cubicBezTo>
                <a:cubicBezTo>
                  <a:pt x="252840" y="84984"/>
                  <a:pt x="251586" y="80427"/>
                  <a:pt x="251659" y="75795"/>
                </a:cubicBezTo>
                <a:cubicBezTo>
                  <a:pt x="250787" y="61317"/>
                  <a:pt x="261811" y="48873"/>
                  <a:pt x="276282" y="48001"/>
                </a:cubicBezTo>
                <a:cubicBezTo>
                  <a:pt x="290754" y="47128"/>
                  <a:pt x="303192" y="58157"/>
                  <a:pt x="304064" y="72635"/>
                </a:cubicBezTo>
                <a:cubicBezTo>
                  <a:pt x="304127" y="73687"/>
                  <a:pt x="304127" y="74742"/>
                  <a:pt x="304064" y="75795"/>
                </a:cubicBezTo>
                <a:cubicBezTo>
                  <a:pt x="304118" y="80950"/>
                  <a:pt x="302591" y="85997"/>
                  <a:pt x="299689" y="90257"/>
                </a:cubicBezTo>
                <a:cubicBezTo>
                  <a:pt x="299114" y="91181"/>
                  <a:pt x="298445" y="92042"/>
                  <a:pt x="297692" y="92826"/>
                </a:cubicBezTo>
                <a:cubicBezTo>
                  <a:pt x="296909" y="93753"/>
                  <a:pt x="296050" y="94612"/>
                  <a:pt x="295124" y="95395"/>
                </a:cubicBezTo>
                <a:cubicBezTo>
                  <a:pt x="300450" y="95395"/>
                  <a:pt x="304635" y="95395"/>
                  <a:pt x="308915" y="95395"/>
                </a:cubicBezTo>
                <a:cubicBezTo>
                  <a:pt x="329268" y="95395"/>
                  <a:pt x="333168" y="93873"/>
                  <a:pt x="333643" y="90257"/>
                </a:cubicBezTo>
                <a:cubicBezTo>
                  <a:pt x="333643" y="89211"/>
                  <a:pt x="334119" y="86642"/>
                  <a:pt x="327461" y="84072"/>
                </a:cubicBezTo>
                <a:close/>
                <a:moveTo>
                  <a:pt x="277814" y="96727"/>
                </a:moveTo>
                <a:cubicBezTo>
                  <a:pt x="280492" y="96775"/>
                  <a:pt x="283150" y="96256"/>
                  <a:pt x="285613" y="95205"/>
                </a:cubicBezTo>
                <a:cubicBezTo>
                  <a:pt x="287249" y="94570"/>
                  <a:pt x="288787" y="93705"/>
                  <a:pt x="290179" y="92636"/>
                </a:cubicBezTo>
                <a:cubicBezTo>
                  <a:pt x="291259" y="91935"/>
                  <a:pt x="292221" y="91068"/>
                  <a:pt x="293032" y="90067"/>
                </a:cubicBezTo>
                <a:cubicBezTo>
                  <a:pt x="296659" y="86241"/>
                  <a:pt x="298669" y="81163"/>
                  <a:pt x="298643" y="75890"/>
                </a:cubicBezTo>
                <a:cubicBezTo>
                  <a:pt x="299420" y="64408"/>
                  <a:pt x="290746" y="54470"/>
                  <a:pt x="279268" y="53692"/>
                </a:cubicBezTo>
                <a:cubicBezTo>
                  <a:pt x="267791" y="52915"/>
                  <a:pt x="257857" y="61593"/>
                  <a:pt x="257080" y="73075"/>
                </a:cubicBezTo>
                <a:cubicBezTo>
                  <a:pt x="257017" y="74012"/>
                  <a:pt x="257017" y="74953"/>
                  <a:pt x="257080" y="75890"/>
                </a:cubicBezTo>
                <a:cubicBezTo>
                  <a:pt x="256971" y="80724"/>
                  <a:pt x="258705" y="85419"/>
                  <a:pt x="261931" y="89021"/>
                </a:cubicBezTo>
                <a:cubicBezTo>
                  <a:pt x="262734" y="90110"/>
                  <a:pt x="263696" y="91072"/>
                  <a:pt x="264784" y="91875"/>
                </a:cubicBezTo>
                <a:cubicBezTo>
                  <a:pt x="266058" y="93083"/>
                  <a:pt x="267541" y="94050"/>
                  <a:pt x="269159" y="94729"/>
                </a:cubicBezTo>
                <a:cubicBezTo>
                  <a:pt x="271861" y="96028"/>
                  <a:pt x="274817" y="96710"/>
                  <a:pt x="277814" y="96727"/>
                </a:cubicBezTo>
                <a:close/>
                <a:moveTo>
                  <a:pt x="277814" y="61236"/>
                </a:moveTo>
                <a:cubicBezTo>
                  <a:pt x="285903" y="61236"/>
                  <a:pt x="292461" y="67797"/>
                  <a:pt x="292461" y="75890"/>
                </a:cubicBezTo>
                <a:cubicBezTo>
                  <a:pt x="292461" y="83982"/>
                  <a:pt x="285903" y="90543"/>
                  <a:pt x="277814" y="90543"/>
                </a:cubicBezTo>
                <a:cubicBezTo>
                  <a:pt x="269725" y="90543"/>
                  <a:pt x="263167" y="83982"/>
                  <a:pt x="263167" y="75890"/>
                </a:cubicBezTo>
                <a:cubicBezTo>
                  <a:pt x="263062" y="67903"/>
                  <a:pt x="269448" y="61342"/>
                  <a:pt x="277431" y="61236"/>
                </a:cubicBezTo>
                <a:cubicBezTo>
                  <a:pt x="277559" y="61235"/>
                  <a:pt x="277687" y="61235"/>
                  <a:pt x="277814" y="61236"/>
                </a:cubicBezTo>
                <a:close/>
                <a:moveTo>
                  <a:pt x="53641" y="82360"/>
                </a:moveTo>
                <a:cubicBezTo>
                  <a:pt x="57409" y="88280"/>
                  <a:pt x="63936" y="91868"/>
                  <a:pt x="70951" y="91875"/>
                </a:cubicBezTo>
                <a:lnTo>
                  <a:pt x="71712" y="91875"/>
                </a:lnTo>
                <a:cubicBezTo>
                  <a:pt x="74250" y="91764"/>
                  <a:pt x="76754" y="91250"/>
                  <a:pt x="79131" y="90352"/>
                </a:cubicBezTo>
                <a:cubicBezTo>
                  <a:pt x="80692" y="89569"/>
                  <a:pt x="82160" y="88612"/>
                  <a:pt x="83506" y="87498"/>
                </a:cubicBezTo>
                <a:cubicBezTo>
                  <a:pt x="88625" y="83558"/>
                  <a:pt x="91672" y="77498"/>
                  <a:pt x="91780" y="71037"/>
                </a:cubicBezTo>
                <a:cubicBezTo>
                  <a:pt x="91780" y="59528"/>
                  <a:pt x="82455" y="50199"/>
                  <a:pt x="70951" y="50199"/>
                </a:cubicBezTo>
                <a:cubicBezTo>
                  <a:pt x="59448" y="50199"/>
                  <a:pt x="50122" y="59528"/>
                  <a:pt x="50122" y="71037"/>
                </a:cubicBezTo>
                <a:cubicBezTo>
                  <a:pt x="50185" y="73286"/>
                  <a:pt x="50504" y="75521"/>
                  <a:pt x="51073" y="77697"/>
                </a:cubicBezTo>
                <a:cubicBezTo>
                  <a:pt x="51644" y="78554"/>
                  <a:pt x="51930" y="79505"/>
                  <a:pt x="52405" y="80266"/>
                </a:cubicBezTo>
                <a:cubicBezTo>
                  <a:pt x="52721" y="81106"/>
                  <a:pt x="53136" y="81904"/>
                  <a:pt x="53641" y="82645"/>
                </a:cubicBezTo>
                <a:close/>
                <a:moveTo>
                  <a:pt x="70951" y="56098"/>
                </a:moveTo>
                <a:cubicBezTo>
                  <a:pt x="79041" y="56098"/>
                  <a:pt x="85598" y="62659"/>
                  <a:pt x="85598" y="70751"/>
                </a:cubicBezTo>
                <a:cubicBezTo>
                  <a:pt x="85598" y="78844"/>
                  <a:pt x="79041" y="85405"/>
                  <a:pt x="70951" y="85405"/>
                </a:cubicBezTo>
                <a:cubicBezTo>
                  <a:pt x="62862" y="85405"/>
                  <a:pt x="56305" y="78844"/>
                  <a:pt x="56305" y="70751"/>
                </a:cubicBezTo>
                <a:cubicBezTo>
                  <a:pt x="56305" y="62659"/>
                  <a:pt x="62862" y="56098"/>
                  <a:pt x="70951" y="56098"/>
                </a:cubicBezTo>
                <a:close/>
                <a:moveTo>
                  <a:pt x="156550" y="18038"/>
                </a:moveTo>
                <a:lnTo>
                  <a:pt x="188221" y="18038"/>
                </a:lnTo>
                <a:cubicBezTo>
                  <a:pt x="190828" y="18036"/>
                  <a:pt x="192970" y="20095"/>
                  <a:pt x="193072" y="22701"/>
                </a:cubicBezTo>
                <a:lnTo>
                  <a:pt x="193072" y="34309"/>
                </a:lnTo>
                <a:cubicBezTo>
                  <a:pt x="192969" y="36899"/>
                  <a:pt x="190812" y="38930"/>
                  <a:pt x="188221" y="38876"/>
                </a:cubicBezTo>
                <a:lnTo>
                  <a:pt x="156550" y="38876"/>
                </a:lnTo>
                <a:cubicBezTo>
                  <a:pt x="154082" y="38929"/>
                  <a:pt x="152038" y="36971"/>
                  <a:pt x="151984" y="34501"/>
                </a:cubicBezTo>
                <a:cubicBezTo>
                  <a:pt x="151983" y="34437"/>
                  <a:pt x="151983" y="34373"/>
                  <a:pt x="151984" y="34309"/>
                </a:cubicBezTo>
                <a:lnTo>
                  <a:pt x="151984" y="22606"/>
                </a:lnTo>
                <a:cubicBezTo>
                  <a:pt x="151932" y="20084"/>
                  <a:pt x="153933" y="17997"/>
                  <a:pt x="156454" y="17944"/>
                </a:cubicBezTo>
                <a:cubicBezTo>
                  <a:pt x="156486" y="17944"/>
                  <a:pt x="156518" y="17943"/>
                  <a:pt x="156550" y="17943"/>
                </a:cubicBezTo>
                <a:close/>
                <a:moveTo>
                  <a:pt x="97487" y="18038"/>
                </a:moveTo>
                <a:lnTo>
                  <a:pt x="129348" y="18038"/>
                </a:lnTo>
                <a:cubicBezTo>
                  <a:pt x="131922" y="18038"/>
                  <a:pt x="134009" y="20126"/>
                  <a:pt x="134009" y="22701"/>
                </a:cubicBezTo>
                <a:lnTo>
                  <a:pt x="134009" y="34309"/>
                </a:lnTo>
                <a:cubicBezTo>
                  <a:pt x="134010" y="36832"/>
                  <a:pt x="131966" y="38877"/>
                  <a:pt x="129445" y="38877"/>
                </a:cubicBezTo>
                <a:cubicBezTo>
                  <a:pt x="129413" y="38877"/>
                  <a:pt x="129381" y="38877"/>
                  <a:pt x="129349" y="38876"/>
                </a:cubicBezTo>
                <a:lnTo>
                  <a:pt x="97962" y="38876"/>
                </a:lnTo>
                <a:cubicBezTo>
                  <a:pt x="95442" y="38929"/>
                  <a:pt x="93356" y="36927"/>
                  <a:pt x="93303" y="34405"/>
                </a:cubicBezTo>
                <a:cubicBezTo>
                  <a:pt x="93302" y="34373"/>
                  <a:pt x="93302" y="34341"/>
                  <a:pt x="93302" y="34309"/>
                </a:cubicBezTo>
                <a:lnTo>
                  <a:pt x="93302" y="22606"/>
                </a:lnTo>
                <a:cubicBezTo>
                  <a:pt x="93302" y="20031"/>
                  <a:pt x="95389" y="17943"/>
                  <a:pt x="97962" y="17943"/>
                </a:cubicBezTo>
                <a:close/>
              </a:path>
            </a:pathLst>
          </a:custGeom>
          <a:solidFill>
            <a:schemeClr val="tx2"/>
          </a:solidFill>
          <a:ln w="9511" cap="flat">
            <a:noFill/>
            <a:prstDash val="solid"/>
            <a:miter/>
          </a:ln>
        </p:spPr>
        <p:txBody>
          <a:bodyPr rtlCol="0" anchor="ctr"/>
          <a:lstStyle/>
          <a:p>
            <a:endParaRPr lang="en-EG"/>
          </a:p>
        </p:txBody>
      </p:sp>
      <p:sp>
        <p:nvSpPr>
          <p:cNvPr id="93" name="Freeform 92">
            <a:extLst>
              <a:ext uri="{FF2B5EF4-FFF2-40B4-BE49-F238E27FC236}">
                <a16:creationId xmlns:a16="http://schemas.microsoft.com/office/drawing/2014/main" id="{8FE6CAFC-4AAE-0B48-B34C-C38BD60C97AC}"/>
              </a:ext>
            </a:extLst>
          </p:cNvPr>
          <p:cNvSpPr>
            <a:spLocks noChangeAspect="1"/>
          </p:cNvSpPr>
          <p:nvPr/>
        </p:nvSpPr>
        <p:spPr>
          <a:xfrm>
            <a:off x="6390245" y="5808250"/>
            <a:ext cx="410279" cy="338393"/>
          </a:xfrm>
          <a:custGeom>
            <a:avLst/>
            <a:gdLst>
              <a:gd name="connsiteX0" fmla="*/ 183561 w 308249"/>
              <a:gd name="connsiteY0" fmla="*/ 46433 h 254240"/>
              <a:gd name="connsiteX1" fmla="*/ 206862 w 308249"/>
              <a:gd name="connsiteY1" fmla="*/ 23311 h 254240"/>
              <a:gd name="connsiteX2" fmla="*/ 183751 w 308249"/>
              <a:gd name="connsiteY2" fmla="*/ 0 h 254240"/>
              <a:gd name="connsiteX3" fmla="*/ 160449 w 308249"/>
              <a:gd name="connsiteY3" fmla="*/ 23122 h 254240"/>
              <a:gd name="connsiteX4" fmla="*/ 160449 w 308249"/>
              <a:gd name="connsiteY4" fmla="*/ 23311 h 254240"/>
              <a:gd name="connsiteX5" fmla="*/ 183561 w 308249"/>
              <a:gd name="connsiteY5" fmla="*/ 46433 h 254240"/>
              <a:gd name="connsiteX6" fmla="*/ 126495 w 308249"/>
              <a:gd name="connsiteY6" fmla="*/ 190965 h 254240"/>
              <a:gd name="connsiteX7" fmla="*/ 63248 w 308249"/>
              <a:gd name="connsiteY7" fmla="*/ 127691 h 254240"/>
              <a:gd name="connsiteX8" fmla="*/ 0 w 308249"/>
              <a:gd name="connsiteY8" fmla="*/ 190965 h 254240"/>
              <a:gd name="connsiteX9" fmla="*/ 63248 w 308249"/>
              <a:gd name="connsiteY9" fmla="*/ 254240 h 254240"/>
              <a:gd name="connsiteX10" fmla="*/ 126495 w 308249"/>
              <a:gd name="connsiteY10" fmla="*/ 191156 h 254240"/>
              <a:gd name="connsiteX11" fmla="*/ 126495 w 308249"/>
              <a:gd name="connsiteY11" fmla="*/ 190965 h 254240"/>
              <a:gd name="connsiteX12" fmla="*/ 63248 w 308249"/>
              <a:gd name="connsiteY12" fmla="*/ 129499 h 254240"/>
              <a:gd name="connsiteX13" fmla="*/ 86644 w 308249"/>
              <a:gd name="connsiteY13" fmla="*/ 134352 h 254240"/>
              <a:gd name="connsiteX14" fmla="*/ 106712 w 308249"/>
              <a:gd name="connsiteY14" fmla="*/ 147482 h 254240"/>
              <a:gd name="connsiteX15" fmla="*/ 120028 w 308249"/>
              <a:gd name="connsiteY15" fmla="*/ 167559 h 254240"/>
              <a:gd name="connsiteX16" fmla="*/ 120028 w 308249"/>
              <a:gd name="connsiteY16" fmla="*/ 214372 h 254240"/>
              <a:gd name="connsiteX17" fmla="*/ 86644 w 308249"/>
              <a:gd name="connsiteY17" fmla="*/ 247770 h 254240"/>
              <a:gd name="connsiteX18" fmla="*/ 39850 w 308249"/>
              <a:gd name="connsiteY18" fmla="*/ 247770 h 254240"/>
              <a:gd name="connsiteX19" fmla="*/ 20068 w 308249"/>
              <a:gd name="connsiteY19" fmla="*/ 234449 h 254240"/>
              <a:gd name="connsiteX20" fmla="*/ 6657 w 308249"/>
              <a:gd name="connsiteY20" fmla="*/ 167844 h 254240"/>
              <a:gd name="connsiteX21" fmla="*/ 20068 w 308249"/>
              <a:gd name="connsiteY21" fmla="*/ 147768 h 254240"/>
              <a:gd name="connsiteX22" fmla="*/ 63247 w 308249"/>
              <a:gd name="connsiteY22" fmla="*/ 129784 h 254240"/>
              <a:gd name="connsiteX23" fmla="*/ 97962 w 308249"/>
              <a:gd name="connsiteY23" fmla="*/ 156521 h 254240"/>
              <a:gd name="connsiteX24" fmla="*/ 81984 w 308249"/>
              <a:gd name="connsiteY24" fmla="*/ 145674 h 254240"/>
              <a:gd name="connsiteX25" fmla="*/ 62962 w 308249"/>
              <a:gd name="connsiteY25" fmla="*/ 142058 h 254240"/>
              <a:gd name="connsiteX26" fmla="*/ 44416 w 308249"/>
              <a:gd name="connsiteY26" fmla="*/ 145674 h 254240"/>
              <a:gd name="connsiteX27" fmla="*/ 28533 w 308249"/>
              <a:gd name="connsiteY27" fmla="*/ 156521 h 254240"/>
              <a:gd name="connsiteX28" fmla="*/ 17976 w 308249"/>
              <a:gd name="connsiteY28" fmla="*/ 172221 h 254240"/>
              <a:gd name="connsiteX29" fmla="*/ 14076 w 308249"/>
              <a:gd name="connsiteY29" fmla="*/ 191251 h 254240"/>
              <a:gd name="connsiteX30" fmla="*/ 17976 w 308249"/>
              <a:gd name="connsiteY30" fmla="*/ 210281 h 254240"/>
              <a:gd name="connsiteX31" fmla="*/ 28533 w 308249"/>
              <a:gd name="connsiteY31" fmla="*/ 226266 h 254240"/>
              <a:gd name="connsiteX32" fmla="*/ 62962 w 308249"/>
              <a:gd name="connsiteY32" fmla="*/ 240348 h 254240"/>
              <a:gd name="connsiteX33" fmla="*/ 81984 w 308249"/>
              <a:gd name="connsiteY33" fmla="*/ 236828 h 254240"/>
              <a:gd name="connsiteX34" fmla="*/ 108519 w 308249"/>
              <a:gd name="connsiteY34" fmla="*/ 210281 h 254240"/>
              <a:gd name="connsiteX35" fmla="*/ 112134 w 308249"/>
              <a:gd name="connsiteY35" fmla="*/ 191251 h 254240"/>
              <a:gd name="connsiteX36" fmla="*/ 108519 w 308249"/>
              <a:gd name="connsiteY36" fmla="*/ 172221 h 254240"/>
              <a:gd name="connsiteX37" fmla="*/ 97962 w 308249"/>
              <a:gd name="connsiteY37" fmla="*/ 156521 h 254240"/>
              <a:gd name="connsiteX38" fmla="*/ 245001 w 308249"/>
              <a:gd name="connsiteY38" fmla="*/ 254240 h 254240"/>
              <a:gd name="connsiteX39" fmla="*/ 308249 w 308249"/>
              <a:gd name="connsiteY39" fmla="*/ 190965 h 254240"/>
              <a:gd name="connsiteX40" fmla="*/ 245001 w 308249"/>
              <a:gd name="connsiteY40" fmla="*/ 127691 h 254240"/>
              <a:gd name="connsiteX41" fmla="*/ 181754 w 308249"/>
              <a:gd name="connsiteY41" fmla="*/ 190965 h 254240"/>
              <a:gd name="connsiteX42" fmla="*/ 245001 w 308249"/>
              <a:gd name="connsiteY42" fmla="*/ 254240 h 254240"/>
              <a:gd name="connsiteX43" fmla="*/ 245001 w 308249"/>
              <a:gd name="connsiteY43" fmla="*/ 129499 h 254240"/>
              <a:gd name="connsiteX44" fmla="*/ 268398 w 308249"/>
              <a:gd name="connsiteY44" fmla="*/ 134352 h 254240"/>
              <a:gd name="connsiteX45" fmla="*/ 288466 w 308249"/>
              <a:gd name="connsiteY45" fmla="*/ 147482 h 254240"/>
              <a:gd name="connsiteX46" fmla="*/ 301591 w 308249"/>
              <a:gd name="connsiteY46" fmla="*/ 167559 h 254240"/>
              <a:gd name="connsiteX47" fmla="*/ 301591 w 308249"/>
              <a:gd name="connsiteY47" fmla="*/ 214372 h 254240"/>
              <a:gd name="connsiteX48" fmla="*/ 288466 w 308249"/>
              <a:gd name="connsiteY48" fmla="*/ 234449 h 254240"/>
              <a:gd name="connsiteX49" fmla="*/ 268398 w 308249"/>
              <a:gd name="connsiteY49" fmla="*/ 247770 h 254240"/>
              <a:gd name="connsiteX50" fmla="*/ 221604 w 308249"/>
              <a:gd name="connsiteY50" fmla="*/ 247770 h 254240"/>
              <a:gd name="connsiteX51" fmla="*/ 188221 w 308249"/>
              <a:gd name="connsiteY51" fmla="*/ 214372 h 254240"/>
              <a:gd name="connsiteX52" fmla="*/ 188221 w 308249"/>
              <a:gd name="connsiteY52" fmla="*/ 167559 h 254240"/>
              <a:gd name="connsiteX53" fmla="*/ 201536 w 308249"/>
              <a:gd name="connsiteY53" fmla="*/ 147482 h 254240"/>
              <a:gd name="connsiteX54" fmla="*/ 221604 w 308249"/>
              <a:gd name="connsiteY54" fmla="*/ 134352 h 254240"/>
              <a:gd name="connsiteX55" fmla="*/ 245001 w 308249"/>
              <a:gd name="connsiteY55" fmla="*/ 129499 h 254240"/>
              <a:gd name="connsiteX56" fmla="*/ 279431 w 308249"/>
              <a:gd name="connsiteY56" fmla="*/ 156521 h 254240"/>
              <a:gd name="connsiteX57" fmla="*/ 263738 w 308249"/>
              <a:gd name="connsiteY57" fmla="*/ 145674 h 254240"/>
              <a:gd name="connsiteX58" fmla="*/ 244716 w 308249"/>
              <a:gd name="connsiteY58" fmla="*/ 142058 h 254240"/>
              <a:gd name="connsiteX59" fmla="*/ 199824 w 308249"/>
              <a:gd name="connsiteY59" fmla="*/ 172031 h 254240"/>
              <a:gd name="connsiteX60" fmla="*/ 196210 w 308249"/>
              <a:gd name="connsiteY60" fmla="*/ 191061 h 254240"/>
              <a:gd name="connsiteX61" fmla="*/ 199824 w 308249"/>
              <a:gd name="connsiteY61" fmla="*/ 210091 h 254240"/>
              <a:gd name="connsiteX62" fmla="*/ 210381 w 308249"/>
              <a:gd name="connsiteY62" fmla="*/ 226076 h 254240"/>
              <a:gd name="connsiteX63" fmla="*/ 245096 w 308249"/>
              <a:gd name="connsiteY63" fmla="*/ 240158 h 254240"/>
              <a:gd name="connsiteX64" fmla="*/ 290368 w 308249"/>
              <a:gd name="connsiteY64" fmla="*/ 210091 h 254240"/>
              <a:gd name="connsiteX65" fmla="*/ 293887 w 308249"/>
              <a:gd name="connsiteY65" fmla="*/ 191061 h 254240"/>
              <a:gd name="connsiteX66" fmla="*/ 290368 w 308249"/>
              <a:gd name="connsiteY66" fmla="*/ 172031 h 254240"/>
              <a:gd name="connsiteX67" fmla="*/ 279526 w 308249"/>
              <a:gd name="connsiteY67" fmla="*/ 156331 h 254240"/>
              <a:gd name="connsiteX68" fmla="*/ 174811 w 308249"/>
              <a:gd name="connsiteY68" fmla="*/ 96862 h 254240"/>
              <a:gd name="connsiteX69" fmla="*/ 184322 w 308249"/>
              <a:gd name="connsiteY69" fmla="*/ 102761 h 254240"/>
              <a:gd name="connsiteX70" fmla="*/ 229308 w 308249"/>
              <a:gd name="connsiteY70" fmla="*/ 102761 h 254240"/>
              <a:gd name="connsiteX71" fmla="*/ 241102 w 308249"/>
              <a:gd name="connsiteY71" fmla="*/ 96291 h 254240"/>
              <a:gd name="connsiteX72" fmla="*/ 234635 w 308249"/>
              <a:gd name="connsiteY72" fmla="*/ 84493 h 254240"/>
              <a:gd name="connsiteX73" fmla="*/ 229308 w 308249"/>
              <a:gd name="connsiteY73" fmla="*/ 84493 h 254240"/>
              <a:gd name="connsiteX74" fmla="*/ 190504 w 308249"/>
              <a:gd name="connsiteY74" fmla="*/ 84493 h 254240"/>
              <a:gd name="connsiteX75" fmla="*/ 165014 w 308249"/>
              <a:gd name="connsiteY75" fmla="*/ 44340 h 254240"/>
              <a:gd name="connsiteX76" fmla="*/ 149321 w 308249"/>
              <a:gd name="connsiteY76" fmla="*/ 34825 h 254240"/>
              <a:gd name="connsiteX77" fmla="*/ 134675 w 308249"/>
              <a:gd name="connsiteY77" fmla="*/ 40819 h 254240"/>
              <a:gd name="connsiteX78" fmla="*/ 85693 w 308249"/>
              <a:gd name="connsiteY78" fmla="*/ 90678 h 254240"/>
              <a:gd name="connsiteX79" fmla="*/ 80843 w 308249"/>
              <a:gd name="connsiteY79" fmla="*/ 103808 h 254240"/>
              <a:gd name="connsiteX80" fmla="*/ 90829 w 308249"/>
              <a:gd name="connsiteY80" fmla="*/ 120745 h 254240"/>
              <a:gd name="connsiteX81" fmla="*/ 140762 w 308249"/>
              <a:gd name="connsiteY81" fmla="*/ 148529 h 254240"/>
              <a:gd name="connsiteX82" fmla="*/ 140762 w 308249"/>
              <a:gd name="connsiteY82" fmla="*/ 153952 h 254240"/>
              <a:gd name="connsiteX83" fmla="*/ 152996 w 308249"/>
              <a:gd name="connsiteY83" fmla="*/ 168449 h 254240"/>
              <a:gd name="connsiteX84" fmla="*/ 167488 w 308249"/>
              <a:gd name="connsiteY84" fmla="*/ 156209 h 254240"/>
              <a:gd name="connsiteX85" fmla="*/ 167488 w 308249"/>
              <a:gd name="connsiteY85" fmla="*/ 153951 h 254240"/>
              <a:gd name="connsiteX86" fmla="*/ 167487 w 308249"/>
              <a:gd name="connsiteY86" fmla="*/ 134922 h 254240"/>
              <a:gd name="connsiteX87" fmla="*/ 157406 w 308249"/>
              <a:gd name="connsiteY87" fmla="*/ 118746 h 254240"/>
              <a:gd name="connsiteX88" fmla="*/ 128873 w 308249"/>
              <a:gd name="connsiteY88" fmla="*/ 103523 h 254240"/>
              <a:gd name="connsiteX89" fmla="*/ 160069 w 308249"/>
              <a:gd name="connsiteY89" fmla="*/ 72980 h 2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08249" h="254240">
                <a:moveTo>
                  <a:pt x="183561" y="46433"/>
                </a:moveTo>
                <a:cubicBezTo>
                  <a:pt x="196377" y="46485"/>
                  <a:pt x="206810" y="36133"/>
                  <a:pt x="206862" y="23311"/>
                </a:cubicBezTo>
                <a:cubicBezTo>
                  <a:pt x="206915" y="10490"/>
                  <a:pt x="196567" y="52"/>
                  <a:pt x="183751" y="0"/>
                </a:cubicBezTo>
                <a:cubicBezTo>
                  <a:pt x="170934" y="-52"/>
                  <a:pt x="160502" y="10300"/>
                  <a:pt x="160449" y="23122"/>
                </a:cubicBezTo>
                <a:cubicBezTo>
                  <a:pt x="160449" y="23185"/>
                  <a:pt x="160449" y="23248"/>
                  <a:pt x="160449" y="23311"/>
                </a:cubicBezTo>
                <a:cubicBezTo>
                  <a:pt x="160553" y="36038"/>
                  <a:pt x="170840" y="46329"/>
                  <a:pt x="183561" y="46433"/>
                </a:cubicBezTo>
                <a:close/>
                <a:moveTo>
                  <a:pt x="126495" y="190965"/>
                </a:moveTo>
                <a:cubicBezTo>
                  <a:pt x="126495" y="156020"/>
                  <a:pt x="98178" y="127691"/>
                  <a:pt x="63248" y="127691"/>
                </a:cubicBezTo>
                <a:cubicBezTo>
                  <a:pt x="28317" y="127691"/>
                  <a:pt x="0" y="156019"/>
                  <a:pt x="0" y="190965"/>
                </a:cubicBezTo>
                <a:cubicBezTo>
                  <a:pt x="0" y="225911"/>
                  <a:pt x="28317" y="254240"/>
                  <a:pt x="63248" y="254240"/>
                </a:cubicBezTo>
                <a:cubicBezTo>
                  <a:pt x="98126" y="254293"/>
                  <a:pt x="126443" y="226049"/>
                  <a:pt x="126495" y="191156"/>
                </a:cubicBezTo>
                <a:cubicBezTo>
                  <a:pt x="126495" y="191093"/>
                  <a:pt x="126495" y="191029"/>
                  <a:pt x="126495" y="190965"/>
                </a:cubicBezTo>
                <a:close/>
                <a:moveTo>
                  <a:pt x="63248" y="129499"/>
                </a:moveTo>
                <a:cubicBezTo>
                  <a:pt x="71291" y="129547"/>
                  <a:pt x="79245" y="131197"/>
                  <a:pt x="86644" y="134352"/>
                </a:cubicBezTo>
                <a:cubicBezTo>
                  <a:pt x="94134" y="137361"/>
                  <a:pt x="100955" y="141824"/>
                  <a:pt x="106712" y="147482"/>
                </a:cubicBezTo>
                <a:cubicBezTo>
                  <a:pt x="112395" y="153260"/>
                  <a:pt x="116916" y="160075"/>
                  <a:pt x="120028" y="167559"/>
                </a:cubicBezTo>
                <a:cubicBezTo>
                  <a:pt x="126242" y="182545"/>
                  <a:pt x="126242" y="199387"/>
                  <a:pt x="120028" y="214372"/>
                </a:cubicBezTo>
                <a:cubicBezTo>
                  <a:pt x="113853" y="229551"/>
                  <a:pt x="101816" y="241593"/>
                  <a:pt x="86644" y="247770"/>
                </a:cubicBezTo>
                <a:cubicBezTo>
                  <a:pt x="71665" y="253987"/>
                  <a:pt x="54829" y="253987"/>
                  <a:pt x="39850" y="247770"/>
                </a:cubicBezTo>
                <a:cubicBezTo>
                  <a:pt x="32418" y="244724"/>
                  <a:pt x="25686" y="240191"/>
                  <a:pt x="20068" y="234449"/>
                </a:cubicBezTo>
                <a:cubicBezTo>
                  <a:pt x="2694" y="216924"/>
                  <a:pt x="-2580" y="190732"/>
                  <a:pt x="6657" y="167844"/>
                </a:cubicBezTo>
                <a:cubicBezTo>
                  <a:pt x="9804" y="160356"/>
                  <a:pt x="14356" y="153541"/>
                  <a:pt x="20068" y="147768"/>
                </a:cubicBezTo>
                <a:cubicBezTo>
                  <a:pt x="31613" y="136441"/>
                  <a:pt x="47078" y="130000"/>
                  <a:pt x="63247" y="129784"/>
                </a:cubicBezTo>
                <a:close/>
                <a:moveTo>
                  <a:pt x="97962" y="156521"/>
                </a:moveTo>
                <a:cubicBezTo>
                  <a:pt x="93364" y="151934"/>
                  <a:pt x="87943" y="148255"/>
                  <a:pt x="81984" y="145674"/>
                </a:cubicBezTo>
                <a:cubicBezTo>
                  <a:pt x="75938" y="143246"/>
                  <a:pt x="69477" y="142018"/>
                  <a:pt x="62962" y="142058"/>
                </a:cubicBezTo>
                <a:cubicBezTo>
                  <a:pt x="56606" y="142062"/>
                  <a:pt x="50309" y="143290"/>
                  <a:pt x="44416" y="145674"/>
                </a:cubicBezTo>
                <a:cubicBezTo>
                  <a:pt x="38438" y="148170"/>
                  <a:pt x="33033" y="151861"/>
                  <a:pt x="28533" y="156521"/>
                </a:cubicBezTo>
                <a:cubicBezTo>
                  <a:pt x="23867" y="160884"/>
                  <a:pt x="20257" y="166253"/>
                  <a:pt x="17976" y="172221"/>
                </a:cubicBezTo>
                <a:cubicBezTo>
                  <a:pt x="15344" y="178217"/>
                  <a:pt x="14014" y="184703"/>
                  <a:pt x="14076" y="191251"/>
                </a:cubicBezTo>
                <a:cubicBezTo>
                  <a:pt x="13985" y="197802"/>
                  <a:pt x="15315" y="204295"/>
                  <a:pt x="17976" y="210281"/>
                </a:cubicBezTo>
                <a:cubicBezTo>
                  <a:pt x="20343" y="216287"/>
                  <a:pt x="23939" y="221732"/>
                  <a:pt x="28533" y="226266"/>
                </a:cubicBezTo>
                <a:cubicBezTo>
                  <a:pt x="37688" y="235342"/>
                  <a:pt x="50073" y="240407"/>
                  <a:pt x="62962" y="240348"/>
                </a:cubicBezTo>
                <a:cubicBezTo>
                  <a:pt x="69471" y="240421"/>
                  <a:pt x="75932" y="239226"/>
                  <a:pt x="81984" y="236828"/>
                </a:cubicBezTo>
                <a:cubicBezTo>
                  <a:pt x="94093" y="231992"/>
                  <a:pt x="103686" y="222395"/>
                  <a:pt x="108519" y="210281"/>
                </a:cubicBezTo>
                <a:cubicBezTo>
                  <a:pt x="110947" y="204233"/>
                  <a:pt x="112174" y="197769"/>
                  <a:pt x="112134" y="191251"/>
                </a:cubicBezTo>
                <a:cubicBezTo>
                  <a:pt x="112146" y="184736"/>
                  <a:pt x="110919" y="178278"/>
                  <a:pt x="108519" y="172221"/>
                </a:cubicBezTo>
                <a:cubicBezTo>
                  <a:pt x="106028" y="166365"/>
                  <a:pt x="102445" y="161037"/>
                  <a:pt x="97962" y="156521"/>
                </a:cubicBezTo>
                <a:close/>
                <a:moveTo>
                  <a:pt x="245001" y="254240"/>
                </a:moveTo>
                <a:cubicBezTo>
                  <a:pt x="279932" y="254240"/>
                  <a:pt x="308249" y="225911"/>
                  <a:pt x="308249" y="190965"/>
                </a:cubicBezTo>
                <a:cubicBezTo>
                  <a:pt x="308249" y="156020"/>
                  <a:pt x="279932" y="127691"/>
                  <a:pt x="245001" y="127691"/>
                </a:cubicBezTo>
                <a:cubicBezTo>
                  <a:pt x="210071" y="127691"/>
                  <a:pt x="181754" y="156019"/>
                  <a:pt x="181754" y="190965"/>
                </a:cubicBezTo>
                <a:cubicBezTo>
                  <a:pt x="181754" y="225911"/>
                  <a:pt x="210071" y="254240"/>
                  <a:pt x="245001" y="254240"/>
                </a:cubicBezTo>
                <a:close/>
                <a:moveTo>
                  <a:pt x="245001" y="129499"/>
                </a:moveTo>
                <a:cubicBezTo>
                  <a:pt x="253045" y="129547"/>
                  <a:pt x="260999" y="131197"/>
                  <a:pt x="268398" y="134352"/>
                </a:cubicBezTo>
                <a:cubicBezTo>
                  <a:pt x="275852" y="137431"/>
                  <a:pt x="282659" y="141885"/>
                  <a:pt x="288466" y="147482"/>
                </a:cubicBezTo>
                <a:cubicBezTo>
                  <a:pt x="293966" y="153367"/>
                  <a:pt x="298406" y="160160"/>
                  <a:pt x="301591" y="167559"/>
                </a:cubicBezTo>
                <a:cubicBezTo>
                  <a:pt x="307682" y="182568"/>
                  <a:pt x="307682" y="199363"/>
                  <a:pt x="301591" y="214372"/>
                </a:cubicBezTo>
                <a:cubicBezTo>
                  <a:pt x="298467" y="221804"/>
                  <a:pt x="294020" y="228607"/>
                  <a:pt x="288466" y="234449"/>
                </a:cubicBezTo>
                <a:cubicBezTo>
                  <a:pt x="282691" y="240135"/>
                  <a:pt x="275879" y="244657"/>
                  <a:pt x="268398" y="247770"/>
                </a:cubicBezTo>
                <a:cubicBezTo>
                  <a:pt x="253419" y="253987"/>
                  <a:pt x="236584" y="253987"/>
                  <a:pt x="221604" y="247770"/>
                </a:cubicBezTo>
                <a:cubicBezTo>
                  <a:pt x="206432" y="241593"/>
                  <a:pt x="194395" y="229551"/>
                  <a:pt x="188221" y="214372"/>
                </a:cubicBezTo>
                <a:cubicBezTo>
                  <a:pt x="182007" y="199387"/>
                  <a:pt x="182007" y="182544"/>
                  <a:pt x="188221" y="167559"/>
                </a:cubicBezTo>
                <a:cubicBezTo>
                  <a:pt x="191333" y="160075"/>
                  <a:pt x="195853" y="153260"/>
                  <a:pt x="201536" y="147482"/>
                </a:cubicBezTo>
                <a:cubicBezTo>
                  <a:pt x="207294" y="141824"/>
                  <a:pt x="214114" y="137361"/>
                  <a:pt x="221604" y="134352"/>
                </a:cubicBezTo>
                <a:cubicBezTo>
                  <a:pt x="229000" y="131187"/>
                  <a:pt x="236956" y="129537"/>
                  <a:pt x="245001" y="129499"/>
                </a:cubicBezTo>
                <a:close/>
                <a:moveTo>
                  <a:pt x="279431" y="156521"/>
                </a:moveTo>
                <a:cubicBezTo>
                  <a:pt x="274986" y="151882"/>
                  <a:pt x="269647" y="148193"/>
                  <a:pt x="263738" y="145674"/>
                </a:cubicBezTo>
                <a:cubicBezTo>
                  <a:pt x="257684" y="143273"/>
                  <a:pt x="251228" y="142046"/>
                  <a:pt x="244716" y="142058"/>
                </a:cubicBezTo>
                <a:cubicBezTo>
                  <a:pt x="225134" y="142256"/>
                  <a:pt x="207521" y="154016"/>
                  <a:pt x="199824" y="172031"/>
                </a:cubicBezTo>
                <a:cubicBezTo>
                  <a:pt x="197425" y="178087"/>
                  <a:pt x="196198" y="184545"/>
                  <a:pt x="196210" y="191061"/>
                </a:cubicBezTo>
                <a:cubicBezTo>
                  <a:pt x="196170" y="197578"/>
                  <a:pt x="197397" y="204042"/>
                  <a:pt x="199824" y="210091"/>
                </a:cubicBezTo>
                <a:cubicBezTo>
                  <a:pt x="202404" y="215984"/>
                  <a:pt x="205975" y="221391"/>
                  <a:pt x="210381" y="226076"/>
                </a:cubicBezTo>
                <a:cubicBezTo>
                  <a:pt x="219660" y="235142"/>
                  <a:pt x="232127" y="240200"/>
                  <a:pt x="245096" y="240158"/>
                </a:cubicBezTo>
                <a:cubicBezTo>
                  <a:pt x="264862" y="240171"/>
                  <a:pt x="282707" y="228319"/>
                  <a:pt x="290368" y="210091"/>
                </a:cubicBezTo>
                <a:cubicBezTo>
                  <a:pt x="292766" y="204036"/>
                  <a:pt x="293961" y="197573"/>
                  <a:pt x="293887" y="191061"/>
                </a:cubicBezTo>
                <a:cubicBezTo>
                  <a:pt x="293932" y="184552"/>
                  <a:pt x="292738" y="178093"/>
                  <a:pt x="290368" y="172031"/>
                </a:cubicBezTo>
                <a:cubicBezTo>
                  <a:pt x="287880" y="166103"/>
                  <a:pt x="284188" y="160757"/>
                  <a:pt x="279526" y="156331"/>
                </a:cubicBezTo>
                <a:close/>
                <a:moveTo>
                  <a:pt x="174811" y="96862"/>
                </a:moveTo>
                <a:cubicBezTo>
                  <a:pt x="176643" y="100440"/>
                  <a:pt x="180303" y="102710"/>
                  <a:pt x="184322" y="102761"/>
                </a:cubicBezTo>
                <a:lnTo>
                  <a:pt x="229308" y="102761"/>
                </a:lnTo>
                <a:cubicBezTo>
                  <a:pt x="234351" y="104233"/>
                  <a:pt x="239631" y="101336"/>
                  <a:pt x="241102" y="96291"/>
                </a:cubicBezTo>
                <a:cubicBezTo>
                  <a:pt x="242573" y="91246"/>
                  <a:pt x="239677" y="85964"/>
                  <a:pt x="234635" y="84493"/>
                </a:cubicBezTo>
                <a:cubicBezTo>
                  <a:pt x="232895" y="83985"/>
                  <a:pt x="231048" y="83985"/>
                  <a:pt x="229308" y="84493"/>
                </a:cubicBezTo>
                <a:lnTo>
                  <a:pt x="190504" y="84493"/>
                </a:lnTo>
                <a:lnTo>
                  <a:pt x="165014" y="44340"/>
                </a:lnTo>
                <a:cubicBezTo>
                  <a:pt x="161760" y="38687"/>
                  <a:pt x="155837" y="35095"/>
                  <a:pt x="149321" y="34825"/>
                </a:cubicBezTo>
                <a:cubicBezTo>
                  <a:pt x="143782" y="34493"/>
                  <a:pt x="138393" y="36698"/>
                  <a:pt x="134675" y="40819"/>
                </a:cubicBezTo>
                <a:lnTo>
                  <a:pt x="85693" y="90678"/>
                </a:lnTo>
                <a:cubicBezTo>
                  <a:pt x="82467" y="94279"/>
                  <a:pt x="80733" y="98974"/>
                  <a:pt x="80843" y="103808"/>
                </a:cubicBezTo>
                <a:cubicBezTo>
                  <a:pt x="80915" y="110831"/>
                  <a:pt x="84720" y="117285"/>
                  <a:pt x="90829" y="120745"/>
                </a:cubicBezTo>
                <a:lnTo>
                  <a:pt x="140762" y="148529"/>
                </a:lnTo>
                <a:lnTo>
                  <a:pt x="140762" y="153952"/>
                </a:lnTo>
                <a:cubicBezTo>
                  <a:pt x="140138" y="161335"/>
                  <a:pt x="145616" y="167826"/>
                  <a:pt x="152996" y="168449"/>
                </a:cubicBezTo>
                <a:cubicBezTo>
                  <a:pt x="160377" y="169073"/>
                  <a:pt x="166864" y="163593"/>
                  <a:pt x="167488" y="156209"/>
                </a:cubicBezTo>
                <a:cubicBezTo>
                  <a:pt x="167551" y="155458"/>
                  <a:pt x="167551" y="154703"/>
                  <a:pt x="167488" y="153951"/>
                </a:cubicBezTo>
                <a:lnTo>
                  <a:pt x="167487" y="134922"/>
                </a:lnTo>
                <a:cubicBezTo>
                  <a:pt x="168124" y="127880"/>
                  <a:pt x="164006" y="121273"/>
                  <a:pt x="157406" y="118746"/>
                </a:cubicBezTo>
                <a:lnTo>
                  <a:pt x="128873" y="103523"/>
                </a:lnTo>
                <a:lnTo>
                  <a:pt x="160069" y="72980"/>
                </a:lnTo>
                <a:close/>
              </a:path>
            </a:pathLst>
          </a:custGeom>
          <a:solidFill>
            <a:schemeClr val="tx2"/>
          </a:solidFill>
          <a:ln w="9511"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EDF47B37-56DB-1D49-8470-C04BC421F6FC}"/>
              </a:ext>
            </a:extLst>
          </p:cNvPr>
          <p:cNvSpPr>
            <a:spLocks noChangeAspect="1"/>
          </p:cNvSpPr>
          <p:nvPr/>
        </p:nvSpPr>
        <p:spPr>
          <a:xfrm>
            <a:off x="6456427" y="5337497"/>
            <a:ext cx="316815" cy="101456"/>
          </a:xfrm>
          <a:custGeom>
            <a:avLst/>
            <a:gdLst>
              <a:gd name="connsiteX0" fmla="*/ 232860 w 238028"/>
              <a:gd name="connsiteY0" fmla="*/ 1628 h 76225"/>
              <a:gd name="connsiteX1" fmla="*/ 200713 w 238028"/>
              <a:gd name="connsiteY1" fmla="*/ 14568 h 76225"/>
              <a:gd name="connsiteX2" fmla="*/ 35413 w 238028"/>
              <a:gd name="connsiteY2" fmla="*/ 14568 h 76225"/>
              <a:gd name="connsiteX3" fmla="*/ 4597 w 238028"/>
              <a:gd name="connsiteY3" fmla="*/ 2484 h 76225"/>
              <a:gd name="connsiteX4" fmla="*/ 30277 w 238028"/>
              <a:gd name="connsiteY4" fmla="*/ 34074 h 76225"/>
              <a:gd name="connsiteX5" fmla="*/ 29785 w 238028"/>
              <a:gd name="connsiteY5" fmla="*/ 68788 h 76225"/>
              <a:gd name="connsiteX6" fmla="*/ 47301 w 238028"/>
              <a:gd name="connsiteY6" fmla="*/ 76225 h 76225"/>
              <a:gd name="connsiteX7" fmla="*/ 71797 w 238028"/>
              <a:gd name="connsiteY7" fmla="*/ 51824 h 76225"/>
              <a:gd name="connsiteX8" fmla="*/ 64706 w 238028"/>
              <a:gd name="connsiteY8" fmla="*/ 34549 h 76225"/>
              <a:gd name="connsiteX9" fmla="*/ 169327 w 238028"/>
              <a:gd name="connsiteY9" fmla="*/ 34549 h 76225"/>
              <a:gd name="connsiteX10" fmla="*/ 169763 w 238028"/>
              <a:gd name="connsiteY10" fmla="*/ 69129 h 76225"/>
              <a:gd name="connsiteX11" fmla="*/ 204328 w 238028"/>
              <a:gd name="connsiteY11" fmla="*/ 68693 h 76225"/>
              <a:gd name="connsiteX12" fmla="*/ 211270 w 238028"/>
              <a:gd name="connsiteY12" fmla="*/ 51772 h 76225"/>
              <a:gd name="connsiteX13" fmla="*/ 204897 w 238028"/>
              <a:gd name="connsiteY13" fmla="*/ 35120 h 76225"/>
              <a:gd name="connsiteX14" fmla="*/ 205373 w 238028"/>
              <a:gd name="connsiteY14" fmla="*/ 35120 h 76225"/>
              <a:gd name="connsiteX15" fmla="*/ 232860 w 238028"/>
              <a:gd name="connsiteY15" fmla="*/ 1628 h 76225"/>
              <a:gd name="connsiteX16" fmla="*/ 37981 w 238028"/>
              <a:gd name="connsiteY16" fmla="*/ 53770 h 76225"/>
              <a:gd name="connsiteX17" fmla="*/ 49986 w 238028"/>
              <a:gd name="connsiteY17" fmla="*/ 47702 h 76225"/>
              <a:gd name="connsiteX18" fmla="*/ 56051 w 238028"/>
              <a:gd name="connsiteY18" fmla="*/ 53770 h 76225"/>
              <a:gd name="connsiteX19" fmla="*/ 44046 w 238028"/>
              <a:gd name="connsiteY19" fmla="*/ 59838 h 76225"/>
              <a:gd name="connsiteX20" fmla="*/ 37981 w 238028"/>
              <a:gd name="connsiteY20" fmla="*/ 53770 h 76225"/>
              <a:gd name="connsiteX21" fmla="*/ 177886 w 238028"/>
              <a:gd name="connsiteY21" fmla="*/ 53770 h 76225"/>
              <a:gd name="connsiteX22" fmla="*/ 186731 w 238028"/>
              <a:gd name="connsiteY22" fmla="*/ 44921 h 76225"/>
              <a:gd name="connsiteX23" fmla="*/ 195577 w 238028"/>
              <a:gd name="connsiteY23" fmla="*/ 53770 h 76225"/>
              <a:gd name="connsiteX24" fmla="*/ 186731 w 238028"/>
              <a:gd name="connsiteY24" fmla="*/ 62619 h 76225"/>
              <a:gd name="connsiteX25" fmla="*/ 177886 w 238028"/>
              <a:gd name="connsiteY25" fmla="*/ 53770 h 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8028" h="76225">
                <a:moveTo>
                  <a:pt x="232860" y="1628"/>
                </a:moveTo>
                <a:cubicBezTo>
                  <a:pt x="218974" y="-5794"/>
                  <a:pt x="223919" y="14568"/>
                  <a:pt x="200713" y="14568"/>
                </a:cubicBezTo>
                <a:lnTo>
                  <a:pt x="35413" y="14568"/>
                </a:lnTo>
                <a:cubicBezTo>
                  <a:pt x="20576" y="14568"/>
                  <a:pt x="16391" y="-6079"/>
                  <a:pt x="4597" y="2484"/>
                </a:cubicBezTo>
                <a:cubicBezTo>
                  <a:pt x="-11571" y="13712"/>
                  <a:pt x="19244" y="32552"/>
                  <a:pt x="30277" y="34074"/>
                </a:cubicBezTo>
                <a:cubicBezTo>
                  <a:pt x="20559" y="43524"/>
                  <a:pt x="20339" y="59066"/>
                  <a:pt x="29785" y="68788"/>
                </a:cubicBezTo>
                <a:cubicBezTo>
                  <a:pt x="34386" y="73523"/>
                  <a:pt x="40700" y="76204"/>
                  <a:pt x="47301" y="76225"/>
                </a:cubicBezTo>
                <a:cubicBezTo>
                  <a:pt x="60801" y="76254"/>
                  <a:pt x="71768" y="65329"/>
                  <a:pt x="71797" y="51824"/>
                </a:cubicBezTo>
                <a:cubicBezTo>
                  <a:pt x="71811" y="45354"/>
                  <a:pt x="69261" y="39143"/>
                  <a:pt x="64706" y="34549"/>
                </a:cubicBezTo>
                <a:lnTo>
                  <a:pt x="169327" y="34549"/>
                </a:lnTo>
                <a:cubicBezTo>
                  <a:pt x="159902" y="44219"/>
                  <a:pt x="160097" y="59701"/>
                  <a:pt x="169763" y="69129"/>
                </a:cubicBezTo>
                <a:cubicBezTo>
                  <a:pt x="179428" y="78557"/>
                  <a:pt x="194903" y="78362"/>
                  <a:pt x="204328" y="68693"/>
                </a:cubicBezTo>
                <a:cubicBezTo>
                  <a:pt x="208743" y="64163"/>
                  <a:pt x="211231" y="58098"/>
                  <a:pt x="211270" y="51772"/>
                </a:cubicBezTo>
                <a:cubicBezTo>
                  <a:pt x="211345" y="45612"/>
                  <a:pt x="209065" y="39655"/>
                  <a:pt x="204897" y="35120"/>
                </a:cubicBezTo>
                <a:lnTo>
                  <a:pt x="205373" y="35120"/>
                </a:lnTo>
                <a:cubicBezTo>
                  <a:pt x="224395" y="35120"/>
                  <a:pt x="248838" y="10667"/>
                  <a:pt x="232860" y="1628"/>
                </a:cubicBezTo>
                <a:close/>
                <a:moveTo>
                  <a:pt x="37981" y="53770"/>
                </a:moveTo>
                <a:cubicBezTo>
                  <a:pt x="39621" y="48778"/>
                  <a:pt x="44996" y="46061"/>
                  <a:pt x="49986" y="47702"/>
                </a:cubicBezTo>
                <a:cubicBezTo>
                  <a:pt x="52856" y="48645"/>
                  <a:pt x="55108" y="50898"/>
                  <a:pt x="56051" y="53770"/>
                </a:cubicBezTo>
                <a:cubicBezTo>
                  <a:pt x="54411" y="58762"/>
                  <a:pt x="49036" y="61479"/>
                  <a:pt x="44046" y="59838"/>
                </a:cubicBezTo>
                <a:cubicBezTo>
                  <a:pt x="41176" y="58894"/>
                  <a:pt x="38924" y="56642"/>
                  <a:pt x="37981" y="53770"/>
                </a:cubicBezTo>
                <a:close/>
                <a:moveTo>
                  <a:pt x="177886" y="53770"/>
                </a:moveTo>
                <a:cubicBezTo>
                  <a:pt x="177886" y="48883"/>
                  <a:pt x="181847" y="44921"/>
                  <a:pt x="186731" y="44921"/>
                </a:cubicBezTo>
                <a:cubicBezTo>
                  <a:pt x="191616" y="44921"/>
                  <a:pt x="195577" y="48883"/>
                  <a:pt x="195577" y="53770"/>
                </a:cubicBezTo>
                <a:cubicBezTo>
                  <a:pt x="195577" y="58657"/>
                  <a:pt x="191616" y="62619"/>
                  <a:pt x="186731" y="62619"/>
                </a:cubicBezTo>
                <a:cubicBezTo>
                  <a:pt x="181847" y="62619"/>
                  <a:pt x="177886" y="58657"/>
                  <a:pt x="177886" y="53770"/>
                </a:cubicBezTo>
                <a:close/>
              </a:path>
            </a:pathLst>
          </a:custGeom>
          <a:solidFill>
            <a:schemeClr val="tx2"/>
          </a:solidFill>
          <a:ln w="9511" cap="flat">
            <a:noFill/>
            <a:prstDash val="solid"/>
            <a:miter/>
          </a:ln>
        </p:spPr>
        <p:txBody>
          <a:bodyPr rtlCol="0" anchor="ctr"/>
          <a:lstStyle/>
          <a:p>
            <a:endParaRPr lang="en-EG"/>
          </a:p>
        </p:txBody>
      </p:sp>
      <p:sp>
        <p:nvSpPr>
          <p:cNvPr id="6" name="Freeform 5">
            <a:extLst>
              <a:ext uri="{FF2B5EF4-FFF2-40B4-BE49-F238E27FC236}">
                <a16:creationId xmlns:a16="http://schemas.microsoft.com/office/drawing/2014/main" id="{C1182C39-1CD2-FD42-8AE5-CCFF6F38F374}"/>
              </a:ext>
            </a:extLst>
          </p:cNvPr>
          <p:cNvSpPr>
            <a:spLocks noChangeAspect="1"/>
          </p:cNvSpPr>
          <p:nvPr/>
        </p:nvSpPr>
        <p:spPr>
          <a:xfrm>
            <a:off x="10159578" y="2961154"/>
            <a:ext cx="313700" cy="313317"/>
          </a:xfrm>
          <a:custGeom>
            <a:avLst/>
            <a:gdLst>
              <a:gd name="connsiteX0" fmla="*/ 103387 w 235686"/>
              <a:gd name="connsiteY0" fmla="*/ 114465 h 235400"/>
              <a:gd name="connsiteX1" fmla="*/ 60968 w 235686"/>
              <a:gd name="connsiteY1" fmla="*/ 114465 h 235400"/>
              <a:gd name="connsiteX2" fmla="*/ 58115 w 235686"/>
              <a:gd name="connsiteY2" fmla="*/ 117320 h 235400"/>
              <a:gd name="connsiteX3" fmla="*/ 60774 w 235686"/>
              <a:gd name="connsiteY3" fmla="*/ 120174 h 235400"/>
              <a:gd name="connsiteX4" fmla="*/ 60968 w 235686"/>
              <a:gd name="connsiteY4" fmla="*/ 120174 h 235400"/>
              <a:gd name="connsiteX5" fmla="*/ 103387 w 235686"/>
              <a:gd name="connsiteY5" fmla="*/ 120174 h 235400"/>
              <a:gd name="connsiteX6" fmla="*/ 106150 w 235686"/>
              <a:gd name="connsiteY6" fmla="*/ 117614 h 235400"/>
              <a:gd name="connsiteX7" fmla="*/ 106145 w 235686"/>
              <a:gd name="connsiteY7" fmla="*/ 117320 h 235400"/>
              <a:gd name="connsiteX8" fmla="*/ 103387 w 235686"/>
              <a:gd name="connsiteY8" fmla="*/ 114465 h 235400"/>
              <a:gd name="connsiteX9" fmla="*/ 229026 w 235686"/>
              <a:gd name="connsiteY9" fmla="*/ 110659 h 235400"/>
              <a:gd name="connsiteX10" fmla="*/ 219515 w 235686"/>
              <a:gd name="connsiteY10" fmla="*/ 110659 h 235400"/>
              <a:gd name="connsiteX11" fmla="*/ 189746 w 235686"/>
              <a:gd name="connsiteY11" fmla="*/ 45006 h 235400"/>
              <a:gd name="connsiteX12" fmla="*/ 124216 w 235686"/>
              <a:gd name="connsiteY12" fmla="*/ 15700 h 235400"/>
              <a:gd name="connsiteX13" fmla="*/ 124216 w 235686"/>
              <a:gd name="connsiteY13" fmla="*/ 6185 h 235400"/>
              <a:gd name="connsiteX14" fmla="*/ 118225 w 235686"/>
              <a:gd name="connsiteY14" fmla="*/ 0 h 235400"/>
              <a:gd name="connsiteX15" fmla="*/ 118224 w 235686"/>
              <a:gd name="connsiteY15" fmla="*/ 0 h 235400"/>
              <a:gd name="connsiteX16" fmla="*/ 116987 w 235686"/>
              <a:gd name="connsiteY16" fmla="*/ 0 h 235400"/>
              <a:gd name="connsiteX17" fmla="*/ 111091 w 235686"/>
              <a:gd name="connsiteY17" fmla="*/ 6185 h 235400"/>
              <a:gd name="connsiteX18" fmla="*/ 111091 w 235686"/>
              <a:gd name="connsiteY18" fmla="*/ 15700 h 235400"/>
              <a:gd name="connsiteX19" fmla="*/ 45750 w 235686"/>
              <a:gd name="connsiteY19" fmla="*/ 45291 h 235400"/>
              <a:gd name="connsiteX20" fmla="*/ 16457 w 235686"/>
              <a:gd name="connsiteY20" fmla="*/ 110659 h 235400"/>
              <a:gd name="connsiteX21" fmla="*/ 5900 w 235686"/>
              <a:gd name="connsiteY21" fmla="*/ 110659 h 235400"/>
              <a:gd name="connsiteX22" fmla="*/ 0 w 235686"/>
              <a:gd name="connsiteY22" fmla="*/ 116556 h 235400"/>
              <a:gd name="connsiteX23" fmla="*/ 3 w 235686"/>
              <a:gd name="connsiteY23" fmla="*/ 116749 h 235400"/>
              <a:gd name="connsiteX24" fmla="*/ 3 w 235686"/>
              <a:gd name="connsiteY24" fmla="*/ 117796 h 235400"/>
              <a:gd name="connsiteX25" fmla="*/ 5900 w 235686"/>
              <a:gd name="connsiteY25" fmla="*/ 123980 h 235400"/>
              <a:gd name="connsiteX26" fmla="*/ 16457 w 235686"/>
              <a:gd name="connsiteY26" fmla="*/ 123980 h 235400"/>
              <a:gd name="connsiteX27" fmla="*/ 111566 w 235686"/>
              <a:gd name="connsiteY27" fmla="*/ 219130 h 235400"/>
              <a:gd name="connsiteX28" fmla="*/ 111566 w 235686"/>
              <a:gd name="connsiteY28" fmla="*/ 229216 h 235400"/>
              <a:gd name="connsiteX29" fmla="*/ 117463 w 235686"/>
              <a:gd name="connsiteY29" fmla="*/ 235401 h 235400"/>
              <a:gd name="connsiteX30" fmla="*/ 118699 w 235686"/>
              <a:gd name="connsiteY30" fmla="*/ 235401 h 235400"/>
              <a:gd name="connsiteX31" fmla="*/ 124691 w 235686"/>
              <a:gd name="connsiteY31" fmla="*/ 229217 h 235400"/>
              <a:gd name="connsiteX32" fmla="*/ 124691 w 235686"/>
              <a:gd name="connsiteY32" fmla="*/ 229216 h 235400"/>
              <a:gd name="connsiteX33" fmla="*/ 124691 w 235686"/>
              <a:gd name="connsiteY33" fmla="*/ 219130 h 235400"/>
              <a:gd name="connsiteX34" fmla="*/ 190222 w 235686"/>
              <a:gd name="connsiteY34" fmla="*/ 189634 h 235400"/>
              <a:gd name="connsiteX35" fmla="*/ 219991 w 235686"/>
              <a:gd name="connsiteY35" fmla="*/ 124266 h 235400"/>
              <a:gd name="connsiteX36" fmla="*/ 229502 w 235686"/>
              <a:gd name="connsiteY36" fmla="*/ 124266 h 235400"/>
              <a:gd name="connsiteX37" fmla="*/ 235684 w 235686"/>
              <a:gd name="connsiteY37" fmla="*/ 118273 h 235400"/>
              <a:gd name="connsiteX38" fmla="*/ 235684 w 235686"/>
              <a:gd name="connsiteY38" fmla="*/ 118081 h 235400"/>
              <a:gd name="connsiteX39" fmla="*/ 235683 w 235686"/>
              <a:gd name="connsiteY39" fmla="*/ 117034 h 235400"/>
              <a:gd name="connsiteX40" fmla="*/ 229987 w 235686"/>
              <a:gd name="connsiteY40" fmla="*/ 110941 h 235400"/>
              <a:gd name="connsiteX41" fmla="*/ 229501 w 235686"/>
              <a:gd name="connsiteY41" fmla="*/ 110945 h 235400"/>
              <a:gd name="connsiteX42" fmla="*/ 215425 w 235686"/>
              <a:gd name="connsiteY42" fmla="*/ 110659 h 235400"/>
              <a:gd name="connsiteX43" fmla="*/ 210575 w 235686"/>
              <a:gd name="connsiteY43" fmla="*/ 110659 h 235400"/>
              <a:gd name="connsiteX44" fmla="*/ 183564 w 235686"/>
              <a:gd name="connsiteY44" fmla="*/ 51476 h 235400"/>
              <a:gd name="connsiteX45" fmla="*/ 124216 w 235686"/>
              <a:gd name="connsiteY45" fmla="*/ 24454 h 235400"/>
              <a:gd name="connsiteX46" fmla="*/ 124216 w 235686"/>
              <a:gd name="connsiteY46" fmla="*/ 19601 h 235400"/>
              <a:gd name="connsiteX47" fmla="*/ 215426 w 235686"/>
              <a:gd name="connsiteY47" fmla="*/ 110659 h 235400"/>
              <a:gd name="connsiteX48" fmla="*/ 191553 w 235686"/>
              <a:gd name="connsiteY48" fmla="*/ 123980 h 235400"/>
              <a:gd name="connsiteX49" fmla="*/ 206675 w 235686"/>
              <a:gd name="connsiteY49" fmla="*/ 123980 h 235400"/>
              <a:gd name="connsiteX50" fmla="*/ 124216 w 235686"/>
              <a:gd name="connsiteY50" fmla="*/ 205999 h 235400"/>
              <a:gd name="connsiteX51" fmla="*/ 124216 w 235686"/>
              <a:gd name="connsiteY51" fmla="*/ 191156 h 235400"/>
              <a:gd name="connsiteX52" fmla="*/ 118417 w 235686"/>
              <a:gd name="connsiteY52" fmla="*/ 184974 h 235400"/>
              <a:gd name="connsiteX53" fmla="*/ 118224 w 235686"/>
              <a:gd name="connsiteY53" fmla="*/ 184971 h 235400"/>
              <a:gd name="connsiteX54" fmla="*/ 116987 w 235686"/>
              <a:gd name="connsiteY54" fmla="*/ 184971 h 235400"/>
              <a:gd name="connsiteX55" fmla="*/ 111088 w 235686"/>
              <a:gd name="connsiteY55" fmla="*/ 191057 h 235400"/>
              <a:gd name="connsiteX56" fmla="*/ 111091 w 235686"/>
              <a:gd name="connsiteY56" fmla="*/ 191156 h 235400"/>
              <a:gd name="connsiteX57" fmla="*/ 111091 w 235686"/>
              <a:gd name="connsiteY57" fmla="*/ 205809 h 235400"/>
              <a:gd name="connsiteX58" fmla="*/ 29297 w 235686"/>
              <a:gd name="connsiteY58" fmla="*/ 123980 h 235400"/>
              <a:gd name="connsiteX59" fmla="*/ 43753 w 235686"/>
              <a:gd name="connsiteY59" fmla="*/ 123980 h 235400"/>
              <a:gd name="connsiteX60" fmla="*/ 49935 w 235686"/>
              <a:gd name="connsiteY60" fmla="*/ 117796 h 235400"/>
              <a:gd name="connsiteX61" fmla="*/ 49935 w 235686"/>
              <a:gd name="connsiteY61" fmla="*/ 116749 h 235400"/>
              <a:gd name="connsiteX62" fmla="*/ 43849 w 235686"/>
              <a:gd name="connsiteY62" fmla="*/ 110659 h 235400"/>
              <a:gd name="connsiteX63" fmla="*/ 43754 w 235686"/>
              <a:gd name="connsiteY63" fmla="*/ 110660 h 235400"/>
              <a:gd name="connsiteX64" fmla="*/ 29297 w 235686"/>
              <a:gd name="connsiteY64" fmla="*/ 110659 h 235400"/>
              <a:gd name="connsiteX65" fmla="*/ 111091 w 235686"/>
              <a:gd name="connsiteY65" fmla="*/ 28545 h 235400"/>
              <a:gd name="connsiteX66" fmla="*/ 111091 w 235686"/>
              <a:gd name="connsiteY66" fmla="*/ 43198 h 235400"/>
              <a:gd name="connsiteX67" fmla="*/ 116695 w 235686"/>
              <a:gd name="connsiteY67" fmla="*/ 49376 h 235400"/>
              <a:gd name="connsiteX68" fmla="*/ 116987 w 235686"/>
              <a:gd name="connsiteY68" fmla="*/ 49383 h 235400"/>
              <a:gd name="connsiteX69" fmla="*/ 118224 w 235686"/>
              <a:gd name="connsiteY69" fmla="*/ 49383 h 235400"/>
              <a:gd name="connsiteX70" fmla="*/ 124221 w 235686"/>
              <a:gd name="connsiteY70" fmla="*/ 43587 h 235400"/>
              <a:gd name="connsiteX71" fmla="*/ 124216 w 235686"/>
              <a:gd name="connsiteY71" fmla="*/ 43198 h 235400"/>
              <a:gd name="connsiteX72" fmla="*/ 124216 w 235686"/>
              <a:gd name="connsiteY72" fmla="*/ 28545 h 235400"/>
              <a:gd name="connsiteX73" fmla="*/ 206675 w 235686"/>
              <a:gd name="connsiteY73" fmla="*/ 110659 h 235400"/>
              <a:gd name="connsiteX74" fmla="*/ 191553 w 235686"/>
              <a:gd name="connsiteY74" fmla="*/ 110659 h 235400"/>
              <a:gd name="connsiteX75" fmla="*/ 185372 w 235686"/>
              <a:gd name="connsiteY75" fmla="*/ 116653 h 235400"/>
              <a:gd name="connsiteX76" fmla="*/ 185371 w 235686"/>
              <a:gd name="connsiteY76" fmla="*/ 116749 h 235400"/>
              <a:gd name="connsiteX77" fmla="*/ 185371 w 235686"/>
              <a:gd name="connsiteY77" fmla="*/ 117796 h 235400"/>
              <a:gd name="connsiteX78" fmla="*/ 191553 w 235686"/>
              <a:gd name="connsiteY78" fmla="*/ 123980 h 235400"/>
              <a:gd name="connsiteX79" fmla="*/ 114895 w 235686"/>
              <a:gd name="connsiteY79" fmla="*/ 5994 h 235400"/>
              <a:gd name="connsiteX80" fmla="*/ 116987 w 235686"/>
              <a:gd name="connsiteY80" fmla="*/ 3901 h 235400"/>
              <a:gd name="connsiteX81" fmla="*/ 118224 w 235686"/>
              <a:gd name="connsiteY81" fmla="*/ 3901 h 235400"/>
              <a:gd name="connsiteX82" fmla="*/ 120316 w 235686"/>
              <a:gd name="connsiteY82" fmla="*/ 5994 h 235400"/>
              <a:gd name="connsiteX83" fmla="*/ 120316 w 235686"/>
              <a:gd name="connsiteY83" fmla="*/ 43484 h 235400"/>
              <a:gd name="connsiteX84" fmla="*/ 118224 w 235686"/>
              <a:gd name="connsiteY84" fmla="*/ 45862 h 235400"/>
              <a:gd name="connsiteX85" fmla="*/ 116987 w 235686"/>
              <a:gd name="connsiteY85" fmla="*/ 45862 h 235400"/>
              <a:gd name="connsiteX86" fmla="*/ 114895 w 235686"/>
              <a:gd name="connsiteY86" fmla="*/ 43484 h 235400"/>
              <a:gd name="connsiteX87" fmla="*/ 111091 w 235686"/>
              <a:gd name="connsiteY87" fmla="*/ 19886 h 235400"/>
              <a:gd name="connsiteX88" fmla="*/ 111091 w 235686"/>
              <a:gd name="connsiteY88" fmla="*/ 24739 h 235400"/>
              <a:gd name="connsiteX89" fmla="*/ 25492 w 235686"/>
              <a:gd name="connsiteY89" fmla="*/ 110945 h 235400"/>
              <a:gd name="connsiteX90" fmla="*/ 20641 w 235686"/>
              <a:gd name="connsiteY90" fmla="*/ 110945 h 235400"/>
              <a:gd name="connsiteX91" fmla="*/ 111376 w 235686"/>
              <a:gd name="connsiteY91" fmla="*/ 19886 h 235400"/>
              <a:gd name="connsiteX92" fmla="*/ 3902 w 235686"/>
              <a:gd name="connsiteY92" fmla="*/ 118081 h 235400"/>
              <a:gd name="connsiteX93" fmla="*/ 3902 w 235686"/>
              <a:gd name="connsiteY93" fmla="*/ 117034 h 235400"/>
              <a:gd name="connsiteX94" fmla="*/ 5900 w 235686"/>
              <a:gd name="connsiteY94" fmla="*/ 114751 h 235400"/>
              <a:gd name="connsiteX95" fmla="*/ 43943 w 235686"/>
              <a:gd name="connsiteY95" fmla="*/ 114751 h 235400"/>
              <a:gd name="connsiteX96" fmla="*/ 45948 w 235686"/>
              <a:gd name="connsiteY96" fmla="*/ 116928 h 235400"/>
              <a:gd name="connsiteX97" fmla="*/ 45941 w 235686"/>
              <a:gd name="connsiteY97" fmla="*/ 117034 h 235400"/>
              <a:gd name="connsiteX98" fmla="*/ 45941 w 235686"/>
              <a:gd name="connsiteY98" fmla="*/ 118081 h 235400"/>
              <a:gd name="connsiteX99" fmla="*/ 44041 w 235686"/>
              <a:gd name="connsiteY99" fmla="*/ 120172 h 235400"/>
              <a:gd name="connsiteX100" fmla="*/ 43943 w 235686"/>
              <a:gd name="connsiteY100" fmla="*/ 120174 h 235400"/>
              <a:gd name="connsiteX101" fmla="*/ 5900 w 235686"/>
              <a:gd name="connsiteY101" fmla="*/ 120174 h 235400"/>
              <a:gd name="connsiteX102" fmla="*/ 3902 w 235686"/>
              <a:gd name="connsiteY102" fmla="*/ 118081 h 235400"/>
              <a:gd name="connsiteX103" fmla="*/ 20356 w 235686"/>
              <a:gd name="connsiteY103" fmla="*/ 124266 h 235400"/>
              <a:gd name="connsiteX104" fmla="*/ 25207 w 235686"/>
              <a:gd name="connsiteY104" fmla="*/ 124266 h 235400"/>
              <a:gd name="connsiteX105" fmla="*/ 52218 w 235686"/>
              <a:gd name="connsiteY105" fmla="*/ 183163 h 235400"/>
              <a:gd name="connsiteX106" fmla="*/ 111091 w 235686"/>
              <a:gd name="connsiteY106" fmla="*/ 210186 h 235400"/>
              <a:gd name="connsiteX107" fmla="*/ 111091 w 235686"/>
              <a:gd name="connsiteY107" fmla="*/ 215039 h 235400"/>
              <a:gd name="connsiteX108" fmla="*/ 20356 w 235686"/>
              <a:gd name="connsiteY108" fmla="*/ 124266 h 235400"/>
              <a:gd name="connsiteX109" fmla="*/ 120316 w 235686"/>
              <a:gd name="connsiteY109" fmla="*/ 228931 h 235400"/>
              <a:gd name="connsiteX110" fmla="*/ 118224 w 235686"/>
              <a:gd name="connsiteY110" fmla="*/ 230929 h 235400"/>
              <a:gd name="connsiteX111" fmla="*/ 116987 w 235686"/>
              <a:gd name="connsiteY111" fmla="*/ 230929 h 235400"/>
              <a:gd name="connsiteX112" fmla="*/ 114895 w 235686"/>
              <a:gd name="connsiteY112" fmla="*/ 228931 h 235400"/>
              <a:gd name="connsiteX113" fmla="*/ 114895 w 235686"/>
              <a:gd name="connsiteY113" fmla="*/ 190871 h 235400"/>
              <a:gd name="connsiteX114" fmla="*/ 116987 w 235686"/>
              <a:gd name="connsiteY114" fmla="*/ 188777 h 235400"/>
              <a:gd name="connsiteX115" fmla="*/ 118224 w 235686"/>
              <a:gd name="connsiteY115" fmla="*/ 188777 h 235400"/>
              <a:gd name="connsiteX116" fmla="*/ 120316 w 235686"/>
              <a:gd name="connsiteY116" fmla="*/ 190871 h 235400"/>
              <a:gd name="connsiteX117" fmla="*/ 124216 w 235686"/>
              <a:gd name="connsiteY117" fmla="*/ 214753 h 235400"/>
              <a:gd name="connsiteX118" fmla="*/ 124216 w 235686"/>
              <a:gd name="connsiteY118" fmla="*/ 209901 h 235400"/>
              <a:gd name="connsiteX119" fmla="*/ 210575 w 235686"/>
              <a:gd name="connsiteY119" fmla="*/ 124266 h 235400"/>
              <a:gd name="connsiteX120" fmla="*/ 215425 w 235686"/>
              <a:gd name="connsiteY120" fmla="*/ 124266 h 235400"/>
              <a:gd name="connsiteX121" fmla="*/ 124215 w 235686"/>
              <a:gd name="connsiteY121" fmla="*/ 215039 h 235400"/>
              <a:gd name="connsiteX122" fmla="*/ 231404 w 235686"/>
              <a:gd name="connsiteY122" fmla="*/ 117796 h 235400"/>
              <a:gd name="connsiteX123" fmla="*/ 229026 w 235686"/>
              <a:gd name="connsiteY123" fmla="*/ 119889 h 235400"/>
              <a:gd name="connsiteX124" fmla="*/ 191553 w 235686"/>
              <a:gd name="connsiteY124" fmla="*/ 119889 h 235400"/>
              <a:gd name="connsiteX125" fmla="*/ 189461 w 235686"/>
              <a:gd name="connsiteY125" fmla="*/ 117796 h 235400"/>
              <a:gd name="connsiteX126" fmla="*/ 189460 w 235686"/>
              <a:gd name="connsiteY126" fmla="*/ 116749 h 235400"/>
              <a:gd name="connsiteX127" fmla="*/ 191354 w 235686"/>
              <a:gd name="connsiteY127" fmla="*/ 114474 h 235400"/>
              <a:gd name="connsiteX128" fmla="*/ 191553 w 235686"/>
              <a:gd name="connsiteY128" fmla="*/ 114465 h 235400"/>
              <a:gd name="connsiteX129" fmla="*/ 229026 w 235686"/>
              <a:gd name="connsiteY129" fmla="*/ 114465 h 235400"/>
              <a:gd name="connsiteX130" fmla="*/ 231404 w 235686"/>
              <a:gd name="connsiteY130" fmla="*/ 116749 h 235400"/>
              <a:gd name="connsiteX131" fmla="*/ 117273 w 235686"/>
              <a:gd name="connsiteY131" fmla="*/ 57851 h 235400"/>
              <a:gd name="connsiteX132" fmla="*/ 114515 w 235686"/>
              <a:gd name="connsiteY132" fmla="*/ 60706 h 235400"/>
              <a:gd name="connsiteX133" fmla="*/ 114514 w 235686"/>
              <a:gd name="connsiteY133" fmla="*/ 103142 h 235400"/>
              <a:gd name="connsiteX134" fmla="*/ 116801 w 235686"/>
              <a:gd name="connsiteY134" fmla="*/ 106468 h 235400"/>
              <a:gd name="connsiteX135" fmla="*/ 120126 w 235686"/>
              <a:gd name="connsiteY135" fmla="*/ 104180 h 235400"/>
              <a:gd name="connsiteX136" fmla="*/ 120126 w 235686"/>
              <a:gd name="connsiteY136" fmla="*/ 103142 h 235400"/>
              <a:gd name="connsiteX137" fmla="*/ 120126 w 235686"/>
              <a:gd name="connsiteY137" fmla="*/ 60706 h 235400"/>
              <a:gd name="connsiteX138" fmla="*/ 117273 w 235686"/>
              <a:gd name="connsiteY138" fmla="*/ 57851 h 235400"/>
              <a:gd name="connsiteX139" fmla="*/ 117273 w 235686"/>
              <a:gd name="connsiteY139" fmla="*/ 128833 h 235400"/>
              <a:gd name="connsiteX140" fmla="*/ 114515 w 235686"/>
              <a:gd name="connsiteY140" fmla="*/ 131687 h 235400"/>
              <a:gd name="connsiteX141" fmla="*/ 114514 w 235686"/>
              <a:gd name="connsiteY141" fmla="*/ 173839 h 235400"/>
              <a:gd name="connsiteX142" fmla="*/ 116801 w 235686"/>
              <a:gd name="connsiteY142" fmla="*/ 177165 h 235400"/>
              <a:gd name="connsiteX143" fmla="*/ 120126 w 235686"/>
              <a:gd name="connsiteY143" fmla="*/ 174877 h 235400"/>
              <a:gd name="connsiteX144" fmla="*/ 120126 w 235686"/>
              <a:gd name="connsiteY144" fmla="*/ 173839 h 235400"/>
              <a:gd name="connsiteX145" fmla="*/ 120126 w 235686"/>
              <a:gd name="connsiteY145" fmla="*/ 131687 h 235400"/>
              <a:gd name="connsiteX146" fmla="*/ 117273 w 235686"/>
              <a:gd name="connsiteY146" fmla="*/ 128833 h 235400"/>
              <a:gd name="connsiteX147" fmla="*/ 128591 w 235686"/>
              <a:gd name="connsiteY147" fmla="*/ 117320 h 235400"/>
              <a:gd name="connsiteX148" fmla="*/ 131251 w 235686"/>
              <a:gd name="connsiteY148" fmla="*/ 120174 h 235400"/>
              <a:gd name="connsiteX149" fmla="*/ 131445 w 235686"/>
              <a:gd name="connsiteY149" fmla="*/ 120174 h 235400"/>
              <a:gd name="connsiteX150" fmla="*/ 174148 w 235686"/>
              <a:gd name="connsiteY150" fmla="*/ 120174 h 235400"/>
              <a:gd name="connsiteX151" fmla="*/ 176911 w 235686"/>
              <a:gd name="connsiteY151" fmla="*/ 117614 h 235400"/>
              <a:gd name="connsiteX152" fmla="*/ 176906 w 235686"/>
              <a:gd name="connsiteY152" fmla="*/ 117320 h 235400"/>
              <a:gd name="connsiteX153" fmla="*/ 174148 w 235686"/>
              <a:gd name="connsiteY153" fmla="*/ 114465 h 235400"/>
              <a:gd name="connsiteX154" fmla="*/ 131444 w 235686"/>
              <a:gd name="connsiteY154" fmla="*/ 114465 h 235400"/>
              <a:gd name="connsiteX155" fmla="*/ 128591 w 235686"/>
              <a:gd name="connsiteY155" fmla="*/ 117320 h 23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235686" h="235400">
                <a:moveTo>
                  <a:pt x="103387" y="114465"/>
                </a:moveTo>
                <a:lnTo>
                  <a:pt x="60968" y="114465"/>
                </a:lnTo>
                <a:cubicBezTo>
                  <a:pt x="59413" y="114515"/>
                  <a:pt x="58164" y="115764"/>
                  <a:pt x="58115" y="117320"/>
                </a:cubicBezTo>
                <a:cubicBezTo>
                  <a:pt x="58061" y="118843"/>
                  <a:pt x="59252" y="120121"/>
                  <a:pt x="60774" y="120174"/>
                </a:cubicBezTo>
                <a:cubicBezTo>
                  <a:pt x="60839" y="120176"/>
                  <a:pt x="60903" y="120176"/>
                  <a:pt x="60968" y="120174"/>
                </a:cubicBezTo>
                <a:lnTo>
                  <a:pt x="103387" y="120174"/>
                </a:lnTo>
                <a:cubicBezTo>
                  <a:pt x="104857" y="120231"/>
                  <a:pt x="106094" y="119085"/>
                  <a:pt x="106150" y="117614"/>
                </a:cubicBezTo>
                <a:cubicBezTo>
                  <a:pt x="106153" y="117516"/>
                  <a:pt x="106152" y="117418"/>
                  <a:pt x="106145" y="117320"/>
                </a:cubicBezTo>
                <a:cubicBezTo>
                  <a:pt x="106145" y="115779"/>
                  <a:pt x="104925" y="114516"/>
                  <a:pt x="103387" y="114465"/>
                </a:cubicBezTo>
                <a:close/>
                <a:moveTo>
                  <a:pt x="229026" y="110659"/>
                </a:moveTo>
                <a:lnTo>
                  <a:pt x="219515" y="110659"/>
                </a:lnTo>
                <a:cubicBezTo>
                  <a:pt x="217938" y="85873"/>
                  <a:pt x="207349" y="62520"/>
                  <a:pt x="189746" y="45006"/>
                </a:cubicBezTo>
                <a:cubicBezTo>
                  <a:pt x="172288" y="27450"/>
                  <a:pt x="148935" y="17006"/>
                  <a:pt x="124216" y="15700"/>
                </a:cubicBezTo>
                <a:lnTo>
                  <a:pt x="124216" y="6185"/>
                </a:lnTo>
                <a:cubicBezTo>
                  <a:pt x="124268" y="2822"/>
                  <a:pt x="121587" y="53"/>
                  <a:pt x="118225" y="0"/>
                </a:cubicBezTo>
                <a:cubicBezTo>
                  <a:pt x="118225" y="0"/>
                  <a:pt x="118224" y="0"/>
                  <a:pt x="118224" y="0"/>
                </a:cubicBezTo>
                <a:lnTo>
                  <a:pt x="116987" y="0"/>
                </a:lnTo>
                <a:cubicBezTo>
                  <a:pt x="113663" y="104"/>
                  <a:pt x="111037" y="2858"/>
                  <a:pt x="111091" y="6185"/>
                </a:cubicBezTo>
                <a:lnTo>
                  <a:pt x="111091" y="15700"/>
                </a:lnTo>
                <a:cubicBezTo>
                  <a:pt x="86427" y="17243"/>
                  <a:pt x="63183" y="27770"/>
                  <a:pt x="45750" y="45291"/>
                </a:cubicBezTo>
                <a:cubicBezTo>
                  <a:pt x="28422" y="62831"/>
                  <a:pt x="18018" y="86047"/>
                  <a:pt x="16457" y="110659"/>
                </a:cubicBezTo>
                <a:lnTo>
                  <a:pt x="5900" y="110659"/>
                </a:lnTo>
                <a:cubicBezTo>
                  <a:pt x="2643" y="110658"/>
                  <a:pt x="2" y="113297"/>
                  <a:pt x="0" y="116556"/>
                </a:cubicBezTo>
                <a:cubicBezTo>
                  <a:pt x="0" y="116620"/>
                  <a:pt x="1" y="116685"/>
                  <a:pt x="3" y="116749"/>
                </a:cubicBezTo>
                <a:lnTo>
                  <a:pt x="3" y="117796"/>
                </a:lnTo>
                <a:cubicBezTo>
                  <a:pt x="-51" y="121123"/>
                  <a:pt x="2575" y="123877"/>
                  <a:pt x="5900" y="123980"/>
                </a:cubicBezTo>
                <a:lnTo>
                  <a:pt x="16457" y="123980"/>
                </a:lnTo>
                <a:cubicBezTo>
                  <a:pt x="19622" y="175161"/>
                  <a:pt x="60407" y="215963"/>
                  <a:pt x="111566" y="219130"/>
                </a:cubicBezTo>
                <a:lnTo>
                  <a:pt x="111566" y="229216"/>
                </a:lnTo>
                <a:cubicBezTo>
                  <a:pt x="111513" y="232543"/>
                  <a:pt x="114138" y="235297"/>
                  <a:pt x="117463" y="235401"/>
                </a:cubicBezTo>
                <a:lnTo>
                  <a:pt x="118699" y="235401"/>
                </a:lnTo>
                <a:cubicBezTo>
                  <a:pt x="122060" y="235348"/>
                  <a:pt x="124743" y="232580"/>
                  <a:pt x="124691" y="229217"/>
                </a:cubicBezTo>
                <a:cubicBezTo>
                  <a:pt x="124691" y="229217"/>
                  <a:pt x="124691" y="229217"/>
                  <a:pt x="124691" y="229216"/>
                </a:cubicBezTo>
                <a:lnTo>
                  <a:pt x="124691" y="219130"/>
                </a:lnTo>
                <a:cubicBezTo>
                  <a:pt x="149400" y="217623"/>
                  <a:pt x="172705" y="207132"/>
                  <a:pt x="190222" y="189634"/>
                </a:cubicBezTo>
                <a:cubicBezTo>
                  <a:pt x="207864" y="172264"/>
                  <a:pt x="218467" y="148983"/>
                  <a:pt x="219991" y="124266"/>
                </a:cubicBezTo>
                <a:lnTo>
                  <a:pt x="229502" y="124266"/>
                </a:lnTo>
                <a:cubicBezTo>
                  <a:pt x="232863" y="124319"/>
                  <a:pt x="235631" y="121635"/>
                  <a:pt x="235684" y="118273"/>
                </a:cubicBezTo>
                <a:cubicBezTo>
                  <a:pt x="235685" y="118209"/>
                  <a:pt x="235685" y="118145"/>
                  <a:pt x="235684" y="118081"/>
                </a:cubicBezTo>
                <a:lnTo>
                  <a:pt x="235683" y="117034"/>
                </a:lnTo>
                <a:cubicBezTo>
                  <a:pt x="235793" y="113778"/>
                  <a:pt x="233242" y="111050"/>
                  <a:pt x="229987" y="110941"/>
                </a:cubicBezTo>
                <a:cubicBezTo>
                  <a:pt x="229825" y="110936"/>
                  <a:pt x="229663" y="110937"/>
                  <a:pt x="229501" y="110945"/>
                </a:cubicBezTo>
                <a:close/>
                <a:moveTo>
                  <a:pt x="215425" y="110659"/>
                </a:moveTo>
                <a:lnTo>
                  <a:pt x="210575" y="110659"/>
                </a:lnTo>
                <a:cubicBezTo>
                  <a:pt x="209137" y="88284"/>
                  <a:pt x="199523" y="67219"/>
                  <a:pt x="183564" y="51476"/>
                </a:cubicBezTo>
                <a:cubicBezTo>
                  <a:pt x="167709" y="35571"/>
                  <a:pt x="146618" y="25968"/>
                  <a:pt x="124216" y="24454"/>
                </a:cubicBezTo>
                <a:lnTo>
                  <a:pt x="124216" y="19601"/>
                </a:lnTo>
                <a:cubicBezTo>
                  <a:pt x="173103" y="22864"/>
                  <a:pt x="212062" y="61759"/>
                  <a:pt x="215426" y="110659"/>
                </a:cubicBezTo>
                <a:close/>
                <a:moveTo>
                  <a:pt x="191553" y="123980"/>
                </a:moveTo>
                <a:lnTo>
                  <a:pt x="206675" y="123980"/>
                </a:lnTo>
                <a:cubicBezTo>
                  <a:pt x="203497" y="168075"/>
                  <a:pt x="168309" y="203075"/>
                  <a:pt x="124216" y="205999"/>
                </a:cubicBezTo>
                <a:lnTo>
                  <a:pt x="124216" y="191156"/>
                </a:lnTo>
                <a:cubicBezTo>
                  <a:pt x="124321" y="187847"/>
                  <a:pt x="121725" y="185079"/>
                  <a:pt x="118417" y="184974"/>
                </a:cubicBezTo>
                <a:cubicBezTo>
                  <a:pt x="118353" y="184972"/>
                  <a:pt x="118288" y="184971"/>
                  <a:pt x="118224" y="184971"/>
                </a:cubicBezTo>
                <a:lnTo>
                  <a:pt x="116987" y="184971"/>
                </a:lnTo>
                <a:cubicBezTo>
                  <a:pt x="113678" y="185022"/>
                  <a:pt x="111037" y="187747"/>
                  <a:pt x="111088" y="191057"/>
                </a:cubicBezTo>
                <a:cubicBezTo>
                  <a:pt x="111089" y="191090"/>
                  <a:pt x="111089" y="191123"/>
                  <a:pt x="111091" y="191156"/>
                </a:cubicBezTo>
                <a:lnTo>
                  <a:pt x="111091" y="205809"/>
                </a:lnTo>
                <a:cubicBezTo>
                  <a:pt x="67342" y="202540"/>
                  <a:pt x="32564" y="167748"/>
                  <a:pt x="29297" y="123980"/>
                </a:cubicBezTo>
                <a:lnTo>
                  <a:pt x="43753" y="123980"/>
                </a:lnTo>
                <a:cubicBezTo>
                  <a:pt x="47146" y="123929"/>
                  <a:pt x="49884" y="121190"/>
                  <a:pt x="49935" y="117796"/>
                </a:cubicBezTo>
                <a:lnTo>
                  <a:pt x="49935" y="116749"/>
                </a:lnTo>
                <a:cubicBezTo>
                  <a:pt x="49936" y="113386"/>
                  <a:pt x="47211" y="110659"/>
                  <a:pt x="43849" y="110659"/>
                </a:cubicBezTo>
                <a:cubicBezTo>
                  <a:pt x="43817" y="110659"/>
                  <a:pt x="43785" y="110659"/>
                  <a:pt x="43754" y="110660"/>
                </a:cubicBezTo>
                <a:lnTo>
                  <a:pt x="29297" y="110659"/>
                </a:lnTo>
                <a:cubicBezTo>
                  <a:pt x="32429" y="66781"/>
                  <a:pt x="67242" y="31832"/>
                  <a:pt x="111091" y="28545"/>
                </a:cubicBezTo>
                <a:lnTo>
                  <a:pt x="111091" y="43198"/>
                </a:lnTo>
                <a:cubicBezTo>
                  <a:pt x="110933" y="46452"/>
                  <a:pt x="113442" y="49218"/>
                  <a:pt x="116695" y="49376"/>
                </a:cubicBezTo>
                <a:cubicBezTo>
                  <a:pt x="116793" y="49380"/>
                  <a:pt x="116890" y="49383"/>
                  <a:pt x="116987" y="49383"/>
                </a:cubicBezTo>
                <a:lnTo>
                  <a:pt x="118224" y="49383"/>
                </a:lnTo>
                <a:cubicBezTo>
                  <a:pt x="121480" y="49439"/>
                  <a:pt x="124165" y="46844"/>
                  <a:pt x="124221" y="43587"/>
                </a:cubicBezTo>
                <a:cubicBezTo>
                  <a:pt x="124224" y="43457"/>
                  <a:pt x="124221" y="43328"/>
                  <a:pt x="124216" y="43198"/>
                </a:cubicBezTo>
                <a:lnTo>
                  <a:pt x="124216" y="28545"/>
                </a:lnTo>
                <a:cubicBezTo>
                  <a:pt x="168306" y="31556"/>
                  <a:pt x="203462" y="66564"/>
                  <a:pt x="206675" y="110659"/>
                </a:cubicBezTo>
                <a:lnTo>
                  <a:pt x="191553" y="110659"/>
                </a:lnTo>
                <a:cubicBezTo>
                  <a:pt x="188192" y="110607"/>
                  <a:pt x="185424" y="113290"/>
                  <a:pt x="185372" y="116653"/>
                </a:cubicBezTo>
                <a:cubicBezTo>
                  <a:pt x="185371" y="116685"/>
                  <a:pt x="185371" y="116717"/>
                  <a:pt x="185371" y="116749"/>
                </a:cubicBezTo>
                <a:lnTo>
                  <a:pt x="185371" y="117796"/>
                </a:lnTo>
                <a:cubicBezTo>
                  <a:pt x="185422" y="121190"/>
                  <a:pt x="188160" y="123929"/>
                  <a:pt x="191553" y="123980"/>
                </a:cubicBezTo>
                <a:close/>
                <a:moveTo>
                  <a:pt x="114895" y="5994"/>
                </a:moveTo>
                <a:cubicBezTo>
                  <a:pt x="114895" y="4839"/>
                  <a:pt x="115832" y="3901"/>
                  <a:pt x="116987" y="3901"/>
                </a:cubicBezTo>
                <a:lnTo>
                  <a:pt x="118224" y="3901"/>
                </a:lnTo>
                <a:cubicBezTo>
                  <a:pt x="119379" y="3901"/>
                  <a:pt x="120316" y="4839"/>
                  <a:pt x="120316" y="5994"/>
                </a:cubicBezTo>
                <a:lnTo>
                  <a:pt x="120316" y="43484"/>
                </a:lnTo>
                <a:cubicBezTo>
                  <a:pt x="120371" y="44710"/>
                  <a:pt x="119447" y="45761"/>
                  <a:pt x="118224" y="45862"/>
                </a:cubicBezTo>
                <a:lnTo>
                  <a:pt x="116987" y="45862"/>
                </a:lnTo>
                <a:cubicBezTo>
                  <a:pt x="115764" y="45761"/>
                  <a:pt x="114839" y="44710"/>
                  <a:pt x="114895" y="43484"/>
                </a:cubicBezTo>
                <a:close/>
                <a:moveTo>
                  <a:pt x="111091" y="19886"/>
                </a:moveTo>
                <a:lnTo>
                  <a:pt x="111091" y="24739"/>
                </a:lnTo>
                <a:cubicBezTo>
                  <a:pt x="65281" y="28572"/>
                  <a:pt x="29019" y="65091"/>
                  <a:pt x="25492" y="110945"/>
                </a:cubicBezTo>
                <a:lnTo>
                  <a:pt x="20641" y="110945"/>
                </a:lnTo>
                <a:cubicBezTo>
                  <a:pt x="23856" y="62157"/>
                  <a:pt x="62619" y="23256"/>
                  <a:pt x="111376" y="19886"/>
                </a:cubicBezTo>
                <a:close/>
                <a:moveTo>
                  <a:pt x="3902" y="118081"/>
                </a:moveTo>
                <a:lnTo>
                  <a:pt x="3902" y="117034"/>
                </a:lnTo>
                <a:cubicBezTo>
                  <a:pt x="3847" y="115860"/>
                  <a:pt x="4729" y="114852"/>
                  <a:pt x="5900" y="114751"/>
                </a:cubicBezTo>
                <a:lnTo>
                  <a:pt x="43943" y="114751"/>
                </a:lnTo>
                <a:cubicBezTo>
                  <a:pt x="45098" y="114798"/>
                  <a:pt x="45995" y="115773"/>
                  <a:pt x="45948" y="116928"/>
                </a:cubicBezTo>
                <a:cubicBezTo>
                  <a:pt x="45946" y="116964"/>
                  <a:pt x="45944" y="116999"/>
                  <a:pt x="45941" y="117034"/>
                </a:cubicBezTo>
                <a:lnTo>
                  <a:pt x="45941" y="118081"/>
                </a:lnTo>
                <a:cubicBezTo>
                  <a:pt x="45993" y="119183"/>
                  <a:pt x="45143" y="120119"/>
                  <a:pt x="44041" y="120172"/>
                </a:cubicBezTo>
                <a:cubicBezTo>
                  <a:pt x="44008" y="120173"/>
                  <a:pt x="43976" y="120174"/>
                  <a:pt x="43943" y="120174"/>
                </a:cubicBezTo>
                <a:lnTo>
                  <a:pt x="5900" y="120174"/>
                </a:lnTo>
                <a:cubicBezTo>
                  <a:pt x="4802" y="120079"/>
                  <a:pt x="3946" y="119182"/>
                  <a:pt x="3902" y="118081"/>
                </a:cubicBezTo>
                <a:close/>
                <a:moveTo>
                  <a:pt x="20356" y="124266"/>
                </a:moveTo>
                <a:lnTo>
                  <a:pt x="25207" y="124266"/>
                </a:lnTo>
                <a:cubicBezTo>
                  <a:pt x="26916" y="146489"/>
                  <a:pt x="36493" y="167373"/>
                  <a:pt x="52218" y="183163"/>
                </a:cubicBezTo>
                <a:cubicBezTo>
                  <a:pt x="67933" y="198993"/>
                  <a:pt x="88847" y="208593"/>
                  <a:pt x="111091" y="210186"/>
                </a:cubicBezTo>
                <a:lnTo>
                  <a:pt x="111091" y="215039"/>
                </a:lnTo>
                <a:cubicBezTo>
                  <a:pt x="62361" y="211848"/>
                  <a:pt x="23546" y="173015"/>
                  <a:pt x="20356" y="124266"/>
                </a:cubicBezTo>
                <a:close/>
                <a:moveTo>
                  <a:pt x="120316" y="228931"/>
                </a:moveTo>
                <a:cubicBezTo>
                  <a:pt x="120221" y="230029"/>
                  <a:pt x="119324" y="230885"/>
                  <a:pt x="118224" y="230929"/>
                </a:cubicBezTo>
                <a:lnTo>
                  <a:pt x="116987" y="230929"/>
                </a:lnTo>
                <a:cubicBezTo>
                  <a:pt x="115886" y="230885"/>
                  <a:pt x="114990" y="230029"/>
                  <a:pt x="114895" y="228931"/>
                </a:cubicBezTo>
                <a:lnTo>
                  <a:pt x="114895" y="190871"/>
                </a:lnTo>
                <a:cubicBezTo>
                  <a:pt x="114985" y="189754"/>
                  <a:pt x="115871" y="188867"/>
                  <a:pt x="116987" y="188777"/>
                </a:cubicBezTo>
                <a:lnTo>
                  <a:pt x="118224" y="188777"/>
                </a:lnTo>
                <a:cubicBezTo>
                  <a:pt x="119340" y="188867"/>
                  <a:pt x="120226" y="189754"/>
                  <a:pt x="120316" y="190871"/>
                </a:cubicBezTo>
                <a:close/>
                <a:moveTo>
                  <a:pt x="124216" y="214753"/>
                </a:moveTo>
                <a:lnTo>
                  <a:pt x="124216" y="209901"/>
                </a:lnTo>
                <a:cubicBezTo>
                  <a:pt x="170357" y="206975"/>
                  <a:pt x="207243" y="170399"/>
                  <a:pt x="210575" y="124266"/>
                </a:cubicBezTo>
                <a:lnTo>
                  <a:pt x="215425" y="124266"/>
                </a:lnTo>
                <a:cubicBezTo>
                  <a:pt x="211925" y="173055"/>
                  <a:pt x="173002" y="211792"/>
                  <a:pt x="124215" y="215039"/>
                </a:cubicBezTo>
                <a:close/>
                <a:moveTo>
                  <a:pt x="231404" y="117796"/>
                </a:moveTo>
                <a:cubicBezTo>
                  <a:pt x="231303" y="119019"/>
                  <a:pt x="230252" y="119944"/>
                  <a:pt x="229026" y="119889"/>
                </a:cubicBezTo>
                <a:lnTo>
                  <a:pt x="191553" y="119889"/>
                </a:lnTo>
                <a:cubicBezTo>
                  <a:pt x="190397" y="119889"/>
                  <a:pt x="189461" y="118952"/>
                  <a:pt x="189461" y="117796"/>
                </a:cubicBezTo>
                <a:lnTo>
                  <a:pt x="189460" y="116749"/>
                </a:lnTo>
                <a:cubicBezTo>
                  <a:pt x="189355" y="115598"/>
                  <a:pt x="190203" y="114579"/>
                  <a:pt x="191354" y="114474"/>
                </a:cubicBezTo>
                <a:cubicBezTo>
                  <a:pt x="191420" y="114468"/>
                  <a:pt x="191486" y="114465"/>
                  <a:pt x="191553" y="114465"/>
                </a:cubicBezTo>
                <a:lnTo>
                  <a:pt x="229026" y="114465"/>
                </a:lnTo>
                <a:cubicBezTo>
                  <a:pt x="230303" y="114464"/>
                  <a:pt x="231353" y="115472"/>
                  <a:pt x="231404" y="116749"/>
                </a:cubicBezTo>
                <a:close/>
                <a:moveTo>
                  <a:pt x="117273" y="57851"/>
                </a:moveTo>
                <a:cubicBezTo>
                  <a:pt x="115735" y="57903"/>
                  <a:pt x="114514" y="59166"/>
                  <a:pt x="114515" y="60706"/>
                </a:cubicBezTo>
                <a:lnTo>
                  <a:pt x="114514" y="103142"/>
                </a:lnTo>
                <a:cubicBezTo>
                  <a:pt x="114228" y="104693"/>
                  <a:pt x="115252" y="106182"/>
                  <a:pt x="116801" y="106468"/>
                </a:cubicBezTo>
                <a:cubicBezTo>
                  <a:pt x="118351" y="106755"/>
                  <a:pt x="119839" y="105731"/>
                  <a:pt x="120126" y="104180"/>
                </a:cubicBezTo>
                <a:cubicBezTo>
                  <a:pt x="120189" y="103837"/>
                  <a:pt x="120189" y="103486"/>
                  <a:pt x="120126" y="103142"/>
                </a:cubicBezTo>
                <a:lnTo>
                  <a:pt x="120126" y="60706"/>
                </a:lnTo>
                <a:cubicBezTo>
                  <a:pt x="120126" y="59129"/>
                  <a:pt x="118848" y="57851"/>
                  <a:pt x="117273" y="57851"/>
                </a:cubicBezTo>
                <a:close/>
                <a:moveTo>
                  <a:pt x="117273" y="128833"/>
                </a:moveTo>
                <a:cubicBezTo>
                  <a:pt x="115735" y="128884"/>
                  <a:pt x="114514" y="130147"/>
                  <a:pt x="114515" y="131687"/>
                </a:cubicBezTo>
                <a:lnTo>
                  <a:pt x="114514" y="173839"/>
                </a:lnTo>
                <a:cubicBezTo>
                  <a:pt x="114228" y="175389"/>
                  <a:pt x="115252" y="176878"/>
                  <a:pt x="116801" y="177165"/>
                </a:cubicBezTo>
                <a:cubicBezTo>
                  <a:pt x="118351" y="177452"/>
                  <a:pt x="119839" y="176427"/>
                  <a:pt x="120126" y="174877"/>
                </a:cubicBezTo>
                <a:cubicBezTo>
                  <a:pt x="120189" y="174534"/>
                  <a:pt x="120189" y="174182"/>
                  <a:pt x="120126" y="173839"/>
                </a:cubicBezTo>
                <a:lnTo>
                  <a:pt x="120126" y="131687"/>
                </a:lnTo>
                <a:cubicBezTo>
                  <a:pt x="120126" y="130111"/>
                  <a:pt x="118848" y="128833"/>
                  <a:pt x="117273" y="128833"/>
                </a:cubicBezTo>
                <a:close/>
                <a:moveTo>
                  <a:pt x="128591" y="117320"/>
                </a:moveTo>
                <a:cubicBezTo>
                  <a:pt x="128537" y="118843"/>
                  <a:pt x="129728" y="120121"/>
                  <a:pt x="131251" y="120174"/>
                </a:cubicBezTo>
                <a:cubicBezTo>
                  <a:pt x="131315" y="120177"/>
                  <a:pt x="131380" y="120177"/>
                  <a:pt x="131445" y="120174"/>
                </a:cubicBezTo>
                <a:lnTo>
                  <a:pt x="174148" y="120174"/>
                </a:lnTo>
                <a:cubicBezTo>
                  <a:pt x="175618" y="120231"/>
                  <a:pt x="176855" y="119085"/>
                  <a:pt x="176911" y="117614"/>
                </a:cubicBezTo>
                <a:cubicBezTo>
                  <a:pt x="176915" y="117516"/>
                  <a:pt x="176914" y="117418"/>
                  <a:pt x="176906" y="117320"/>
                </a:cubicBezTo>
                <a:cubicBezTo>
                  <a:pt x="176907" y="115779"/>
                  <a:pt x="175686" y="114516"/>
                  <a:pt x="174148" y="114465"/>
                </a:cubicBezTo>
                <a:lnTo>
                  <a:pt x="131444" y="114465"/>
                </a:lnTo>
                <a:cubicBezTo>
                  <a:pt x="129889" y="114515"/>
                  <a:pt x="128640" y="115764"/>
                  <a:pt x="128591" y="117320"/>
                </a:cubicBezTo>
                <a:close/>
              </a:path>
            </a:pathLst>
          </a:custGeom>
          <a:solidFill>
            <a:schemeClr val="tx2"/>
          </a:solidFill>
          <a:ln w="9511" cap="flat">
            <a:noFill/>
            <a:prstDash val="solid"/>
            <a:miter/>
          </a:ln>
        </p:spPr>
        <p:txBody>
          <a:bodyPr rtlCol="0" anchor="ctr"/>
          <a:lstStyle/>
          <a:p>
            <a:endParaRPr lang="en-EG"/>
          </a:p>
        </p:txBody>
      </p:sp>
      <p:sp>
        <p:nvSpPr>
          <p:cNvPr id="14" name="Freeform 13">
            <a:extLst>
              <a:ext uri="{FF2B5EF4-FFF2-40B4-BE49-F238E27FC236}">
                <a16:creationId xmlns:a16="http://schemas.microsoft.com/office/drawing/2014/main" id="{73420F72-6FF8-EF4F-A40D-9A9CA2598152}"/>
              </a:ext>
            </a:extLst>
          </p:cNvPr>
          <p:cNvSpPr>
            <a:spLocks noChangeAspect="1"/>
          </p:cNvSpPr>
          <p:nvPr/>
        </p:nvSpPr>
        <p:spPr>
          <a:xfrm>
            <a:off x="10208335" y="2393846"/>
            <a:ext cx="216090" cy="311715"/>
          </a:xfrm>
          <a:custGeom>
            <a:avLst/>
            <a:gdLst>
              <a:gd name="connsiteX0" fmla="*/ 61631 w 162351"/>
              <a:gd name="connsiteY0" fmla="*/ 60928 h 234195"/>
              <a:gd name="connsiteX1" fmla="*/ 71142 w 162351"/>
              <a:gd name="connsiteY1" fmla="*/ 25437 h 234195"/>
              <a:gd name="connsiteX2" fmla="*/ 34885 w 162351"/>
              <a:gd name="connsiteY2" fmla="*/ 529 h 234195"/>
              <a:gd name="connsiteX3" fmla="*/ 9987 w 162351"/>
              <a:gd name="connsiteY3" fmla="*/ 25437 h 234195"/>
              <a:gd name="connsiteX4" fmla="*/ 19497 w 162351"/>
              <a:gd name="connsiteY4" fmla="*/ 60928 h 234195"/>
              <a:gd name="connsiteX5" fmla="*/ 106618 w 162351"/>
              <a:gd name="connsiteY5" fmla="*/ 122109 h 234195"/>
              <a:gd name="connsiteX6" fmla="*/ 50314 w 162351"/>
              <a:gd name="connsiteY6" fmla="*/ 177866 h 234195"/>
              <a:gd name="connsiteX7" fmla="*/ 106047 w 162351"/>
              <a:gd name="connsiteY7" fmla="*/ 234194 h 234195"/>
              <a:gd name="connsiteX8" fmla="*/ 162351 w 162351"/>
              <a:gd name="connsiteY8" fmla="*/ 178437 h 234195"/>
              <a:gd name="connsiteX9" fmla="*/ 162352 w 162351"/>
              <a:gd name="connsiteY9" fmla="*/ 178152 h 234195"/>
              <a:gd name="connsiteX10" fmla="*/ 106618 w 162351"/>
              <a:gd name="connsiteY10" fmla="*/ 122109 h 234195"/>
              <a:gd name="connsiteX11" fmla="*/ 96441 w 162351"/>
              <a:gd name="connsiteY11" fmla="*/ 145326 h 234195"/>
              <a:gd name="connsiteX12" fmla="*/ 91305 w 162351"/>
              <a:gd name="connsiteY12" fmla="*/ 149875 h 234195"/>
              <a:gd name="connsiteX13" fmla="*/ 91305 w 162351"/>
              <a:gd name="connsiteY13" fmla="*/ 150464 h 234195"/>
              <a:gd name="connsiteX14" fmla="*/ 96441 w 162351"/>
              <a:gd name="connsiteY14" fmla="*/ 155791 h 234195"/>
              <a:gd name="connsiteX15" fmla="*/ 101765 w 162351"/>
              <a:gd name="connsiteY15" fmla="*/ 150652 h 234195"/>
              <a:gd name="connsiteX16" fmla="*/ 96630 w 162351"/>
              <a:gd name="connsiteY16" fmla="*/ 145326 h 234195"/>
              <a:gd name="connsiteX17" fmla="*/ 96441 w 162351"/>
              <a:gd name="connsiteY17" fmla="*/ 145326 h 234195"/>
              <a:gd name="connsiteX18" fmla="*/ 106808 w 162351"/>
              <a:gd name="connsiteY18" fmla="*/ 165593 h 234195"/>
              <a:gd name="connsiteX19" fmla="*/ 101672 w 162351"/>
              <a:gd name="connsiteY19" fmla="*/ 170142 h 234195"/>
              <a:gd name="connsiteX20" fmla="*/ 101672 w 162351"/>
              <a:gd name="connsiteY20" fmla="*/ 170731 h 234195"/>
              <a:gd name="connsiteX21" fmla="*/ 106014 w 162351"/>
              <a:gd name="connsiteY21" fmla="*/ 175869 h 234195"/>
              <a:gd name="connsiteX22" fmla="*/ 106808 w 162351"/>
              <a:gd name="connsiteY22" fmla="*/ 175869 h 234195"/>
              <a:gd name="connsiteX23" fmla="*/ 111944 w 162351"/>
              <a:gd name="connsiteY23" fmla="*/ 171320 h 234195"/>
              <a:gd name="connsiteX24" fmla="*/ 111944 w 162351"/>
              <a:gd name="connsiteY24" fmla="*/ 170731 h 234195"/>
              <a:gd name="connsiteX25" fmla="*/ 107396 w 162351"/>
              <a:gd name="connsiteY25" fmla="*/ 165593 h 234195"/>
              <a:gd name="connsiteX26" fmla="*/ 106808 w 162351"/>
              <a:gd name="connsiteY26" fmla="*/ 165593 h 234195"/>
              <a:gd name="connsiteX27" fmla="*/ 116319 w 162351"/>
              <a:gd name="connsiteY27" fmla="*/ 145326 h 234195"/>
              <a:gd name="connsiteX28" fmla="*/ 111454 w 162351"/>
              <a:gd name="connsiteY28" fmla="*/ 149972 h 234195"/>
              <a:gd name="connsiteX29" fmla="*/ 111468 w 162351"/>
              <a:gd name="connsiteY29" fmla="*/ 150464 h 234195"/>
              <a:gd name="connsiteX30" fmla="*/ 115827 w 162351"/>
              <a:gd name="connsiteY30" fmla="*/ 155588 h 234195"/>
              <a:gd name="connsiteX31" fmla="*/ 116319 w 162351"/>
              <a:gd name="connsiteY31" fmla="*/ 155602 h 234195"/>
              <a:gd name="connsiteX32" fmla="*/ 121455 w 162351"/>
              <a:gd name="connsiteY32" fmla="*/ 151053 h 234195"/>
              <a:gd name="connsiteX33" fmla="*/ 121455 w 162351"/>
              <a:gd name="connsiteY33" fmla="*/ 150464 h 234195"/>
              <a:gd name="connsiteX34" fmla="*/ 116907 w 162351"/>
              <a:gd name="connsiteY34" fmla="*/ 145326 h 234195"/>
              <a:gd name="connsiteX35" fmla="*/ 116318 w 162351"/>
              <a:gd name="connsiteY35" fmla="*/ 145326 h 234195"/>
              <a:gd name="connsiteX36" fmla="*/ 20354 w 162351"/>
              <a:gd name="connsiteY36" fmla="*/ 91471 h 234195"/>
              <a:gd name="connsiteX37" fmla="*/ 60965 w 162351"/>
              <a:gd name="connsiteY37" fmla="*/ 91471 h 234195"/>
              <a:gd name="connsiteX38" fmla="*/ 60965 w 162351"/>
              <a:gd name="connsiteY38" fmla="*/ 71204 h 234195"/>
              <a:gd name="connsiteX39" fmla="*/ 20354 w 162351"/>
              <a:gd name="connsiteY39" fmla="*/ 71204 h 234195"/>
              <a:gd name="connsiteX40" fmla="*/ 40612 w 162351"/>
              <a:gd name="connsiteY40" fmla="*/ 178153 h 234195"/>
              <a:gd name="connsiteX41" fmla="*/ 74280 w 162351"/>
              <a:gd name="connsiteY41" fmla="*/ 120016 h 234195"/>
              <a:gd name="connsiteX42" fmla="*/ 66101 w 162351"/>
              <a:gd name="connsiteY42" fmla="*/ 101747 h 234195"/>
              <a:gd name="connsiteX43" fmla="*/ 14171 w 162351"/>
              <a:gd name="connsiteY43" fmla="*/ 101747 h 234195"/>
              <a:gd name="connsiteX44" fmla="*/ 0 w 162351"/>
              <a:gd name="connsiteY44" fmla="*/ 162738 h 234195"/>
              <a:gd name="connsiteX45" fmla="*/ 20354 w 162351"/>
              <a:gd name="connsiteY45" fmla="*/ 234196 h 234195"/>
              <a:gd name="connsiteX46" fmla="*/ 60965 w 162351"/>
              <a:gd name="connsiteY46" fmla="*/ 234196 h 234195"/>
              <a:gd name="connsiteX47" fmla="*/ 64009 w 162351"/>
              <a:gd name="connsiteY47" fmla="*/ 229058 h 234195"/>
              <a:gd name="connsiteX48" fmla="*/ 40612 w 162351"/>
              <a:gd name="connsiteY48" fmla="*/ 178152 h 23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2351" h="234195">
                <a:moveTo>
                  <a:pt x="61631" y="60928"/>
                </a:moveTo>
                <a:cubicBezTo>
                  <a:pt x="63628" y="46751"/>
                  <a:pt x="71142" y="37521"/>
                  <a:pt x="71142" y="25437"/>
                </a:cubicBezTo>
                <a:cubicBezTo>
                  <a:pt x="68005" y="8542"/>
                  <a:pt x="51772" y="-2610"/>
                  <a:pt x="34885" y="529"/>
                </a:cubicBezTo>
                <a:cubicBezTo>
                  <a:pt x="22234" y="2880"/>
                  <a:pt x="12337" y="12781"/>
                  <a:pt x="9987" y="25437"/>
                </a:cubicBezTo>
                <a:cubicBezTo>
                  <a:pt x="9986" y="37521"/>
                  <a:pt x="17120" y="46751"/>
                  <a:pt x="19497" y="60928"/>
                </a:cubicBezTo>
                <a:close/>
                <a:moveTo>
                  <a:pt x="106618" y="122109"/>
                </a:moveTo>
                <a:cubicBezTo>
                  <a:pt x="75679" y="121952"/>
                  <a:pt x="50471" y="146915"/>
                  <a:pt x="50314" y="177866"/>
                </a:cubicBezTo>
                <a:cubicBezTo>
                  <a:pt x="50156" y="208818"/>
                  <a:pt x="75109" y="234037"/>
                  <a:pt x="106047" y="234194"/>
                </a:cubicBezTo>
                <a:cubicBezTo>
                  <a:pt x="136986" y="234352"/>
                  <a:pt x="162194" y="209389"/>
                  <a:pt x="162351" y="178437"/>
                </a:cubicBezTo>
                <a:cubicBezTo>
                  <a:pt x="162352" y="178342"/>
                  <a:pt x="162352" y="178247"/>
                  <a:pt x="162352" y="178152"/>
                </a:cubicBezTo>
                <a:cubicBezTo>
                  <a:pt x="162096" y="147418"/>
                  <a:pt x="137337" y="122522"/>
                  <a:pt x="106618" y="122109"/>
                </a:cubicBezTo>
                <a:close/>
                <a:moveTo>
                  <a:pt x="96441" y="145326"/>
                </a:moveTo>
                <a:cubicBezTo>
                  <a:pt x="93767" y="145163"/>
                  <a:pt x="91468" y="147200"/>
                  <a:pt x="91305" y="149875"/>
                </a:cubicBezTo>
                <a:cubicBezTo>
                  <a:pt x="91293" y="150071"/>
                  <a:pt x="91293" y="150268"/>
                  <a:pt x="91305" y="150464"/>
                </a:cubicBezTo>
                <a:cubicBezTo>
                  <a:pt x="91253" y="153354"/>
                  <a:pt x="93552" y="155739"/>
                  <a:pt x="96441" y="155791"/>
                </a:cubicBezTo>
                <a:cubicBezTo>
                  <a:pt x="99330" y="155843"/>
                  <a:pt x="101713" y="153542"/>
                  <a:pt x="101765" y="150652"/>
                </a:cubicBezTo>
                <a:cubicBezTo>
                  <a:pt x="101818" y="147763"/>
                  <a:pt x="99518" y="145378"/>
                  <a:pt x="96630" y="145326"/>
                </a:cubicBezTo>
                <a:cubicBezTo>
                  <a:pt x="96567" y="145325"/>
                  <a:pt x="96504" y="145325"/>
                  <a:pt x="96441" y="145326"/>
                </a:cubicBezTo>
                <a:close/>
                <a:moveTo>
                  <a:pt x="106808" y="165593"/>
                </a:moveTo>
                <a:cubicBezTo>
                  <a:pt x="104134" y="165430"/>
                  <a:pt x="101835" y="167467"/>
                  <a:pt x="101672" y="170142"/>
                </a:cubicBezTo>
                <a:cubicBezTo>
                  <a:pt x="101660" y="170338"/>
                  <a:pt x="101660" y="170535"/>
                  <a:pt x="101672" y="170731"/>
                </a:cubicBezTo>
                <a:cubicBezTo>
                  <a:pt x="101453" y="173349"/>
                  <a:pt x="103397" y="175650"/>
                  <a:pt x="106014" y="175869"/>
                </a:cubicBezTo>
                <a:cubicBezTo>
                  <a:pt x="106278" y="175891"/>
                  <a:pt x="106544" y="175891"/>
                  <a:pt x="106808" y="175869"/>
                </a:cubicBezTo>
                <a:cubicBezTo>
                  <a:pt x="109482" y="176032"/>
                  <a:pt x="111781" y="173995"/>
                  <a:pt x="111944" y="171320"/>
                </a:cubicBezTo>
                <a:cubicBezTo>
                  <a:pt x="111956" y="171124"/>
                  <a:pt x="111956" y="170927"/>
                  <a:pt x="111944" y="170731"/>
                </a:cubicBezTo>
                <a:cubicBezTo>
                  <a:pt x="112106" y="168056"/>
                  <a:pt x="110071" y="165755"/>
                  <a:pt x="107396" y="165593"/>
                </a:cubicBezTo>
                <a:cubicBezTo>
                  <a:pt x="107200" y="165581"/>
                  <a:pt x="107004" y="165581"/>
                  <a:pt x="106808" y="165593"/>
                </a:cubicBezTo>
                <a:close/>
                <a:moveTo>
                  <a:pt x="116319" y="145326"/>
                </a:moveTo>
                <a:cubicBezTo>
                  <a:pt x="113693" y="145265"/>
                  <a:pt x="111515" y="147345"/>
                  <a:pt x="111454" y="149972"/>
                </a:cubicBezTo>
                <a:cubicBezTo>
                  <a:pt x="111450" y="150136"/>
                  <a:pt x="111456" y="150300"/>
                  <a:pt x="111468" y="150464"/>
                </a:cubicBezTo>
                <a:cubicBezTo>
                  <a:pt x="111258" y="153083"/>
                  <a:pt x="113209" y="155377"/>
                  <a:pt x="115827" y="155588"/>
                </a:cubicBezTo>
                <a:cubicBezTo>
                  <a:pt x="115991" y="155601"/>
                  <a:pt x="116155" y="155606"/>
                  <a:pt x="116319" y="155602"/>
                </a:cubicBezTo>
                <a:cubicBezTo>
                  <a:pt x="118993" y="155765"/>
                  <a:pt x="121292" y="153728"/>
                  <a:pt x="121455" y="151053"/>
                </a:cubicBezTo>
                <a:cubicBezTo>
                  <a:pt x="121467" y="150857"/>
                  <a:pt x="121467" y="150660"/>
                  <a:pt x="121455" y="150464"/>
                </a:cubicBezTo>
                <a:cubicBezTo>
                  <a:pt x="121617" y="147789"/>
                  <a:pt x="119581" y="145488"/>
                  <a:pt x="116907" y="145326"/>
                </a:cubicBezTo>
                <a:cubicBezTo>
                  <a:pt x="116711" y="145314"/>
                  <a:pt x="116515" y="145314"/>
                  <a:pt x="116318" y="145326"/>
                </a:cubicBezTo>
                <a:close/>
                <a:moveTo>
                  <a:pt x="20354" y="91471"/>
                </a:moveTo>
                <a:lnTo>
                  <a:pt x="60965" y="91471"/>
                </a:lnTo>
                <a:lnTo>
                  <a:pt x="60965" y="71204"/>
                </a:lnTo>
                <a:lnTo>
                  <a:pt x="20354" y="71204"/>
                </a:lnTo>
                <a:close/>
                <a:moveTo>
                  <a:pt x="40612" y="178153"/>
                </a:moveTo>
                <a:cubicBezTo>
                  <a:pt x="40527" y="154115"/>
                  <a:pt x="53394" y="131897"/>
                  <a:pt x="74280" y="120016"/>
                </a:cubicBezTo>
                <a:cubicBezTo>
                  <a:pt x="72565" y="113522"/>
                  <a:pt x="69802" y="107351"/>
                  <a:pt x="66101" y="101747"/>
                </a:cubicBezTo>
                <a:lnTo>
                  <a:pt x="14171" y="101747"/>
                </a:lnTo>
                <a:cubicBezTo>
                  <a:pt x="4876" y="120736"/>
                  <a:pt x="29" y="141595"/>
                  <a:pt x="0" y="162738"/>
                </a:cubicBezTo>
                <a:cubicBezTo>
                  <a:pt x="282" y="187949"/>
                  <a:pt x="7310" y="212623"/>
                  <a:pt x="20354" y="234196"/>
                </a:cubicBezTo>
                <a:lnTo>
                  <a:pt x="60965" y="234196"/>
                </a:lnTo>
                <a:cubicBezTo>
                  <a:pt x="60965" y="234196"/>
                  <a:pt x="62011" y="232198"/>
                  <a:pt x="64009" y="229058"/>
                </a:cubicBezTo>
                <a:cubicBezTo>
                  <a:pt x="49243" y="216254"/>
                  <a:pt x="40716" y="197701"/>
                  <a:pt x="40612" y="178152"/>
                </a:cubicBezTo>
                <a:close/>
              </a:path>
            </a:pathLst>
          </a:custGeom>
          <a:solidFill>
            <a:schemeClr val="tx2"/>
          </a:solidFill>
          <a:ln w="9511" cap="flat">
            <a:noFill/>
            <a:prstDash val="solid"/>
            <a:miter/>
          </a:ln>
        </p:spPr>
        <p:txBody>
          <a:bodyPr rtlCol="0" anchor="ctr"/>
          <a:lstStyle/>
          <a:p>
            <a:endParaRPr lang="en-EG"/>
          </a:p>
        </p:txBody>
      </p:sp>
      <p:grpSp>
        <p:nvGrpSpPr>
          <p:cNvPr id="158" name="Group 157">
            <a:extLst>
              <a:ext uri="{FF2B5EF4-FFF2-40B4-BE49-F238E27FC236}">
                <a16:creationId xmlns:a16="http://schemas.microsoft.com/office/drawing/2014/main" id="{D00F62EB-6EA4-1848-9DAE-87FEC31FF0B2}"/>
              </a:ext>
            </a:extLst>
          </p:cNvPr>
          <p:cNvGrpSpPr>
            <a:grpSpLocks noChangeAspect="1"/>
          </p:cNvGrpSpPr>
          <p:nvPr/>
        </p:nvGrpSpPr>
        <p:grpSpPr>
          <a:xfrm>
            <a:off x="10159154" y="1267579"/>
            <a:ext cx="314505" cy="292678"/>
            <a:chOff x="8982002" y="1091469"/>
            <a:chExt cx="259922" cy="241883"/>
          </a:xfrm>
        </p:grpSpPr>
        <p:sp>
          <p:nvSpPr>
            <p:cNvPr id="16" name="Freeform 15">
              <a:extLst>
                <a:ext uri="{FF2B5EF4-FFF2-40B4-BE49-F238E27FC236}">
                  <a16:creationId xmlns:a16="http://schemas.microsoft.com/office/drawing/2014/main" id="{B91C97A2-5C2F-3C44-B0D6-368D6D0CED22}"/>
                </a:ext>
              </a:extLst>
            </p:cNvPr>
            <p:cNvSpPr/>
            <p:nvPr/>
          </p:nvSpPr>
          <p:spPr>
            <a:xfrm>
              <a:off x="8982002" y="1225964"/>
              <a:ext cx="106863" cy="64907"/>
            </a:xfrm>
            <a:custGeom>
              <a:avLst/>
              <a:gdLst>
                <a:gd name="connsiteX0" fmla="*/ 9743 w 97148"/>
                <a:gd name="connsiteY0" fmla="*/ 34920 h 59006"/>
                <a:gd name="connsiteX1" fmla="*/ 232 w 97148"/>
                <a:gd name="connsiteY1" fmla="*/ 49383 h 59006"/>
                <a:gd name="connsiteX2" fmla="*/ 12311 w 97148"/>
                <a:gd name="connsiteY2" fmla="*/ 58898 h 59006"/>
                <a:gd name="connsiteX3" fmla="*/ 14689 w 97148"/>
                <a:gd name="connsiteY3" fmla="*/ 58898 h 59006"/>
                <a:gd name="connsiteX4" fmla="*/ 65572 w 97148"/>
                <a:gd name="connsiteY4" fmla="*/ 49383 h 59006"/>
                <a:gd name="connsiteX5" fmla="*/ 72991 w 97148"/>
                <a:gd name="connsiteY5" fmla="*/ 45006 h 59006"/>
                <a:gd name="connsiteX6" fmla="*/ 97149 w 97148"/>
                <a:gd name="connsiteY6" fmla="*/ 15605 h 59006"/>
                <a:gd name="connsiteX7" fmla="*/ 88969 w 97148"/>
                <a:gd name="connsiteY7" fmla="*/ 11228 h 59006"/>
                <a:gd name="connsiteX8" fmla="*/ 77176 w 97148"/>
                <a:gd name="connsiteY8" fmla="*/ 0 h 59006"/>
                <a:gd name="connsiteX9" fmla="*/ 56347 w 97148"/>
                <a:gd name="connsiteY9" fmla="*/ 25976 h 59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148" h="59006">
                  <a:moveTo>
                    <a:pt x="9743" y="34920"/>
                  </a:moveTo>
                  <a:cubicBezTo>
                    <a:pt x="3167" y="36348"/>
                    <a:pt x="-1060" y="42776"/>
                    <a:pt x="232" y="49383"/>
                  </a:cubicBezTo>
                  <a:cubicBezTo>
                    <a:pt x="1494" y="55018"/>
                    <a:pt x="6539" y="58992"/>
                    <a:pt x="12311" y="58898"/>
                  </a:cubicBezTo>
                  <a:cubicBezTo>
                    <a:pt x="13097" y="59043"/>
                    <a:pt x="13903" y="59043"/>
                    <a:pt x="14689" y="58898"/>
                  </a:cubicBezTo>
                  <a:lnTo>
                    <a:pt x="65572" y="49383"/>
                  </a:lnTo>
                  <a:cubicBezTo>
                    <a:pt x="68461" y="48786"/>
                    <a:pt x="71071" y="47247"/>
                    <a:pt x="72991" y="45006"/>
                  </a:cubicBezTo>
                  <a:lnTo>
                    <a:pt x="97149" y="15605"/>
                  </a:lnTo>
                  <a:lnTo>
                    <a:pt x="88969" y="11228"/>
                  </a:lnTo>
                  <a:cubicBezTo>
                    <a:pt x="83548" y="8468"/>
                    <a:pt x="78412" y="6090"/>
                    <a:pt x="77176" y="0"/>
                  </a:cubicBezTo>
                  <a:lnTo>
                    <a:pt x="56347" y="25976"/>
                  </a:lnTo>
                  <a:close/>
                </a:path>
              </a:pathLst>
            </a:custGeom>
            <a:solidFill>
              <a:schemeClr val="tx2"/>
            </a:solidFill>
            <a:ln w="9511" cap="flat">
              <a:noFill/>
              <a:prstDash val="solid"/>
              <a:miter/>
            </a:ln>
          </p:spPr>
          <p:txBody>
            <a:bodyPr rtlCol="0" anchor="ctr"/>
            <a:lstStyle/>
            <a:p>
              <a:endParaRPr lang="en-EG"/>
            </a:p>
          </p:txBody>
        </p:sp>
        <p:sp>
          <p:nvSpPr>
            <p:cNvPr id="17" name="Freeform 16">
              <a:extLst>
                <a:ext uri="{FF2B5EF4-FFF2-40B4-BE49-F238E27FC236}">
                  <a16:creationId xmlns:a16="http://schemas.microsoft.com/office/drawing/2014/main" id="{8354EECC-3064-D241-8B52-D9AB3D3B7421}"/>
                </a:ext>
              </a:extLst>
            </p:cNvPr>
            <p:cNvSpPr/>
            <p:nvPr/>
          </p:nvSpPr>
          <p:spPr>
            <a:xfrm>
              <a:off x="9154151" y="1091469"/>
              <a:ext cx="59842" cy="59867"/>
            </a:xfrm>
            <a:custGeom>
              <a:avLst/>
              <a:gdLst>
                <a:gd name="connsiteX0" fmla="*/ 54401 w 54402"/>
                <a:gd name="connsiteY0" fmla="*/ 27498 h 54425"/>
                <a:gd name="connsiteX1" fmla="*/ 27487 w 54402"/>
                <a:gd name="connsiteY1" fmla="*/ 2 h 54425"/>
                <a:gd name="connsiteX2" fmla="*/ 2 w 54402"/>
                <a:gd name="connsiteY2" fmla="*/ 26928 h 54425"/>
                <a:gd name="connsiteX3" fmla="*/ 26916 w 54402"/>
                <a:gd name="connsiteY3" fmla="*/ 54424 h 54425"/>
                <a:gd name="connsiteX4" fmla="*/ 27105 w 54402"/>
                <a:gd name="connsiteY4" fmla="*/ 54426 h 54425"/>
                <a:gd name="connsiteX5" fmla="*/ 54401 w 54402"/>
                <a:gd name="connsiteY5" fmla="*/ 27498 h 5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02" h="54425">
                  <a:moveTo>
                    <a:pt x="54401" y="27498"/>
                  </a:moveTo>
                  <a:cubicBezTo>
                    <a:pt x="54558" y="12470"/>
                    <a:pt x="42508" y="159"/>
                    <a:pt x="27487" y="2"/>
                  </a:cubicBezTo>
                  <a:cubicBezTo>
                    <a:pt x="12464" y="-156"/>
                    <a:pt x="159" y="11899"/>
                    <a:pt x="2" y="26928"/>
                  </a:cubicBezTo>
                  <a:cubicBezTo>
                    <a:pt x="-156" y="41956"/>
                    <a:pt x="11894" y="54267"/>
                    <a:pt x="26916" y="54424"/>
                  </a:cubicBezTo>
                  <a:cubicBezTo>
                    <a:pt x="26979" y="54425"/>
                    <a:pt x="27042" y="54425"/>
                    <a:pt x="27105" y="54426"/>
                  </a:cubicBezTo>
                  <a:cubicBezTo>
                    <a:pt x="42054" y="54479"/>
                    <a:pt x="54244" y="42453"/>
                    <a:pt x="54401" y="27498"/>
                  </a:cubicBezTo>
                  <a:close/>
                </a:path>
              </a:pathLst>
            </a:custGeom>
            <a:solidFill>
              <a:schemeClr val="tx2"/>
            </a:solidFill>
            <a:ln w="9511" cap="flat">
              <a:noFill/>
              <a:prstDash val="solid"/>
              <a:miter/>
            </a:ln>
          </p:spPr>
          <p:txBody>
            <a:bodyPr rtlCol="0" anchor="ctr"/>
            <a:lstStyle/>
            <a:p>
              <a:endParaRPr lang="en-EG"/>
            </a:p>
          </p:txBody>
        </p:sp>
        <p:sp>
          <p:nvSpPr>
            <p:cNvPr id="18" name="Freeform 17">
              <a:extLst>
                <a:ext uri="{FF2B5EF4-FFF2-40B4-BE49-F238E27FC236}">
                  <a16:creationId xmlns:a16="http://schemas.microsoft.com/office/drawing/2014/main" id="{70ED798D-6ED3-0848-8A52-A6F4E9CA77FC}"/>
                </a:ext>
              </a:extLst>
            </p:cNvPr>
            <p:cNvSpPr/>
            <p:nvPr/>
          </p:nvSpPr>
          <p:spPr>
            <a:xfrm>
              <a:off x="9045152" y="1109250"/>
              <a:ext cx="196772" cy="224102"/>
            </a:xfrm>
            <a:custGeom>
              <a:avLst/>
              <a:gdLst>
                <a:gd name="connsiteX0" fmla="*/ 67132 w 178884"/>
                <a:gd name="connsiteY0" fmla="*/ 4197 h 203729"/>
                <a:gd name="connsiteX1" fmla="*/ 58857 w 178884"/>
                <a:gd name="connsiteY1" fmla="*/ 106 h 203729"/>
                <a:gd name="connsiteX2" fmla="*/ 55529 w 178884"/>
                <a:gd name="connsiteY2" fmla="*/ 106 h 203729"/>
                <a:gd name="connsiteX3" fmla="*/ 9400 w 178884"/>
                <a:gd name="connsiteY3" fmla="*/ 11334 h 203729"/>
                <a:gd name="connsiteX4" fmla="*/ 285 w 178884"/>
                <a:gd name="connsiteY4" fmla="*/ 25627 h 203729"/>
                <a:gd name="connsiteX5" fmla="*/ 12254 w 178884"/>
                <a:gd name="connsiteY5" fmla="*/ 35026 h 203729"/>
                <a:gd name="connsiteX6" fmla="*/ 15012 w 178884"/>
                <a:gd name="connsiteY6" fmla="*/ 35026 h 203729"/>
                <a:gd name="connsiteX7" fmla="*/ 54577 w 178884"/>
                <a:gd name="connsiteY7" fmla="*/ 25511 h 203729"/>
                <a:gd name="connsiteX8" fmla="*/ 72363 w 178884"/>
                <a:gd name="connsiteY8" fmla="*/ 44541 h 203729"/>
                <a:gd name="connsiteX9" fmla="*/ 72363 w 178884"/>
                <a:gd name="connsiteY9" fmla="*/ 44541 h 203729"/>
                <a:gd name="connsiteX10" fmla="*/ 23287 w 178884"/>
                <a:gd name="connsiteY10" fmla="*/ 97254 h 203729"/>
                <a:gd name="connsiteX11" fmla="*/ 22526 w 178884"/>
                <a:gd name="connsiteY11" fmla="*/ 98015 h 203729"/>
                <a:gd name="connsiteX12" fmla="*/ 24645 w 178884"/>
                <a:gd name="connsiteY12" fmla="*/ 115921 h 203729"/>
                <a:gd name="connsiteX13" fmla="*/ 26330 w 178884"/>
                <a:gd name="connsiteY13" fmla="*/ 117045 h 203729"/>
                <a:gd name="connsiteX14" fmla="*/ 35080 w 178884"/>
                <a:gd name="connsiteY14" fmla="*/ 121422 h 203729"/>
                <a:gd name="connsiteX15" fmla="*/ 76452 w 178884"/>
                <a:gd name="connsiteY15" fmla="*/ 142831 h 203729"/>
                <a:gd name="connsiteX16" fmla="*/ 50488 w 178884"/>
                <a:gd name="connsiteY16" fmla="*/ 184982 h 203729"/>
                <a:gd name="connsiteX17" fmla="*/ 54335 w 178884"/>
                <a:gd name="connsiteY17" fmla="*/ 201771 h 203729"/>
                <a:gd name="connsiteX18" fmla="*/ 54577 w 178884"/>
                <a:gd name="connsiteY18" fmla="*/ 201919 h 203729"/>
                <a:gd name="connsiteX19" fmla="*/ 61045 w 178884"/>
                <a:gd name="connsiteY19" fmla="*/ 203727 h 203729"/>
                <a:gd name="connsiteX20" fmla="*/ 61045 w 178884"/>
                <a:gd name="connsiteY20" fmla="*/ 203727 h 203729"/>
                <a:gd name="connsiteX21" fmla="*/ 71602 w 178884"/>
                <a:gd name="connsiteY21" fmla="*/ 197827 h 203729"/>
                <a:gd name="connsiteX22" fmla="*/ 104510 w 178884"/>
                <a:gd name="connsiteY22" fmla="*/ 144543 h 203729"/>
                <a:gd name="connsiteX23" fmla="*/ 105841 w 178884"/>
                <a:gd name="connsiteY23" fmla="*/ 135028 h 203729"/>
                <a:gd name="connsiteX24" fmla="*/ 99374 w 178884"/>
                <a:gd name="connsiteY24" fmla="*/ 127512 h 203729"/>
                <a:gd name="connsiteX25" fmla="*/ 65515 w 178884"/>
                <a:gd name="connsiteY25" fmla="*/ 110004 h 203729"/>
                <a:gd name="connsiteX26" fmla="*/ 101181 w 178884"/>
                <a:gd name="connsiteY26" fmla="*/ 71944 h 203729"/>
                <a:gd name="connsiteX27" fmla="*/ 128192 w 178884"/>
                <a:gd name="connsiteY27" fmla="*/ 94875 h 203729"/>
                <a:gd name="connsiteX28" fmla="*/ 135896 w 178884"/>
                <a:gd name="connsiteY28" fmla="*/ 97730 h 203729"/>
                <a:gd name="connsiteX29" fmla="*/ 144170 w 178884"/>
                <a:gd name="connsiteY29" fmla="*/ 94399 h 203729"/>
                <a:gd name="connsiteX30" fmla="*/ 174986 w 178884"/>
                <a:gd name="connsiteY30" fmla="*/ 65855 h 203729"/>
                <a:gd name="connsiteX31" fmla="*/ 175746 w 178884"/>
                <a:gd name="connsiteY31" fmla="*/ 48917 h 203729"/>
                <a:gd name="connsiteX32" fmla="*/ 166996 w 178884"/>
                <a:gd name="connsiteY32" fmla="*/ 45017 h 203729"/>
                <a:gd name="connsiteX33" fmla="*/ 158817 w 178884"/>
                <a:gd name="connsiteY33" fmla="*/ 48347 h 203729"/>
                <a:gd name="connsiteX34" fmla="*/ 135706 w 178884"/>
                <a:gd name="connsiteY34" fmla="*/ 69946 h 203729"/>
                <a:gd name="connsiteX35" fmla="*/ 67322 w 178884"/>
                <a:gd name="connsiteY35" fmla="*/ 4863 h 20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8884" h="203729">
                  <a:moveTo>
                    <a:pt x="67132" y="4197"/>
                  </a:moveTo>
                  <a:cubicBezTo>
                    <a:pt x="65120" y="1669"/>
                    <a:pt x="62087" y="169"/>
                    <a:pt x="58857" y="106"/>
                  </a:cubicBezTo>
                  <a:cubicBezTo>
                    <a:pt x="57752" y="-35"/>
                    <a:pt x="56634" y="-35"/>
                    <a:pt x="55529" y="106"/>
                  </a:cubicBezTo>
                  <a:lnTo>
                    <a:pt x="9400" y="11334"/>
                  </a:lnTo>
                  <a:cubicBezTo>
                    <a:pt x="2938" y="12762"/>
                    <a:pt x="-1143" y="19162"/>
                    <a:pt x="285" y="25627"/>
                  </a:cubicBezTo>
                  <a:cubicBezTo>
                    <a:pt x="1520" y="31217"/>
                    <a:pt x="6533" y="35154"/>
                    <a:pt x="12254" y="35026"/>
                  </a:cubicBezTo>
                  <a:cubicBezTo>
                    <a:pt x="13168" y="35160"/>
                    <a:pt x="14097" y="35160"/>
                    <a:pt x="15012" y="35026"/>
                  </a:cubicBezTo>
                  <a:lnTo>
                    <a:pt x="54577" y="25511"/>
                  </a:lnTo>
                  <a:cubicBezTo>
                    <a:pt x="57146" y="28365"/>
                    <a:pt x="70080" y="42448"/>
                    <a:pt x="72363" y="44541"/>
                  </a:cubicBezTo>
                  <a:lnTo>
                    <a:pt x="72363" y="44541"/>
                  </a:lnTo>
                  <a:cubicBezTo>
                    <a:pt x="55909" y="61953"/>
                    <a:pt x="39740" y="79461"/>
                    <a:pt x="23287" y="97254"/>
                  </a:cubicBezTo>
                  <a:lnTo>
                    <a:pt x="22526" y="98015"/>
                  </a:lnTo>
                  <a:cubicBezTo>
                    <a:pt x="18168" y="103545"/>
                    <a:pt x="19117" y="111562"/>
                    <a:pt x="24645" y="115921"/>
                  </a:cubicBezTo>
                  <a:cubicBezTo>
                    <a:pt x="25176" y="116340"/>
                    <a:pt x="25739" y="116716"/>
                    <a:pt x="26330" y="117045"/>
                  </a:cubicBezTo>
                  <a:lnTo>
                    <a:pt x="35080" y="121422"/>
                  </a:lnTo>
                  <a:lnTo>
                    <a:pt x="76452" y="142831"/>
                  </a:lnTo>
                  <a:lnTo>
                    <a:pt x="50488" y="184982"/>
                  </a:lnTo>
                  <a:cubicBezTo>
                    <a:pt x="46916" y="190681"/>
                    <a:pt x="48638" y="198197"/>
                    <a:pt x="54335" y="201771"/>
                  </a:cubicBezTo>
                  <a:cubicBezTo>
                    <a:pt x="54415" y="201821"/>
                    <a:pt x="54496" y="201870"/>
                    <a:pt x="54577" y="201919"/>
                  </a:cubicBezTo>
                  <a:cubicBezTo>
                    <a:pt x="56506" y="203151"/>
                    <a:pt x="58758" y="203781"/>
                    <a:pt x="61045" y="203727"/>
                  </a:cubicBezTo>
                  <a:lnTo>
                    <a:pt x="61045" y="203727"/>
                  </a:lnTo>
                  <a:cubicBezTo>
                    <a:pt x="65360" y="203771"/>
                    <a:pt x="69377" y="201527"/>
                    <a:pt x="71602" y="197827"/>
                  </a:cubicBezTo>
                  <a:lnTo>
                    <a:pt x="104510" y="144543"/>
                  </a:lnTo>
                  <a:cubicBezTo>
                    <a:pt x="106260" y="141696"/>
                    <a:pt x="106743" y="138247"/>
                    <a:pt x="105841" y="135028"/>
                  </a:cubicBezTo>
                  <a:cubicBezTo>
                    <a:pt x="104860" y="131712"/>
                    <a:pt x="102506" y="128976"/>
                    <a:pt x="99374" y="127512"/>
                  </a:cubicBezTo>
                  <a:lnTo>
                    <a:pt x="65515" y="110004"/>
                  </a:lnTo>
                  <a:lnTo>
                    <a:pt x="101181" y="71944"/>
                  </a:lnTo>
                  <a:lnTo>
                    <a:pt x="128192" y="94875"/>
                  </a:lnTo>
                  <a:cubicBezTo>
                    <a:pt x="130389" y="96627"/>
                    <a:pt x="133088" y="97627"/>
                    <a:pt x="135896" y="97730"/>
                  </a:cubicBezTo>
                  <a:cubicBezTo>
                    <a:pt x="138963" y="97645"/>
                    <a:pt x="141899" y="96463"/>
                    <a:pt x="144170" y="94399"/>
                  </a:cubicBezTo>
                  <a:lnTo>
                    <a:pt x="174986" y="65855"/>
                  </a:lnTo>
                  <a:cubicBezTo>
                    <a:pt x="179871" y="61387"/>
                    <a:pt x="180211" y="53804"/>
                    <a:pt x="175746" y="48917"/>
                  </a:cubicBezTo>
                  <a:cubicBezTo>
                    <a:pt x="173498" y="46456"/>
                    <a:pt x="170328" y="45043"/>
                    <a:pt x="166996" y="45017"/>
                  </a:cubicBezTo>
                  <a:cubicBezTo>
                    <a:pt x="163932" y="44973"/>
                    <a:pt x="160980" y="46175"/>
                    <a:pt x="158817" y="48347"/>
                  </a:cubicBezTo>
                  <a:lnTo>
                    <a:pt x="135706" y="69946"/>
                  </a:lnTo>
                  <a:cubicBezTo>
                    <a:pt x="135706" y="69946"/>
                    <a:pt x="77594" y="15140"/>
                    <a:pt x="67322" y="4863"/>
                  </a:cubicBezTo>
                  <a:close/>
                </a:path>
              </a:pathLst>
            </a:custGeom>
            <a:solidFill>
              <a:schemeClr val="tx2"/>
            </a:solidFill>
            <a:ln w="9511" cap="flat">
              <a:noFill/>
              <a:prstDash val="solid"/>
              <a:miter/>
            </a:ln>
          </p:spPr>
          <p:txBody>
            <a:bodyPr rtlCol="0" anchor="ctr"/>
            <a:lstStyle/>
            <a:p>
              <a:endParaRPr lang="en-EG"/>
            </a:p>
          </p:txBody>
        </p:sp>
      </p:grpSp>
      <p:grpSp>
        <p:nvGrpSpPr>
          <p:cNvPr id="157" name="Group 156">
            <a:extLst>
              <a:ext uri="{FF2B5EF4-FFF2-40B4-BE49-F238E27FC236}">
                <a16:creationId xmlns:a16="http://schemas.microsoft.com/office/drawing/2014/main" id="{50C2A39B-956F-5E46-8B58-506D2754A493}"/>
              </a:ext>
            </a:extLst>
          </p:cNvPr>
          <p:cNvGrpSpPr>
            <a:grpSpLocks noChangeAspect="1"/>
          </p:cNvGrpSpPr>
          <p:nvPr/>
        </p:nvGrpSpPr>
        <p:grpSpPr>
          <a:xfrm>
            <a:off x="10183215" y="711762"/>
            <a:ext cx="266583" cy="269468"/>
            <a:chOff x="9001916" y="476897"/>
            <a:chExt cx="220315" cy="222701"/>
          </a:xfrm>
        </p:grpSpPr>
        <p:sp>
          <p:nvSpPr>
            <p:cNvPr id="36" name="Freeform 35">
              <a:extLst>
                <a:ext uri="{FF2B5EF4-FFF2-40B4-BE49-F238E27FC236}">
                  <a16:creationId xmlns:a16="http://schemas.microsoft.com/office/drawing/2014/main" id="{039ACC2B-7514-AF4F-B7F0-599701DE8897}"/>
                </a:ext>
              </a:extLst>
            </p:cNvPr>
            <p:cNvSpPr/>
            <p:nvPr/>
          </p:nvSpPr>
          <p:spPr>
            <a:xfrm>
              <a:off x="9001916" y="637009"/>
              <a:ext cx="62367" cy="62589"/>
            </a:xfrm>
            <a:custGeom>
              <a:avLst/>
              <a:gdLst>
                <a:gd name="connsiteX0" fmla="*/ 23597 w 56697"/>
                <a:gd name="connsiteY0" fmla="*/ 3525 h 56899"/>
                <a:gd name="connsiteX1" fmla="*/ 10757 w 56697"/>
                <a:gd name="connsiteY1" fmla="*/ 1718 h 56899"/>
                <a:gd name="connsiteX2" fmla="*/ 4861 w 56697"/>
                <a:gd name="connsiteY2" fmla="*/ 7427 h 56899"/>
                <a:gd name="connsiteX3" fmla="*/ 10 w 56697"/>
                <a:gd name="connsiteY3" fmla="*/ 20748 h 56899"/>
                <a:gd name="connsiteX4" fmla="*/ 10 w 56697"/>
                <a:gd name="connsiteY4" fmla="*/ 20748 h 56899"/>
                <a:gd name="connsiteX5" fmla="*/ 11803 w 56697"/>
                <a:gd name="connsiteY5" fmla="*/ 46153 h 56899"/>
                <a:gd name="connsiteX6" fmla="*/ 39195 w 56697"/>
                <a:gd name="connsiteY6" fmla="*/ 56524 h 56899"/>
                <a:gd name="connsiteX7" fmla="*/ 54603 w 56697"/>
                <a:gd name="connsiteY7" fmla="*/ 48531 h 56899"/>
                <a:gd name="connsiteX8" fmla="*/ 53557 w 56697"/>
                <a:gd name="connsiteY8" fmla="*/ 35972 h 5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97" h="56899">
                  <a:moveTo>
                    <a:pt x="23597" y="3525"/>
                  </a:moveTo>
                  <a:cubicBezTo>
                    <a:pt x="20455" y="-355"/>
                    <a:pt x="14848" y="-1144"/>
                    <a:pt x="10757" y="1718"/>
                  </a:cubicBezTo>
                  <a:cubicBezTo>
                    <a:pt x="7714" y="4857"/>
                    <a:pt x="4861" y="7427"/>
                    <a:pt x="4861" y="7427"/>
                  </a:cubicBezTo>
                  <a:cubicBezTo>
                    <a:pt x="1589" y="11076"/>
                    <a:pt x="-149" y="15848"/>
                    <a:pt x="10" y="20748"/>
                  </a:cubicBezTo>
                  <a:lnTo>
                    <a:pt x="10" y="20748"/>
                  </a:lnTo>
                  <a:cubicBezTo>
                    <a:pt x="671" y="30382"/>
                    <a:pt x="4872" y="39432"/>
                    <a:pt x="11803" y="46153"/>
                  </a:cubicBezTo>
                  <a:cubicBezTo>
                    <a:pt x="18439" y="54239"/>
                    <a:pt x="28870" y="58189"/>
                    <a:pt x="39195" y="56524"/>
                  </a:cubicBezTo>
                  <a:cubicBezTo>
                    <a:pt x="44897" y="55133"/>
                    <a:pt x="50181" y="52392"/>
                    <a:pt x="54603" y="48531"/>
                  </a:cubicBezTo>
                  <a:cubicBezTo>
                    <a:pt x="57762" y="44768"/>
                    <a:pt x="57295" y="39160"/>
                    <a:pt x="53557" y="35972"/>
                  </a:cubicBezTo>
                  <a:close/>
                </a:path>
              </a:pathLst>
            </a:custGeom>
            <a:solidFill>
              <a:schemeClr val="tx2"/>
            </a:solidFill>
            <a:ln w="9511" cap="flat">
              <a:noFill/>
              <a:prstDash val="solid"/>
              <a:miter/>
            </a:ln>
          </p:spPr>
          <p:txBody>
            <a:bodyPr rtlCol="0" anchor="ctr"/>
            <a:lstStyle/>
            <a:p>
              <a:endParaRPr lang="en-EG"/>
            </a:p>
          </p:txBody>
        </p:sp>
        <p:sp>
          <p:nvSpPr>
            <p:cNvPr id="37" name="Freeform 36">
              <a:extLst>
                <a:ext uri="{FF2B5EF4-FFF2-40B4-BE49-F238E27FC236}">
                  <a16:creationId xmlns:a16="http://schemas.microsoft.com/office/drawing/2014/main" id="{337635A5-DBC3-F740-8719-7BD4BB471A4F}"/>
                </a:ext>
              </a:extLst>
            </p:cNvPr>
            <p:cNvSpPr/>
            <p:nvPr/>
          </p:nvSpPr>
          <p:spPr>
            <a:xfrm>
              <a:off x="9035656" y="476897"/>
              <a:ext cx="186575" cy="193426"/>
            </a:xfrm>
            <a:custGeom>
              <a:avLst/>
              <a:gdLst>
                <a:gd name="connsiteX0" fmla="*/ 165167 w 169614"/>
                <a:gd name="connsiteY0" fmla="*/ 111308 h 175842"/>
                <a:gd name="connsiteX1" fmla="*/ 150805 w 169614"/>
                <a:gd name="connsiteY1" fmla="*/ 107121 h 175842"/>
                <a:gd name="connsiteX2" fmla="*/ 148713 w 169614"/>
                <a:gd name="connsiteY2" fmla="*/ 106360 h 175842"/>
                <a:gd name="connsiteX3" fmla="*/ 148713 w 169614"/>
                <a:gd name="connsiteY3" fmla="*/ 104362 h 175842"/>
                <a:gd name="connsiteX4" fmla="*/ 145384 w 169614"/>
                <a:gd name="connsiteY4" fmla="*/ 89899 h 175842"/>
                <a:gd name="connsiteX5" fmla="*/ 132450 w 169614"/>
                <a:gd name="connsiteY5" fmla="*/ 85047 h 175842"/>
                <a:gd name="connsiteX6" fmla="*/ 129977 w 169614"/>
                <a:gd name="connsiteY6" fmla="*/ 84285 h 175842"/>
                <a:gd name="connsiteX7" fmla="*/ 129120 w 169614"/>
                <a:gd name="connsiteY7" fmla="*/ 81716 h 175842"/>
                <a:gd name="connsiteX8" fmla="*/ 125316 w 169614"/>
                <a:gd name="connsiteY8" fmla="*/ 68586 h 175842"/>
                <a:gd name="connsiteX9" fmla="*/ 110954 w 169614"/>
                <a:gd name="connsiteY9" fmla="*/ 64209 h 175842"/>
                <a:gd name="connsiteX10" fmla="*/ 109147 w 169614"/>
                <a:gd name="connsiteY10" fmla="*/ 63448 h 175842"/>
                <a:gd name="connsiteX11" fmla="*/ 108577 w 169614"/>
                <a:gd name="connsiteY11" fmla="*/ 61354 h 175842"/>
                <a:gd name="connsiteX12" fmla="*/ 104962 w 169614"/>
                <a:gd name="connsiteY12" fmla="*/ 46987 h 175842"/>
                <a:gd name="connsiteX13" fmla="*/ 93454 w 169614"/>
                <a:gd name="connsiteY13" fmla="*/ 42324 h 175842"/>
                <a:gd name="connsiteX14" fmla="*/ 90315 w 169614"/>
                <a:gd name="connsiteY14" fmla="*/ 41087 h 175842"/>
                <a:gd name="connsiteX15" fmla="*/ 89269 w 169614"/>
                <a:gd name="connsiteY15" fmla="*/ 37757 h 175842"/>
                <a:gd name="connsiteX16" fmla="*/ 75311 w 169614"/>
                <a:gd name="connsiteY16" fmla="*/ 21370 h 175842"/>
                <a:gd name="connsiteX17" fmla="*/ 71864 w 169614"/>
                <a:gd name="connsiteY17" fmla="*/ 21487 h 175842"/>
                <a:gd name="connsiteX18" fmla="*/ 69296 w 169614"/>
                <a:gd name="connsiteY18" fmla="*/ 20725 h 175842"/>
                <a:gd name="connsiteX19" fmla="*/ 68726 w 169614"/>
                <a:gd name="connsiteY19" fmla="*/ 18156 h 175842"/>
                <a:gd name="connsiteX20" fmla="*/ 64921 w 169614"/>
                <a:gd name="connsiteY20" fmla="*/ 4835 h 175842"/>
                <a:gd name="connsiteX21" fmla="*/ 43046 w 169614"/>
                <a:gd name="connsiteY21" fmla="*/ 4074 h 175842"/>
                <a:gd name="connsiteX22" fmla="*/ 38671 w 169614"/>
                <a:gd name="connsiteY22" fmla="*/ 11972 h 175842"/>
                <a:gd name="connsiteX23" fmla="*/ 19650 w 169614"/>
                <a:gd name="connsiteY23" fmla="*/ 87140 h 175842"/>
                <a:gd name="connsiteX24" fmla="*/ 48753 w 169614"/>
                <a:gd name="connsiteY24" fmla="*/ 39565 h 175842"/>
                <a:gd name="connsiteX25" fmla="*/ 52558 w 169614"/>
                <a:gd name="connsiteY25" fmla="*/ 43181 h 175842"/>
                <a:gd name="connsiteX26" fmla="*/ 65683 w 169614"/>
                <a:gd name="connsiteY26" fmla="*/ 72963 h 175842"/>
                <a:gd name="connsiteX27" fmla="*/ 65683 w 169614"/>
                <a:gd name="connsiteY27" fmla="*/ 73724 h 175842"/>
                <a:gd name="connsiteX28" fmla="*/ 90887 w 169614"/>
                <a:gd name="connsiteY28" fmla="*/ 85332 h 175842"/>
                <a:gd name="connsiteX29" fmla="*/ 99827 w 169614"/>
                <a:gd name="connsiteY29" fmla="*/ 108263 h 175842"/>
                <a:gd name="connsiteX30" fmla="*/ 100397 w 169614"/>
                <a:gd name="connsiteY30" fmla="*/ 108263 h 175842"/>
                <a:gd name="connsiteX31" fmla="*/ 130452 w 169614"/>
                <a:gd name="connsiteY31" fmla="*/ 121299 h 175842"/>
                <a:gd name="connsiteX32" fmla="*/ 134066 w 169614"/>
                <a:gd name="connsiteY32" fmla="*/ 125200 h 175842"/>
                <a:gd name="connsiteX33" fmla="*/ 129691 w 169614"/>
                <a:gd name="connsiteY33" fmla="*/ 128054 h 175842"/>
                <a:gd name="connsiteX34" fmla="*/ 83183 w 169614"/>
                <a:gd name="connsiteY34" fmla="*/ 156599 h 175842"/>
                <a:gd name="connsiteX35" fmla="*/ 156132 w 169614"/>
                <a:gd name="connsiteY35" fmla="*/ 136523 h 175842"/>
                <a:gd name="connsiteX36" fmla="*/ 164882 w 169614"/>
                <a:gd name="connsiteY36" fmla="*/ 132431 h 175842"/>
                <a:gd name="connsiteX37" fmla="*/ 165643 w 169614"/>
                <a:gd name="connsiteY37" fmla="*/ 110832 h 175842"/>
                <a:gd name="connsiteX38" fmla="*/ 438 w 169614"/>
                <a:gd name="connsiteY38" fmla="*/ 130338 h 175842"/>
                <a:gd name="connsiteX39" fmla="*/ 2720 w 169614"/>
                <a:gd name="connsiteY39" fmla="*/ 139853 h 175842"/>
                <a:gd name="connsiteX40" fmla="*/ 32490 w 169614"/>
                <a:gd name="connsiteY40" fmla="*/ 172585 h 175842"/>
                <a:gd name="connsiteX41" fmla="*/ 42571 w 169614"/>
                <a:gd name="connsiteY41" fmla="*/ 175629 h 175842"/>
                <a:gd name="connsiteX42" fmla="*/ 22979 w 169614"/>
                <a:gd name="connsiteY42" fmla="*/ 154316 h 175842"/>
                <a:gd name="connsiteX43" fmla="*/ 28685 w 169614"/>
                <a:gd name="connsiteY43" fmla="*/ 160215 h 175842"/>
                <a:gd name="connsiteX44" fmla="*/ 90886 w 169614"/>
                <a:gd name="connsiteY44" fmla="*/ 110452 h 175842"/>
                <a:gd name="connsiteX45" fmla="*/ 65228 w 169614"/>
                <a:gd name="connsiteY45" fmla="*/ 82688 h 175842"/>
                <a:gd name="connsiteX46" fmla="*/ 64161 w 169614"/>
                <a:gd name="connsiteY46" fmla="*/ 82668 h 175842"/>
                <a:gd name="connsiteX47" fmla="*/ 63115 w 169614"/>
                <a:gd name="connsiteY47" fmla="*/ 82668 h 175842"/>
                <a:gd name="connsiteX48" fmla="*/ 13468 w 169614"/>
                <a:gd name="connsiteY48" fmla="*/ 144610 h 175842"/>
                <a:gd name="connsiteX49" fmla="*/ 7856 w 169614"/>
                <a:gd name="connsiteY49" fmla="*/ 138140 h 175842"/>
                <a:gd name="connsiteX50" fmla="*/ 56742 w 169614"/>
                <a:gd name="connsiteY50" fmla="*/ 76959 h 175842"/>
                <a:gd name="connsiteX51" fmla="*/ 56742 w 169614"/>
                <a:gd name="connsiteY51" fmla="*/ 73914 h 175842"/>
                <a:gd name="connsiteX52" fmla="*/ 49800 w 169614"/>
                <a:gd name="connsiteY52" fmla="*/ 53838 h 175842"/>
                <a:gd name="connsiteX53" fmla="*/ 2245 w 169614"/>
                <a:gd name="connsiteY53" fmla="*/ 131480 h 175842"/>
                <a:gd name="connsiteX54" fmla="*/ 99637 w 169614"/>
                <a:gd name="connsiteY54" fmla="*/ 117207 h 175842"/>
                <a:gd name="connsiteX55" fmla="*/ 119705 w 169614"/>
                <a:gd name="connsiteY55" fmla="*/ 124153 h 175842"/>
                <a:gd name="connsiteX56" fmla="*/ 41240 w 169614"/>
                <a:gd name="connsiteY56" fmla="*/ 172775 h 175842"/>
                <a:gd name="connsiteX57" fmla="*/ 34867 w 169614"/>
                <a:gd name="connsiteY57" fmla="*/ 166305 h 175842"/>
                <a:gd name="connsiteX58" fmla="*/ 96593 w 169614"/>
                <a:gd name="connsiteY58" fmla="*/ 116922 h 17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9614" h="175842">
                  <a:moveTo>
                    <a:pt x="165167" y="111308"/>
                  </a:moveTo>
                  <a:cubicBezTo>
                    <a:pt x="161368" y="107618"/>
                    <a:pt x="155990" y="106050"/>
                    <a:pt x="150805" y="107121"/>
                  </a:cubicBezTo>
                  <a:cubicBezTo>
                    <a:pt x="150016" y="107379"/>
                    <a:pt x="149152" y="107065"/>
                    <a:pt x="148713" y="106360"/>
                  </a:cubicBezTo>
                  <a:cubicBezTo>
                    <a:pt x="148463" y="105717"/>
                    <a:pt x="148463" y="105005"/>
                    <a:pt x="148713" y="104362"/>
                  </a:cubicBezTo>
                  <a:cubicBezTo>
                    <a:pt x="150225" y="99291"/>
                    <a:pt x="148961" y="93798"/>
                    <a:pt x="145384" y="89899"/>
                  </a:cubicBezTo>
                  <a:cubicBezTo>
                    <a:pt x="142088" y="86317"/>
                    <a:pt x="137287" y="84516"/>
                    <a:pt x="132450" y="85047"/>
                  </a:cubicBezTo>
                  <a:cubicBezTo>
                    <a:pt x="131548" y="85360"/>
                    <a:pt x="130547" y="85052"/>
                    <a:pt x="129977" y="84285"/>
                  </a:cubicBezTo>
                  <a:cubicBezTo>
                    <a:pt x="129245" y="83649"/>
                    <a:pt x="128917" y="82665"/>
                    <a:pt x="129120" y="81716"/>
                  </a:cubicBezTo>
                  <a:cubicBezTo>
                    <a:pt x="129999" y="76984"/>
                    <a:pt x="128588" y="72115"/>
                    <a:pt x="125316" y="68586"/>
                  </a:cubicBezTo>
                  <a:cubicBezTo>
                    <a:pt x="121582" y="64782"/>
                    <a:pt x="116174" y="63134"/>
                    <a:pt x="110954" y="64209"/>
                  </a:cubicBezTo>
                  <a:cubicBezTo>
                    <a:pt x="110279" y="64185"/>
                    <a:pt x="109636" y="63914"/>
                    <a:pt x="109147" y="63448"/>
                  </a:cubicBezTo>
                  <a:cubicBezTo>
                    <a:pt x="108539" y="62937"/>
                    <a:pt x="108312" y="62103"/>
                    <a:pt x="108577" y="61354"/>
                  </a:cubicBezTo>
                  <a:cubicBezTo>
                    <a:pt x="109866" y="56262"/>
                    <a:pt x="108507" y="50862"/>
                    <a:pt x="104962" y="46987"/>
                  </a:cubicBezTo>
                  <a:cubicBezTo>
                    <a:pt x="101876" y="43997"/>
                    <a:pt x="97750" y="42325"/>
                    <a:pt x="93454" y="42324"/>
                  </a:cubicBezTo>
                  <a:cubicBezTo>
                    <a:pt x="92293" y="42301"/>
                    <a:pt x="91180" y="41862"/>
                    <a:pt x="90315" y="41087"/>
                  </a:cubicBezTo>
                  <a:cubicBezTo>
                    <a:pt x="89520" y="40170"/>
                    <a:pt x="89141" y="38964"/>
                    <a:pt x="89269" y="37757"/>
                  </a:cubicBezTo>
                  <a:cubicBezTo>
                    <a:pt x="89938" y="29376"/>
                    <a:pt x="83689" y="22039"/>
                    <a:pt x="75311" y="21370"/>
                  </a:cubicBezTo>
                  <a:cubicBezTo>
                    <a:pt x="74162" y="21278"/>
                    <a:pt x="73005" y="21317"/>
                    <a:pt x="71864" y="21487"/>
                  </a:cubicBezTo>
                  <a:cubicBezTo>
                    <a:pt x="70935" y="21675"/>
                    <a:pt x="69973" y="21390"/>
                    <a:pt x="69296" y="20725"/>
                  </a:cubicBezTo>
                  <a:cubicBezTo>
                    <a:pt x="68727" y="20000"/>
                    <a:pt x="68517" y="19055"/>
                    <a:pt x="68726" y="18156"/>
                  </a:cubicBezTo>
                  <a:cubicBezTo>
                    <a:pt x="69547" y="13368"/>
                    <a:pt x="68147" y="8467"/>
                    <a:pt x="64921" y="4835"/>
                  </a:cubicBezTo>
                  <a:cubicBezTo>
                    <a:pt x="59039" y="-1303"/>
                    <a:pt x="49340" y="-1641"/>
                    <a:pt x="43046" y="4074"/>
                  </a:cubicBezTo>
                  <a:cubicBezTo>
                    <a:pt x="40828" y="6207"/>
                    <a:pt x="39303" y="8959"/>
                    <a:pt x="38671" y="11972"/>
                  </a:cubicBezTo>
                  <a:cubicBezTo>
                    <a:pt x="38671" y="11972"/>
                    <a:pt x="26593" y="58595"/>
                    <a:pt x="19650" y="87140"/>
                  </a:cubicBezTo>
                  <a:lnTo>
                    <a:pt x="48753" y="39565"/>
                  </a:lnTo>
                  <a:lnTo>
                    <a:pt x="52558" y="43181"/>
                  </a:lnTo>
                  <a:cubicBezTo>
                    <a:pt x="60605" y="51045"/>
                    <a:pt x="65307" y="61714"/>
                    <a:pt x="65683" y="72963"/>
                  </a:cubicBezTo>
                  <a:lnTo>
                    <a:pt x="65683" y="73724"/>
                  </a:lnTo>
                  <a:cubicBezTo>
                    <a:pt x="75303" y="74042"/>
                    <a:pt x="84389" y="78227"/>
                    <a:pt x="90887" y="85332"/>
                  </a:cubicBezTo>
                  <a:cubicBezTo>
                    <a:pt x="96528" y="91651"/>
                    <a:pt x="99702" y="99792"/>
                    <a:pt x="99827" y="108263"/>
                  </a:cubicBezTo>
                  <a:lnTo>
                    <a:pt x="100397" y="108263"/>
                  </a:lnTo>
                  <a:cubicBezTo>
                    <a:pt x="111714" y="108600"/>
                    <a:pt x="122471" y="113265"/>
                    <a:pt x="130452" y="121299"/>
                  </a:cubicBezTo>
                  <a:lnTo>
                    <a:pt x="134066" y="125200"/>
                  </a:lnTo>
                  <a:lnTo>
                    <a:pt x="129691" y="128054"/>
                  </a:lnTo>
                  <a:lnTo>
                    <a:pt x="83183" y="156599"/>
                  </a:lnTo>
                  <a:lnTo>
                    <a:pt x="156132" y="136523"/>
                  </a:lnTo>
                  <a:cubicBezTo>
                    <a:pt x="159376" y="136012"/>
                    <a:pt x="162409" y="134594"/>
                    <a:pt x="164882" y="132431"/>
                  </a:cubicBezTo>
                  <a:cubicBezTo>
                    <a:pt x="170885" y="126601"/>
                    <a:pt x="171220" y="117071"/>
                    <a:pt x="165643" y="110832"/>
                  </a:cubicBezTo>
                  <a:close/>
                  <a:moveTo>
                    <a:pt x="438" y="130338"/>
                  </a:moveTo>
                  <a:cubicBezTo>
                    <a:pt x="-615" y="133688"/>
                    <a:pt x="263" y="137346"/>
                    <a:pt x="2720" y="139853"/>
                  </a:cubicBezTo>
                  <a:lnTo>
                    <a:pt x="32490" y="172585"/>
                  </a:lnTo>
                  <a:cubicBezTo>
                    <a:pt x="35136" y="175212"/>
                    <a:pt x="38914" y="176353"/>
                    <a:pt x="42571" y="175629"/>
                  </a:cubicBezTo>
                  <a:lnTo>
                    <a:pt x="22979" y="154316"/>
                  </a:lnTo>
                  <a:lnTo>
                    <a:pt x="28685" y="160215"/>
                  </a:lnTo>
                  <a:lnTo>
                    <a:pt x="90886" y="110452"/>
                  </a:lnTo>
                  <a:cubicBezTo>
                    <a:pt x="91464" y="95697"/>
                    <a:pt x="79976" y="83266"/>
                    <a:pt x="65228" y="82688"/>
                  </a:cubicBezTo>
                  <a:cubicBezTo>
                    <a:pt x="64872" y="82674"/>
                    <a:pt x="64516" y="82668"/>
                    <a:pt x="64161" y="82668"/>
                  </a:cubicBezTo>
                  <a:lnTo>
                    <a:pt x="63115" y="82668"/>
                  </a:lnTo>
                  <a:lnTo>
                    <a:pt x="13468" y="144610"/>
                  </a:lnTo>
                  <a:lnTo>
                    <a:pt x="7856" y="138140"/>
                  </a:lnTo>
                  <a:lnTo>
                    <a:pt x="56742" y="76959"/>
                  </a:lnTo>
                  <a:lnTo>
                    <a:pt x="56742" y="73914"/>
                  </a:lnTo>
                  <a:cubicBezTo>
                    <a:pt x="56472" y="66681"/>
                    <a:pt x="54055" y="59691"/>
                    <a:pt x="49800" y="53838"/>
                  </a:cubicBezTo>
                  <a:lnTo>
                    <a:pt x="2245" y="131480"/>
                  </a:lnTo>
                  <a:close/>
                  <a:moveTo>
                    <a:pt x="99637" y="117207"/>
                  </a:moveTo>
                  <a:cubicBezTo>
                    <a:pt x="106862" y="117506"/>
                    <a:pt x="113841" y="119921"/>
                    <a:pt x="119705" y="124153"/>
                  </a:cubicBezTo>
                  <a:lnTo>
                    <a:pt x="41240" y="172775"/>
                  </a:lnTo>
                  <a:lnTo>
                    <a:pt x="34867" y="166305"/>
                  </a:lnTo>
                  <a:lnTo>
                    <a:pt x="96593" y="116922"/>
                  </a:lnTo>
                  <a:close/>
                </a:path>
              </a:pathLst>
            </a:custGeom>
            <a:solidFill>
              <a:schemeClr val="tx2"/>
            </a:solidFill>
            <a:ln w="9511" cap="flat">
              <a:noFill/>
              <a:prstDash val="solid"/>
              <a:miter/>
            </a:ln>
          </p:spPr>
          <p:txBody>
            <a:bodyPr rtlCol="0" anchor="ctr"/>
            <a:lstStyle/>
            <a:p>
              <a:endParaRPr lang="en-EG"/>
            </a:p>
          </p:txBody>
        </p:sp>
      </p:grpSp>
      <p:sp>
        <p:nvSpPr>
          <p:cNvPr id="47" name="Freeform 46">
            <a:extLst>
              <a:ext uri="{FF2B5EF4-FFF2-40B4-BE49-F238E27FC236}">
                <a16:creationId xmlns:a16="http://schemas.microsoft.com/office/drawing/2014/main" id="{055DC3B9-9EBA-2948-85EF-485EEA351C4E}"/>
              </a:ext>
            </a:extLst>
          </p:cNvPr>
          <p:cNvSpPr>
            <a:spLocks noChangeAspect="1"/>
          </p:cNvSpPr>
          <p:nvPr/>
        </p:nvSpPr>
        <p:spPr>
          <a:xfrm>
            <a:off x="10081335" y="3546014"/>
            <a:ext cx="469515" cy="278249"/>
          </a:xfrm>
          <a:custGeom>
            <a:avLst/>
            <a:gdLst>
              <a:gd name="connsiteX0" fmla="*/ 323942 w 352754"/>
              <a:gd name="connsiteY0" fmla="*/ 180794 h 209053"/>
              <a:gd name="connsiteX1" fmla="*/ 314431 w 352754"/>
              <a:gd name="connsiteY1" fmla="*/ 180794 h 209053"/>
              <a:gd name="connsiteX2" fmla="*/ 301592 w 352754"/>
              <a:gd name="connsiteY2" fmla="*/ 180794 h 209053"/>
              <a:gd name="connsiteX3" fmla="*/ 305776 w 352754"/>
              <a:gd name="connsiteY3" fmla="*/ 203915 h 209053"/>
              <a:gd name="connsiteX4" fmla="*/ 307774 w 352754"/>
              <a:gd name="connsiteY4" fmla="*/ 205438 h 209053"/>
              <a:gd name="connsiteX5" fmla="*/ 328127 w 352754"/>
              <a:gd name="connsiteY5" fmla="*/ 205438 h 209053"/>
              <a:gd name="connsiteX6" fmla="*/ 330125 w 352754"/>
              <a:gd name="connsiteY6" fmla="*/ 203915 h 209053"/>
              <a:gd name="connsiteX7" fmla="*/ 334785 w 352754"/>
              <a:gd name="connsiteY7" fmla="*/ 180794 h 209053"/>
              <a:gd name="connsiteX8" fmla="*/ 323752 w 352754"/>
              <a:gd name="connsiteY8" fmla="*/ 180794 h 209053"/>
              <a:gd name="connsiteX9" fmla="*/ 321850 w 352754"/>
              <a:gd name="connsiteY9" fmla="*/ 33121 h 209053"/>
              <a:gd name="connsiteX10" fmla="*/ 297978 w 352754"/>
              <a:gd name="connsiteY10" fmla="*/ 62998 h 209053"/>
              <a:gd name="connsiteX11" fmla="*/ 275057 w 352754"/>
              <a:gd name="connsiteY11" fmla="*/ 67090 h 209053"/>
              <a:gd name="connsiteX12" fmla="*/ 250138 w 352754"/>
              <a:gd name="connsiteY12" fmla="*/ 60144 h 209053"/>
              <a:gd name="connsiteX13" fmla="*/ 283521 w 352754"/>
              <a:gd name="connsiteY13" fmla="*/ 23892 h 209053"/>
              <a:gd name="connsiteX14" fmla="*/ 267352 w 352754"/>
              <a:gd name="connsiteY14" fmla="*/ 2293 h 209053"/>
              <a:gd name="connsiteX15" fmla="*/ 262977 w 352754"/>
              <a:gd name="connsiteY15" fmla="*/ 9 h 209053"/>
              <a:gd name="connsiteX16" fmla="*/ 259648 w 352754"/>
              <a:gd name="connsiteY16" fmla="*/ 961 h 209053"/>
              <a:gd name="connsiteX17" fmla="*/ 205436 w 352754"/>
              <a:gd name="connsiteY17" fmla="*/ 40828 h 209053"/>
              <a:gd name="connsiteX18" fmla="*/ 180993 w 352754"/>
              <a:gd name="connsiteY18" fmla="*/ 52912 h 209053"/>
              <a:gd name="connsiteX19" fmla="*/ 179471 w 352754"/>
              <a:gd name="connsiteY19" fmla="*/ 52912 h 209053"/>
              <a:gd name="connsiteX20" fmla="*/ 159403 w 352754"/>
              <a:gd name="connsiteY20" fmla="*/ 64045 h 209053"/>
              <a:gd name="connsiteX21" fmla="*/ 77419 w 352754"/>
              <a:gd name="connsiteY21" fmla="*/ 90782 h 209053"/>
              <a:gd name="connsiteX22" fmla="*/ 0 w 352754"/>
              <a:gd name="connsiteY22" fmla="*/ 132172 h 209053"/>
              <a:gd name="connsiteX23" fmla="*/ 74280 w 352754"/>
              <a:gd name="connsiteY23" fmla="*/ 175846 h 209053"/>
              <a:gd name="connsiteX24" fmla="*/ 295124 w 352754"/>
              <a:gd name="connsiteY24" fmla="*/ 169471 h 209053"/>
              <a:gd name="connsiteX25" fmla="*/ 309010 w 352754"/>
              <a:gd name="connsiteY25" fmla="*/ 169471 h 209053"/>
              <a:gd name="connsiteX26" fmla="*/ 325749 w 352754"/>
              <a:gd name="connsiteY26" fmla="*/ 169471 h 209053"/>
              <a:gd name="connsiteX27" fmla="*/ 352475 w 352754"/>
              <a:gd name="connsiteY27" fmla="*/ 147396 h 209053"/>
              <a:gd name="connsiteX28" fmla="*/ 333453 w 352754"/>
              <a:gd name="connsiteY28" fmla="*/ 43493 h 209053"/>
              <a:gd name="connsiteX29" fmla="*/ 321374 w 352754"/>
              <a:gd name="connsiteY29" fmla="*/ 33407 h 209053"/>
              <a:gd name="connsiteX30" fmla="*/ 201441 w 352754"/>
              <a:gd name="connsiteY30" fmla="*/ 172325 h 209053"/>
              <a:gd name="connsiteX31" fmla="*/ 172909 w 352754"/>
              <a:gd name="connsiteY31" fmla="*/ 172325 h 209053"/>
              <a:gd name="connsiteX32" fmla="*/ 171672 w 352754"/>
              <a:gd name="connsiteY32" fmla="*/ 172325 h 209053"/>
              <a:gd name="connsiteX33" fmla="*/ 98438 w 352754"/>
              <a:gd name="connsiteY33" fmla="*/ 105720 h 209053"/>
              <a:gd name="connsiteX34" fmla="*/ 98177 w 352754"/>
              <a:gd name="connsiteY34" fmla="*/ 102772 h 209053"/>
              <a:gd name="connsiteX35" fmla="*/ 99199 w 352754"/>
              <a:gd name="connsiteY35" fmla="*/ 102105 h 209053"/>
              <a:gd name="connsiteX36" fmla="*/ 119742 w 352754"/>
              <a:gd name="connsiteY36" fmla="*/ 96776 h 209053"/>
              <a:gd name="connsiteX37" fmla="*/ 121549 w 352754"/>
              <a:gd name="connsiteY37" fmla="*/ 96776 h 209053"/>
              <a:gd name="connsiteX38" fmla="*/ 203058 w 352754"/>
              <a:gd name="connsiteY38" fmla="*/ 169090 h 209053"/>
              <a:gd name="connsiteX39" fmla="*/ 202827 w 352754"/>
              <a:gd name="connsiteY39" fmla="*/ 172177 h 209053"/>
              <a:gd name="connsiteX40" fmla="*/ 201441 w 352754"/>
              <a:gd name="connsiteY40" fmla="*/ 172706 h 209053"/>
              <a:gd name="connsiteX41" fmla="*/ 250898 w 352754"/>
              <a:gd name="connsiteY41" fmla="*/ 157863 h 209053"/>
              <a:gd name="connsiteX42" fmla="*/ 222366 w 352754"/>
              <a:gd name="connsiteY42" fmla="*/ 157863 h 209053"/>
              <a:gd name="connsiteX43" fmla="*/ 221034 w 352754"/>
              <a:gd name="connsiteY43" fmla="*/ 157292 h 209053"/>
              <a:gd name="connsiteX44" fmla="*/ 147800 w 352754"/>
              <a:gd name="connsiteY44" fmla="*/ 90687 h 209053"/>
              <a:gd name="connsiteX45" fmla="*/ 147757 w 352754"/>
              <a:gd name="connsiteY45" fmla="*/ 87862 h 209053"/>
              <a:gd name="connsiteX46" fmla="*/ 148561 w 352754"/>
              <a:gd name="connsiteY46" fmla="*/ 87357 h 209053"/>
              <a:gd name="connsiteX47" fmla="*/ 169104 w 352754"/>
              <a:gd name="connsiteY47" fmla="*/ 81648 h 209053"/>
              <a:gd name="connsiteX48" fmla="*/ 170911 w 352754"/>
              <a:gd name="connsiteY48" fmla="*/ 82218 h 209053"/>
              <a:gd name="connsiteX49" fmla="*/ 252420 w 352754"/>
              <a:gd name="connsiteY49" fmla="*/ 154437 h 209053"/>
              <a:gd name="connsiteX50" fmla="*/ 252523 w 352754"/>
              <a:gd name="connsiteY50" fmla="*/ 157396 h 209053"/>
              <a:gd name="connsiteX51" fmla="*/ 251183 w 352754"/>
              <a:gd name="connsiteY51" fmla="*/ 158053 h 209053"/>
              <a:gd name="connsiteX52" fmla="*/ 299975 w 352754"/>
              <a:gd name="connsiteY52" fmla="*/ 146350 h 209053"/>
              <a:gd name="connsiteX53" fmla="*/ 271442 w 352754"/>
              <a:gd name="connsiteY53" fmla="*/ 145779 h 209053"/>
              <a:gd name="connsiteX54" fmla="*/ 270205 w 352754"/>
              <a:gd name="connsiteY54" fmla="*/ 145303 h 209053"/>
              <a:gd name="connsiteX55" fmla="*/ 196876 w 352754"/>
              <a:gd name="connsiteY55" fmla="*/ 78698 h 209053"/>
              <a:gd name="connsiteX56" fmla="*/ 197183 w 352754"/>
              <a:gd name="connsiteY56" fmla="*/ 75754 h 209053"/>
              <a:gd name="connsiteX57" fmla="*/ 197922 w 352754"/>
              <a:gd name="connsiteY57" fmla="*/ 75368 h 209053"/>
              <a:gd name="connsiteX58" fmla="*/ 218276 w 352754"/>
              <a:gd name="connsiteY58" fmla="*/ 69754 h 209053"/>
              <a:gd name="connsiteX59" fmla="*/ 220273 w 352754"/>
              <a:gd name="connsiteY59" fmla="*/ 69754 h 209053"/>
              <a:gd name="connsiteX60" fmla="*/ 301497 w 352754"/>
              <a:gd name="connsiteY60" fmla="*/ 142068 h 209053"/>
              <a:gd name="connsiteX61" fmla="*/ 301944 w 352754"/>
              <a:gd name="connsiteY61" fmla="*/ 144858 h 209053"/>
              <a:gd name="connsiteX62" fmla="*/ 300260 w 352754"/>
              <a:gd name="connsiteY62" fmla="*/ 145683 h 209053"/>
              <a:gd name="connsiteX63" fmla="*/ 42609 w 352754"/>
              <a:gd name="connsiteY63" fmla="*/ 182602 h 209053"/>
              <a:gd name="connsiteX64" fmla="*/ 47269 w 352754"/>
              <a:gd name="connsiteY64" fmla="*/ 207531 h 209053"/>
              <a:gd name="connsiteX65" fmla="*/ 49076 w 352754"/>
              <a:gd name="connsiteY65" fmla="*/ 209053 h 209053"/>
              <a:gd name="connsiteX66" fmla="*/ 69620 w 352754"/>
              <a:gd name="connsiteY66" fmla="*/ 209053 h 209053"/>
              <a:gd name="connsiteX67" fmla="*/ 71427 w 352754"/>
              <a:gd name="connsiteY67" fmla="*/ 207531 h 209053"/>
              <a:gd name="connsiteX68" fmla="*/ 75802 w 352754"/>
              <a:gd name="connsiteY68" fmla="*/ 186978 h 209053"/>
              <a:gd name="connsiteX69" fmla="*/ 43179 w 352754"/>
              <a:gd name="connsiteY69" fmla="*/ 181079 h 209053"/>
              <a:gd name="connsiteX70" fmla="*/ 42609 w 352754"/>
              <a:gd name="connsiteY70" fmla="*/ 182602 h 209053"/>
              <a:gd name="connsiteX71" fmla="*/ 93778 w 352754"/>
              <a:gd name="connsiteY71" fmla="*/ 207531 h 209053"/>
              <a:gd name="connsiteX72" fmla="*/ 95870 w 352754"/>
              <a:gd name="connsiteY72" fmla="*/ 209053 h 209053"/>
              <a:gd name="connsiteX73" fmla="*/ 115843 w 352754"/>
              <a:gd name="connsiteY73" fmla="*/ 209053 h 209053"/>
              <a:gd name="connsiteX74" fmla="*/ 117935 w 352754"/>
              <a:gd name="connsiteY74" fmla="*/ 207531 h 209053"/>
              <a:gd name="connsiteX75" fmla="*/ 122025 w 352754"/>
              <a:gd name="connsiteY75" fmla="*/ 186408 h 209053"/>
              <a:gd name="connsiteX76" fmla="*/ 89878 w 352754"/>
              <a:gd name="connsiteY76" fmla="*/ 187169 h 209053"/>
              <a:gd name="connsiteX77" fmla="*/ 251849 w 352754"/>
              <a:gd name="connsiteY77" fmla="*/ 204201 h 209053"/>
              <a:gd name="connsiteX78" fmla="*/ 253656 w 352754"/>
              <a:gd name="connsiteY78" fmla="*/ 206008 h 209053"/>
              <a:gd name="connsiteX79" fmla="*/ 274200 w 352754"/>
              <a:gd name="connsiteY79" fmla="*/ 206008 h 209053"/>
              <a:gd name="connsiteX80" fmla="*/ 276007 w 352754"/>
              <a:gd name="connsiteY80" fmla="*/ 204201 h 209053"/>
              <a:gd name="connsiteX81" fmla="*/ 280668 w 352754"/>
              <a:gd name="connsiteY81" fmla="*/ 181840 h 209053"/>
              <a:gd name="connsiteX82" fmla="*/ 248045 w 352754"/>
              <a:gd name="connsiteY82" fmla="*/ 182792 h 209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2754" h="209053">
                <a:moveTo>
                  <a:pt x="323942" y="180794"/>
                </a:moveTo>
                <a:cubicBezTo>
                  <a:pt x="321089" y="180794"/>
                  <a:pt x="318046" y="180794"/>
                  <a:pt x="314431" y="180794"/>
                </a:cubicBezTo>
                <a:cubicBezTo>
                  <a:pt x="310817" y="180794"/>
                  <a:pt x="305776" y="180794"/>
                  <a:pt x="301592" y="180794"/>
                </a:cubicBezTo>
                <a:lnTo>
                  <a:pt x="305776" y="203915"/>
                </a:lnTo>
                <a:cubicBezTo>
                  <a:pt x="305776" y="204962"/>
                  <a:pt x="306728" y="205438"/>
                  <a:pt x="307774" y="205438"/>
                </a:cubicBezTo>
                <a:lnTo>
                  <a:pt x="328127" y="205438"/>
                </a:lnTo>
                <a:cubicBezTo>
                  <a:pt x="329094" y="205551"/>
                  <a:pt x="329977" y="204878"/>
                  <a:pt x="330125" y="203915"/>
                </a:cubicBezTo>
                <a:lnTo>
                  <a:pt x="334785" y="180794"/>
                </a:lnTo>
                <a:lnTo>
                  <a:pt x="323752" y="180794"/>
                </a:lnTo>
                <a:close/>
                <a:moveTo>
                  <a:pt x="321850" y="33121"/>
                </a:moveTo>
                <a:cubicBezTo>
                  <a:pt x="313861" y="33121"/>
                  <a:pt x="314622" y="57099"/>
                  <a:pt x="297978" y="62998"/>
                </a:cubicBezTo>
                <a:cubicBezTo>
                  <a:pt x="290641" y="65716"/>
                  <a:pt x="282879" y="67102"/>
                  <a:pt x="275057" y="67090"/>
                </a:cubicBezTo>
                <a:cubicBezTo>
                  <a:pt x="266211" y="67596"/>
                  <a:pt x="257447" y="65153"/>
                  <a:pt x="250138" y="60144"/>
                </a:cubicBezTo>
                <a:cubicBezTo>
                  <a:pt x="244716" y="55006"/>
                  <a:pt x="294078" y="38259"/>
                  <a:pt x="283521" y="23892"/>
                </a:cubicBezTo>
                <a:lnTo>
                  <a:pt x="267352" y="2293"/>
                </a:lnTo>
                <a:cubicBezTo>
                  <a:pt x="266345" y="873"/>
                  <a:pt x="264717" y="24"/>
                  <a:pt x="262977" y="9"/>
                </a:cubicBezTo>
                <a:cubicBezTo>
                  <a:pt x="261792" y="-61"/>
                  <a:pt x="260618" y="274"/>
                  <a:pt x="259648" y="961"/>
                </a:cubicBezTo>
                <a:lnTo>
                  <a:pt x="205436" y="40828"/>
                </a:lnTo>
                <a:cubicBezTo>
                  <a:pt x="205436" y="40828"/>
                  <a:pt x="184607" y="40828"/>
                  <a:pt x="180993" y="52912"/>
                </a:cubicBezTo>
                <a:lnTo>
                  <a:pt x="179471" y="52912"/>
                </a:lnTo>
                <a:cubicBezTo>
                  <a:pt x="175096" y="52912"/>
                  <a:pt x="162732" y="53959"/>
                  <a:pt x="159403" y="64045"/>
                </a:cubicBezTo>
                <a:cubicBezTo>
                  <a:pt x="131120" y="69703"/>
                  <a:pt x="103602" y="78678"/>
                  <a:pt x="77419" y="90782"/>
                </a:cubicBezTo>
                <a:cubicBezTo>
                  <a:pt x="46794" y="107243"/>
                  <a:pt x="0" y="106196"/>
                  <a:pt x="0" y="132172"/>
                </a:cubicBezTo>
                <a:cubicBezTo>
                  <a:pt x="0" y="158148"/>
                  <a:pt x="41372" y="175846"/>
                  <a:pt x="74280" y="175846"/>
                </a:cubicBezTo>
                <a:cubicBezTo>
                  <a:pt x="107188" y="175846"/>
                  <a:pt x="272012" y="170708"/>
                  <a:pt x="295124" y="169471"/>
                </a:cubicBezTo>
                <a:cubicBezTo>
                  <a:pt x="299975" y="169471"/>
                  <a:pt x="304635" y="169471"/>
                  <a:pt x="309010" y="169471"/>
                </a:cubicBezTo>
                <a:lnTo>
                  <a:pt x="325749" y="169471"/>
                </a:lnTo>
                <a:cubicBezTo>
                  <a:pt x="343155" y="169471"/>
                  <a:pt x="352189" y="167473"/>
                  <a:pt x="352475" y="147396"/>
                </a:cubicBezTo>
                <a:cubicBezTo>
                  <a:pt x="352475" y="117805"/>
                  <a:pt x="356565" y="72038"/>
                  <a:pt x="333453" y="43493"/>
                </a:cubicBezTo>
                <a:cubicBezTo>
                  <a:pt x="327842" y="36261"/>
                  <a:pt x="323942" y="33407"/>
                  <a:pt x="321374" y="33407"/>
                </a:cubicBezTo>
                <a:close/>
                <a:moveTo>
                  <a:pt x="201441" y="172325"/>
                </a:moveTo>
                <a:lnTo>
                  <a:pt x="172909" y="172325"/>
                </a:lnTo>
                <a:cubicBezTo>
                  <a:pt x="172503" y="172435"/>
                  <a:pt x="172077" y="172435"/>
                  <a:pt x="171672" y="172325"/>
                </a:cubicBezTo>
                <a:lnTo>
                  <a:pt x="98438" y="105720"/>
                </a:lnTo>
                <a:cubicBezTo>
                  <a:pt x="97552" y="104978"/>
                  <a:pt x="97435" y="103658"/>
                  <a:pt x="98177" y="102772"/>
                </a:cubicBezTo>
                <a:cubicBezTo>
                  <a:pt x="98444" y="102453"/>
                  <a:pt x="98800" y="102221"/>
                  <a:pt x="99199" y="102105"/>
                </a:cubicBezTo>
                <a:lnTo>
                  <a:pt x="119742" y="96776"/>
                </a:lnTo>
                <a:cubicBezTo>
                  <a:pt x="120218" y="96776"/>
                  <a:pt x="120979" y="96776"/>
                  <a:pt x="121549" y="96776"/>
                </a:cubicBezTo>
                <a:lnTo>
                  <a:pt x="203058" y="169090"/>
                </a:lnTo>
                <a:cubicBezTo>
                  <a:pt x="203846" y="170006"/>
                  <a:pt x="203743" y="171388"/>
                  <a:pt x="202827" y="172177"/>
                </a:cubicBezTo>
                <a:cubicBezTo>
                  <a:pt x="202441" y="172509"/>
                  <a:pt x="201951" y="172696"/>
                  <a:pt x="201441" y="172706"/>
                </a:cubicBezTo>
                <a:close/>
                <a:moveTo>
                  <a:pt x="250898" y="157863"/>
                </a:moveTo>
                <a:lnTo>
                  <a:pt x="222366" y="157863"/>
                </a:lnTo>
                <a:cubicBezTo>
                  <a:pt x="221864" y="157855"/>
                  <a:pt x="221385" y="157650"/>
                  <a:pt x="221034" y="157292"/>
                </a:cubicBezTo>
                <a:lnTo>
                  <a:pt x="147800" y="90687"/>
                </a:lnTo>
                <a:cubicBezTo>
                  <a:pt x="147008" y="89919"/>
                  <a:pt x="146989" y="88653"/>
                  <a:pt x="147757" y="87862"/>
                </a:cubicBezTo>
                <a:cubicBezTo>
                  <a:pt x="147981" y="87631"/>
                  <a:pt x="148257" y="87458"/>
                  <a:pt x="148561" y="87357"/>
                </a:cubicBezTo>
                <a:lnTo>
                  <a:pt x="169104" y="81648"/>
                </a:lnTo>
                <a:cubicBezTo>
                  <a:pt x="169865" y="81648"/>
                  <a:pt x="170436" y="81648"/>
                  <a:pt x="170911" y="82218"/>
                </a:cubicBezTo>
                <a:lnTo>
                  <a:pt x="252420" y="154437"/>
                </a:lnTo>
                <a:cubicBezTo>
                  <a:pt x="253265" y="155225"/>
                  <a:pt x="253312" y="156550"/>
                  <a:pt x="252523" y="157396"/>
                </a:cubicBezTo>
                <a:cubicBezTo>
                  <a:pt x="252173" y="157772"/>
                  <a:pt x="251695" y="158006"/>
                  <a:pt x="251183" y="158053"/>
                </a:cubicBezTo>
                <a:close/>
                <a:moveTo>
                  <a:pt x="299975" y="146350"/>
                </a:moveTo>
                <a:lnTo>
                  <a:pt x="271442" y="145779"/>
                </a:lnTo>
                <a:cubicBezTo>
                  <a:pt x="270977" y="145833"/>
                  <a:pt x="270515" y="145655"/>
                  <a:pt x="270205" y="145303"/>
                </a:cubicBezTo>
                <a:lnTo>
                  <a:pt x="196876" y="78698"/>
                </a:lnTo>
                <a:cubicBezTo>
                  <a:pt x="196148" y="77800"/>
                  <a:pt x="196286" y="76482"/>
                  <a:pt x="197183" y="75754"/>
                </a:cubicBezTo>
                <a:cubicBezTo>
                  <a:pt x="197402" y="75577"/>
                  <a:pt x="197653" y="75445"/>
                  <a:pt x="197922" y="75368"/>
                </a:cubicBezTo>
                <a:lnTo>
                  <a:pt x="218276" y="69754"/>
                </a:lnTo>
                <a:cubicBezTo>
                  <a:pt x="218919" y="69504"/>
                  <a:pt x="219631" y="69504"/>
                  <a:pt x="220273" y="69754"/>
                </a:cubicBezTo>
                <a:lnTo>
                  <a:pt x="301497" y="142068"/>
                </a:lnTo>
                <a:cubicBezTo>
                  <a:pt x="302390" y="142715"/>
                  <a:pt x="302590" y="143964"/>
                  <a:pt x="301944" y="144858"/>
                </a:cubicBezTo>
                <a:cubicBezTo>
                  <a:pt x="301555" y="145396"/>
                  <a:pt x="300924" y="145705"/>
                  <a:pt x="300260" y="145683"/>
                </a:cubicBezTo>
                <a:close/>
                <a:moveTo>
                  <a:pt x="42609" y="182602"/>
                </a:moveTo>
                <a:lnTo>
                  <a:pt x="47269" y="207531"/>
                </a:lnTo>
                <a:cubicBezTo>
                  <a:pt x="47269" y="208292"/>
                  <a:pt x="48316" y="209053"/>
                  <a:pt x="49076" y="209053"/>
                </a:cubicBezTo>
                <a:lnTo>
                  <a:pt x="69620" y="209053"/>
                </a:lnTo>
                <a:cubicBezTo>
                  <a:pt x="70381" y="209053"/>
                  <a:pt x="71427" y="208292"/>
                  <a:pt x="71427" y="207531"/>
                </a:cubicBezTo>
                <a:lnTo>
                  <a:pt x="75802" y="186978"/>
                </a:lnTo>
                <a:cubicBezTo>
                  <a:pt x="64719" y="186423"/>
                  <a:pt x="53755" y="184440"/>
                  <a:pt x="43179" y="181079"/>
                </a:cubicBezTo>
                <a:cubicBezTo>
                  <a:pt x="42730" y="181447"/>
                  <a:pt x="42512" y="182028"/>
                  <a:pt x="42609" y="182602"/>
                </a:cubicBezTo>
                <a:close/>
                <a:moveTo>
                  <a:pt x="93778" y="207531"/>
                </a:moveTo>
                <a:cubicBezTo>
                  <a:pt x="94092" y="208423"/>
                  <a:pt x="94925" y="209028"/>
                  <a:pt x="95870" y="209053"/>
                </a:cubicBezTo>
                <a:lnTo>
                  <a:pt x="115843" y="209053"/>
                </a:lnTo>
                <a:cubicBezTo>
                  <a:pt x="116789" y="209028"/>
                  <a:pt x="117621" y="208423"/>
                  <a:pt x="117935" y="207531"/>
                </a:cubicBezTo>
                <a:lnTo>
                  <a:pt x="122025" y="186408"/>
                </a:lnTo>
                <a:lnTo>
                  <a:pt x="89878" y="187169"/>
                </a:lnTo>
                <a:close/>
                <a:moveTo>
                  <a:pt x="251849" y="204201"/>
                </a:moveTo>
                <a:cubicBezTo>
                  <a:pt x="251897" y="205179"/>
                  <a:pt x="252679" y="205961"/>
                  <a:pt x="253656" y="206008"/>
                </a:cubicBezTo>
                <a:lnTo>
                  <a:pt x="274200" y="206008"/>
                </a:lnTo>
                <a:cubicBezTo>
                  <a:pt x="275160" y="205921"/>
                  <a:pt x="275920" y="205160"/>
                  <a:pt x="276007" y="204201"/>
                </a:cubicBezTo>
                <a:lnTo>
                  <a:pt x="280668" y="181840"/>
                </a:lnTo>
                <a:cubicBezTo>
                  <a:pt x="271632" y="181840"/>
                  <a:pt x="260409" y="182602"/>
                  <a:pt x="248045" y="182792"/>
                </a:cubicBezTo>
                <a:close/>
              </a:path>
            </a:pathLst>
          </a:custGeom>
          <a:solidFill>
            <a:schemeClr val="tx2"/>
          </a:solidFill>
          <a:ln w="9511"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AE378418-D9B5-964F-B3D6-7B8E11218AF9}"/>
              </a:ext>
            </a:extLst>
          </p:cNvPr>
          <p:cNvSpPr>
            <a:spLocks noChangeAspect="1"/>
          </p:cNvSpPr>
          <p:nvPr/>
        </p:nvSpPr>
        <p:spPr>
          <a:xfrm>
            <a:off x="10164851" y="1860282"/>
            <a:ext cx="302754" cy="243544"/>
          </a:xfrm>
          <a:custGeom>
            <a:avLst/>
            <a:gdLst>
              <a:gd name="connsiteX0" fmla="*/ 225115 w 227464"/>
              <a:gd name="connsiteY0" fmla="*/ 46914 h 182978"/>
              <a:gd name="connsiteX1" fmla="*/ 222357 w 227464"/>
              <a:gd name="connsiteY1" fmla="*/ 44060 h 182978"/>
              <a:gd name="connsiteX2" fmla="*/ 196392 w 227464"/>
              <a:gd name="connsiteY2" fmla="*/ 71558 h 182978"/>
              <a:gd name="connsiteX3" fmla="*/ 198389 w 227464"/>
              <a:gd name="connsiteY3" fmla="*/ 73651 h 182978"/>
              <a:gd name="connsiteX4" fmla="*/ 209707 w 227464"/>
              <a:gd name="connsiteY4" fmla="*/ 73651 h 182978"/>
              <a:gd name="connsiteX5" fmla="*/ 225115 w 227464"/>
              <a:gd name="connsiteY5" fmla="*/ 58237 h 182978"/>
              <a:gd name="connsiteX6" fmla="*/ 225135 w 227464"/>
              <a:gd name="connsiteY6" fmla="*/ 46934 h 182978"/>
              <a:gd name="connsiteX7" fmla="*/ 225115 w 227464"/>
              <a:gd name="connsiteY7" fmla="*/ 46914 h 182978"/>
              <a:gd name="connsiteX8" fmla="*/ 219979 w 227464"/>
              <a:gd name="connsiteY8" fmla="*/ 41491 h 182978"/>
              <a:gd name="connsiteX9" fmla="*/ 215414 w 227464"/>
              <a:gd name="connsiteY9" fmla="*/ 36923 h 182978"/>
              <a:gd name="connsiteX10" fmla="*/ 189164 w 227464"/>
              <a:gd name="connsiteY10" fmla="*/ 64422 h 182978"/>
              <a:gd name="connsiteX11" fmla="*/ 193824 w 227464"/>
              <a:gd name="connsiteY11" fmla="*/ 68989 h 182978"/>
              <a:gd name="connsiteX12" fmla="*/ 212846 w 227464"/>
              <a:gd name="connsiteY12" fmla="*/ 34545 h 182978"/>
              <a:gd name="connsiteX13" fmla="*/ 180414 w 227464"/>
              <a:gd name="connsiteY13" fmla="*/ 2289 h 182978"/>
              <a:gd name="connsiteX14" fmla="*/ 174802 w 227464"/>
              <a:gd name="connsiteY14" fmla="*/ 5 h 182978"/>
              <a:gd name="connsiteX15" fmla="*/ 142655 w 227464"/>
              <a:gd name="connsiteY15" fmla="*/ 5 h 182978"/>
              <a:gd name="connsiteX16" fmla="*/ 137519 w 227464"/>
              <a:gd name="connsiteY16" fmla="*/ 1718 h 182978"/>
              <a:gd name="connsiteX17" fmla="*/ 113837 w 227464"/>
              <a:gd name="connsiteY17" fmla="*/ 20748 h 182978"/>
              <a:gd name="connsiteX18" fmla="*/ 89965 w 227464"/>
              <a:gd name="connsiteY18" fmla="*/ 1718 h 182978"/>
              <a:gd name="connsiteX19" fmla="*/ 85019 w 227464"/>
              <a:gd name="connsiteY19" fmla="*/ 5 h 182978"/>
              <a:gd name="connsiteX20" fmla="*/ 53062 w 227464"/>
              <a:gd name="connsiteY20" fmla="*/ 5 h 182978"/>
              <a:gd name="connsiteX21" fmla="*/ 47641 w 227464"/>
              <a:gd name="connsiteY21" fmla="*/ 2289 h 182978"/>
              <a:gd name="connsiteX22" fmla="*/ 13972 w 227464"/>
              <a:gd name="connsiteY22" fmla="*/ 35972 h 182978"/>
              <a:gd name="connsiteX23" fmla="*/ 40223 w 227464"/>
              <a:gd name="connsiteY23" fmla="*/ 63470 h 182978"/>
              <a:gd name="connsiteX24" fmla="*/ 49734 w 227464"/>
              <a:gd name="connsiteY24" fmla="*/ 53955 h 182978"/>
              <a:gd name="connsiteX25" fmla="*/ 49734 w 227464"/>
              <a:gd name="connsiteY25" fmla="*/ 163092 h 182978"/>
              <a:gd name="connsiteX26" fmla="*/ 178321 w 227464"/>
              <a:gd name="connsiteY26" fmla="*/ 163092 h 182978"/>
              <a:gd name="connsiteX27" fmla="*/ 178321 w 227464"/>
              <a:gd name="connsiteY27" fmla="*/ 53289 h 182978"/>
              <a:gd name="connsiteX28" fmla="*/ 186786 w 227464"/>
              <a:gd name="connsiteY28" fmla="*/ 62043 h 182978"/>
              <a:gd name="connsiteX29" fmla="*/ 11024 w 227464"/>
              <a:gd name="connsiteY29" fmla="*/ 37875 h 182978"/>
              <a:gd name="connsiteX30" fmla="*/ 6364 w 227464"/>
              <a:gd name="connsiteY30" fmla="*/ 42537 h 182978"/>
              <a:gd name="connsiteX31" fmla="*/ 32613 w 227464"/>
              <a:gd name="connsiteY31" fmla="*/ 70036 h 182978"/>
              <a:gd name="connsiteX32" fmla="*/ 37274 w 227464"/>
              <a:gd name="connsiteY32" fmla="*/ 65468 h 182978"/>
              <a:gd name="connsiteX33" fmla="*/ 4081 w 227464"/>
              <a:gd name="connsiteY33" fmla="*/ 45106 h 182978"/>
              <a:gd name="connsiteX34" fmla="*/ 2274 w 227464"/>
              <a:gd name="connsiteY34" fmla="*/ 46914 h 182978"/>
              <a:gd name="connsiteX35" fmla="*/ 2274 w 227464"/>
              <a:gd name="connsiteY35" fmla="*/ 58237 h 182978"/>
              <a:gd name="connsiteX36" fmla="*/ 17682 w 227464"/>
              <a:gd name="connsiteY36" fmla="*/ 73651 h 182978"/>
              <a:gd name="connsiteX37" fmla="*/ 29000 w 227464"/>
              <a:gd name="connsiteY37" fmla="*/ 73651 h 182978"/>
              <a:gd name="connsiteX38" fmla="*/ 30331 w 227464"/>
              <a:gd name="connsiteY38" fmla="*/ 72605 h 182978"/>
              <a:gd name="connsiteX39" fmla="*/ 49543 w 227464"/>
              <a:gd name="connsiteY39" fmla="*/ 170324 h 182978"/>
              <a:gd name="connsiteX40" fmla="*/ 49543 w 227464"/>
              <a:gd name="connsiteY40" fmla="*/ 174986 h 182978"/>
              <a:gd name="connsiteX41" fmla="*/ 57149 w 227464"/>
              <a:gd name="connsiteY41" fmla="*/ 182977 h 182978"/>
              <a:gd name="connsiteX42" fmla="*/ 57247 w 227464"/>
              <a:gd name="connsiteY42" fmla="*/ 182978 h 182978"/>
              <a:gd name="connsiteX43" fmla="*/ 170142 w 227464"/>
              <a:gd name="connsiteY43" fmla="*/ 182979 h 182978"/>
              <a:gd name="connsiteX44" fmla="*/ 178131 w 227464"/>
              <a:gd name="connsiteY44" fmla="*/ 174986 h 182978"/>
              <a:gd name="connsiteX45" fmla="*/ 178131 w 227464"/>
              <a:gd name="connsiteY45" fmla="*/ 170324 h 18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27464" h="182978">
                <a:moveTo>
                  <a:pt x="225115" y="46914"/>
                </a:moveTo>
                <a:lnTo>
                  <a:pt x="222357" y="44060"/>
                </a:lnTo>
                <a:lnTo>
                  <a:pt x="196392" y="71558"/>
                </a:lnTo>
                <a:lnTo>
                  <a:pt x="198389" y="73651"/>
                </a:lnTo>
                <a:cubicBezTo>
                  <a:pt x="201553" y="76684"/>
                  <a:pt x="206544" y="76684"/>
                  <a:pt x="209707" y="73651"/>
                </a:cubicBezTo>
                <a:lnTo>
                  <a:pt x="225115" y="58237"/>
                </a:lnTo>
                <a:cubicBezTo>
                  <a:pt x="228241" y="55121"/>
                  <a:pt x="228249" y="50061"/>
                  <a:pt x="225135" y="46934"/>
                </a:cubicBezTo>
                <a:cubicBezTo>
                  <a:pt x="225129" y="46927"/>
                  <a:pt x="225122" y="46921"/>
                  <a:pt x="225115" y="46914"/>
                </a:cubicBezTo>
                <a:close/>
                <a:moveTo>
                  <a:pt x="219979" y="41491"/>
                </a:moveTo>
                <a:lnTo>
                  <a:pt x="215414" y="36923"/>
                </a:lnTo>
                <a:lnTo>
                  <a:pt x="189164" y="64422"/>
                </a:lnTo>
                <a:lnTo>
                  <a:pt x="193824" y="68989"/>
                </a:lnTo>
                <a:close/>
                <a:moveTo>
                  <a:pt x="212846" y="34545"/>
                </a:moveTo>
                <a:lnTo>
                  <a:pt x="180414" y="2289"/>
                </a:lnTo>
                <a:cubicBezTo>
                  <a:pt x="178915" y="820"/>
                  <a:pt x="176900" y="0"/>
                  <a:pt x="174802" y="5"/>
                </a:cubicBezTo>
                <a:lnTo>
                  <a:pt x="142655" y="5"/>
                </a:lnTo>
                <a:cubicBezTo>
                  <a:pt x="140796" y="-39"/>
                  <a:pt x="138980" y="567"/>
                  <a:pt x="137519" y="1718"/>
                </a:cubicBezTo>
                <a:lnTo>
                  <a:pt x="113837" y="20748"/>
                </a:lnTo>
                <a:lnTo>
                  <a:pt x="89965" y="1718"/>
                </a:lnTo>
                <a:cubicBezTo>
                  <a:pt x="88570" y="580"/>
                  <a:pt x="86818" y="-27"/>
                  <a:pt x="85019" y="5"/>
                </a:cubicBezTo>
                <a:lnTo>
                  <a:pt x="53062" y="5"/>
                </a:lnTo>
                <a:cubicBezTo>
                  <a:pt x="51006" y="-75"/>
                  <a:pt x="49021" y="762"/>
                  <a:pt x="47641" y="2289"/>
                </a:cubicBezTo>
                <a:lnTo>
                  <a:pt x="13972" y="35972"/>
                </a:lnTo>
                <a:lnTo>
                  <a:pt x="40223" y="63470"/>
                </a:lnTo>
                <a:lnTo>
                  <a:pt x="49734" y="53955"/>
                </a:lnTo>
                <a:lnTo>
                  <a:pt x="49734" y="163092"/>
                </a:lnTo>
                <a:lnTo>
                  <a:pt x="178321" y="163092"/>
                </a:lnTo>
                <a:lnTo>
                  <a:pt x="178321" y="53289"/>
                </a:lnTo>
                <a:lnTo>
                  <a:pt x="186786" y="62043"/>
                </a:lnTo>
                <a:close/>
                <a:moveTo>
                  <a:pt x="11024" y="37875"/>
                </a:moveTo>
                <a:lnTo>
                  <a:pt x="6364" y="42537"/>
                </a:lnTo>
                <a:lnTo>
                  <a:pt x="32613" y="70036"/>
                </a:lnTo>
                <a:lnTo>
                  <a:pt x="37274" y="65468"/>
                </a:lnTo>
                <a:close/>
                <a:moveTo>
                  <a:pt x="4081" y="45106"/>
                </a:moveTo>
                <a:lnTo>
                  <a:pt x="2274" y="46914"/>
                </a:lnTo>
                <a:cubicBezTo>
                  <a:pt x="-758" y="50079"/>
                  <a:pt x="-758" y="55072"/>
                  <a:pt x="2274" y="58237"/>
                </a:cubicBezTo>
                <a:lnTo>
                  <a:pt x="17682" y="73651"/>
                </a:lnTo>
                <a:cubicBezTo>
                  <a:pt x="20846" y="76684"/>
                  <a:pt x="25836" y="76684"/>
                  <a:pt x="29000" y="73651"/>
                </a:cubicBezTo>
                <a:lnTo>
                  <a:pt x="30331" y="72605"/>
                </a:lnTo>
                <a:close/>
                <a:moveTo>
                  <a:pt x="49543" y="170324"/>
                </a:moveTo>
                <a:lnTo>
                  <a:pt x="49543" y="174986"/>
                </a:lnTo>
                <a:cubicBezTo>
                  <a:pt x="49438" y="179294"/>
                  <a:pt x="52843" y="182871"/>
                  <a:pt x="57149" y="182977"/>
                </a:cubicBezTo>
                <a:cubicBezTo>
                  <a:pt x="57181" y="182977"/>
                  <a:pt x="57214" y="182978"/>
                  <a:pt x="57247" y="182978"/>
                </a:cubicBezTo>
                <a:lnTo>
                  <a:pt x="170142" y="182979"/>
                </a:lnTo>
                <a:cubicBezTo>
                  <a:pt x="174533" y="182927"/>
                  <a:pt x="178079" y="179379"/>
                  <a:pt x="178131" y="174986"/>
                </a:cubicBezTo>
                <a:lnTo>
                  <a:pt x="178131" y="170324"/>
                </a:lnTo>
                <a:close/>
              </a:path>
            </a:pathLst>
          </a:custGeom>
          <a:solidFill>
            <a:schemeClr val="tx2"/>
          </a:solidFill>
          <a:ln w="9511" cap="flat">
            <a:noFill/>
            <a:prstDash val="solid"/>
            <a:miter/>
          </a:ln>
        </p:spPr>
        <p:txBody>
          <a:bodyPr rtlCol="0" anchor="ctr"/>
          <a:lstStyle/>
          <a:p>
            <a:endParaRPr lang="en-EG"/>
          </a:p>
        </p:txBody>
      </p:sp>
      <p:sp>
        <p:nvSpPr>
          <p:cNvPr id="88" name="Freeform 87">
            <a:extLst>
              <a:ext uri="{FF2B5EF4-FFF2-40B4-BE49-F238E27FC236}">
                <a16:creationId xmlns:a16="http://schemas.microsoft.com/office/drawing/2014/main" id="{179BBF68-71E6-C847-99CF-8AA2E3BE8F5F}"/>
              </a:ext>
            </a:extLst>
          </p:cNvPr>
          <p:cNvSpPr>
            <a:spLocks noChangeAspect="1"/>
          </p:cNvSpPr>
          <p:nvPr/>
        </p:nvSpPr>
        <p:spPr>
          <a:xfrm>
            <a:off x="10182297" y="5235459"/>
            <a:ext cx="267922" cy="306156"/>
          </a:xfrm>
          <a:custGeom>
            <a:avLst/>
            <a:gdLst>
              <a:gd name="connsiteX0" fmla="*/ 138479 w 201294"/>
              <a:gd name="connsiteY0" fmla="*/ 127120 h 230020"/>
              <a:gd name="connsiteX1" fmla="*/ 99960 w 201294"/>
              <a:gd name="connsiteY1" fmla="*/ 165941 h 230020"/>
              <a:gd name="connsiteX2" fmla="*/ 104335 w 201294"/>
              <a:gd name="connsiteY2" fmla="*/ 170033 h 230020"/>
              <a:gd name="connsiteX3" fmla="*/ 142854 w 201294"/>
              <a:gd name="connsiteY3" fmla="*/ 131973 h 230020"/>
              <a:gd name="connsiteX4" fmla="*/ 196876 w 201294"/>
              <a:gd name="connsiteY4" fmla="*/ 223602 h 230020"/>
              <a:gd name="connsiteX5" fmla="*/ 194023 w 201294"/>
              <a:gd name="connsiteY5" fmla="*/ 226171 h 230020"/>
              <a:gd name="connsiteX6" fmla="*/ 175596 w 201294"/>
              <a:gd name="connsiteY6" fmla="*/ 226232 h 230020"/>
              <a:gd name="connsiteX7" fmla="*/ 175001 w 201294"/>
              <a:gd name="connsiteY7" fmla="*/ 225600 h 230020"/>
              <a:gd name="connsiteX8" fmla="*/ 172433 w 201294"/>
              <a:gd name="connsiteY8" fmla="*/ 222746 h 230020"/>
              <a:gd name="connsiteX9" fmla="*/ 171672 w 201294"/>
              <a:gd name="connsiteY9" fmla="*/ 221985 h 230020"/>
              <a:gd name="connsiteX10" fmla="*/ 171672 w 201294"/>
              <a:gd name="connsiteY10" fmla="*/ 221985 h 230020"/>
              <a:gd name="connsiteX11" fmla="*/ 146469 w 201294"/>
              <a:gd name="connsiteY11" fmla="*/ 195248 h 230020"/>
              <a:gd name="connsiteX12" fmla="*/ 169105 w 201294"/>
              <a:gd name="connsiteY12" fmla="*/ 175171 h 230020"/>
              <a:gd name="connsiteX13" fmla="*/ 193738 w 201294"/>
              <a:gd name="connsiteY13" fmla="*/ 201147 h 230020"/>
              <a:gd name="connsiteX14" fmla="*/ 193738 w 201294"/>
              <a:gd name="connsiteY14" fmla="*/ 201147 h 230020"/>
              <a:gd name="connsiteX15" fmla="*/ 194499 w 201294"/>
              <a:gd name="connsiteY15" fmla="*/ 202004 h 230020"/>
              <a:gd name="connsiteX16" fmla="*/ 197257 w 201294"/>
              <a:gd name="connsiteY16" fmla="*/ 204763 h 230020"/>
              <a:gd name="connsiteX17" fmla="*/ 197585 w 201294"/>
              <a:gd name="connsiteY17" fmla="*/ 223464 h 230020"/>
              <a:gd name="connsiteX18" fmla="*/ 197257 w 201294"/>
              <a:gd name="connsiteY18" fmla="*/ 223793 h 230020"/>
              <a:gd name="connsiteX19" fmla="*/ 145232 w 201294"/>
              <a:gd name="connsiteY19" fmla="*/ 193725 h 230020"/>
              <a:gd name="connsiteX20" fmla="*/ 144186 w 201294"/>
              <a:gd name="connsiteY20" fmla="*/ 192678 h 230020"/>
              <a:gd name="connsiteX21" fmla="*/ 166822 w 201294"/>
              <a:gd name="connsiteY21" fmla="*/ 172411 h 230020"/>
              <a:gd name="connsiteX22" fmla="*/ 168058 w 201294"/>
              <a:gd name="connsiteY22" fmla="*/ 173648 h 230020"/>
              <a:gd name="connsiteX23" fmla="*/ 142664 w 201294"/>
              <a:gd name="connsiteY23" fmla="*/ 191156 h 230020"/>
              <a:gd name="connsiteX24" fmla="*/ 139240 w 201294"/>
              <a:gd name="connsiteY24" fmla="*/ 187541 h 230020"/>
              <a:gd name="connsiteX25" fmla="*/ 162161 w 201294"/>
              <a:gd name="connsiteY25" fmla="*/ 167464 h 230020"/>
              <a:gd name="connsiteX26" fmla="*/ 165490 w 201294"/>
              <a:gd name="connsiteY26" fmla="*/ 170794 h 230020"/>
              <a:gd name="connsiteX27" fmla="*/ 138004 w 201294"/>
              <a:gd name="connsiteY27" fmla="*/ 186018 h 230020"/>
              <a:gd name="connsiteX28" fmla="*/ 136767 w 201294"/>
              <a:gd name="connsiteY28" fmla="*/ 184686 h 230020"/>
              <a:gd name="connsiteX29" fmla="*/ 159594 w 201294"/>
              <a:gd name="connsiteY29" fmla="*/ 164704 h 230020"/>
              <a:gd name="connsiteX30" fmla="*/ 160640 w 201294"/>
              <a:gd name="connsiteY30" fmla="*/ 165941 h 230020"/>
              <a:gd name="connsiteX31" fmla="*/ 135151 w 201294"/>
              <a:gd name="connsiteY31" fmla="*/ 183163 h 230020"/>
              <a:gd name="connsiteX32" fmla="*/ 131346 w 201294"/>
              <a:gd name="connsiteY32" fmla="*/ 179072 h 230020"/>
              <a:gd name="connsiteX33" fmla="*/ 154077 w 201294"/>
              <a:gd name="connsiteY33" fmla="*/ 158900 h 230020"/>
              <a:gd name="connsiteX34" fmla="*/ 158262 w 201294"/>
              <a:gd name="connsiteY34" fmla="*/ 163182 h 230020"/>
              <a:gd name="connsiteX35" fmla="*/ 129729 w 201294"/>
              <a:gd name="connsiteY35" fmla="*/ 177550 h 230020"/>
              <a:gd name="connsiteX36" fmla="*/ 128778 w 201294"/>
              <a:gd name="connsiteY36" fmla="*/ 176218 h 230020"/>
              <a:gd name="connsiteX37" fmla="*/ 151414 w 201294"/>
              <a:gd name="connsiteY37" fmla="*/ 156141 h 230020"/>
              <a:gd name="connsiteX38" fmla="*/ 152650 w 201294"/>
              <a:gd name="connsiteY38" fmla="*/ 157188 h 230020"/>
              <a:gd name="connsiteX39" fmla="*/ 127256 w 201294"/>
              <a:gd name="connsiteY39" fmla="*/ 174695 h 230020"/>
              <a:gd name="connsiteX40" fmla="*/ 117745 w 201294"/>
              <a:gd name="connsiteY40" fmla="*/ 165180 h 230020"/>
              <a:gd name="connsiteX41" fmla="*/ 139811 w 201294"/>
              <a:gd name="connsiteY41" fmla="*/ 144342 h 230020"/>
              <a:gd name="connsiteX42" fmla="*/ 150083 w 201294"/>
              <a:gd name="connsiteY42" fmla="*/ 155094 h 230020"/>
              <a:gd name="connsiteX43" fmla="*/ 108234 w 201294"/>
              <a:gd name="connsiteY43" fmla="*/ 148719 h 230020"/>
              <a:gd name="connsiteX44" fmla="*/ 0 w 201294"/>
              <a:gd name="connsiteY44" fmla="*/ 40154 h 230020"/>
              <a:gd name="connsiteX45" fmla="*/ 571 w 201294"/>
              <a:gd name="connsiteY45" fmla="*/ 33207 h 230020"/>
              <a:gd name="connsiteX46" fmla="*/ 93588 w 201294"/>
              <a:gd name="connsiteY46" fmla="*/ 122458 h 230020"/>
              <a:gd name="connsiteX47" fmla="*/ 1236 w 201294"/>
              <a:gd name="connsiteY47" fmla="*/ 25691 h 230020"/>
              <a:gd name="connsiteX48" fmla="*/ 3044 w 201294"/>
              <a:gd name="connsiteY48" fmla="*/ 0 h 230020"/>
              <a:gd name="connsiteX49" fmla="*/ 123833 w 201294"/>
              <a:gd name="connsiteY49" fmla="*/ 133210 h 23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1294" h="230020">
                <a:moveTo>
                  <a:pt x="138479" y="127120"/>
                </a:moveTo>
                <a:lnTo>
                  <a:pt x="99960" y="165941"/>
                </a:lnTo>
                <a:lnTo>
                  <a:pt x="104335" y="170033"/>
                </a:lnTo>
                <a:lnTo>
                  <a:pt x="142854" y="131973"/>
                </a:lnTo>
                <a:close/>
                <a:moveTo>
                  <a:pt x="196876" y="223602"/>
                </a:moveTo>
                <a:lnTo>
                  <a:pt x="194023" y="226171"/>
                </a:lnTo>
                <a:cubicBezTo>
                  <a:pt x="188951" y="231279"/>
                  <a:pt x="180701" y="231306"/>
                  <a:pt x="175596" y="226232"/>
                </a:cubicBezTo>
                <a:cubicBezTo>
                  <a:pt x="175391" y="226029"/>
                  <a:pt x="175193" y="225818"/>
                  <a:pt x="175001" y="225600"/>
                </a:cubicBezTo>
                <a:lnTo>
                  <a:pt x="172433" y="222746"/>
                </a:lnTo>
                <a:lnTo>
                  <a:pt x="171672" y="221985"/>
                </a:lnTo>
                <a:lnTo>
                  <a:pt x="171672" y="221985"/>
                </a:lnTo>
                <a:lnTo>
                  <a:pt x="146469" y="195248"/>
                </a:lnTo>
                <a:lnTo>
                  <a:pt x="169105" y="175171"/>
                </a:lnTo>
                <a:lnTo>
                  <a:pt x="193738" y="201147"/>
                </a:lnTo>
                <a:lnTo>
                  <a:pt x="193738" y="201147"/>
                </a:lnTo>
                <a:cubicBezTo>
                  <a:pt x="193738" y="201147"/>
                  <a:pt x="194499" y="201718"/>
                  <a:pt x="194499" y="202004"/>
                </a:cubicBezTo>
                <a:lnTo>
                  <a:pt x="197257" y="204763"/>
                </a:lnTo>
                <a:cubicBezTo>
                  <a:pt x="202510" y="209836"/>
                  <a:pt x="202656" y="218209"/>
                  <a:pt x="197585" y="223464"/>
                </a:cubicBezTo>
                <a:cubicBezTo>
                  <a:pt x="197478" y="223575"/>
                  <a:pt x="197368" y="223685"/>
                  <a:pt x="197257" y="223793"/>
                </a:cubicBezTo>
                <a:close/>
                <a:moveTo>
                  <a:pt x="145232" y="193725"/>
                </a:moveTo>
                <a:lnTo>
                  <a:pt x="144186" y="192678"/>
                </a:lnTo>
                <a:lnTo>
                  <a:pt x="166822" y="172411"/>
                </a:lnTo>
                <a:lnTo>
                  <a:pt x="168058" y="173648"/>
                </a:lnTo>
                <a:close/>
                <a:moveTo>
                  <a:pt x="142664" y="191156"/>
                </a:moveTo>
                <a:lnTo>
                  <a:pt x="139240" y="187541"/>
                </a:lnTo>
                <a:lnTo>
                  <a:pt x="162161" y="167464"/>
                </a:lnTo>
                <a:lnTo>
                  <a:pt x="165490" y="170794"/>
                </a:lnTo>
                <a:close/>
                <a:moveTo>
                  <a:pt x="138004" y="186018"/>
                </a:moveTo>
                <a:lnTo>
                  <a:pt x="136767" y="184686"/>
                </a:lnTo>
                <a:lnTo>
                  <a:pt x="159594" y="164704"/>
                </a:lnTo>
                <a:lnTo>
                  <a:pt x="160640" y="165941"/>
                </a:lnTo>
                <a:close/>
                <a:moveTo>
                  <a:pt x="135151" y="183163"/>
                </a:moveTo>
                <a:lnTo>
                  <a:pt x="131346" y="179072"/>
                </a:lnTo>
                <a:lnTo>
                  <a:pt x="154077" y="158900"/>
                </a:lnTo>
                <a:lnTo>
                  <a:pt x="158262" y="163182"/>
                </a:lnTo>
                <a:close/>
                <a:moveTo>
                  <a:pt x="129729" y="177550"/>
                </a:moveTo>
                <a:lnTo>
                  <a:pt x="128778" y="176218"/>
                </a:lnTo>
                <a:lnTo>
                  <a:pt x="151414" y="156141"/>
                </a:lnTo>
                <a:lnTo>
                  <a:pt x="152650" y="157188"/>
                </a:lnTo>
                <a:close/>
                <a:moveTo>
                  <a:pt x="127256" y="174695"/>
                </a:moveTo>
                <a:lnTo>
                  <a:pt x="117745" y="165180"/>
                </a:lnTo>
                <a:lnTo>
                  <a:pt x="139811" y="144342"/>
                </a:lnTo>
                <a:lnTo>
                  <a:pt x="150083" y="155094"/>
                </a:lnTo>
                <a:close/>
                <a:moveTo>
                  <a:pt x="108234" y="148719"/>
                </a:moveTo>
                <a:lnTo>
                  <a:pt x="0" y="40154"/>
                </a:lnTo>
                <a:lnTo>
                  <a:pt x="571" y="33207"/>
                </a:lnTo>
                <a:lnTo>
                  <a:pt x="93588" y="122458"/>
                </a:lnTo>
                <a:lnTo>
                  <a:pt x="1236" y="25691"/>
                </a:lnTo>
                <a:lnTo>
                  <a:pt x="3044" y="0"/>
                </a:lnTo>
                <a:lnTo>
                  <a:pt x="123833" y="133210"/>
                </a:lnTo>
                <a:close/>
              </a:path>
            </a:pathLst>
          </a:custGeom>
          <a:solidFill>
            <a:schemeClr val="tx2"/>
          </a:solidFill>
          <a:ln w="9511" cap="flat">
            <a:noFill/>
            <a:prstDash val="solid"/>
            <a:miter/>
          </a:ln>
        </p:spPr>
        <p:txBody>
          <a:bodyPr rtlCol="0" anchor="ctr"/>
          <a:lstStyle/>
          <a:p>
            <a:endParaRPr lang="en-EG"/>
          </a:p>
        </p:txBody>
      </p:sp>
      <p:sp>
        <p:nvSpPr>
          <p:cNvPr id="89" name="Freeform 88">
            <a:extLst>
              <a:ext uri="{FF2B5EF4-FFF2-40B4-BE49-F238E27FC236}">
                <a16:creationId xmlns:a16="http://schemas.microsoft.com/office/drawing/2014/main" id="{3C0D65B7-EBB1-0546-8F86-0461992B3B4D}"/>
              </a:ext>
            </a:extLst>
          </p:cNvPr>
          <p:cNvSpPr>
            <a:spLocks noChangeAspect="1"/>
          </p:cNvSpPr>
          <p:nvPr/>
        </p:nvSpPr>
        <p:spPr>
          <a:xfrm>
            <a:off x="10217215" y="4142094"/>
            <a:ext cx="197450" cy="221675"/>
          </a:xfrm>
          <a:custGeom>
            <a:avLst/>
            <a:gdLst>
              <a:gd name="connsiteX0" fmla="*/ 98724 w 148346"/>
              <a:gd name="connsiteY0" fmla="*/ 26392 h 166548"/>
              <a:gd name="connsiteX1" fmla="*/ 60805 w 148346"/>
              <a:gd name="connsiteY1" fmla="*/ 577 h 166548"/>
              <a:gd name="connsiteX2" fmla="*/ 35000 w 148346"/>
              <a:gd name="connsiteY2" fmla="*/ 26392 h 166548"/>
              <a:gd name="connsiteX3" fmla="*/ 33954 w 148346"/>
              <a:gd name="connsiteY3" fmla="*/ 26392 h 166548"/>
              <a:gd name="connsiteX4" fmla="*/ 30911 w 148346"/>
              <a:gd name="connsiteY4" fmla="*/ 29043 h 166548"/>
              <a:gd name="connsiteX5" fmla="*/ 30911 w 148346"/>
              <a:gd name="connsiteY5" fmla="*/ 29437 h 166548"/>
              <a:gd name="connsiteX6" fmla="*/ 30911 w 148346"/>
              <a:gd name="connsiteY6" fmla="*/ 38191 h 166548"/>
              <a:gd name="connsiteX7" fmla="*/ 33852 w 148346"/>
              <a:gd name="connsiteY7" fmla="*/ 41516 h 166548"/>
              <a:gd name="connsiteX8" fmla="*/ 33954 w 148346"/>
              <a:gd name="connsiteY8" fmla="*/ 41521 h 166548"/>
              <a:gd name="connsiteX9" fmla="*/ 35000 w 148346"/>
              <a:gd name="connsiteY9" fmla="*/ 41521 h 166548"/>
              <a:gd name="connsiteX10" fmla="*/ 37568 w 148346"/>
              <a:gd name="connsiteY10" fmla="*/ 47706 h 166548"/>
              <a:gd name="connsiteX11" fmla="*/ 42419 w 148346"/>
              <a:gd name="connsiteY11" fmla="*/ 65784 h 166548"/>
              <a:gd name="connsiteX12" fmla="*/ 43465 w 148346"/>
              <a:gd name="connsiteY12" fmla="*/ 65784 h 166548"/>
              <a:gd name="connsiteX13" fmla="*/ 67338 w 148346"/>
              <a:gd name="connsiteY13" fmla="*/ 70447 h 166548"/>
              <a:gd name="connsiteX14" fmla="*/ 90544 w 148346"/>
              <a:gd name="connsiteY14" fmla="*/ 66070 h 166548"/>
              <a:gd name="connsiteX15" fmla="*/ 91590 w 148346"/>
              <a:gd name="connsiteY15" fmla="*/ 65594 h 166548"/>
              <a:gd name="connsiteX16" fmla="*/ 93873 w 148346"/>
              <a:gd name="connsiteY16" fmla="*/ 50370 h 166548"/>
              <a:gd name="connsiteX17" fmla="*/ 98438 w 148346"/>
              <a:gd name="connsiteY17" fmla="*/ 41331 h 166548"/>
              <a:gd name="connsiteX18" fmla="*/ 99199 w 148346"/>
              <a:gd name="connsiteY18" fmla="*/ 41331 h 166548"/>
              <a:gd name="connsiteX19" fmla="*/ 102623 w 148346"/>
              <a:gd name="connsiteY19" fmla="*/ 38001 h 166548"/>
              <a:gd name="connsiteX20" fmla="*/ 102623 w 148346"/>
              <a:gd name="connsiteY20" fmla="*/ 29247 h 166548"/>
              <a:gd name="connsiteX21" fmla="*/ 99389 w 148346"/>
              <a:gd name="connsiteY21" fmla="*/ 25821 h 166548"/>
              <a:gd name="connsiteX22" fmla="*/ 98914 w 148346"/>
              <a:gd name="connsiteY22" fmla="*/ 25821 h 166548"/>
              <a:gd name="connsiteX23" fmla="*/ 114892 w 148346"/>
              <a:gd name="connsiteY23" fmla="*/ 96613 h 166548"/>
              <a:gd name="connsiteX24" fmla="*/ 81224 w 148346"/>
              <a:gd name="connsiteY24" fmla="*/ 130011 h 166548"/>
              <a:gd name="connsiteX25" fmla="*/ 95110 w 148346"/>
              <a:gd name="connsiteY25" fmla="*/ 157223 h 166548"/>
              <a:gd name="connsiteX26" fmla="*/ 114893 w 148346"/>
              <a:gd name="connsiteY26" fmla="*/ 163693 h 166548"/>
              <a:gd name="connsiteX27" fmla="*/ 148346 w 148346"/>
              <a:gd name="connsiteY27" fmla="*/ 129985 h 166548"/>
              <a:gd name="connsiteX28" fmla="*/ 133915 w 148346"/>
              <a:gd name="connsiteY28" fmla="*/ 102512 h 166548"/>
              <a:gd name="connsiteX29" fmla="*/ 114893 w 148346"/>
              <a:gd name="connsiteY29" fmla="*/ 96613 h 166548"/>
              <a:gd name="connsiteX30" fmla="*/ 132678 w 148346"/>
              <a:gd name="connsiteY30" fmla="*/ 141333 h 166548"/>
              <a:gd name="connsiteX31" fmla="*/ 126210 w 148346"/>
              <a:gd name="connsiteY31" fmla="*/ 147994 h 166548"/>
              <a:gd name="connsiteX32" fmla="*/ 114892 w 148346"/>
              <a:gd name="connsiteY32" fmla="*/ 136671 h 166548"/>
              <a:gd name="connsiteX33" fmla="*/ 103574 w 148346"/>
              <a:gd name="connsiteY33" fmla="*/ 147994 h 166548"/>
              <a:gd name="connsiteX34" fmla="*/ 100246 w 148346"/>
              <a:gd name="connsiteY34" fmla="*/ 144663 h 166548"/>
              <a:gd name="connsiteX35" fmla="*/ 96916 w 148346"/>
              <a:gd name="connsiteY35" fmla="*/ 141333 h 166548"/>
              <a:gd name="connsiteX36" fmla="*/ 108234 w 148346"/>
              <a:gd name="connsiteY36" fmla="*/ 130296 h 166548"/>
              <a:gd name="connsiteX37" fmla="*/ 108234 w 148346"/>
              <a:gd name="connsiteY37" fmla="*/ 130296 h 166548"/>
              <a:gd name="connsiteX38" fmla="*/ 108234 w 148346"/>
              <a:gd name="connsiteY38" fmla="*/ 130296 h 166548"/>
              <a:gd name="connsiteX39" fmla="*/ 96916 w 148346"/>
              <a:gd name="connsiteY39" fmla="*/ 119259 h 166548"/>
              <a:gd name="connsiteX40" fmla="*/ 103574 w 148346"/>
              <a:gd name="connsiteY40" fmla="*/ 112598 h 166548"/>
              <a:gd name="connsiteX41" fmla="*/ 113941 w 148346"/>
              <a:gd name="connsiteY41" fmla="*/ 122874 h 166548"/>
              <a:gd name="connsiteX42" fmla="*/ 114892 w 148346"/>
              <a:gd name="connsiteY42" fmla="*/ 123826 h 166548"/>
              <a:gd name="connsiteX43" fmla="*/ 116509 w 148346"/>
              <a:gd name="connsiteY43" fmla="*/ 122113 h 166548"/>
              <a:gd name="connsiteX44" fmla="*/ 126020 w 148346"/>
              <a:gd name="connsiteY44" fmla="*/ 112598 h 166548"/>
              <a:gd name="connsiteX45" fmla="*/ 129159 w 148346"/>
              <a:gd name="connsiteY45" fmla="*/ 115643 h 166548"/>
              <a:gd name="connsiteX46" fmla="*/ 132487 w 148346"/>
              <a:gd name="connsiteY46" fmla="*/ 119259 h 166548"/>
              <a:gd name="connsiteX47" fmla="*/ 121645 w 148346"/>
              <a:gd name="connsiteY47" fmla="*/ 130486 h 166548"/>
              <a:gd name="connsiteX48" fmla="*/ 6943 w 148346"/>
              <a:gd name="connsiteY48" fmla="*/ 116404 h 166548"/>
              <a:gd name="connsiteX49" fmla="*/ 22351 w 148346"/>
              <a:gd name="connsiteY49" fmla="*/ 123064 h 166548"/>
              <a:gd name="connsiteX50" fmla="*/ 41373 w 148346"/>
              <a:gd name="connsiteY50" fmla="*/ 166548 h 166548"/>
              <a:gd name="connsiteX51" fmla="*/ 93017 w 148346"/>
              <a:gd name="connsiteY51" fmla="*/ 166548 h 166548"/>
              <a:gd name="connsiteX52" fmla="*/ 93588 w 148346"/>
              <a:gd name="connsiteY52" fmla="*/ 162932 h 166548"/>
              <a:gd name="connsiteX53" fmla="*/ 81777 w 148346"/>
              <a:gd name="connsiteY53" fmla="*/ 108904 h 166548"/>
              <a:gd name="connsiteX54" fmla="*/ 114607 w 148346"/>
              <a:gd name="connsiteY54" fmla="*/ 90904 h 166548"/>
              <a:gd name="connsiteX55" fmla="*/ 134485 w 148346"/>
              <a:gd name="connsiteY55" fmla="*/ 96327 h 166548"/>
              <a:gd name="connsiteX56" fmla="*/ 134485 w 148346"/>
              <a:gd name="connsiteY56" fmla="*/ 89857 h 166548"/>
              <a:gd name="connsiteX57" fmla="*/ 89403 w 148346"/>
              <a:gd name="connsiteY57" fmla="*/ 73682 h 166548"/>
              <a:gd name="connsiteX58" fmla="*/ 67338 w 148346"/>
              <a:gd name="connsiteY58" fmla="*/ 89857 h 166548"/>
              <a:gd name="connsiteX59" fmla="*/ 45272 w 148346"/>
              <a:gd name="connsiteY59" fmla="*/ 73682 h 166548"/>
              <a:gd name="connsiteX60" fmla="*/ 0 w 148346"/>
              <a:gd name="connsiteY60" fmla="*/ 89857 h 166548"/>
              <a:gd name="connsiteX61" fmla="*/ 6658 w 148346"/>
              <a:gd name="connsiteY61" fmla="*/ 116404 h 166548"/>
              <a:gd name="connsiteX62" fmla="*/ 47079 w 148346"/>
              <a:gd name="connsiteY62" fmla="*/ 35336 h 166548"/>
              <a:gd name="connsiteX63" fmla="*/ 87120 w 148346"/>
              <a:gd name="connsiteY63" fmla="*/ 35336 h 166548"/>
              <a:gd name="connsiteX64" fmla="*/ 87120 w 148346"/>
              <a:gd name="connsiteY64" fmla="*/ 46088 h 166548"/>
              <a:gd name="connsiteX65" fmla="*/ 47079 w 148346"/>
              <a:gd name="connsiteY65" fmla="*/ 46088 h 16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48346" h="166548">
                <a:moveTo>
                  <a:pt x="98724" y="26392"/>
                </a:moveTo>
                <a:cubicBezTo>
                  <a:pt x="95378" y="8788"/>
                  <a:pt x="78401" y="-2770"/>
                  <a:pt x="60805" y="577"/>
                </a:cubicBezTo>
                <a:cubicBezTo>
                  <a:pt x="47721" y="3065"/>
                  <a:pt x="37488" y="13303"/>
                  <a:pt x="35000" y="26392"/>
                </a:cubicBezTo>
                <a:lnTo>
                  <a:pt x="33954" y="26392"/>
                </a:lnTo>
                <a:cubicBezTo>
                  <a:pt x="32382" y="26283"/>
                  <a:pt x="31020" y="27470"/>
                  <a:pt x="30911" y="29043"/>
                </a:cubicBezTo>
                <a:cubicBezTo>
                  <a:pt x="30901" y="29174"/>
                  <a:pt x="30901" y="29306"/>
                  <a:pt x="30911" y="29437"/>
                </a:cubicBezTo>
                <a:lnTo>
                  <a:pt x="30911" y="38191"/>
                </a:lnTo>
                <a:cubicBezTo>
                  <a:pt x="30805" y="39922"/>
                  <a:pt x="32121" y="41411"/>
                  <a:pt x="33852" y="41516"/>
                </a:cubicBezTo>
                <a:cubicBezTo>
                  <a:pt x="33886" y="41518"/>
                  <a:pt x="33920" y="41520"/>
                  <a:pt x="33954" y="41521"/>
                </a:cubicBezTo>
                <a:lnTo>
                  <a:pt x="35000" y="41521"/>
                </a:lnTo>
                <a:cubicBezTo>
                  <a:pt x="35541" y="43700"/>
                  <a:pt x="36407" y="45785"/>
                  <a:pt x="37568" y="47706"/>
                </a:cubicBezTo>
                <a:lnTo>
                  <a:pt x="42419" y="65784"/>
                </a:lnTo>
                <a:lnTo>
                  <a:pt x="43465" y="65784"/>
                </a:lnTo>
                <a:cubicBezTo>
                  <a:pt x="51014" y="68976"/>
                  <a:pt x="59143" y="70564"/>
                  <a:pt x="67338" y="70447"/>
                </a:cubicBezTo>
                <a:cubicBezTo>
                  <a:pt x="75281" y="70474"/>
                  <a:pt x="83156" y="68989"/>
                  <a:pt x="90544" y="66070"/>
                </a:cubicBezTo>
                <a:lnTo>
                  <a:pt x="91590" y="65594"/>
                </a:lnTo>
                <a:lnTo>
                  <a:pt x="93873" y="50370"/>
                </a:lnTo>
                <a:cubicBezTo>
                  <a:pt x="96149" y="47802"/>
                  <a:pt x="97722" y="44687"/>
                  <a:pt x="98438" y="41331"/>
                </a:cubicBezTo>
                <a:cubicBezTo>
                  <a:pt x="98438" y="41331"/>
                  <a:pt x="99009" y="41331"/>
                  <a:pt x="99199" y="41331"/>
                </a:cubicBezTo>
                <a:cubicBezTo>
                  <a:pt x="101054" y="41331"/>
                  <a:pt x="102572" y="39855"/>
                  <a:pt x="102623" y="38001"/>
                </a:cubicBezTo>
                <a:lnTo>
                  <a:pt x="102623" y="29247"/>
                </a:lnTo>
                <a:cubicBezTo>
                  <a:pt x="102626" y="27427"/>
                  <a:pt x="101206" y="25922"/>
                  <a:pt x="99389" y="25821"/>
                </a:cubicBezTo>
                <a:cubicBezTo>
                  <a:pt x="99389" y="25821"/>
                  <a:pt x="99389" y="25821"/>
                  <a:pt x="98914" y="25821"/>
                </a:cubicBezTo>
                <a:close/>
                <a:moveTo>
                  <a:pt x="114892" y="96613"/>
                </a:moveTo>
                <a:cubicBezTo>
                  <a:pt x="96387" y="96560"/>
                  <a:pt x="81328" y="111497"/>
                  <a:pt x="81224" y="130011"/>
                </a:cubicBezTo>
                <a:cubicBezTo>
                  <a:pt x="81284" y="140770"/>
                  <a:pt x="86434" y="150864"/>
                  <a:pt x="95110" y="157223"/>
                </a:cubicBezTo>
                <a:cubicBezTo>
                  <a:pt x="100891" y="161348"/>
                  <a:pt x="107793" y="163606"/>
                  <a:pt x="114893" y="163693"/>
                </a:cubicBezTo>
                <a:cubicBezTo>
                  <a:pt x="133435" y="163627"/>
                  <a:pt x="148412" y="148535"/>
                  <a:pt x="148346" y="129985"/>
                </a:cubicBezTo>
                <a:cubicBezTo>
                  <a:pt x="148306" y="119020"/>
                  <a:pt x="142919" y="108764"/>
                  <a:pt x="133915" y="102512"/>
                </a:cubicBezTo>
                <a:cubicBezTo>
                  <a:pt x="128284" y="98734"/>
                  <a:pt x="121672" y="96684"/>
                  <a:pt x="114893" y="96613"/>
                </a:cubicBezTo>
                <a:close/>
                <a:moveTo>
                  <a:pt x="132678" y="141333"/>
                </a:moveTo>
                <a:lnTo>
                  <a:pt x="126210" y="147994"/>
                </a:lnTo>
                <a:lnTo>
                  <a:pt x="114892" y="136671"/>
                </a:lnTo>
                <a:lnTo>
                  <a:pt x="103574" y="147994"/>
                </a:lnTo>
                <a:lnTo>
                  <a:pt x="100246" y="144663"/>
                </a:lnTo>
                <a:lnTo>
                  <a:pt x="96916" y="141333"/>
                </a:lnTo>
                <a:lnTo>
                  <a:pt x="108234" y="130296"/>
                </a:lnTo>
                <a:lnTo>
                  <a:pt x="108234" y="130296"/>
                </a:lnTo>
                <a:lnTo>
                  <a:pt x="108234" y="130296"/>
                </a:lnTo>
                <a:lnTo>
                  <a:pt x="96916" y="119259"/>
                </a:lnTo>
                <a:lnTo>
                  <a:pt x="103574" y="112598"/>
                </a:lnTo>
                <a:lnTo>
                  <a:pt x="113941" y="122874"/>
                </a:lnTo>
                <a:lnTo>
                  <a:pt x="114892" y="123826"/>
                </a:lnTo>
                <a:lnTo>
                  <a:pt x="116509" y="122113"/>
                </a:lnTo>
                <a:lnTo>
                  <a:pt x="126020" y="112598"/>
                </a:lnTo>
                <a:lnTo>
                  <a:pt x="129159" y="115643"/>
                </a:lnTo>
                <a:lnTo>
                  <a:pt x="132487" y="119259"/>
                </a:lnTo>
                <a:lnTo>
                  <a:pt x="121645" y="130486"/>
                </a:lnTo>
                <a:close/>
                <a:moveTo>
                  <a:pt x="6943" y="116404"/>
                </a:moveTo>
                <a:cubicBezTo>
                  <a:pt x="11741" y="119337"/>
                  <a:pt x="16928" y="121580"/>
                  <a:pt x="22351" y="123064"/>
                </a:cubicBezTo>
                <a:cubicBezTo>
                  <a:pt x="22351" y="123064"/>
                  <a:pt x="41373" y="151609"/>
                  <a:pt x="41373" y="166548"/>
                </a:cubicBezTo>
                <a:lnTo>
                  <a:pt x="93017" y="166548"/>
                </a:lnTo>
                <a:cubicBezTo>
                  <a:pt x="93060" y="165324"/>
                  <a:pt x="93252" y="164110"/>
                  <a:pt x="93588" y="162932"/>
                </a:cubicBezTo>
                <a:cubicBezTo>
                  <a:pt x="75413" y="151276"/>
                  <a:pt x="70126" y="127086"/>
                  <a:pt x="81777" y="108904"/>
                </a:cubicBezTo>
                <a:cubicBezTo>
                  <a:pt x="88950" y="97711"/>
                  <a:pt x="101317" y="90930"/>
                  <a:pt x="114607" y="90904"/>
                </a:cubicBezTo>
                <a:cubicBezTo>
                  <a:pt x="121588" y="90976"/>
                  <a:pt x="128433" y="92844"/>
                  <a:pt x="134485" y="96327"/>
                </a:cubicBezTo>
                <a:lnTo>
                  <a:pt x="134485" y="89857"/>
                </a:lnTo>
                <a:cubicBezTo>
                  <a:pt x="134485" y="75014"/>
                  <a:pt x="89403" y="55413"/>
                  <a:pt x="89403" y="73682"/>
                </a:cubicBezTo>
                <a:cubicBezTo>
                  <a:pt x="89403" y="91951"/>
                  <a:pt x="67338" y="89857"/>
                  <a:pt x="67338" y="89857"/>
                </a:cubicBezTo>
                <a:cubicBezTo>
                  <a:pt x="67338" y="89857"/>
                  <a:pt x="45272" y="91951"/>
                  <a:pt x="45272" y="73682"/>
                </a:cubicBezTo>
                <a:cubicBezTo>
                  <a:pt x="45272" y="55413"/>
                  <a:pt x="0" y="75014"/>
                  <a:pt x="0" y="89857"/>
                </a:cubicBezTo>
                <a:cubicBezTo>
                  <a:pt x="0" y="104701"/>
                  <a:pt x="1522" y="112503"/>
                  <a:pt x="6658" y="116404"/>
                </a:cubicBezTo>
                <a:close/>
                <a:moveTo>
                  <a:pt x="47079" y="35336"/>
                </a:moveTo>
                <a:lnTo>
                  <a:pt x="87120" y="35336"/>
                </a:lnTo>
                <a:lnTo>
                  <a:pt x="87120" y="46088"/>
                </a:lnTo>
                <a:cubicBezTo>
                  <a:pt x="74135" y="50482"/>
                  <a:pt x="60065" y="50482"/>
                  <a:pt x="47079" y="46088"/>
                </a:cubicBezTo>
                <a:close/>
              </a:path>
            </a:pathLst>
          </a:custGeom>
          <a:solidFill>
            <a:schemeClr val="tx2"/>
          </a:solidFill>
          <a:ln w="9511" cap="flat">
            <a:noFill/>
            <a:prstDash val="solid"/>
            <a:miter/>
          </a:ln>
        </p:spPr>
        <p:txBody>
          <a:bodyPr rtlCol="0" anchor="ctr"/>
          <a:lstStyle/>
          <a:p>
            <a:endParaRPr lang="en-EG"/>
          </a:p>
        </p:txBody>
      </p:sp>
      <p:sp>
        <p:nvSpPr>
          <p:cNvPr id="96" name="Freeform 95">
            <a:extLst>
              <a:ext uri="{FF2B5EF4-FFF2-40B4-BE49-F238E27FC236}">
                <a16:creationId xmlns:a16="http://schemas.microsoft.com/office/drawing/2014/main" id="{CFDD2A23-064B-824D-8D79-26937781EBF8}"/>
              </a:ext>
            </a:extLst>
          </p:cNvPr>
          <p:cNvSpPr>
            <a:spLocks noChangeAspect="1"/>
          </p:cNvSpPr>
          <p:nvPr/>
        </p:nvSpPr>
        <p:spPr>
          <a:xfrm>
            <a:off x="10191377" y="4637313"/>
            <a:ext cx="249151" cy="366247"/>
          </a:xfrm>
          <a:custGeom>
            <a:avLst/>
            <a:gdLst>
              <a:gd name="connsiteX0" fmla="*/ 61068 w 187191"/>
              <a:gd name="connsiteY0" fmla="*/ 142233 h 275167"/>
              <a:gd name="connsiteX1" fmla="*/ 61068 w 187191"/>
              <a:gd name="connsiteY1" fmla="*/ 261551 h 275167"/>
              <a:gd name="connsiteX2" fmla="*/ 64968 w 187191"/>
              <a:gd name="connsiteY2" fmla="*/ 271066 h 275167"/>
              <a:gd name="connsiteX3" fmla="*/ 74479 w 187191"/>
              <a:gd name="connsiteY3" fmla="*/ 275158 h 275167"/>
              <a:gd name="connsiteX4" fmla="*/ 83989 w 187191"/>
              <a:gd name="connsiteY4" fmla="*/ 271066 h 275167"/>
              <a:gd name="connsiteX5" fmla="*/ 88365 w 187191"/>
              <a:gd name="connsiteY5" fmla="*/ 261551 h 275167"/>
              <a:gd name="connsiteX6" fmla="*/ 88365 w 187191"/>
              <a:gd name="connsiteY6" fmla="*/ 144802 h 275167"/>
              <a:gd name="connsiteX7" fmla="*/ 99778 w 187191"/>
              <a:gd name="connsiteY7" fmla="*/ 144802 h 275167"/>
              <a:gd name="connsiteX8" fmla="*/ 99778 w 187191"/>
              <a:gd name="connsiteY8" fmla="*/ 261551 h 275167"/>
              <a:gd name="connsiteX9" fmla="*/ 103583 w 187191"/>
              <a:gd name="connsiteY9" fmla="*/ 271066 h 275167"/>
              <a:gd name="connsiteX10" fmla="*/ 113093 w 187191"/>
              <a:gd name="connsiteY10" fmla="*/ 275158 h 275167"/>
              <a:gd name="connsiteX11" fmla="*/ 122604 w 187191"/>
              <a:gd name="connsiteY11" fmla="*/ 271066 h 275167"/>
              <a:gd name="connsiteX12" fmla="*/ 126789 w 187191"/>
              <a:gd name="connsiteY12" fmla="*/ 261551 h 275167"/>
              <a:gd name="connsiteX13" fmla="*/ 126789 w 187191"/>
              <a:gd name="connsiteY13" fmla="*/ 142233 h 275167"/>
              <a:gd name="connsiteX14" fmla="*/ 94452 w 187191"/>
              <a:gd name="connsiteY14" fmla="*/ 50128 h 275167"/>
              <a:gd name="connsiteX15" fmla="*/ 111476 w 187191"/>
              <a:gd name="connsiteY15" fmla="*/ 42707 h 275167"/>
              <a:gd name="connsiteX16" fmla="*/ 111476 w 187191"/>
              <a:gd name="connsiteY16" fmla="*/ 7216 h 275167"/>
              <a:gd name="connsiteX17" fmla="*/ 78125 w 187191"/>
              <a:gd name="connsiteY17" fmla="*/ 6613 h 275167"/>
              <a:gd name="connsiteX18" fmla="*/ 77523 w 187191"/>
              <a:gd name="connsiteY18" fmla="*/ 7216 h 275167"/>
              <a:gd name="connsiteX19" fmla="*/ 77523 w 187191"/>
              <a:gd name="connsiteY19" fmla="*/ 42707 h 275167"/>
              <a:gd name="connsiteX20" fmla="*/ 94452 w 187191"/>
              <a:gd name="connsiteY20" fmla="*/ 50128 h 275167"/>
              <a:gd name="connsiteX21" fmla="*/ 133827 w 187191"/>
              <a:gd name="connsiteY21" fmla="*/ 61261 h 275167"/>
              <a:gd name="connsiteX22" fmla="*/ 118800 w 187191"/>
              <a:gd name="connsiteY22" fmla="*/ 54981 h 275167"/>
              <a:gd name="connsiteX23" fmla="*/ 68106 w 187191"/>
              <a:gd name="connsiteY23" fmla="*/ 54981 h 275167"/>
              <a:gd name="connsiteX24" fmla="*/ 54315 w 187191"/>
              <a:gd name="connsiteY24" fmla="*/ 61451 h 275167"/>
              <a:gd name="connsiteX25" fmla="*/ 3337 w 187191"/>
              <a:gd name="connsiteY25" fmla="*/ 113593 h 275167"/>
              <a:gd name="connsiteX26" fmla="*/ 8 w 187191"/>
              <a:gd name="connsiteY26" fmla="*/ 123108 h 275167"/>
              <a:gd name="connsiteX27" fmla="*/ 3908 w 187191"/>
              <a:gd name="connsiteY27" fmla="*/ 131767 h 275167"/>
              <a:gd name="connsiteX28" fmla="*/ 12848 w 187191"/>
              <a:gd name="connsiteY28" fmla="*/ 135192 h 275167"/>
              <a:gd name="connsiteX29" fmla="*/ 21598 w 187191"/>
              <a:gd name="connsiteY29" fmla="*/ 131006 h 275167"/>
              <a:gd name="connsiteX30" fmla="*/ 60403 w 187191"/>
              <a:gd name="connsiteY30" fmla="*/ 90662 h 275167"/>
              <a:gd name="connsiteX31" fmla="*/ 60403 w 187191"/>
              <a:gd name="connsiteY31" fmla="*/ 141853 h 275167"/>
              <a:gd name="connsiteX32" fmla="*/ 126979 w 187191"/>
              <a:gd name="connsiteY32" fmla="*/ 141853 h 275167"/>
              <a:gd name="connsiteX33" fmla="*/ 126979 w 187191"/>
              <a:gd name="connsiteY33" fmla="*/ 91423 h 275167"/>
              <a:gd name="connsiteX34" fmla="*/ 166354 w 187191"/>
              <a:gd name="connsiteY34" fmla="*/ 131101 h 275167"/>
              <a:gd name="connsiteX35" fmla="*/ 174629 w 187191"/>
              <a:gd name="connsiteY35" fmla="*/ 135287 h 275167"/>
              <a:gd name="connsiteX36" fmla="*/ 183379 w 187191"/>
              <a:gd name="connsiteY36" fmla="*/ 131862 h 275167"/>
              <a:gd name="connsiteX37" fmla="*/ 187183 w 187191"/>
              <a:gd name="connsiteY37" fmla="*/ 123204 h 275167"/>
              <a:gd name="connsiteX38" fmla="*/ 183855 w 187191"/>
              <a:gd name="connsiteY38" fmla="*/ 113689 h 275167"/>
              <a:gd name="connsiteX39" fmla="*/ 133732 w 187191"/>
              <a:gd name="connsiteY39" fmla="*/ 61546 h 27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7191" h="275167">
                <a:moveTo>
                  <a:pt x="61068" y="142233"/>
                </a:moveTo>
                <a:lnTo>
                  <a:pt x="61068" y="261551"/>
                </a:lnTo>
                <a:cubicBezTo>
                  <a:pt x="61150" y="265095"/>
                  <a:pt x="62539" y="268484"/>
                  <a:pt x="64968" y="271066"/>
                </a:cubicBezTo>
                <a:cubicBezTo>
                  <a:pt x="67355" y="273800"/>
                  <a:pt x="70853" y="275305"/>
                  <a:pt x="74479" y="275158"/>
                </a:cubicBezTo>
                <a:cubicBezTo>
                  <a:pt x="78092" y="275238"/>
                  <a:pt x="81562" y="273745"/>
                  <a:pt x="83989" y="271066"/>
                </a:cubicBezTo>
                <a:cubicBezTo>
                  <a:pt x="86616" y="268575"/>
                  <a:pt x="88183" y="265168"/>
                  <a:pt x="88365" y="261551"/>
                </a:cubicBezTo>
                <a:lnTo>
                  <a:pt x="88365" y="144802"/>
                </a:lnTo>
                <a:lnTo>
                  <a:pt x="99778" y="144802"/>
                </a:lnTo>
                <a:lnTo>
                  <a:pt x="99778" y="261551"/>
                </a:lnTo>
                <a:cubicBezTo>
                  <a:pt x="99825" y="265085"/>
                  <a:pt x="101180" y="268475"/>
                  <a:pt x="103583" y="271066"/>
                </a:cubicBezTo>
                <a:cubicBezTo>
                  <a:pt x="105970" y="273800"/>
                  <a:pt x="109468" y="275305"/>
                  <a:pt x="113093" y="275158"/>
                </a:cubicBezTo>
                <a:cubicBezTo>
                  <a:pt x="116700" y="275201"/>
                  <a:pt x="120155" y="273715"/>
                  <a:pt x="122604" y="271066"/>
                </a:cubicBezTo>
                <a:cubicBezTo>
                  <a:pt x="125212" y="268580"/>
                  <a:pt x="126718" y="265154"/>
                  <a:pt x="126789" y="261551"/>
                </a:cubicBezTo>
                <a:lnTo>
                  <a:pt x="126789" y="142233"/>
                </a:lnTo>
                <a:close/>
                <a:moveTo>
                  <a:pt x="94452" y="50128"/>
                </a:moveTo>
                <a:cubicBezTo>
                  <a:pt x="100924" y="50192"/>
                  <a:pt x="107117" y="47492"/>
                  <a:pt x="111476" y="42707"/>
                </a:cubicBezTo>
                <a:cubicBezTo>
                  <a:pt x="120721" y="32684"/>
                  <a:pt x="120721" y="17238"/>
                  <a:pt x="111476" y="7216"/>
                </a:cubicBezTo>
                <a:cubicBezTo>
                  <a:pt x="102433" y="-2165"/>
                  <a:pt x="87500" y="-2434"/>
                  <a:pt x="78125" y="6613"/>
                </a:cubicBezTo>
                <a:cubicBezTo>
                  <a:pt x="77920" y="6810"/>
                  <a:pt x="77719" y="7011"/>
                  <a:pt x="77523" y="7216"/>
                </a:cubicBezTo>
                <a:cubicBezTo>
                  <a:pt x="68278" y="17238"/>
                  <a:pt x="68278" y="32684"/>
                  <a:pt x="77523" y="42707"/>
                </a:cubicBezTo>
                <a:cubicBezTo>
                  <a:pt x="81860" y="47468"/>
                  <a:pt x="88013" y="50165"/>
                  <a:pt x="94452" y="50128"/>
                </a:cubicBezTo>
                <a:close/>
                <a:moveTo>
                  <a:pt x="133827" y="61261"/>
                </a:moveTo>
                <a:cubicBezTo>
                  <a:pt x="129930" y="57137"/>
                  <a:pt x="124471" y="54856"/>
                  <a:pt x="118800" y="54981"/>
                </a:cubicBezTo>
                <a:lnTo>
                  <a:pt x="68106" y="54981"/>
                </a:lnTo>
                <a:cubicBezTo>
                  <a:pt x="62760" y="54904"/>
                  <a:pt x="57675" y="57290"/>
                  <a:pt x="54315" y="61451"/>
                </a:cubicBezTo>
                <a:lnTo>
                  <a:pt x="3337" y="113593"/>
                </a:lnTo>
                <a:cubicBezTo>
                  <a:pt x="1075" y="116236"/>
                  <a:pt x="-112" y="119632"/>
                  <a:pt x="8" y="123108"/>
                </a:cubicBezTo>
                <a:cubicBezTo>
                  <a:pt x="-63" y="126435"/>
                  <a:pt x="1370" y="129616"/>
                  <a:pt x="3908" y="131767"/>
                </a:cubicBezTo>
                <a:cubicBezTo>
                  <a:pt x="6301" y="134073"/>
                  <a:pt x="9527" y="135309"/>
                  <a:pt x="12848" y="135192"/>
                </a:cubicBezTo>
                <a:cubicBezTo>
                  <a:pt x="16261" y="135252"/>
                  <a:pt x="19503" y="133701"/>
                  <a:pt x="21598" y="131006"/>
                </a:cubicBezTo>
                <a:lnTo>
                  <a:pt x="60403" y="90662"/>
                </a:lnTo>
                <a:lnTo>
                  <a:pt x="60403" y="141853"/>
                </a:lnTo>
                <a:lnTo>
                  <a:pt x="126979" y="141853"/>
                </a:lnTo>
                <a:lnTo>
                  <a:pt x="126979" y="91423"/>
                </a:lnTo>
                <a:lnTo>
                  <a:pt x="166354" y="131101"/>
                </a:lnTo>
                <a:cubicBezTo>
                  <a:pt x="168310" y="133710"/>
                  <a:pt x="171369" y="135258"/>
                  <a:pt x="174629" y="135287"/>
                </a:cubicBezTo>
                <a:cubicBezTo>
                  <a:pt x="177884" y="135352"/>
                  <a:pt x="181032" y="134120"/>
                  <a:pt x="183379" y="131862"/>
                </a:cubicBezTo>
                <a:cubicBezTo>
                  <a:pt x="185881" y="129693"/>
                  <a:pt x="187278" y="126515"/>
                  <a:pt x="187183" y="123204"/>
                </a:cubicBezTo>
                <a:cubicBezTo>
                  <a:pt x="187304" y="119727"/>
                  <a:pt x="186116" y="116331"/>
                  <a:pt x="183855" y="113689"/>
                </a:cubicBezTo>
                <a:lnTo>
                  <a:pt x="133732" y="61546"/>
                </a:lnTo>
                <a:close/>
              </a:path>
            </a:pathLst>
          </a:custGeom>
          <a:solidFill>
            <a:schemeClr val="tx2"/>
          </a:solidFill>
          <a:ln w="9511"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8E763360-4B81-A24B-BCE4-5EDE8E556D32}"/>
              </a:ext>
            </a:extLst>
          </p:cNvPr>
          <p:cNvSpPr>
            <a:spLocks noChangeAspect="1"/>
          </p:cNvSpPr>
          <p:nvPr/>
        </p:nvSpPr>
        <p:spPr>
          <a:xfrm>
            <a:off x="10106635" y="5798547"/>
            <a:ext cx="381435" cy="358184"/>
          </a:xfrm>
          <a:custGeom>
            <a:avLst/>
            <a:gdLst>
              <a:gd name="connsiteX0" fmla="*/ 3627 w 286576"/>
              <a:gd name="connsiteY0" fmla="*/ 244735 h 269109"/>
              <a:gd name="connsiteX1" fmla="*/ 170258 w 286576"/>
              <a:gd name="connsiteY1" fmla="*/ 266619 h 269109"/>
              <a:gd name="connsiteX2" fmla="*/ 241495 w 286576"/>
              <a:gd name="connsiteY2" fmla="*/ 262718 h 269109"/>
              <a:gd name="connsiteX3" fmla="*/ 252242 w 286576"/>
              <a:gd name="connsiteY3" fmla="*/ 254250 h 269109"/>
              <a:gd name="connsiteX4" fmla="*/ 265843 w 286576"/>
              <a:gd name="connsiteY4" fmla="*/ 180984 h 269109"/>
              <a:gd name="connsiteX5" fmla="*/ 246821 w 286576"/>
              <a:gd name="connsiteY5" fmla="*/ 72704 h 269109"/>
              <a:gd name="connsiteX6" fmla="*/ 243968 w 286576"/>
              <a:gd name="connsiteY6" fmla="*/ 40067 h 269109"/>
              <a:gd name="connsiteX7" fmla="*/ 244728 w 286576"/>
              <a:gd name="connsiteY7" fmla="*/ 40067 h 269109"/>
              <a:gd name="connsiteX8" fmla="*/ 247596 w 286576"/>
              <a:gd name="connsiteY8" fmla="*/ 37227 h 269109"/>
              <a:gd name="connsiteX9" fmla="*/ 247582 w 286576"/>
              <a:gd name="connsiteY9" fmla="*/ 36928 h 269109"/>
              <a:gd name="connsiteX10" fmla="*/ 247582 w 286576"/>
              <a:gd name="connsiteY10" fmla="*/ 23321 h 269109"/>
              <a:gd name="connsiteX11" fmla="*/ 244824 w 286576"/>
              <a:gd name="connsiteY11" fmla="*/ 20276 h 269109"/>
              <a:gd name="connsiteX12" fmla="*/ 190802 w 286576"/>
              <a:gd name="connsiteY12" fmla="*/ 21228 h 269109"/>
              <a:gd name="connsiteX13" fmla="*/ 187943 w 286576"/>
              <a:gd name="connsiteY13" fmla="*/ 24265 h 269109"/>
              <a:gd name="connsiteX14" fmla="*/ 187948 w 286576"/>
              <a:gd name="connsiteY14" fmla="*/ 24368 h 269109"/>
              <a:gd name="connsiteX15" fmla="*/ 187948 w 286576"/>
              <a:gd name="connsiteY15" fmla="*/ 38259 h 269109"/>
              <a:gd name="connsiteX16" fmla="*/ 189756 w 286576"/>
              <a:gd name="connsiteY16" fmla="*/ 40829 h 269109"/>
              <a:gd name="connsiteX17" fmla="*/ 186617 w 286576"/>
              <a:gd name="connsiteY17" fmla="*/ 92780 h 269109"/>
              <a:gd name="connsiteX18" fmla="*/ 160176 w 286576"/>
              <a:gd name="connsiteY18" fmla="*/ 158338 h 269109"/>
              <a:gd name="connsiteX19" fmla="*/ 68110 w 286576"/>
              <a:gd name="connsiteY19" fmla="*/ 143686 h 269109"/>
              <a:gd name="connsiteX20" fmla="*/ 2866 w 286576"/>
              <a:gd name="connsiteY20" fmla="*/ 122562 h 269109"/>
              <a:gd name="connsiteX21" fmla="*/ 12 w 286576"/>
              <a:gd name="connsiteY21" fmla="*/ 126178 h 269109"/>
              <a:gd name="connsiteX22" fmla="*/ 12 w 286576"/>
              <a:gd name="connsiteY22" fmla="*/ 241119 h 269109"/>
              <a:gd name="connsiteX23" fmla="*/ 3044 w 286576"/>
              <a:gd name="connsiteY23" fmla="*/ 244722 h 269109"/>
              <a:gd name="connsiteX24" fmla="*/ 3342 w 286576"/>
              <a:gd name="connsiteY24" fmla="*/ 244735 h 269109"/>
              <a:gd name="connsiteX25" fmla="*/ 163790 w 286576"/>
              <a:gd name="connsiteY25" fmla="*/ 60905 h 269109"/>
              <a:gd name="connsiteX26" fmla="*/ 161032 w 286576"/>
              <a:gd name="connsiteY26" fmla="*/ 63664 h 269109"/>
              <a:gd name="connsiteX27" fmla="*/ 152472 w 286576"/>
              <a:gd name="connsiteY27" fmla="*/ 63664 h 269109"/>
              <a:gd name="connsiteX28" fmla="*/ 149714 w 286576"/>
              <a:gd name="connsiteY28" fmla="*/ 60810 h 269109"/>
              <a:gd name="connsiteX29" fmla="*/ 149049 w 286576"/>
              <a:gd name="connsiteY29" fmla="*/ 8002 h 269109"/>
              <a:gd name="connsiteX30" fmla="*/ 152092 w 286576"/>
              <a:gd name="connsiteY30" fmla="*/ 5147 h 269109"/>
              <a:gd name="connsiteX31" fmla="*/ 160557 w 286576"/>
              <a:gd name="connsiteY31" fmla="*/ 5147 h 269109"/>
              <a:gd name="connsiteX32" fmla="*/ 163410 w 286576"/>
              <a:gd name="connsiteY32" fmla="*/ 7907 h 269109"/>
              <a:gd name="connsiteX33" fmla="*/ 182812 w 286576"/>
              <a:gd name="connsiteY33" fmla="*/ 60905 h 269109"/>
              <a:gd name="connsiteX34" fmla="*/ 180790 w 286576"/>
              <a:gd name="connsiteY34" fmla="*/ 63759 h 269109"/>
              <a:gd name="connsiteX35" fmla="*/ 179959 w 286576"/>
              <a:gd name="connsiteY35" fmla="*/ 63759 h 269109"/>
              <a:gd name="connsiteX36" fmla="*/ 171494 w 286576"/>
              <a:gd name="connsiteY36" fmla="*/ 63759 h 269109"/>
              <a:gd name="connsiteX37" fmla="*/ 168356 w 286576"/>
              <a:gd name="connsiteY37" fmla="*/ 61000 h 269109"/>
              <a:gd name="connsiteX38" fmla="*/ 167595 w 286576"/>
              <a:gd name="connsiteY38" fmla="*/ 7431 h 269109"/>
              <a:gd name="connsiteX39" fmla="*/ 169642 w 286576"/>
              <a:gd name="connsiteY39" fmla="*/ 4430 h 269109"/>
              <a:gd name="connsiteX40" fmla="*/ 170163 w 286576"/>
              <a:gd name="connsiteY40" fmla="*/ 4386 h 269109"/>
              <a:gd name="connsiteX41" fmla="*/ 178913 w 286576"/>
              <a:gd name="connsiteY41" fmla="*/ 4386 h 269109"/>
              <a:gd name="connsiteX42" fmla="*/ 182051 w 286576"/>
              <a:gd name="connsiteY42" fmla="*/ 6955 h 269109"/>
              <a:gd name="connsiteX43" fmla="*/ 268411 w 286576"/>
              <a:gd name="connsiteY43" fmla="*/ 56814 h 269109"/>
              <a:gd name="connsiteX44" fmla="*/ 265557 w 286576"/>
              <a:gd name="connsiteY44" fmla="*/ 59573 h 269109"/>
              <a:gd name="connsiteX45" fmla="*/ 256808 w 286576"/>
              <a:gd name="connsiteY45" fmla="*/ 59573 h 269109"/>
              <a:gd name="connsiteX46" fmla="*/ 253954 w 286576"/>
              <a:gd name="connsiteY46" fmla="*/ 57325 h 269109"/>
              <a:gd name="connsiteX47" fmla="*/ 253954 w 286576"/>
              <a:gd name="connsiteY47" fmla="*/ 56719 h 269109"/>
              <a:gd name="connsiteX48" fmla="*/ 253193 w 286576"/>
              <a:gd name="connsiteY48" fmla="*/ 3244 h 269109"/>
              <a:gd name="connsiteX49" fmla="*/ 255215 w 286576"/>
              <a:gd name="connsiteY49" fmla="*/ 390 h 269109"/>
              <a:gd name="connsiteX50" fmla="*/ 256047 w 286576"/>
              <a:gd name="connsiteY50" fmla="*/ 390 h 269109"/>
              <a:gd name="connsiteX51" fmla="*/ 264511 w 286576"/>
              <a:gd name="connsiteY51" fmla="*/ 390 h 269109"/>
              <a:gd name="connsiteX52" fmla="*/ 267555 w 286576"/>
              <a:gd name="connsiteY52" fmla="*/ 3149 h 269109"/>
              <a:gd name="connsiteX53" fmla="*/ 286577 w 286576"/>
              <a:gd name="connsiteY53" fmla="*/ 56243 h 269109"/>
              <a:gd name="connsiteX54" fmla="*/ 283818 w 286576"/>
              <a:gd name="connsiteY54" fmla="*/ 59383 h 269109"/>
              <a:gd name="connsiteX55" fmla="*/ 275068 w 286576"/>
              <a:gd name="connsiteY55" fmla="*/ 59383 h 269109"/>
              <a:gd name="connsiteX56" fmla="*/ 272500 w 286576"/>
              <a:gd name="connsiteY56" fmla="*/ 56623 h 269109"/>
              <a:gd name="connsiteX57" fmla="*/ 271454 w 286576"/>
              <a:gd name="connsiteY57" fmla="*/ 3054 h 269109"/>
              <a:gd name="connsiteX58" fmla="*/ 273699 w 286576"/>
              <a:gd name="connsiteY58" fmla="*/ 29 h 269109"/>
              <a:gd name="connsiteX59" fmla="*/ 274307 w 286576"/>
              <a:gd name="connsiteY59" fmla="*/ 9 h 269109"/>
              <a:gd name="connsiteX60" fmla="*/ 283058 w 286576"/>
              <a:gd name="connsiteY60" fmla="*/ 9 h 269109"/>
              <a:gd name="connsiteX61" fmla="*/ 285625 w 286576"/>
              <a:gd name="connsiteY61" fmla="*/ 2864 h 26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86576" h="269109">
                <a:moveTo>
                  <a:pt x="3627" y="244735"/>
                </a:moveTo>
                <a:cubicBezTo>
                  <a:pt x="57649" y="246067"/>
                  <a:pt x="84374" y="278132"/>
                  <a:pt x="170258" y="266619"/>
                </a:cubicBezTo>
                <a:cubicBezTo>
                  <a:pt x="193878" y="263605"/>
                  <a:pt x="217686" y="262301"/>
                  <a:pt x="241495" y="262718"/>
                </a:cubicBezTo>
                <a:cubicBezTo>
                  <a:pt x="246668" y="262913"/>
                  <a:pt x="251220" y="259327"/>
                  <a:pt x="252242" y="254250"/>
                </a:cubicBezTo>
                <a:cubicBezTo>
                  <a:pt x="256142" y="236742"/>
                  <a:pt x="265843" y="217522"/>
                  <a:pt x="265843" y="180984"/>
                </a:cubicBezTo>
                <a:cubicBezTo>
                  <a:pt x="265843" y="137976"/>
                  <a:pt x="246821" y="108956"/>
                  <a:pt x="246821" y="72704"/>
                </a:cubicBezTo>
                <a:cubicBezTo>
                  <a:pt x="246977" y="61756"/>
                  <a:pt x="246021" y="50822"/>
                  <a:pt x="243968" y="40067"/>
                </a:cubicBezTo>
                <a:lnTo>
                  <a:pt x="244728" y="40067"/>
                </a:lnTo>
                <a:cubicBezTo>
                  <a:pt x="246305" y="40075"/>
                  <a:pt x="247588" y="38804"/>
                  <a:pt x="247596" y="37227"/>
                </a:cubicBezTo>
                <a:cubicBezTo>
                  <a:pt x="247597" y="37128"/>
                  <a:pt x="247592" y="37027"/>
                  <a:pt x="247582" y="36928"/>
                </a:cubicBezTo>
                <a:lnTo>
                  <a:pt x="247582" y="23321"/>
                </a:lnTo>
                <a:cubicBezTo>
                  <a:pt x="247582" y="21228"/>
                  <a:pt x="246631" y="20276"/>
                  <a:pt x="244824" y="20276"/>
                </a:cubicBezTo>
                <a:lnTo>
                  <a:pt x="190802" y="21228"/>
                </a:lnTo>
                <a:cubicBezTo>
                  <a:pt x="189174" y="21277"/>
                  <a:pt x="187895" y="22637"/>
                  <a:pt x="187943" y="24265"/>
                </a:cubicBezTo>
                <a:cubicBezTo>
                  <a:pt x="187944" y="24299"/>
                  <a:pt x="187946" y="24334"/>
                  <a:pt x="187948" y="24368"/>
                </a:cubicBezTo>
                <a:lnTo>
                  <a:pt x="187948" y="38259"/>
                </a:lnTo>
                <a:cubicBezTo>
                  <a:pt x="187820" y="39448"/>
                  <a:pt x="188593" y="40548"/>
                  <a:pt x="189756" y="40829"/>
                </a:cubicBezTo>
                <a:cubicBezTo>
                  <a:pt x="192609" y="58336"/>
                  <a:pt x="197744" y="89926"/>
                  <a:pt x="186617" y="92780"/>
                </a:cubicBezTo>
                <a:cubicBezTo>
                  <a:pt x="143247" y="135217"/>
                  <a:pt x="181766" y="176607"/>
                  <a:pt x="160176" y="158338"/>
                </a:cubicBezTo>
                <a:cubicBezTo>
                  <a:pt x="128029" y="123323"/>
                  <a:pt x="68110" y="143686"/>
                  <a:pt x="68110" y="143686"/>
                </a:cubicBezTo>
                <a:cubicBezTo>
                  <a:pt x="51466" y="114570"/>
                  <a:pt x="13423" y="120279"/>
                  <a:pt x="2866" y="122562"/>
                </a:cubicBezTo>
                <a:cubicBezTo>
                  <a:pt x="1229" y="123017"/>
                  <a:pt x="75" y="124480"/>
                  <a:pt x="12" y="126178"/>
                </a:cubicBezTo>
                <a:lnTo>
                  <a:pt x="12" y="241119"/>
                </a:lnTo>
                <a:cubicBezTo>
                  <a:pt x="-145" y="242951"/>
                  <a:pt x="1212" y="244565"/>
                  <a:pt x="3044" y="244722"/>
                </a:cubicBezTo>
                <a:cubicBezTo>
                  <a:pt x="3142" y="244731"/>
                  <a:pt x="3242" y="244735"/>
                  <a:pt x="3342" y="244735"/>
                </a:cubicBezTo>
                <a:close/>
                <a:moveTo>
                  <a:pt x="163790" y="60905"/>
                </a:moveTo>
                <a:cubicBezTo>
                  <a:pt x="163790" y="62903"/>
                  <a:pt x="163029" y="63664"/>
                  <a:pt x="161032" y="63664"/>
                </a:cubicBezTo>
                <a:lnTo>
                  <a:pt x="152472" y="63664"/>
                </a:lnTo>
                <a:cubicBezTo>
                  <a:pt x="150665" y="63664"/>
                  <a:pt x="149714" y="62903"/>
                  <a:pt x="149714" y="60810"/>
                </a:cubicBezTo>
                <a:lnTo>
                  <a:pt x="149049" y="8002"/>
                </a:lnTo>
                <a:cubicBezTo>
                  <a:pt x="149049" y="5909"/>
                  <a:pt x="150095" y="4957"/>
                  <a:pt x="152092" y="5147"/>
                </a:cubicBezTo>
                <a:lnTo>
                  <a:pt x="160557" y="5147"/>
                </a:lnTo>
                <a:cubicBezTo>
                  <a:pt x="162364" y="5147"/>
                  <a:pt x="163410" y="5909"/>
                  <a:pt x="163410" y="7907"/>
                </a:cubicBezTo>
                <a:close/>
                <a:moveTo>
                  <a:pt x="182812" y="60905"/>
                </a:moveTo>
                <a:cubicBezTo>
                  <a:pt x="183042" y="62252"/>
                  <a:pt x="182137" y="63530"/>
                  <a:pt x="180790" y="63759"/>
                </a:cubicBezTo>
                <a:cubicBezTo>
                  <a:pt x="180515" y="63807"/>
                  <a:pt x="180234" y="63807"/>
                  <a:pt x="179959" y="63759"/>
                </a:cubicBezTo>
                <a:lnTo>
                  <a:pt x="171494" y="63759"/>
                </a:lnTo>
                <a:cubicBezTo>
                  <a:pt x="169402" y="63759"/>
                  <a:pt x="168356" y="62808"/>
                  <a:pt x="168356" y="61000"/>
                </a:cubicBezTo>
                <a:lnTo>
                  <a:pt x="167595" y="7431"/>
                </a:lnTo>
                <a:cubicBezTo>
                  <a:pt x="167332" y="6037"/>
                  <a:pt x="168249" y="4693"/>
                  <a:pt x="169642" y="4430"/>
                </a:cubicBezTo>
                <a:cubicBezTo>
                  <a:pt x="169814" y="4398"/>
                  <a:pt x="169988" y="4383"/>
                  <a:pt x="170163" y="4386"/>
                </a:cubicBezTo>
                <a:lnTo>
                  <a:pt x="178913" y="4386"/>
                </a:lnTo>
                <a:cubicBezTo>
                  <a:pt x="181005" y="4386"/>
                  <a:pt x="181766" y="5147"/>
                  <a:pt x="182051" y="6955"/>
                </a:cubicBezTo>
                <a:close/>
                <a:moveTo>
                  <a:pt x="268411" y="56814"/>
                </a:moveTo>
                <a:cubicBezTo>
                  <a:pt x="268411" y="58622"/>
                  <a:pt x="267555" y="59573"/>
                  <a:pt x="265557" y="59573"/>
                </a:cubicBezTo>
                <a:lnTo>
                  <a:pt x="256808" y="59573"/>
                </a:lnTo>
                <a:cubicBezTo>
                  <a:pt x="255399" y="59741"/>
                  <a:pt x="254122" y="58734"/>
                  <a:pt x="253954" y="57325"/>
                </a:cubicBezTo>
                <a:cubicBezTo>
                  <a:pt x="253931" y="57124"/>
                  <a:pt x="253931" y="56920"/>
                  <a:pt x="253954" y="56719"/>
                </a:cubicBezTo>
                <a:lnTo>
                  <a:pt x="253193" y="3244"/>
                </a:lnTo>
                <a:cubicBezTo>
                  <a:pt x="252964" y="1898"/>
                  <a:pt x="253869" y="619"/>
                  <a:pt x="255215" y="390"/>
                </a:cubicBezTo>
                <a:cubicBezTo>
                  <a:pt x="255490" y="343"/>
                  <a:pt x="255771" y="343"/>
                  <a:pt x="256047" y="390"/>
                </a:cubicBezTo>
                <a:lnTo>
                  <a:pt x="264511" y="390"/>
                </a:lnTo>
                <a:cubicBezTo>
                  <a:pt x="266604" y="390"/>
                  <a:pt x="267555" y="1436"/>
                  <a:pt x="267555" y="3149"/>
                </a:cubicBezTo>
                <a:close/>
                <a:moveTo>
                  <a:pt x="286577" y="56243"/>
                </a:moveTo>
                <a:cubicBezTo>
                  <a:pt x="286577" y="58336"/>
                  <a:pt x="285625" y="59383"/>
                  <a:pt x="283818" y="59383"/>
                </a:cubicBezTo>
                <a:lnTo>
                  <a:pt x="275068" y="59383"/>
                </a:lnTo>
                <a:cubicBezTo>
                  <a:pt x="273261" y="59383"/>
                  <a:pt x="272500" y="58622"/>
                  <a:pt x="272500" y="56623"/>
                </a:cubicBezTo>
                <a:lnTo>
                  <a:pt x="271454" y="3054"/>
                </a:lnTo>
                <a:cubicBezTo>
                  <a:pt x="271239" y="1598"/>
                  <a:pt x="272244" y="244"/>
                  <a:pt x="273699" y="29"/>
                </a:cubicBezTo>
                <a:cubicBezTo>
                  <a:pt x="273900" y="-1"/>
                  <a:pt x="274104" y="-8"/>
                  <a:pt x="274307" y="9"/>
                </a:cubicBezTo>
                <a:lnTo>
                  <a:pt x="283058" y="9"/>
                </a:lnTo>
                <a:cubicBezTo>
                  <a:pt x="284865" y="9"/>
                  <a:pt x="285625" y="1056"/>
                  <a:pt x="285625" y="2864"/>
                </a:cubicBezTo>
                <a:close/>
              </a:path>
            </a:pathLst>
          </a:custGeom>
          <a:solidFill>
            <a:schemeClr val="tx2"/>
          </a:solidFill>
          <a:ln w="9511" cap="flat">
            <a:noFill/>
            <a:prstDash val="solid"/>
            <a:miter/>
          </a:ln>
        </p:spPr>
        <p:txBody>
          <a:bodyPr rtlCol="0" anchor="ctr"/>
          <a:lstStyle/>
          <a:p>
            <a:endParaRPr lang="en-EG"/>
          </a:p>
        </p:txBody>
      </p:sp>
      <p:sp>
        <p:nvSpPr>
          <p:cNvPr id="5" name="Freeform 4">
            <a:extLst>
              <a:ext uri="{FF2B5EF4-FFF2-40B4-BE49-F238E27FC236}">
                <a16:creationId xmlns:a16="http://schemas.microsoft.com/office/drawing/2014/main" id="{B7796655-8CF2-1745-AF56-6324AB82418F}"/>
              </a:ext>
            </a:extLst>
          </p:cNvPr>
          <p:cNvSpPr>
            <a:spLocks noChangeAspect="1"/>
          </p:cNvSpPr>
          <p:nvPr/>
        </p:nvSpPr>
        <p:spPr>
          <a:xfrm>
            <a:off x="9251587" y="4170664"/>
            <a:ext cx="251788" cy="164383"/>
          </a:xfrm>
          <a:custGeom>
            <a:avLst/>
            <a:gdLst>
              <a:gd name="connsiteX0" fmla="*/ 147515 w 189172"/>
              <a:gd name="connsiteY0" fmla="*/ 0 h 123504"/>
              <a:gd name="connsiteX1" fmla="*/ 41563 w 189172"/>
              <a:gd name="connsiteY1" fmla="*/ 0 h 123504"/>
              <a:gd name="connsiteX2" fmla="*/ 0 w 189172"/>
              <a:gd name="connsiteY2" fmla="*/ 41676 h 123504"/>
              <a:gd name="connsiteX3" fmla="*/ 0 w 189172"/>
              <a:gd name="connsiteY3" fmla="*/ 81829 h 123504"/>
              <a:gd name="connsiteX4" fmla="*/ 41563 w 189172"/>
              <a:gd name="connsiteY4" fmla="*/ 123505 h 123504"/>
              <a:gd name="connsiteX5" fmla="*/ 147515 w 189172"/>
              <a:gd name="connsiteY5" fmla="*/ 123505 h 123504"/>
              <a:gd name="connsiteX6" fmla="*/ 189173 w 189172"/>
              <a:gd name="connsiteY6" fmla="*/ 82019 h 123504"/>
              <a:gd name="connsiteX7" fmla="*/ 189173 w 189172"/>
              <a:gd name="connsiteY7" fmla="*/ 81829 h 123504"/>
              <a:gd name="connsiteX8" fmla="*/ 189173 w 189172"/>
              <a:gd name="connsiteY8" fmla="*/ 41676 h 123504"/>
              <a:gd name="connsiteX9" fmla="*/ 147705 w 189172"/>
              <a:gd name="connsiteY9" fmla="*/ 0 h 123504"/>
              <a:gd name="connsiteX10" fmla="*/ 147515 w 189172"/>
              <a:gd name="connsiteY10" fmla="*/ 0 h 123504"/>
              <a:gd name="connsiteX11" fmla="*/ 91400 w 189172"/>
              <a:gd name="connsiteY11" fmla="*/ 71743 h 123504"/>
              <a:gd name="connsiteX12" fmla="*/ 83886 w 189172"/>
              <a:gd name="connsiteY12" fmla="*/ 61752 h 123504"/>
              <a:gd name="connsiteX13" fmla="*/ 91400 w 189172"/>
              <a:gd name="connsiteY13" fmla="*/ 52237 h 123504"/>
              <a:gd name="connsiteX14" fmla="*/ 97772 w 189172"/>
              <a:gd name="connsiteY14" fmla="*/ 51762 h 123504"/>
              <a:gd name="connsiteX15" fmla="*/ 105000 w 189172"/>
              <a:gd name="connsiteY15" fmla="*/ 61277 h 123504"/>
              <a:gd name="connsiteX16" fmla="*/ 97772 w 189172"/>
              <a:gd name="connsiteY16" fmla="*/ 71267 h 123504"/>
              <a:gd name="connsiteX17" fmla="*/ 6563 w 189172"/>
              <a:gd name="connsiteY17" fmla="*/ 81829 h 123504"/>
              <a:gd name="connsiteX18" fmla="*/ 6563 w 189172"/>
              <a:gd name="connsiteY18" fmla="*/ 41676 h 123504"/>
              <a:gd name="connsiteX19" fmla="*/ 20163 w 189172"/>
              <a:gd name="connsiteY19" fmla="*/ 13892 h 123504"/>
              <a:gd name="connsiteX20" fmla="*/ 20163 w 189172"/>
              <a:gd name="connsiteY20" fmla="*/ 109613 h 123504"/>
              <a:gd name="connsiteX21" fmla="*/ 6563 w 189172"/>
              <a:gd name="connsiteY21" fmla="*/ 81829 h 123504"/>
              <a:gd name="connsiteX22" fmla="*/ 26630 w 189172"/>
              <a:gd name="connsiteY22" fmla="*/ 113704 h 123504"/>
              <a:gd name="connsiteX23" fmla="*/ 26630 w 189172"/>
              <a:gd name="connsiteY23" fmla="*/ 74883 h 123504"/>
              <a:gd name="connsiteX24" fmla="*/ 37663 w 189172"/>
              <a:gd name="connsiteY24" fmla="*/ 60991 h 123504"/>
              <a:gd name="connsiteX25" fmla="*/ 26630 w 189172"/>
              <a:gd name="connsiteY25" fmla="*/ 46814 h 123504"/>
              <a:gd name="connsiteX26" fmla="*/ 26630 w 189172"/>
              <a:gd name="connsiteY26" fmla="*/ 9801 h 123504"/>
              <a:gd name="connsiteX27" fmla="*/ 41468 w 189172"/>
              <a:gd name="connsiteY27" fmla="*/ 6470 h 123504"/>
              <a:gd name="connsiteX28" fmla="*/ 91400 w 189172"/>
              <a:gd name="connsiteY28" fmla="*/ 6470 h 123504"/>
              <a:gd name="connsiteX29" fmla="*/ 91400 w 189172"/>
              <a:gd name="connsiteY29" fmla="*/ 44530 h 123504"/>
              <a:gd name="connsiteX30" fmla="*/ 77765 w 189172"/>
              <a:gd name="connsiteY30" fmla="*/ 64382 h 123504"/>
              <a:gd name="connsiteX31" fmla="*/ 91400 w 189172"/>
              <a:gd name="connsiteY31" fmla="*/ 78023 h 123504"/>
              <a:gd name="connsiteX32" fmla="*/ 91400 w 189172"/>
              <a:gd name="connsiteY32" fmla="*/ 116083 h 123504"/>
              <a:gd name="connsiteX33" fmla="*/ 41468 w 189172"/>
              <a:gd name="connsiteY33" fmla="*/ 116083 h 123504"/>
              <a:gd name="connsiteX34" fmla="*/ 26630 w 189172"/>
              <a:gd name="connsiteY34" fmla="*/ 112753 h 123504"/>
              <a:gd name="connsiteX35" fmla="*/ 97772 w 189172"/>
              <a:gd name="connsiteY35" fmla="*/ 117034 h 123504"/>
              <a:gd name="connsiteX36" fmla="*/ 97772 w 189172"/>
              <a:gd name="connsiteY36" fmla="*/ 78974 h 123504"/>
              <a:gd name="connsiteX37" fmla="*/ 111407 w 189172"/>
              <a:gd name="connsiteY37" fmla="*/ 59123 h 123504"/>
              <a:gd name="connsiteX38" fmla="*/ 97772 w 189172"/>
              <a:gd name="connsiteY38" fmla="*/ 45482 h 123504"/>
              <a:gd name="connsiteX39" fmla="*/ 97772 w 189172"/>
              <a:gd name="connsiteY39" fmla="*/ 7422 h 123504"/>
              <a:gd name="connsiteX40" fmla="*/ 147419 w 189172"/>
              <a:gd name="connsiteY40" fmla="*/ 7422 h 123504"/>
              <a:gd name="connsiteX41" fmla="*/ 162352 w 189172"/>
              <a:gd name="connsiteY41" fmla="*/ 10752 h 123504"/>
              <a:gd name="connsiteX42" fmla="*/ 162352 w 189172"/>
              <a:gd name="connsiteY42" fmla="*/ 47765 h 123504"/>
              <a:gd name="connsiteX43" fmla="*/ 151319 w 189172"/>
              <a:gd name="connsiteY43" fmla="*/ 61943 h 123504"/>
              <a:gd name="connsiteX44" fmla="*/ 162352 w 189172"/>
              <a:gd name="connsiteY44" fmla="*/ 75834 h 123504"/>
              <a:gd name="connsiteX45" fmla="*/ 162352 w 189172"/>
              <a:gd name="connsiteY45" fmla="*/ 114656 h 123504"/>
              <a:gd name="connsiteX46" fmla="*/ 147419 w 189172"/>
              <a:gd name="connsiteY46" fmla="*/ 117986 h 123504"/>
              <a:gd name="connsiteX47" fmla="*/ 182610 w 189172"/>
              <a:gd name="connsiteY47" fmla="*/ 81829 h 123504"/>
              <a:gd name="connsiteX48" fmla="*/ 169009 w 189172"/>
              <a:gd name="connsiteY48" fmla="*/ 109613 h 123504"/>
              <a:gd name="connsiteX49" fmla="*/ 169009 w 189172"/>
              <a:gd name="connsiteY49" fmla="*/ 13892 h 123504"/>
              <a:gd name="connsiteX50" fmla="*/ 182609 w 189172"/>
              <a:gd name="connsiteY50" fmla="*/ 41676 h 123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89172" h="123504">
                <a:moveTo>
                  <a:pt x="147515" y="0"/>
                </a:moveTo>
                <a:lnTo>
                  <a:pt x="41563" y="0"/>
                </a:lnTo>
                <a:cubicBezTo>
                  <a:pt x="18593" y="53"/>
                  <a:pt x="0" y="18696"/>
                  <a:pt x="0" y="41676"/>
                </a:cubicBezTo>
                <a:lnTo>
                  <a:pt x="0" y="81829"/>
                </a:lnTo>
                <a:cubicBezTo>
                  <a:pt x="0" y="104809"/>
                  <a:pt x="18593" y="123452"/>
                  <a:pt x="41563" y="123505"/>
                </a:cubicBezTo>
                <a:lnTo>
                  <a:pt x="147515" y="123505"/>
                </a:lnTo>
                <a:cubicBezTo>
                  <a:pt x="170469" y="123557"/>
                  <a:pt x="189120" y="104984"/>
                  <a:pt x="189173" y="82019"/>
                </a:cubicBezTo>
                <a:cubicBezTo>
                  <a:pt x="189173" y="81956"/>
                  <a:pt x="189173" y="81892"/>
                  <a:pt x="189173" y="81829"/>
                </a:cubicBezTo>
                <a:lnTo>
                  <a:pt x="189173" y="41676"/>
                </a:lnTo>
                <a:cubicBezTo>
                  <a:pt x="189225" y="18712"/>
                  <a:pt x="170660" y="53"/>
                  <a:pt x="147705" y="0"/>
                </a:cubicBezTo>
                <a:cubicBezTo>
                  <a:pt x="147642" y="0"/>
                  <a:pt x="147578" y="0"/>
                  <a:pt x="147515" y="0"/>
                </a:cubicBezTo>
                <a:close/>
                <a:moveTo>
                  <a:pt x="91400" y="71743"/>
                </a:moveTo>
                <a:cubicBezTo>
                  <a:pt x="87001" y="70387"/>
                  <a:pt x="83970" y="66357"/>
                  <a:pt x="83886" y="61752"/>
                </a:cubicBezTo>
                <a:cubicBezTo>
                  <a:pt x="84084" y="57294"/>
                  <a:pt x="87110" y="53461"/>
                  <a:pt x="91400" y="52237"/>
                </a:cubicBezTo>
                <a:close/>
                <a:moveTo>
                  <a:pt x="97772" y="51762"/>
                </a:moveTo>
                <a:cubicBezTo>
                  <a:pt x="101985" y="53036"/>
                  <a:pt x="104901" y="56875"/>
                  <a:pt x="105000" y="61277"/>
                </a:cubicBezTo>
                <a:cubicBezTo>
                  <a:pt x="105016" y="65824"/>
                  <a:pt x="102095" y="69862"/>
                  <a:pt x="97772" y="71267"/>
                </a:cubicBezTo>
                <a:close/>
                <a:moveTo>
                  <a:pt x="6563" y="81829"/>
                </a:moveTo>
                <a:lnTo>
                  <a:pt x="6563" y="41676"/>
                </a:lnTo>
                <a:cubicBezTo>
                  <a:pt x="6596" y="30818"/>
                  <a:pt x="11610" y="20576"/>
                  <a:pt x="20163" y="13892"/>
                </a:cubicBezTo>
                <a:lnTo>
                  <a:pt x="20163" y="109613"/>
                </a:lnTo>
                <a:cubicBezTo>
                  <a:pt x="11610" y="102929"/>
                  <a:pt x="6596" y="92687"/>
                  <a:pt x="6563" y="81829"/>
                </a:cubicBezTo>
                <a:close/>
                <a:moveTo>
                  <a:pt x="26630" y="113704"/>
                </a:moveTo>
                <a:lnTo>
                  <a:pt x="26630" y="74883"/>
                </a:lnTo>
                <a:cubicBezTo>
                  <a:pt x="33108" y="73411"/>
                  <a:pt x="37694" y="67636"/>
                  <a:pt x="37663" y="60991"/>
                </a:cubicBezTo>
                <a:cubicBezTo>
                  <a:pt x="37722" y="54276"/>
                  <a:pt x="33152" y="48404"/>
                  <a:pt x="26630" y="46814"/>
                </a:cubicBezTo>
                <a:lnTo>
                  <a:pt x="26630" y="9801"/>
                </a:lnTo>
                <a:cubicBezTo>
                  <a:pt x="31282" y="7645"/>
                  <a:pt x="36341" y="6510"/>
                  <a:pt x="41468" y="6470"/>
                </a:cubicBezTo>
                <a:lnTo>
                  <a:pt x="91400" y="6470"/>
                </a:lnTo>
                <a:lnTo>
                  <a:pt x="91400" y="44530"/>
                </a:lnTo>
                <a:cubicBezTo>
                  <a:pt x="82155" y="46245"/>
                  <a:pt x="76050" y="55133"/>
                  <a:pt x="77765" y="64382"/>
                </a:cubicBezTo>
                <a:cubicBezTo>
                  <a:pt x="79049" y="71314"/>
                  <a:pt x="84470" y="76737"/>
                  <a:pt x="91400" y="78023"/>
                </a:cubicBezTo>
                <a:lnTo>
                  <a:pt x="91400" y="116083"/>
                </a:lnTo>
                <a:lnTo>
                  <a:pt x="41468" y="116083"/>
                </a:lnTo>
                <a:cubicBezTo>
                  <a:pt x="36341" y="116044"/>
                  <a:pt x="31282" y="114908"/>
                  <a:pt x="26630" y="112753"/>
                </a:cubicBezTo>
                <a:close/>
                <a:moveTo>
                  <a:pt x="97772" y="117034"/>
                </a:moveTo>
                <a:lnTo>
                  <a:pt x="97772" y="78974"/>
                </a:lnTo>
                <a:cubicBezTo>
                  <a:pt x="107017" y="77260"/>
                  <a:pt x="113122" y="68372"/>
                  <a:pt x="111407" y="59123"/>
                </a:cubicBezTo>
                <a:cubicBezTo>
                  <a:pt x="110123" y="52191"/>
                  <a:pt x="104702" y="46767"/>
                  <a:pt x="97772" y="45482"/>
                </a:cubicBezTo>
                <a:lnTo>
                  <a:pt x="97772" y="7422"/>
                </a:lnTo>
                <a:lnTo>
                  <a:pt x="147419" y="7422"/>
                </a:lnTo>
                <a:cubicBezTo>
                  <a:pt x="152582" y="7411"/>
                  <a:pt x="157683" y="8548"/>
                  <a:pt x="162352" y="10752"/>
                </a:cubicBezTo>
                <a:lnTo>
                  <a:pt x="162352" y="47765"/>
                </a:lnTo>
                <a:cubicBezTo>
                  <a:pt x="155870" y="49416"/>
                  <a:pt x="151329" y="55251"/>
                  <a:pt x="151319" y="61943"/>
                </a:cubicBezTo>
                <a:cubicBezTo>
                  <a:pt x="151358" y="68563"/>
                  <a:pt x="155914" y="74300"/>
                  <a:pt x="162352" y="75834"/>
                </a:cubicBezTo>
                <a:lnTo>
                  <a:pt x="162352" y="114656"/>
                </a:lnTo>
                <a:cubicBezTo>
                  <a:pt x="157683" y="116860"/>
                  <a:pt x="152582" y="117997"/>
                  <a:pt x="147419" y="117986"/>
                </a:cubicBezTo>
                <a:close/>
                <a:moveTo>
                  <a:pt x="182610" y="81829"/>
                </a:moveTo>
                <a:cubicBezTo>
                  <a:pt x="182619" y="92697"/>
                  <a:pt x="177597" y="102957"/>
                  <a:pt x="169009" y="109613"/>
                </a:cubicBezTo>
                <a:lnTo>
                  <a:pt x="169009" y="13892"/>
                </a:lnTo>
                <a:cubicBezTo>
                  <a:pt x="177596" y="20548"/>
                  <a:pt x="182619" y="30808"/>
                  <a:pt x="182609" y="41676"/>
                </a:cubicBezTo>
                <a:close/>
              </a:path>
            </a:pathLst>
          </a:custGeom>
          <a:solidFill>
            <a:schemeClr val="tx2"/>
          </a:solidFill>
          <a:ln w="9511" cap="flat">
            <a:noFill/>
            <a:prstDash val="solid"/>
            <a:miter/>
          </a:ln>
        </p:spPr>
        <p:txBody>
          <a:bodyPr rtlCol="0" anchor="ctr"/>
          <a:lstStyle/>
          <a:p>
            <a:endParaRPr lang="en-EG"/>
          </a:p>
        </p:txBody>
      </p:sp>
      <p:sp>
        <p:nvSpPr>
          <p:cNvPr id="13" name="Freeform 12">
            <a:extLst>
              <a:ext uri="{FF2B5EF4-FFF2-40B4-BE49-F238E27FC236}">
                <a16:creationId xmlns:a16="http://schemas.microsoft.com/office/drawing/2014/main" id="{EA58DBB6-21D0-7F4F-9188-83ACFC836ABC}"/>
              </a:ext>
            </a:extLst>
          </p:cNvPr>
          <p:cNvSpPr>
            <a:spLocks noChangeAspect="1"/>
          </p:cNvSpPr>
          <p:nvPr/>
        </p:nvSpPr>
        <p:spPr>
          <a:xfrm>
            <a:off x="9337094" y="2428868"/>
            <a:ext cx="80391" cy="240753"/>
          </a:xfrm>
          <a:custGeom>
            <a:avLst/>
            <a:gdLst>
              <a:gd name="connsiteX0" fmla="*/ 55738 w 60399"/>
              <a:gd name="connsiteY0" fmla="*/ 62705 h 180881"/>
              <a:gd name="connsiteX1" fmla="*/ 52219 w 60399"/>
              <a:gd name="connsiteY1" fmla="*/ 56805 h 180881"/>
              <a:gd name="connsiteX2" fmla="*/ 55738 w 60399"/>
              <a:gd name="connsiteY2" fmla="*/ 50906 h 180881"/>
              <a:gd name="connsiteX3" fmla="*/ 60398 w 60399"/>
              <a:gd name="connsiteY3" fmla="*/ 42914 h 180881"/>
              <a:gd name="connsiteX4" fmla="*/ 57830 w 60399"/>
              <a:gd name="connsiteY4" fmla="*/ 38822 h 180881"/>
              <a:gd name="connsiteX5" fmla="*/ 57830 w 60399"/>
              <a:gd name="connsiteY5" fmla="*/ 36729 h 180881"/>
              <a:gd name="connsiteX6" fmla="*/ 60398 w 60399"/>
              <a:gd name="connsiteY6" fmla="*/ 33874 h 180881"/>
              <a:gd name="connsiteX7" fmla="*/ 60398 w 60399"/>
              <a:gd name="connsiteY7" fmla="*/ 27785 h 180881"/>
              <a:gd name="connsiteX8" fmla="*/ 54026 w 60399"/>
              <a:gd name="connsiteY8" fmla="*/ 18270 h 180881"/>
              <a:gd name="connsiteX9" fmla="*/ 44515 w 60399"/>
              <a:gd name="connsiteY9" fmla="*/ 15510 h 180881"/>
              <a:gd name="connsiteX10" fmla="*/ 40616 w 60399"/>
              <a:gd name="connsiteY10" fmla="*/ 10848 h 180881"/>
              <a:gd name="connsiteX11" fmla="*/ 40615 w 60399"/>
              <a:gd name="connsiteY11" fmla="*/ 5995 h 180881"/>
              <a:gd name="connsiteX12" fmla="*/ 35010 w 60399"/>
              <a:gd name="connsiteY12" fmla="*/ 1 h 180881"/>
              <a:gd name="connsiteX13" fmla="*/ 35003 w 60399"/>
              <a:gd name="connsiteY13" fmla="*/ 1 h 180881"/>
              <a:gd name="connsiteX14" fmla="*/ 25493 w 60399"/>
              <a:gd name="connsiteY14" fmla="*/ 1 h 180881"/>
              <a:gd name="connsiteX15" fmla="*/ 19594 w 60399"/>
              <a:gd name="connsiteY15" fmla="*/ 5706 h 180881"/>
              <a:gd name="connsiteX16" fmla="*/ 19596 w 60399"/>
              <a:gd name="connsiteY16" fmla="*/ 5995 h 180881"/>
              <a:gd name="connsiteX17" fmla="*/ 19596 w 60399"/>
              <a:gd name="connsiteY17" fmla="*/ 10848 h 180881"/>
              <a:gd name="connsiteX18" fmla="*/ 15982 w 60399"/>
              <a:gd name="connsiteY18" fmla="*/ 15510 h 180881"/>
              <a:gd name="connsiteX19" fmla="*/ 6471 w 60399"/>
              <a:gd name="connsiteY19" fmla="*/ 18270 h 180881"/>
              <a:gd name="connsiteX20" fmla="*/ 1811 w 60399"/>
              <a:gd name="connsiteY20" fmla="*/ 22171 h 180881"/>
              <a:gd name="connsiteX21" fmla="*/ 4 w 60399"/>
              <a:gd name="connsiteY21" fmla="*/ 27594 h 180881"/>
              <a:gd name="connsiteX22" fmla="*/ 4 w 60399"/>
              <a:gd name="connsiteY22" fmla="*/ 33494 h 180881"/>
              <a:gd name="connsiteX23" fmla="*/ 2572 w 60399"/>
              <a:gd name="connsiteY23" fmla="*/ 36348 h 180881"/>
              <a:gd name="connsiteX24" fmla="*/ 2571 w 60399"/>
              <a:gd name="connsiteY24" fmla="*/ 38441 h 180881"/>
              <a:gd name="connsiteX25" fmla="*/ 3 w 60399"/>
              <a:gd name="connsiteY25" fmla="*/ 42533 h 180881"/>
              <a:gd name="connsiteX26" fmla="*/ 4664 w 60399"/>
              <a:gd name="connsiteY26" fmla="*/ 50525 h 180881"/>
              <a:gd name="connsiteX27" fmla="*/ 8183 w 60399"/>
              <a:gd name="connsiteY27" fmla="*/ 56425 h 180881"/>
              <a:gd name="connsiteX28" fmla="*/ 4664 w 60399"/>
              <a:gd name="connsiteY28" fmla="*/ 62324 h 180881"/>
              <a:gd name="connsiteX29" fmla="*/ 3 w 60399"/>
              <a:gd name="connsiteY29" fmla="*/ 70031 h 180881"/>
              <a:gd name="connsiteX30" fmla="*/ 4 w 60399"/>
              <a:gd name="connsiteY30" fmla="*/ 162897 h 180881"/>
              <a:gd name="connsiteX31" fmla="*/ 17980 w 60399"/>
              <a:gd name="connsiteY31" fmla="*/ 180881 h 180881"/>
              <a:gd name="connsiteX32" fmla="*/ 42137 w 60399"/>
              <a:gd name="connsiteY32" fmla="*/ 180881 h 180881"/>
              <a:gd name="connsiteX33" fmla="*/ 60398 w 60399"/>
              <a:gd name="connsiteY33" fmla="*/ 162994 h 180881"/>
              <a:gd name="connsiteX34" fmla="*/ 60398 w 60399"/>
              <a:gd name="connsiteY34" fmla="*/ 162897 h 180881"/>
              <a:gd name="connsiteX35" fmla="*/ 60398 w 60399"/>
              <a:gd name="connsiteY35" fmla="*/ 70031 h 180881"/>
              <a:gd name="connsiteX36" fmla="*/ 55738 w 60399"/>
              <a:gd name="connsiteY36" fmla="*/ 62324 h 180881"/>
              <a:gd name="connsiteX37" fmla="*/ 11036 w 60399"/>
              <a:gd name="connsiteY37" fmla="*/ 23122 h 180881"/>
              <a:gd name="connsiteX38" fmla="*/ 12558 w 60399"/>
              <a:gd name="connsiteY38" fmla="*/ 24645 h 180881"/>
              <a:gd name="connsiteX39" fmla="*/ 11036 w 60399"/>
              <a:gd name="connsiteY39" fmla="*/ 26453 h 180881"/>
              <a:gd name="connsiteX40" fmla="*/ 8475 w 60399"/>
              <a:gd name="connsiteY40" fmla="*/ 28632 h 180881"/>
              <a:gd name="connsiteX41" fmla="*/ 8468 w 60399"/>
              <a:gd name="connsiteY41" fmla="*/ 28736 h 180881"/>
              <a:gd name="connsiteX42" fmla="*/ 8469 w 60399"/>
              <a:gd name="connsiteY42" fmla="*/ 31115 h 180881"/>
              <a:gd name="connsiteX43" fmla="*/ 6947 w 60399"/>
              <a:gd name="connsiteY43" fmla="*/ 32923 h 180881"/>
              <a:gd name="connsiteX44" fmla="*/ 5140 w 60399"/>
              <a:gd name="connsiteY44" fmla="*/ 31311 h 180881"/>
              <a:gd name="connsiteX45" fmla="*/ 5140 w 60399"/>
              <a:gd name="connsiteY45" fmla="*/ 31115 h 180881"/>
              <a:gd name="connsiteX46" fmla="*/ 5140 w 60399"/>
              <a:gd name="connsiteY46" fmla="*/ 28736 h 180881"/>
              <a:gd name="connsiteX47" fmla="*/ 10937 w 60399"/>
              <a:gd name="connsiteY47" fmla="*/ 23120 h 180881"/>
              <a:gd name="connsiteX48" fmla="*/ 11036 w 60399"/>
              <a:gd name="connsiteY48" fmla="*/ 23122 h 180881"/>
              <a:gd name="connsiteX49" fmla="*/ 11797 w 60399"/>
              <a:gd name="connsiteY49" fmla="*/ 103619 h 180881"/>
              <a:gd name="connsiteX50" fmla="*/ 13414 w 60399"/>
              <a:gd name="connsiteY50" fmla="*/ 104666 h 180881"/>
              <a:gd name="connsiteX51" fmla="*/ 11797 w 60399"/>
              <a:gd name="connsiteY51" fmla="*/ 105712 h 180881"/>
              <a:gd name="connsiteX52" fmla="*/ 9229 w 60399"/>
              <a:gd name="connsiteY52" fmla="*/ 107235 h 180881"/>
              <a:gd name="connsiteX53" fmla="*/ 9229 w 60399"/>
              <a:gd name="connsiteY53" fmla="*/ 164800 h 180881"/>
              <a:gd name="connsiteX54" fmla="*/ 7708 w 60399"/>
              <a:gd name="connsiteY54" fmla="*/ 165847 h 180881"/>
              <a:gd name="connsiteX55" fmla="*/ 5901 w 60399"/>
              <a:gd name="connsiteY55" fmla="*/ 164800 h 180881"/>
              <a:gd name="connsiteX56" fmla="*/ 5901 w 60399"/>
              <a:gd name="connsiteY56" fmla="*/ 107235 h 180881"/>
              <a:gd name="connsiteX57" fmla="*/ 11797 w 60399"/>
              <a:gd name="connsiteY57" fmla="*/ 103619 h 180881"/>
              <a:gd name="connsiteX58" fmla="*/ 48034 w 60399"/>
              <a:gd name="connsiteY58" fmla="*/ 22837 h 180881"/>
              <a:gd name="connsiteX59" fmla="*/ 46513 w 60399"/>
              <a:gd name="connsiteY59" fmla="*/ 24645 h 180881"/>
              <a:gd name="connsiteX60" fmla="*/ 48034 w 60399"/>
              <a:gd name="connsiteY60" fmla="*/ 26167 h 180881"/>
              <a:gd name="connsiteX61" fmla="*/ 50602 w 60399"/>
              <a:gd name="connsiteY61" fmla="*/ 28339 h 180881"/>
              <a:gd name="connsiteX62" fmla="*/ 50602 w 60399"/>
              <a:gd name="connsiteY62" fmla="*/ 28736 h 180881"/>
              <a:gd name="connsiteX63" fmla="*/ 50602 w 60399"/>
              <a:gd name="connsiteY63" fmla="*/ 30829 h 180881"/>
              <a:gd name="connsiteX64" fmla="*/ 52409 w 60399"/>
              <a:gd name="connsiteY64" fmla="*/ 32637 h 180881"/>
              <a:gd name="connsiteX65" fmla="*/ 54027 w 60399"/>
              <a:gd name="connsiteY65" fmla="*/ 30835 h 180881"/>
              <a:gd name="connsiteX66" fmla="*/ 54026 w 60399"/>
              <a:gd name="connsiteY66" fmla="*/ 30830 h 180881"/>
              <a:gd name="connsiteX67" fmla="*/ 54026 w 60399"/>
              <a:gd name="connsiteY67" fmla="*/ 28736 h 180881"/>
              <a:gd name="connsiteX68" fmla="*/ 48323 w 60399"/>
              <a:gd name="connsiteY68" fmla="*/ 22835 h 180881"/>
              <a:gd name="connsiteX69" fmla="*/ 48034 w 60399"/>
              <a:gd name="connsiteY69" fmla="*/ 22837 h 180881"/>
              <a:gd name="connsiteX70" fmla="*/ 48034 w 60399"/>
              <a:gd name="connsiteY70" fmla="*/ 103619 h 180881"/>
              <a:gd name="connsiteX71" fmla="*/ 46513 w 60399"/>
              <a:gd name="connsiteY71" fmla="*/ 104666 h 180881"/>
              <a:gd name="connsiteX72" fmla="*/ 48034 w 60399"/>
              <a:gd name="connsiteY72" fmla="*/ 105712 h 180881"/>
              <a:gd name="connsiteX73" fmla="*/ 50602 w 60399"/>
              <a:gd name="connsiteY73" fmla="*/ 107235 h 180881"/>
              <a:gd name="connsiteX74" fmla="*/ 50602 w 60399"/>
              <a:gd name="connsiteY74" fmla="*/ 164800 h 180881"/>
              <a:gd name="connsiteX75" fmla="*/ 52409 w 60399"/>
              <a:gd name="connsiteY75" fmla="*/ 165847 h 180881"/>
              <a:gd name="connsiteX76" fmla="*/ 54026 w 60399"/>
              <a:gd name="connsiteY76" fmla="*/ 164800 h 180881"/>
              <a:gd name="connsiteX77" fmla="*/ 54026 w 60399"/>
              <a:gd name="connsiteY77" fmla="*/ 107235 h 180881"/>
              <a:gd name="connsiteX78" fmla="*/ 48034 w 60399"/>
              <a:gd name="connsiteY78" fmla="*/ 103619 h 180881"/>
              <a:gd name="connsiteX79" fmla="*/ 54501 w 60399"/>
              <a:gd name="connsiteY79" fmla="*/ 37014 h 180881"/>
              <a:gd name="connsiteX80" fmla="*/ 54501 w 60399"/>
              <a:gd name="connsiteY80" fmla="*/ 38537 h 180881"/>
              <a:gd name="connsiteX81" fmla="*/ 5901 w 60399"/>
              <a:gd name="connsiteY81" fmla="*/ 38537 h 180881"/>
              <a:gd name="connsiteX82" fmla="*/ 5901 w 60399"/>
              <a:gd name="connsiteY82" fmla="*/ 37014 h 180881"/>
              <a:gd name="connsiteX83" fmla="*/ 25969 w 60399"/>
              <a:gd name="connsiteY83" fmla="*/ 3807 h 180881"/>
              <a:gd name="connsiteX84" fmla="*/ 35479 w 60399"/>
              <a:gd name="connsiteY84" fmla="*/ 3807 h 180881"/>
              <a:gd name="connsiteX85" fmla="*/ 38048 w 60399"/>
              <a:gd name="connsiteY85" fmla="*/ 6471 h 180881"/>
              <a:gd name="connsiteX86" fmla="*/ 23400 w 60399"/>
              <a:gd name="connsiteY86" fmla="*/ 6471 h 180881"/>
              <a:gd name="connsiteX87" fmla="*/ 25674 w 60399"/>
              <a:gd name="connsiteY87" fmla="*/ 3812 h 180881"/>
              <a:gd name="connsiteX88" fmla="*/ 25969 w 60399"/>
              <a:gd name="connsiteY88" fmla="*/ 3807 h 180881"/>
              <a:gd name="connsiteX89" fmla="*/ 3618 w 60399"/>
              <a:gd name="connsiteY89" fmla="*/ 28070 h 180881"/>
              <a:gd name="connsiteX90" fmla="*/ 4664 w 60399"/>
              <a:gd name="connsiteY90" fmla="*/ 24454 h 180881"/>
              <a:gd name="connsiteX91" fmla="*/ 7708 w 60399"/>
              <a:gd name="connsiteY91" fmla="*/ 21885 h 180881"/>
              <a:gd name="connsiteX92" fmla="*/ 17219 w 60399"/>
              <a:gd name="connsiteY92" fmla="*/ 19316 h 180881"/>
              <a:gd name="connsiteX93" fmla="*/ 23591 w 60399"/>
              <a:gd name="connsiteY93" fmla="*/ 11324 h 180881"/>
              <a:gd name="connsiteX94" fmla="*/ 23591 w 60399"/>
              <a:gd name="connsiteY94" fmla="*/ 9801 h 180881"/>
              <a:gd name="connsiteX95" fmla="*/ 37762 w 60399"/>
              <a:gd name="connsiteY95" fmla="*/ 9801 h 180881"/>
              <a:gd name="connsiteX96" fmla="*/ 37762 w 60399"/>
              <a:gd name="connsiteY96" fmla="*/ 11324 h 180881"/>
              <a:gd name="connsiteX97" fmla="*/ 44229 w 60399"/>
              <a:gd name="connsiteY97" fmla="*/ 19316 h 180881"/>
              <a:gd name="connsiteX98" fmla="*/ 53170 w 60399"/>
              <a:gd name="connsiteY98" fmla="*/ 21885 h 180881"/>
              <a:gd name="connsiteX99" fmla="*/ 57545 w 60399"/>
              <a:gd name="connsiteY99" fmla="*/ 28070 h 180881"/>
              <a:gd name="connsiteX100" fmla="*/ 57545 w 60399"/>
              <a:gd name="connsiteY100" fmla="*/ 33494 h 180881"/>
              <a:gd name="connsiteX101" fmla="*/ 3808 w 60399"/>
              <a:gd name="connsiteY101" fmla="*/ 33494 h 180881"/>
              <a:gd name="connsiteX102" fmla="*/ 57355 w 60399"/>
              <a:gd name="connsiteY102" fmla="*/ 163564 h 180881"/>
              <a:gd name="connsiteX103" fmla="*/ 42519 w 60399"/>
              <a:gd name="connsiteY103" fmla="*/ 178218 h 180881"/>
              <a:gd name="connsiteX104" fmla="*/ 42423 w 60399"/>
              <a:gd name="connsiteY104" fmla="*/ 178217 h 180881"/>
              <a:gd name="connsiteX105" fmla="*/ 18265 w 60399"/>
              <a:gd name="connsiteY105" fmla="*/ 178216 h 180881"/>
              <a:gd name="connsiteX106" fmla="*/ 3618 w 60399"/>
              <a:gd name="connsiteY106" fmla="*/ 163563 h 180881"/>
              <a:gd name="connsiteX107" fmla="*/ 3618 w 60399"/>
              <a:gd name="connsiteY107" fmla="*/ 70697 h 180881"/>
              <a:gd name="connsiteX108" fmla="*/ 6471 w 60399"/>
              <a:gd name="connsiteY108" fmla="*/ 65845 h 180881"/>
              <a:gd name="connsiteX109" fmla="*/ 10408 w 60399"/>
              <a:gd name="connsiteY109" fmla="*/ 52276 h 180881"/>
              <a:gd name="connsiteX110" fmla="*/ 6471 w 60399"/>
              <a:gd name="connsiteY110" fmla="*/ 48337 h 180881"/>
              <a:gd name="connsiteX111" fmla="*/ 3618 w 60399"/>
              <a:gd name="connsiteY111" fmla="*/ 43199 h 180881"/>
              <a:gd name="connsiteX112" fmla="*/ 4851 w 60399"/>
              <a:gd name="connsiteY112" fmla="*/ 41958 h 180881"/>
              <a:gd name="connsiteX113" fmla="*/ 4950 w 60399"/>
              <a:gd name="connsiteY113" fmla="*/ 41962 h 180881"/>
              <a:gd name="connsiteX114" fmla="*/ 55738 w 60399"/>
              <a:gd name="connsiteY114" fmla="*/ 41962 h 180881"/>
              <a:gd name="connsiteX115" fmla="*/ 57259 w 60399"/>
              <a:gd name="connsiteY115" fmla="*/ 43199 h 180881"/>
              <a:gd name="connsiteX116" fmla="*/ 54216 w 60399"/>
              <a:gd name="connsiteY116" fmla="*/ 48337 h 180881"/>
              <a:gd name="connsiteX117" fmla="*/ 50279 w 60399"/>
              <a:gd name="connsiteY117" fmla="*/ 61906 h 180881"/>
              <a:gd name="connsiteX118" fmla="*/ 54216 w 60399"/>
              <a:gd name="connsiteY118" fmla="*/ 65845 h 180881"/>
              <a:gd name="connsiteX119" fmla="*/ 57259 w 60399"/>
              <a:gd name="connsiteY119" fmla="*/ 70697 h 180881"/>
              <a:gd name="connsiteX120" fmla="*/ 57259 w 60399"/>
              <a:gd name="connsiteY120" fmla="*/ 163564 h 18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0399" h="180881">
                <a:moveTo>
                  <a:pt x="55738" y="62705"/>
                </a:moveTo>
                <a:cubicBezTo>
                  <a:pt x="53578" y="61526"/>
                  <a:pt x="52230" y="59266"/>
                  <a:pt x="52219" y="56805"/>
                </a:cubicBezTo>
                <a:cubicBezTo>
                  <a:pt x="52165" y="54327"/>
                  <a:pt x="53532" y="52036"/>
                  <a:pt x="55738" y="50906"/>
                </a:cubicBezTo>
                <a:cubicBezTo>
                  <a:pt x="58569" y="49228"/>
                  <a:pt x="60331" y="46205"/>
                  <a:pt x="60398" y="42914"/>
                </a:cubicBezTo>
                <a:cubicBezTo>
                  <a:pt x="60392" y="41171"/>
                  <a:pt x="59396" y="39584"/>
                  <a:pt x="57830" y="38822"/>
                </a:cubicBezTo>
                <a:lnTo>
                  <a:pt x="57830" y="36729"/>
                </a:lnTo>
                <a:cubicBezTo>
                  <a:pt x="59219" y="36443"/>
                  <a:pt x="60260" y="35286"/>
                  <a:pt x="60398" y="33874"/>
                </a:cubicBezTo>
                <a:lnTo>
                  <a:pt x="60398" y="27785"/>
                </a:lnTo>
                <a:cubicBezTo>
                  <a:pt x="60454" y="23597"/>
                  <a:pt x="57919" y="19810"/>
                  <a:pt x="54026" y="18270"/>
                </a:cubicBezTo>
                <a:cubicBezTo>
                  <a:pt x="50887" y="17223"/>
                  <a:pt x="47559" y="16272"/>
                  <a:pt x="44515" y="15510"/>
                </a:cubicBezTo>
                <a:cubicBezTo>
                  <a:pt x="42320" y="15003"/>
                  <a:pt x="40728" y="13099"/>
                  <a:pt x="40616" y="10848"/>
                </a:cubicBezTo>
                <a:lnTo>
                  <a:pt x="40615" y="5995"/>
                </a:lnTo>
                <a:cubicBezTo>
                  <a:pt x="40722" y="2792"/>
                  <a:pt x="38212" y="108"/>
                  <a:pt x="35010" y="1"/>
                </a:cubicBezTo>
                <a:cubicBezTo>
                  <a:pt x="35008" y="1"/>
                  <a:pt x="35006" y="1"/>
                  <a:pt x="35003" y="1"/>
                </a:cubicBezTo>
                <a:lnTo>
                  <a:pt x="25493" y="1"/>
                </a:lnTo>
                <a:cubicBezTo>
                  <a:pt x="22289" y="-53"/>
                  <a:pt x="19648" y="2501"/>
                  <a:pt x="19594" y="5706"/>
                </a:cubicBezTo>
                <a:cubicBezTo>
                  <a:pt x="19592" y="5802"/>
                  <a:pt x="19594" y="5899"/>
                  <a:pt x="19596" y="5995"/>
                </a:cubicBezTo>
                <a:lnTo>
                  <a:pt x="19596" y="10848"/>
                </a:lnTo>
                <a:cubicBezTo>
                  <a:pt x="19617" y="13052"/>
                  <a:pt x="18121" y="14981"/>
                  <a:pt x="15982" y="15510"/>
                </a:cubicBezTo>
                <a:cubicBezTo>
                  <a:pt x="12767" y="16266"/>
                  <a:pt x="9592" y="17187"/>
                  <a:pt x="6471" y="18270"/>
                </a:cubicBezTo>
                <a:cubicBezTo>
                  <a:pt x="4498" y="18964"/>
                  <a:pt x="2842" y="20350"/>
                  <a:pt x="1811" y="22171"/>
                </a:cubicBezTo>
                <a:cubicBezTo>
                  <a:pt x="584" y="23707"/>
                  <a:pt x="-56" y="25629"/>
                  <a:pt x="4" y="27594"/>
                </a:cubicBezTo>
                <a:lnTo>
                  <a:pt x="4" y="33494"/>
                </a:lnTo>
                <a:cubicBezTo>
                  <a:pt x="76" y="34933"/>
                  <a:pt x="1149" y="36125"/>
                  <a:pt x="2572" y="36348"/>
                </a:cubicBezTo>
                <a:lnTo>
                  <a:pt x="2571" y="38441"/>
                </a:lnTo>
                <a:cubicBezTo>
                  <a:pt x="1005" y="39204"/>
                  <a:pt x="9" y="40791"/>
                  <a:pt x="3" y="42533"/>
                </a:cubicBezTo>
                <a:cubicBezTo>
                  <a:pt x="70" y="45824"/>
                  <a:pt x="1832" y="48847"/>
                  <a:pt x="4664" y="50525"/>
                </a:cubicBezTo>
                <a:cubicBezTo>
                  <a:pt x="6781" y="51747"/>
                  <a:pt x="8113" y="53980"/>
                  <a:pt x="8183" y="56425"/>
                </a:cubicBezTo>
                <a:cubicBezTo>
                  <a:pt x="8044" y="58849"/>
                  <a:pt x="6730" y="61052"/>
                  <a:pt x="4664" y="62324"/>
                </a:cubicBezTo>
                <a:cubicBezTo>
                  <a:pt x="1836" y="63866"/>
                  <a:pt x="56" y="66810"/>
                  <a:pt x="3" y="70031"/>
                </a:cubicBezTo>
                <a:lnTo>
                  <a:pt x="4" y="162897"/>
                </a:lnTo>
                <a:cubicBezTo>
                  <a:pt x="4" y="172829"/>
                  <a:pt x="8052" y="180881"/>
                  <a:pt x="17980" y="180881"/>
                </a:cubicBezTo>
                <a:lnTo>
                  <a:pt x="42137" y="180881"/>
                </a:lnTo>
                <a:cubicBezTo>
                  <a:pt x="52117" y="180986"/>
                  <a:pt x="60292" y="172978"/>
                  <a:pt x="60398" y="162994"/>
                </a:cubicBezTo>
                <a:cubicBezTo>
                  <a:pt x="60398" y="162961"/>
                  <a:pt x="60398" y="162929"/>
                  <a:pt x="60398" y="162897"/>
                </a:cubicBezTo>
                <a:lnTo>
                  <a:pt x="60398" y="70031"/>
                </a:lnTo>
                <a:cubicBezTo>
                  <a:pt x="60345" y="66810"/>
                  <a:pt x="58565" y="63866"/>
                  <a:pt x="55738" y="62324"/>
                </a:cubicBezTo>
                <a:close/>
                <a:moveTo>
                  <a:pt x="11036" y="23122"/>
                </a:moveTo>
                <a:cubicBezTo>
                  <a:pt x="11857" y="23169"/>
                  <a:pt x="12511" y="23824"/>
                  <a:pt x="12558" y="24645"/>
                </a:cubicBezTo>
                <a:cubicBezTo>
                  <a:pt x="12614" y="25557"/>
                  <a:pt x="11944" y="26353"/>
                  <a:pt x="11036" y="26453"/>
                </a:cubicBezTo>
                <a:cubicBezTo>
                  <a:pt x="9727" y="26347"/>
                  <a:pt x="8580" y="27322"/>
                  <a:pt x="8475" y="28632"/>
                </a:cubicBezTo>
                <a:cubicBezTo>
                  <a:pt x="8472" y="28667"/>
                  <a:pt x="8470" y="28701"/>
                  <a:pt x="8468" y="28736"/>
                </a:cubicBezTo>
                <a:lnTo>
                  <a:pt x="8469" y="31115"/>
                </a:lnTo>
                <a:cubicBezTo>
                  <a:pt x="8525" y="32027"/>
                  <a:pt x="7855" y="32823"/>
                  <a:pt x="6947" y="32923"/>
                </a:cubicBezTo>
                <a:cubicBezTo>
                  <a:pt x="6003" y="32977"/>
                  <a:pt x="5194" y="32255"/>
                  <a:pt x="5140" y="31311"/>
                </a:cubicBezTo>
                <a:cubicBezTo>
                  <a:pt x="5137" y="31246"/>
                  <a:pt x="5137" y="31180"/>
                  <a:pt x="5140" y="31115"/>
                </a:cubicBezTo>
                <a:lnTo>
                  <a:pt x="5140" y="28736"/>
                </a:lnTo>
                <a:cubicBezTo>
                  <a:pt x="5190" y="25584"/>
                  <a:pt x="7786" y="23069"/>
                  <a:pt x="10937" y="23120"/>
                </a:cubicBezTo>
                <a:cubicBezTo>
                  <a:pt x="10970" y="23120"/>
                  <a:pt x="11003" y="23121"/>
                  <a:pt x="11036" y="23122"/>
                </a:cubicBezTo>
                <a:close/>
                <a:moveTo>
                  <a:pt x="11797" y="103619"/>
                </a:moveTo>
                <a:cubicBezTo>
                  <a:pt x="12558" y="103619"/>
                  <a:pt x="13414" y="104095"/>
                  <a:pt x="13414" y="104666"/>
                </a:cubicBezTo>
                <a:cubicBezTo>
                  <a:pt x="13414" y="105237"/>
                  <a:pt x="12558" y="105712"/>
                  <a:pt x="11797" y="105712"/>
                </a:cubicBezTo>
                <a:cubicBezTo>
                  <a:pt x="11036" y="105712"/>
                  <a:pt x="9229" y="106474"/>
                  <a:pt x="9229" y="107235"/>
                </a:cubicBezTo>
                <a:lnTo>
                  <a:pt x="9229" y="164800"/>
                </a:lnTo>
                <a:cubicBezTo>
                  <a:pt x="9229" y="165371"/>
                  <a:pt x="8469" y="165847"/>
                  <a:pt x="7708" y="165847"/>
                </a:cubicBezTo>
                <a:cubicBezTo>
                  <a:pt x="6947" y="165847"/>
                  <a:pt x="5901" y="165371"/>
                  <a:pt x="5901" y="164800"/>
                </a:cubicBezTo>
                <a:lnTo>
                  <a:pt x="5901" y="107235"/>
                </a:lnTo>
                <a:cubicBezTo>
                  <a:pt x="5901" y="105141"/>
                  <a:pt x="8469" y="103619"/>
                  <a:pt x="11797" y="103619"/>
                </a:cubicBezTo>
                <a:close/>
                <a:moveTo>
                  <a:pt x="48034" y="22837"/>
                </a:moveTo>
                <a:cubicBezTo>
                  <a:pt x="47126" y="22937"/>
                  <a:pt x="46456" y="23732"/>
                  <a:pt x="46513" y="24645"/>
                </a:cubicBezTo>
                <a:cubicBezTo>
                  <a:pt x="46560" y="25465"/>
                  <a:pt x="47214" y="26120"/>
                  <a:pt x="48034" y="26167"/>
                </a:cubicBezTo>
                <a:cubicBezTo>
                  <a:pt x="49342" y="26058"/>
                  <a:pt x="50492" y="27030"/>
                  <a:pt x="50602" y="28339"/>
                </a:cubicBezTo>
                <a:cubicBezTo>
                  <a:pt x="50613" y="28471"/>
                  <a:pt x="50613" y="28604"/>
                  <a:pt x="50602" y="28736"/>
                </a:cubicBezTo>
                <a:lnTo>
                  <a:pt x="50602" y="30829"/>
                </a:lnTo>
                <a:cubicBezTo>
                  <a:pt x="50602" y="31828"/>
                  <a:pt x="51411" y="32637"/>
                  <a:pt x="52409" y="32637"/>
                </a:cubicBezTo>
                <a:cubicBezTo>
                  <a:pt x="53353" y="32586"/>
                  <a:pt x="54078" y="31779"/>
                  <a:pt x="54027" y="30835"/>
                </a:cubicBezTo>
                <a:cubicBezTo>
                  <a:pt x="54027" y="30833"/>
                  <a:pt x="54027" y="30831"/>
                  <a:pt x="54026" y="30830"/>
                </a:cubicBezTo>
                <a:lnTo>
                  <a:pt x="54026" y="28736"/>
                </a:lnTo>
                <a:cubicBezTo>
                  <a:pt x="54080" y="25531"/>
                  <a:pt x="51527" y="22889"/>
                  <a:pt x="48323" y="22835"/>
                </a:cubicBezTo>
                <a:cubicBezTo>
                  <a:pt x="48227" y="22833"/>
                  <a:pt x="48130" y="22834"/>
                  <a:pt x="48034" y="22837"/>
                </a:cubicBezTo>
                <a:close/>
                <a:moveTo>
                  <a:pt x="48034" y="103619"/>
                </a:moveTo>
                <a:cubicBezTo>
                  <a:pt x="47273" y="103619"/>
                  <a:pt x="46513" y="104095"/>
                  <a:pt x="46513" y="104666"/>
                </a:cubicBezTo>
                <a:cubicBezTo>
                  <a:pt x="46513" y="105237"/>
                  <a:pt x="47273" y="105712"/>
                  <a:pt x="48034" y="105712"/>
                </a:cubicBezTo>
                <a:cubicBezTo>
                  <a:pt x="48795" y="105712"/>
                  <a:pt x="50602" y="106474"/>
                  <a:pt x="50602" y="107235"/>
                </a:cubicBezTo>
                <a:lnTo>
                  <a:pt x="50602" y="164800"/>
                </a:lnTo>
                <a:cubicBezTo>
                  <a:pt x="50602" y="165371"/>
                  <a:pt x="51458" y="165847"/>
                  <a:pt x="52409" y="165847"/>
                </a:cubicBezTo>
                <a:cubicBezTo>
                  <a:pt x="53360" y="165847"/>
                  <a:pt x="54026" y="165371"/>
                  <a:pt x="54026" y="164800"/>
                </a:cubicBezTo>
                <a:lnTo>
                  <a:pt x="54026" y="107235"/>
                </a:lnTo>
                <a:cubicBezTo>
                  <a:pt x="54026" y="105141"/>
                  <a:pt x="51458" y="103619"/>
                  <a:pt x="48034" y="103619"/>
                </a:cubicBezTo>
                <a:close/>
                <a:moveTo>
                  <a:pt x="54501" y="37014"/>
                </a:moveTo>
                <a:lnTo>
                  <a:pt x="54501" y="38537"/>
                </a:lnTo>
                <a:lnTo>
                  <a:pt x="5901" y="38537"/>
                </a:lnTo>
                <a:lnTo>
                  <a:pt x="5901" y="37014"/>
                </a:lnTo>
                <a:close/>
                <a:moveTo>
                  <a:pt x="25969" y="3807"/>
                </a:moveTo>
                <a:lnTo>
                  <a:pt x="35479" y="3807"/>
                </a:lnTo>
                <a:cubicBezTo>
                  <a:pt x="36913" y="3858"/>
                  <a:pt x="38048" y="5036"/>
                  <a:pt x="38048" y="6471"/>
                </a:cubicBezTo>
                <a:lnTo>
                  <a:pt x="23400" y="6471"/>
                </a:lnTo>
                <a:cubicBezTo>
                  <a:pt x="23294" y="5109"/>
                  <a:pt x="24312" y="3919"/>
                  <a:pt x="25674" y="3812"/>
                </a:cubicBezTo>
                <a:cubicBezTo>
                  <a:pt x="25772" y="3805"/>
                  <a:pt x="25870" y="3803"/>
                  <a:pt x="25969" y="3807"/>
                </a:cubicBezTo>
                <a:close/>
                <a:moveTo>
                  <a:pt x="3618" y="28070"/>
                </a:moveTo>
                <a:cubicBezTo>
                  <a:pt x="3570" y="26784"/>
                  <a:pt x="3937" y="25516"/>
                  <a:pt x="4664" y="24454"/>
                </a:cubicBezTo>
                <a:cubicBezTo>
                  <a:pt x="5338" y="23260"/>
                  <a:pt x="6418" y="22348"/>
                  <a:pt x="7708" y="21885"/>
                </a:cubicBezTo>
                <a:cubicBezTo>
                  <a:pt x="10798" y="20756"/>
                  <a:pt x="13980" y="19897"/>
                  <a:pt x="17219" y="19316"/>
                </a:cubicBezTo>
                <a:cubicBezTo>
                  <a:pt x="20970" y="18503"/>
                  <a:pt x="23633" y="15163"/>
                  <a:pt x="23591" y="11324"/>
                </a:cubicBezTo>
                <a:lnTo>
                  <a:pt x="23591" y="9801"/>
                </a:lnTo>
                <a:lnTo>
                  <a:pt x="37762" y="9801"/>
                </a:lnTo>
                <a:lnTo>
                  <a:pt x="37762" y="11324"/>
                </a:lnTo>
                <a:cubicBezTo>
                  <a:pt x="37730" y="15193"/>
                  <a:pt x="40440" y="18543"/>
                  <a:pt x="44229" y="19316"/>
                </a:cubicBezTo>
                <a:cubicBezTo>
                  <a:pt x="47285" y="19882"/>
                  <a:pt x="50279" y="20742"/>
                  <a:pt x="53170" y="21885"/>
                </a:cubicBezTo>
                <a:cubicBezTo>
                  <a:pt x="55723" y="22900"/>
                  <a:pt x="57438" y="25324"/>
                  <a:pt x="57545" y="28070"/>
                </a:cubicBezTo>
                <a:lnTo>
                  <a:pt x="57545" y="33494"/>
                </a:lnTo>
                <a:lnTo>
                  <a:pt x="3808" y="33494"/>
                </a:lnTo>
                <a:close/>
                <a:moveTo>
                  <a:pt x="57355" y="163564"/>
                </a:moveTo>
                <a:cubicBezTo>
                  <a:pt x="57303" y="171709"/>
                  <a:pt x="50661" y="178270"/>
                  <a:pt x="42519" y="178218"/>
                </a:cubicBezTo>
                <a:cubicBezTo>
                  <a:pt x="42487" y="178217"/>
                  <a:pt x="42455" y="178217"/>
                  <a:pt x="42423" y="178217"/>
                </a:cubicBezTo>
                <a:lnTo>
                  <a:pt x="18265" y="178216"/>
                </a:lnTo>
                <a:cubicBezTo>
                  <a:pt x="10175" y="178216"/>
                  <a:pt x="3618" y="171656"/>
                  <a:pt x="3618" y="163563"/>
                </a:cubicBezTo>
                <a:lnTo>
                  <a:pt x="3618" y="70697"/>
                </a:lnTo>
                <a:cubicBezTo>
                  <a:pt x="3611" y="68679"/>
                  <a:pt x="4705" y="66819"/>
                  <a:pt x="6471" y="65845"/>
                </a:cubicBezTo>
                <a:cubicBezTo>
                  <a:pt x="11304" y="63185"/>
                  <a:pt x="13066" y="57110"/>
                  <a:pt x="10408" y="52276"/>
                </a:cubicBezTo>
                <a:cubicBezTo>
                  <a:pt x="9496" y="50616"/>
                  <a:pt x="8130" y="49250"/>
                  <a:pt x="6471" y="48337"/>
                </a:cubicBezTo>
                <a:cubicBezTo>
                  <a:pt x="4674" y="47254"/>
                  <a:pt x="3588" y="45297"/>
                  <a:pt x="3618" y="43199"/>
                </a:cubicBezTo>
                <a:cubicBezTo>
                  <a:pt x="3616" y="42516"/>
                  <a:pt x="4168" y="41961"/>
                  <a:pt x="4851" y="41958"/>
                </a:cubicBezTo>
                <a:cubicBezTo>
                  <a:pt x="4884" y="41958"/>
                  <a:pt x="4917" y="41960"/>
                  <a:pt x="4950" y="41962"/>
                </a:cubicBezTo>
                <a:lnTo>
                  <a:pt x="55738" y="41962"/>
                </a:lnTo>
                <a:cubicBezTo>
                  <a:pt x="56493" y="41905"/>
                  <a:pt x="57161" y="42448"/>
                  <a:pt x="57259" y="43199"/>
                </a:cubicBezTo>
                <a:cubicBezTo>
                  <a:pt x="57292" y="45348"/>
                  <a:pt x="56116" y="47334"/>
                  <a:pt x="54216" y="48337"/>
                </a:cubicBezTo>
                <a:cubicBezTo>
                  <a:pt x="49383" y="50996"/>
                  <a:pt x="47621" y="57071"/>
                  <a:pt x="50279" y="61906"/>
                </a:cubicBezTo>
                <a:cubicBezTo>
                  <a:pt x="51191" y="63566"/>
                  <a:pt x="52557" y="64932"/>
                  <a:pt x="54216" y="65845"/>
                </a:cubicBezTo>
                <a:cubicBezTo>
                  <a:pt x="56071" y="66750"/>
                  <a:pt x="57251" y="68632"/>
                  <a:pt x="57259" y="70697"/>
                </a:cubicBezTo>
                <a:lnTo>
                  <a:pt x="57259" y="163564"/>
                </a:lnTo>
                <a:close/>
              </a:path>
            </a:pathLst>
          </a:custGeom>
          <a:solidFill>
            <a:schemeClr val="tx2"/>
          </a:solidFill>
          <a:ln w="9511" cap="flat">
            <a:noFill/>
            <a:prstDash val="solid"/>
            <a:miter/>
          </a:ln>
        </p:spPr>
        <p:txBody>
          <a:bodyPr rtlCol="0" anchor="ctr"/>
          <a:lstStyle/>
          <a:p>
            <a:endParaRPr lang="en-EG"/>
          </a:p>
        </p:txBody>
      </p:sp>
      <p:sp>
        <p:nvSpPr>
          <p:cNvPr id="44" name="Freeform 43">
            <a:extLst>
              <a:ext uri="{FF2B5EF4-FFF2-40B4-BE49-F238E27FC236}">
                <a16:creationId xmlns:a16="http://schemas.microsoft.com/office/drawing/2014/main" id="{19C85F3A-B177-C64C-B471-085C9DD6DBD9}"/>
              </a:ext>
            </a:extLst>
          </p:cNvPr>
          <p:cNvSpPr>
            <a:spLocks noChangeAspect="1"/>
          </p:cNvSpPr>
          <p:nvPr/>
        </p:nvSpPr>
        <p:spPr>
          <a:xfrm>
            <a:off x="9239827" y="3531856"/>
            <a:ext cx="275210" cy="306479"/>
          </a:xfrm>
          <a:custGeom>
            <a:avLst/>
            <a:gdLst>
              <a:gd name="connsiteX0" fmla="*/ 103100 w 206769"/>
              <a:gd name="connsiteY0" fmla="*/ 68508 h 230262"/>
              <a:gd name="connsiteX1" fmla="*/ 68861 w 206769"/>
              <a:gd name="connsiteY1" fmla="*/ 34254 h 230262"/>
              <a:gd name="connsiteX2" fmla="*/ 103100 w 206769"/>
              <a:gd name="connsiteY2" fmla="*/ 0 h 230262"/>
              <a:gd name="connsiteX3" fmla="*/ 137339 w 206769"/>
              <a:gd name="connsiteY3" fmla="*/ 34254 h 230262"/>
              <a:gd name="connsiteX4" fmla="*/ 103100 w 206769"/>
              <a:gd name="connsiteY4" fmla="*/ 68508 h 230262"/>
              <a:gd name="connsiteX5" fmla="*/ 203631 w 206769"/>
              <a:gd name="connsiteY5" fmla="*/ 155665 h 230262"/>
              <a:gd name="connsiteX6" fmla="*/ 206770 w 206769"/>
              <a:gd name="connsiteY6" fmla="*/ 158805 h 230262"/>
              <a:gd name="connsiteX7" fmla="*/ 203631 w 206769"/>
              <a:gd name="connsiteY7" fmla="*/ 161850 h 230262"/>
              <a:gd name="connsiteX8" fmla="*/ 200587 w 206769"/>
              <a:gd name="connsiteY8" fmla="*/ 161850 h 230262"/>
              <a:gd name="connsiteX9" fmla="*/ 200587 w 206769"/>
              <a:gd name="connsiteY9" fmla="*/ 175742 h 230262"/>
              <a:gd name="connsiteX10" fmla="*/ 197166 w 206769"/>
              <a:gd name="connsiteY10" fmla="*/ 179358 h 230262"/>
              <a:gd name="connsiteX11" fmla="*/ 196973 w 206769"/>
              <a:gd name="connsiteY11" fmla="*/ 179358 h 230262"/>
              <a:gd name="connsiteX12" fmla="*/ 192884 w 206769"/>
              <a:gd name="connsiteY12" fmla="*/ 179358 h 230262"/>
              <a:gd name="connsiteX13" fmla="*/ 188988 w 206769"/>
              <a:gd name="connsiteY13" fmla="*/ 175843 h 230262"/>
              <a:gd name="connsiteX14" fmla="*/ 188984 w 206769"/>
              <a:gd name="connsiteY14" fmla="*/ 175742 h 230262"/>
              <a:gd name="connsiteX15" fmla="*/ 188984 w 206769"/>
              <a:gd name="connsiteY15" fmla="*/ 184496 h 230262"/>
              <a:gd name="connsiteX16" fmla="*/ 185372 w 206769"/>
              <a:gd name="connsiteY16" fmla="*/ 188302 h 230262"/>
              <a:gd name="connsiteX17" fmla="*/ 185370 w 206769"/>
              <a:gd name="connsiteY17" fmla="*/ 188302 h 230262"/>
              <a:gd name="connsiteX18" fmla="*/ 181280 w 206769"/>
              <a:gd name="connsiteY18" fmla="*/ 188302 h 230262"/>
              <a:gd name="connsiteX19" fmla="*/ 177666 w 206769"/>
              <a:gd name="connsiteY19" fmla="*/ 184496 h 230262"/>
              <a:gd name="connsiteX20" fmla="*/ 177666 w 206769"/>
              <a:gd name="connsiteY20" fmla="*/ 161850 h 230262"/>
              <a:gd name="connsiteX21" fmla="*/ 164636 w 206769"/>
              <a:gd name="connsiteY21" fmla="*/ 161850 h 230262"/>
              <a:gd name="connsiteX22" fmla="*/ 159690 w 206769"/>
              <a:gd name="connsiteY22" fmla="*/ 163182 h 230262"/>
              <a:gd name="connsiteX23" fmla="*/ 154840 w 206769"/>
              <a:gd name="connsiteY23" fmla="*/ 161850 h 230262"/>
              <a:gd name="connsiteX24" fmla="*/ 138291 w 206769"/>
              <a:gd name="connsiteY24" fmla="*/ 161850 h 230262"/>
              <a:gd name="connsiteX25" fmla="*/ 138291 w 206769"/>
              <a:gd name="connsiteY25" fmla="*/ 219701 h 230262"/>
              <a:gd name="connsiteX26" fmla="*/ 127829 w 206769"/>
              <a:gd name="connsiteY26" fmla="*/ 230263 h 230262"/>
              <a:gd name="connsiteX27" fmla="*/ 117272 w 206769"/>
              <a:gd name="connsiteY27" fmla="*/ 219701 h 230262"/>
              <a:gd name="connsiteX28" fmla="*/ 117272 w 206769"/>
              <a:gd name="connsiteY28" fmla="*/ 174695 h 230262"/>
              <a:gd name="connsiteX29" fmla="*/ 109282 w 206769"/>
              <a:gd name="connsiteY29" fmla="*/ 161850 h 230262"/>
              <a:gd name="connsiteX30" fmla="*/ 96443 w 206769"/>
              <a:gd name="connsiteY30" fmla="*/ 161850 h 230262"/>
              <a:gd name="connsiteX31" fmla="*/ 88168 w 206769"/>
              <a:gd name="connsiteY31" fmla="*/ 174695 h 230262"/>
              <a:gd name="connsiteX32" fmla="*/ 88168 w 206769"/>
              <a:gd name="connsiteY32" fmla="*/ 200957 h 230262"/>
              <a:gd name="connsiteX33" fmla="*/ 77801 w 206769"/>
              <a:gd name="connsiteY33" fmla="*/ 211328 h 230262"/>
              <a:gd name="connsiteX34" fmla="*/ 67434 w 206769"/>
              <a:gd name="connsiteY34" fmla="*/ 200957 h 230262"/>
              <a:gd name="connsiteX35" fmla="*/ 67434 w 206769"/>
              <a:gd name="connsiteY35" fmla="*/ 161850 h 230262"/>
              <a:gd name="connsiteX36" fmla="*/ 51171 w 206769"/>
              <a:gd name="connsiteY36" fmla="*/ 161850 h 230262"/>
              <a:gd name="connsiteX37" fmla="*/ 46320 w 206769"/>
              <a:gd name="connsiteY37" fmla="*/ 163182 h 230262"/>
              <a:gd name="connsiteX38" fmla="*/ 41470 w 206769"/>
              <a:gd name="connsiteY38" fmla="*/ 161850 h 230262"/>
              <a:gd name="connsiteX39" fmla="*/ 28535 w 206769"/>
              <a:gd name="connsiteY39" fmla="*/ 161850 h 230262"/>
              <a:gd name="connsiteX40" fmla="*/ 28535 w 206769"/>
              <a:gd name="connsiteY40" fmla="*/ 184496 h 230262"/>
              <a:gd name="connsiteX41" fmla="*/ 24923 w 206769"/>
              <a:gd name="connsiteY41" fmla="*/ 188302 h 230262"/>
              <a:gd name="connsiteX42" fmla="*/ 24921 w 206769"/>
              <a:gd name="connsiteY42" fmla="*/ 188302 h 230262"/>
              <a:gd name="connsiteX43" fmla="*/ 20831 w 206769"/>
              <a:gd name="connsiteY43" fmla="*/ 188302 h 230262"/>
              <a:gd name="connsiteX44" fmla="*/ 17027 w 206769"/>
              <a:gd name="connsiteY44" fmla="*/ 184496 h 230262"/>
              <a:gd name="connsiteX45" fmla="*/ 17027 w 206769"/>
              <a:gd name="connsiteY45" fmla="*/ 175742 h 230262"/>
              <a:gd name="connsiteX46" fmla="*/ 13605 w 206769"/>
              <a:gd name="connsiteY46" fmla="*/ 179358 h 230262"/>
              <a:gd name="connsiteX47" fmla="*/ 13412 w 206769"/>
              <a:gd name="connsiteY47" fmla="*/ 179358 h 230262"/>
              <a:gd name="connsiteX48" fmla="*/ 9323 w 206769"/>
              <a:gd name="connsiteY48" fmla="*/ 179358 h 230262"/>
              <a:gd name="connsiteX49" fmla="*/ 5427 w 206769"/>
              <a:gd name="connsiteY49" fmla="*/ 175843 h 230262"/>
              <a:gd name="connsiteX50" fmla="*/ 5423 w 206769"/>
              <a:gd name="connsiteY50" fmla="*/ 175742 h 230262"/>
              <a:gd name="connsiteX51" fmla="*/ 5423 w 206769"/>
              <a:gd name="connsiteY51" fmla="*/ 161850 h 230262"/>
              <a:gd name="connsiteX52" fmla="*/ 3140 w 206769"/>
              <a:gd name="connsiteY52" fmla="*/ 161850 h 230262"/>
              <a:gd name="connsiteX53" fmla="*/ 2 w 206769"/>
              <a:gd name="connsiteY53" fmla="*/ 158805 h 230262"/>
              <a:gd name="connsiteX54" fmla="*/ 2947 w 206769"/>
              <a:gd name="connsiteY54" fmla="*/ 155665 h 230262"/>
              <a:gd name="connsiteX55" fmla="*/ 3140 w 206769"/>
              <a:gd name="connsiteY55" fmla="*/ 155665 h 230262"/>
              <a:gd name="connsiteX56" fmla="*/ 5423 w 206769"/>
              <a:gd name="connsiteY56" fmla="*/ 155665 h 230262"/>
              <a:gd name="connsiteX57" fmla="*/ 5423 w 206769"/>
              <a:gd name="connsiteY57" fmla="*/ 141774 h 230262"/>
              <a:gd name="connsiteX58" fmla="*/ 9323 w 206769"/>
              <a:gd name="connsiteY58" fmla="*/ 137968 h 230262"/>
              <a:gd name="connsiteX59" fmla="*/ 13412 w 206769"/>
              <a:gd name="connsiteY59" fmla="*/ 137968 h 230262"/>
              <a:gd name="connsiteX60" fmla="*/ 17027 w 206769"/>
              <a:gd name="connsiteY60" fmla="*/ 141774 h 230262"/>
              <a:gd name="connsiteX61" fmla="*/ 17027 w 206769"/>
              <a:gd name="connsiteY61" fmla="*/ 133020 h 230262"/>
              <a:gd name="connsiteX62" fmla="*/ 20831 w 206769"/>
              <a:gd name="connsiteY62" fmla="*/ 129214 h 230262"/>
              <a:gd name="connsiteX63" fmla="*/ 24921 w 206769"/>
              <a:gd name="connsiteY63" fmla="*/ 129214 h 230262"/>
              <a:gd name="connsiteX64" fmla="*/ 28535 w 206769"/>
              <a:gd name="connsiteY64" fmla="*/ 133017 h 230262"/>
              <a:gd name="connsiteX65" fmla="*/ 28535 w 206769"/>
              <a:gd name="connsiteY65" fmla="*/ 133020 h 230262"/>
              <a:gd name="connsiteX66" fmla="*/ 28535 w 206769"/>
              <a:gd name="connsiteY66" fmla="*/ 155665 h 230262"/>
              <a:gd name="connsiteX67" fmla="*/ 36809 w 206769"/>
              <a:gd name="connsiteY67" fmla="*/ 155665 h 230262"/>
              <a:gd name="connsiteX68" fmla="*/ 37570 w 206769"/>
              <a:gd name="connsiteY68" fmla="*/ 148719 h 230262"/>
              <a:gd name="connsiteX69" fmla="*/ 39092 w 206769"/>
              <a:gd name="connsiteY69" fmla="*/ 142059 h 230262"/>
              <a:gd name="connsiteX70" fmla="*/ 39092 w 206769"/>
              <a:gd name="connsiteY70" fmla="*/ 121221 h 230262"/>
              <a:gd name="connsiteX71" fmla="*/ 83793 w 206769"/>
              <a:gd name="connsiteY71" fmla="*/ 76501 h 230262"/>
              <a:gd name="connsiteX72" fmla="*/ 83889 w 206769"/>
              <a:gd name="connsiteY72" fmla="*/ 76501 h 230262"/>
              <a:gd name="connsiteX73" fmla="*/ 121932 w 206769"/>
              <a:gd name="connsiteY73" fmla="*/ 76501 h 230262"/>
              <a:gd name="connsiteX74" fmla="*/ 166824 w 206769"/>
              <a:gd name="connsiteY74" fmla="*/ 121030 h 230262"/>
              <a:gd name="connsiteX75" fmla="*/ 166824 w 206769"/>
              <a:gd name="connsiteY75" fmla="*/ 121221 h 230262"/>
              <a:gd name="connsiteX76" fmla="*/ 166824 w 206769"/>
              <a:gd name="connsiteY76" fmla="*/ 142059 h 230262"/>
              <a:gd name="connsiteX77" fmla="*/ 168345 w 206769"/>
              <a:gd name="connsiteY77" fmla="*/ 148720 h 230262"/>
              <a:gd name="connsiteX78" fmla="*/ 169106 w 206769"/>
              <a:gd name="connsiteY78" fmla="*/ 155666 h 230262"/>
              <a:gd name="connsiteX79" fmla="*/ 177571 w 206769"/>
              <a:gd name="connsiteY79" fmla="*/ 155665 h 230262"/>
              <a:gd name="connsiteX80" fmla="*/ 177571 w 206769"/>
              <a:gd name="connsiteY80" fmla="*/ 133020 h 230262"/>
              <a:gd name="connsiteX81" fmla="*/ 181185 w 206769"/>
              <a:gd name="connsiteY81" fmla="*/ 129214 h 230262"/>
              <a:gd name="connsiteX82" fmla="*/ 185846 w 206769"/>
              <a:gd name="connsiteY82" fmla="*/ 129214 h 230262"/>
              <a:gd name="connsiteX83" fmla="*/ 189460 w 206769"/>
              <a:gd name="connsiteY83" fmla="*/ 133017 h 230262"/>
              <a:gd name="connsiteX84" fmla="*/ 189460 w 206769"/>
              <a:gd name="connsiteY84" fmla="*/ 133020 h 230262"/>
              <a:gd name="connsiteX85" fmla="*/ 189460 w 206769"/>
              <a:gd name="connsiteY85" fmla="*/ 141774 h 230262"/>
              <a:gd name="connsiteX86" fmla="*/ 193359 w 206769"/>
              <a:gd name="connsiteY86" fmla="*/ 137968 h 230262"/>
              <a:gd name="connsiteX87" fmla="*/ 197449 w 206769"/>
              <a:gd name="connsiteY87" fmla="*/ 137968 h 230262"/>
              <a:gd name="connsiteX88" fmla="*/ 201063 w 206769"/>
              <a:gd name="connsiteY88" fmla="*/ 141771 h 230262"/>
              <a:gd name="connsiteX89" fmla="*/ 201063 w 206769"/>
              <a:gd name="connsiteY89" fmla="*/ 141774 h 230262"/>
              <a:gd name="connsiteX90" fmla="*/ 201063 w 206769"/>
              <a:gd name="connsiteY90" fmla="*/ 155665 h 230262"/>
              <a:gd name="connsiteX91" fmla="*/ 56116 w 206769"/>
              <a:gd name="connsiteY91" fmla="*/ 155665 h 230262"/>
              <a:gd name="connsiteX92" fmla="*/ 67720 w 206769"/>
              <a:gd name="connsiteY92" fmla="*/ 155665 h 230262"/>
              <a:gd name="connsiteX93" fmla="*/ 67720 w 206769"/>
              <a:gd name="connsiteY93" fmla="*/ 113229 h 230262"/>
              <a:gd name="connsiteX94" fmla="*/ 63544 w 206769"/>
              <a:gd name="connsiteY94" fmla="*/ 109422 h 230262"/>
              <a:gd name="connsiteX95" fmla="*/ 63535 w 206769"/>
              <a:gd name="connsiteY95" fmla="*/ 109422 h 230262"/>
              <a:gd name="connsiteX96" fmla="*/ 59730 w 206769"/>
              <a:gd name="connsiteY96" fmla="*/ 113228 h 230262"/>
              <a:gd name="connsiteX97" fmla="*/ 59730 w 206769"/>
              <a:gd name="connsiteY97" fmla="*/ 144152 h 230262"/>
              <a:gd name="connsiteX98" fmla="*/ 138576 w 206769"/>
              <a:gd name="connsiteY98" fmla="*/ 155665 h 230262"/>
              <a:gd name="connsiteX99" fmla="*/ 149894 w 206769"/>
              <a:gd name="connsiteY99" fmla="*/ 155665 h 230262"/>
              <a:gd name="connsiteX100" fmla="*/ 146565 w 206769"/>
              <a:gd name="connsiteY100" fmla="*/ 144152 h 230262"/>
              <a:gd name="connsiteX101" fmla="*/ 146565 w 206769"/>
              <a:gd name="connsiteY101" fmla="*/ 113229 h 230262"/>
              <a:gd name="connsiteX102" fmla="*/ 142577 w 206769"/>
              <a:gd name="connsiteY102" fmla="*/ 109419 h 230262"/>
              <a:gd name="connsiteX103" fmla="*/ 142476 w 206769"/>
              <a:gd name="connsiteY103" fmla="*/ 109423 h 230262"/>
              <a:gd name="connsiteX104" fmla="*/ 138576 w 206769"/>
              <a:gd name="connsiteY104" fmla="*/ 113229 h 2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6769" h="230262">
                <a:moveTo>
                  <a:pt x="103100" y="68508"/>
                </a:moveTo>
                <a:cubicBezTo>
                  <a:pt x="84190" y="68508"/>
                  <a:pt x="68861" y="53172"/>
                  <a:pt x="68861" y="34254"/>
                </a:cubicBezTo>
                <a:cubicBezTo>
                  <a:pt x="68861" y="15336"/>
                  <a:pt x="84190" y="0"/>
                  <a:pt x="103100" y="0"/>
                </a:cubicBezTo>
                <a:cubicBezTo>
                  <a:pt x="122010" y="0"/>
                  <a:pt x="137339" y="15336"/>
                  <a:pt x="137339" y="34254"/>
                </a:cubicBezTo>
                <a:cubicBezTo>
                  <a:pt x="137287" y="53150"/>
                  <a:pt x="121988" y="68456"/>
                  <a:pt x="103100" y="68508"/>
                </a:cubicBezTo>
                <a:close/>
                <a:moveTo>
                  <a:pt x="203631" y="155665"/>
                </a:moveTo>
                <a:cubicBezTo>
                  <a:pt x="205364" y="155665"/>
                  <a:pt x="206770" y="157071"/>
                  <a:pt x="206770" y="158805"/>
                </a:cubicBezTo>
                <a:cubicBezTo>
                  <a:pt x="206630" y="160461"/>
                  <a:pt x="205290" y="161761"/>
                  <a:pt x="203631" y="161850"/>
                </a:cubicBezTo>
                <a:lnTo>
                  <a:pt x="200587" y="161850"/>
                </a:lnTo>
                <a:lnTo>
                  <a:pt x="200587" y="175742"/>
                </a:lnTo>
                <a:cubicBezTo>
                  <a:pt x="200641" y="177686"/>
                  <a:pt x="199109" y="179304"/>
                  <a:pt x="197166" y="179358"/>
                </a:cubicBezTo>
                <a:cubicBezTo>
                  <a:pt x="197101" y="179360"/>
                  <a:pt x="197037" y="179360"/>
                  <a:pt x="196973" y="179358"/>
                </a:cubicBezTo>
                <a:lnTo>
                  <a:pt x="192884" y="179358"/>
                </a:lnTo>
                <a:cubicBezTo>
                  <a:pt x="190838" y="179463"/>
                  <a:pt x="189093" y="177890"/>
                  <a:pt x="188988" y="175843"/>
                </a:cubicBezTo>
                <a:cubicBezTo>
                  <a:pt x="188986" y="175809"/>
                  <a:pt x="188985" y="175776"/>
                  <a:pt x="188984" y="175742"/>
                </a:cubicBezTo>
                <a:lnTo>
                  <a:pt x="188984" y="184496"/>
                </a:lnTo>
                <a:cubicBezTo>
                  <a:pt x="189038" y="186545"/>
                  <a:pt x="187420" y="188248"/>
                  <a:pt x="185372" y="188302"/>
                </a:cubicBezTo>
                <a:cubicBezTo>
                  <a:pt x="185372" y="188302"/>
                  <a:pt x="185371" y="188302"/>
                  <a:pt x="185370" y="188302"/>
                </a:cubicBezTo>
                <a:lnTo>
                  <a:pt x="181280" y="188302"/>
                </a:lnTo>
                <a:cubicBezTo>
                  <a:pt x="179254" y="188200"/>
                  <a:pt x="177664" y="186525"/>
                  <a:pt x="177666" y="184496"/>
                </a:cubicBezTo>
                <a:lnTo>
                  <a:pt x="177666" y="161850"/>
                </a:lnTo>
                <a:lnTo>
                  <a:pt x="164636" y="161850"/>
                </a:lnTo>
                <a:cubicBezTo>
                  <a:pt x="163098" y="162632"/>
                  <a:pt x="161413" y="163086"/>
                  <a:pt x="159690" y="163182"/>
                </a:cubicBezTo>
                <a:cubicBezTo>
                  <a:pt x="157983" y="163182"/>
                  <a:pt x="156308" y="162722"/>
                  <a:pt x="154840" y="161850"/>
                </a:cubicBezTo>
                <a:lnTo>
                  <a:pt x="138291" y="161850"/>
                </a:lnTo>
                <a:lnTo>
                  <a:pt x="138291" y="219701"/>
                </a:lnTo>
                <a:cubicBezTo>
                  <a:pt x="138291" y="225497"/>
                  <a:pt x="133622" y="230211"/>
                  <a:pt x="127829" y="230263"/>
                </a:cubicBezTo>
                <a:cubicBezTo>
                  <a:pt x="122041" y="230161"/>
                  <a:pt x="117374" y="225492"/>
                  <a:pt x="117272" y="219701"/>
                </a:cubicBezTo>
                <a:lnTo>
                  <a:pt x="117272" y="174695"/>
                </a:lnTo>
                <a:cubicBezTo>
                  <a:pt x="117329" y="169224"/>
                  <a:pt x="114213" y="164216"/>
                  <a:pt x="109282" y="161850"/>
                </a:cubicBezTo>
                <a:lnTo>
                  <a:pt x="96443" y="161850"/>
                </a:lnTo>
                <a:cubicBezTo>
                  <a:pt x="91448" y="164187"/>
                  <a:pt x="88233" y="169179"/>
                  <a:pt x="88168" y="174695"/>
                </a:cubicBezTo>
                <a:lnTo>
                  <a:pt x="88168" y="200957"/>
                </a:lnTo>
                <a:cubicBezTo>
                  <a:pt x="88168" y="206685"/>
                  <a:pt x="83526" y="211328"/>
                  <a:pt x="77801" y="211328"/>
                </a:cubicBezTo>
                <a:cubicBezTo>
                  <a:pt x="72075" y="211328"/>
                  <a:pt x="67434" y="206685"/>
                  <a:pt x="67434" y="200957"/>
                </a:cubicBezTo>
                <a:lnTo>
                  <a:pt x="67434" y="161850"/>
                </a:lnTo>
                <a:lnTo>
                  <a:pt x="51171" y="161850"/>
                </a:lnTo>
                <a:cubicBezTo>
                  <a:pt x="49685" y="162678"/>
                  <a:pt x="48021" y="163135"/>
                  <a:pt x="46320" y="163182"/>
                </a:cubicBezTo>
                <a:cubicBezTo>
                  <a:pt x="44626" y="163098"/>
                  <a:pt x="42970" y="162644"/>
                  <a:pt x="41470" y="161850"/>
                </a:cubicBezTo>
                <a:lnTo>
                  <a:pt x="28535" y="161850"/>
                </a:lnTo>
                <a:lnTo>
                  <a:pt x="28535" y="184496"/>
                </a:lnTo>
                <a:cubicBezTo>
                  <a:pt x="28588" y="186545"/>
                  <a:pt x="26971" y="188248"/>
                  <a:pt x="24923" y="188302"/>
                </a:cubicBezTo>
                <a:cubicBezTo>
                  <a:pt x="24922" y="188302"/>
                  <a:pt x="24921" y="188302"/>
                  <a:pt x="24921" y="188302"/>
                </a:cubicBezTo>
                <a:lnTo>
                  <a:pt x="20831" y="188302"/>
                </a:lnTo>
                <a:cubicBezTo>
                  <a:pt x="18751" y="188251"/>
                  <a:pt x="17077" y="186577"/>
                  <a:pt x="17027" y="184496"/>
                </a:cubicBezTo>
                <a:lnTo>
                  <a:pt x="17027" y="175742"/>
                </a:lnTo>
                <a:cubicBezTo>
                  <a:pt x="17080" y="177686"/>
                  <a:pt x="15548" y="179304"/>
                  <a:pt x="13605" y="179358"/>
                </a:cubicBezTo>
                <a:cubicBezTo>
                  <a:pt x="13541" y="179360"/>
                  <a:pt x="13476" y="179360"/>
                  <a:pt x="13412" y="179358"/>
                </a:cubicBezTo>
                <a:lnTo>
                  <a:pt x="9323" y="179358"/>
                </a:lnTo>
                <a:cubicBezTo>
                  <a:pt x="7277" y="179463"/>
                  <a:pt x="5533" y="177890"/>
                  <a:pt x="5427" y="175843"/>
                </a:cubicBezTo>
                <a:cubicBezTo>
                  <a:pt x="5425" y="175809"/>
                  <a:pt x="5424" y="175776"/>
                  <a:pt x="5423" y="175742"/>
                </a:cubicBezTo>
                <a:lnTo>
                  <a:pt x="5423" y="161850"/>
                </a:lnTo>
                <a:lnTo>
                  <a:pt x="3140" y="161850"/>
                </a:lnTo>
                <a:cubicBezTo>
                  <a:pt x="1444" y="161851"/>
                  <a:pt x="53" y="160502"/>
                  <a:pt x="2" y="158805"/>
                </a:cubicBezTo>
                <a:cubicBezTo>
                  <a:pt x="-52" y="157124"/>
                  <a:pt x="1267" y="155718"/>
                  <a:pt x="2947" y="155665"/>
                </a:cubicBezTo>
                <a:cubicBezTo>
                  <a:pt x="3011" y="155663"/>
                  <a:pt x="3076" y="155663"/>
                  <a:pt x="3140" y="155665"/>
                </a:cubicBezTo>
                <a:lnTo>
                  <a:pt x="5423" y="155665"/>
                </a:lnTo>
                <a:lnTo>
                  <a:pt x="5423" y="141774"/>
                </a:lnTo>
                <a:cubicBezTo>
                  <a:pt x="5523" y="139677"/>
                  <a:pt x="7226" y="138015"/>
                  <a:pt x="9323" y="137968"/>
                </a:cubicBezTo>
                <a:lnTo>
                  <a:pt x="13412" y="137968"/>
                </a:lnTo>
                <a:cubicBezTo>
                  <a:pt x="15439" y="138069"/>
                  <a:pt x="17029" y="139744"/>
                  <a:pt x="17027" y="141774"/>
                </a:cubicBezTo>
                <a:lnTo>
                  <a:pt x="17027" y="133020"/>
                </a:lnTo>
                <a:cubicBezTo>
                  <a:pt x="17076" y="130939"/>
                  <a:pt x="18751" y="129264"/>
                  <a:pt x="20831" y="129214"/>
                </a:cubicBezTo>
                <a:lnTo>
                  <a:pt x="24921" y="129214"/>
                </a:lnTo>
                <a:cubicBezTo>
                  <a:pt x="26969" y="129266"/>
                  <a:pt x="28587" y="130968"/>
                  <a:pt x="28535" y="133017"/>
                </a:cubicBezTo>
                <a:cubicBezTo>
                  <a:pt x="28535" y="133018"/>
                  <a:pt x="28535" y="133019"/>
                  <a:pt x="28535" y="133020"/>
                </a:cubicBezTo>
                <a:lnTo>
                  <a:pt x="28535" y="155665"/>
                </a:lnTo>
                <a:lnTo>
                  <a:pt x="36809" y="155665"/>
                </a:lnTo>
                <a:cubicBezTo>
                  <a:pt x="36297" y="153329"/>
                  <a:pt x="36564" y="150889"/>
                  <a:pt x="37570" y="148719"/>
                </a:cubicBezTo>
                <a:cubicBezTo>
                  <a:pt x="38589" y="146648"/>
                  <a:pt x="39109" y="144367"/>
                  <a:pt x="39092" y="142059"/>
                </a:cubicBezTo>
                <a:lnTo>
                  <a:pt x="39092" y="121221"/>
                </a:lnTo>
                <a:cubicBezTo>
                  <a:pt x="39092" y="96523"/>
                  <a:pt x="59105" y="76501"/>
                  <a:pt x="83793" y="76501"/>
                </a:cubicBezTo>
                <a:cubicBezTo>
                  <a:pt x="83825" y="76501"/>
                  <a:pt x="83857" y="76501"/>
                  <a:pt x="83889" y="76501"/>
                </a:cubicBezTo>
                <a:lnTo>
                  <a:pt x="121932" y="76501"/>
                </a:lnTo>
                <a:cubicBezTo>
                  <a:pt x="146620" y="76395"/>
                  <a:pt x="166719" y="96332"/>
                  <a:pt x="166824" y="121030"/>
                </a:cubicBezTo>
                <a:cubicBezTo>
                  <a:pt x="166824" y="121094"/>
                  <a:pt x="166824" y="121158"/>
                  <a:pt x="166824" y="121221"/>
                </a:cubicBezTo>
                <a:lnTo>
                  <a:pt x="166824" y="142059"/>
                </a:lnTo>
                <a:cubicBezTo>
                  <a:pt x="166806" y="144367"/>
                  <a:pt x="167328" y="146648"/>
                  <a:pt x="168345" y="148720"/>
                </a:cubicBezTo>
                <a:cubicBezTo>
                  <a:pt x="169402" y="150875"/>
                  <a:pt x="169671" y="153332"/>
                  <a:pt x="169106" y="155666"/>
                </a:cubicBezTo>
                <a:lnTo>
                  <a:pt x="177571" y="155665"/>
                </a:lnTo>
                <a:lnTo>
                  <a:pt x="177571" y="133020"/>
                </a:lnTo>
                <a:cubicBezTo>
                  <a:pt x="177569" y="130990"/>
                  <a:pt x="179159" y="129315"/>
                  <a:pt x="181185" y="129214"/>
                </a:cubicBezTo>
                <a:lnTo>
                  <a:pt x="185846" y="129214"/>
                </a:lnTo>
                <a:cubicBezTo>
                  <a:pt x="187894" y="129266"/>
                  <a:pt x="189511" y="130968"/>
                  <a:pt x="189460" y="133017"/>
                </a:cubicBezTo>
                <a:cubicBezTo>
                  <a:pt x="189460" y="133018"/>
                  <a:pt x="189460" y="133019"/>
                  <a:pt x="189460" y="133020"/>
                </a:cubicBezTo>
                <a:lnTo>
                  <a:pt x="189460" y="141774"/>
                </a:lnTo>
                <a:cubicBezTo>
                  <a:pt x="189559" y="139677"/>
                  <a:pt x="191262" y="138015"/>
                  <a:pt x="193359" y="137968"/>
                </a:cubicBezTo>
                <a:lnTo>
                  <a:pt x="197449" y="137968"/>
                </a:lnTo>
                <a:cubicBezTo>
                  <a:pt x="199497" y="138020"/>
                  <a:pt x="201114" y="139722"/>
                  <a:pt x="201063" y="141771"/>
                </a:cubicBezTo>
                <a:cubicBezTo>
                  <a:pt x="201063" y="141772"/>
                  <a:pt x="201063" y="141773"/>
                  <a:pt x="201063" y="141774"/>
                </a:cubicBezTo>
                <a:lnTo>
                  <a:pt x="201063" y="155665"/>
                </a:lnTo>
                <a:close/>
                <a:moveTo>
                  <a:pt x="56116" y="155665"/>
                </a:moveTo>
                <a:lnTo>
                  <a:pt x="67720" y="155665"/>
                </a:lnTo>
                <a:lnTo>
                  <a:pt x="67720" y="113229"/>
                </a:lnTo>
                <a:cubicBezTo>
                  <a:pt x="67618" y="111024"/>
                  <a:pt x="65748" y="109320"/>
                  <a:pt x="63544" y="109422"/>
                </a:cubicBezTo>
                <a:cubicBezTo>
                  <a:pt x="63541" y="109422"/>
                  <a:pt x="63539" y="109422"/>
                  <a:pt x="63535" y="109422"/>
                </a:cubicBezTo>
                <a:cubicBezTo>
                  <a:pt x="61455" y="109473"/>
                  <a:pt x="59781" y="111147"/>
                  <a:pt x="59730" y="113228"/>
                </a:cubicBezTo>
                <a:lnTo>
                  <a:pt x="59730" y="144152"/>
                </a:lnTo>
                <a:close/>
                <a:moveTo>
                  <a:pt x="138576" y="155665"/>
                </a:moveTo>
                <a:lnTo>
                  <a:pt x="149894" y="155665"/>
                </a:lnTo>
                <a:lnTo>
                  <a:pt x="146565" y="144152"/>
                </a:lnTo>
                <a:lnTo>
                  <a:pt x="146565" y="113229"/>
                </a:lnTo>
                <a:cubicBezTo>
                  <a:pt x="146515" y="111075"/>
                  <a:pt x="144730" y="109369"/>
                  <a:pt x="142577" y="109419"/>
                </a:cubicBezTo>
                <a:cubicBezTo>
                  <a:pt x="142543" y="109420"/>
                  <a:pt x="142509" y="109421"/>
                  <a:pt x="142476" y="109423"/>
                </a:cubicBezTo>
                <a:cubicBezTo>
                  <a:pt x="140359" y="109422"/>
                  <a:pt x="138628" y="111111"/>
                  <a:pt x="138576" y="113229"/>
                </a:cubicBezTo>
                <a:close/>
              </a:path>
            </a:pathLst>
          </a:custGeom>
          <a:solidFill>
            <a:schemeClr val="tx2"/>
          </a:solidFill>
          <a:ln w="9511" cap="flat">
            <a:noFill/>
            <a:prstDash val="solid"/>
            <a:miter/>
          </a:ln>
        </p:spPr>
        <p:txBody>
          <a:bodyPr rtlCol="0" anchor="ctr"/>
          <a:lstStyle/>
          <a:p>
            <a:endParaRPr lang="en-EG"/>
          </a:p>
        </p:txBody>
      </p:sp>
      <p:sp>
        <p:nvSpPr>
          <p:cNvPr id="48" name="Freeform 47">
            <a:extLst>
              <a:ext uri="{FF2B5EF4-FFF2-40B4-BE49-F238E27FC236}">
                <a16:creationId xmlns:a16="http://schemas.microsoft.com/office/drawing/2014/main" id="{60AA9964-D968-7049-9028-410BBEB71A9C}"/>
              </a:ext>
            </a:extLst>
          </p:cNvPr>
          <p:cNvSpPr>
            <a:spLocks noChangeAspect="1"/>
          </p:cNvSpPr>
          <p:nvPr/>
        </p:nvSpPr>
        <p:spPr>
          <a:xfrm>
            <a:off x="9173974" y="731866"/>
            <a:ext cx="407864" cy="228371"/>
          </a:xfrm>
          <a:custGeom>
            <a:avLst/>
            <a:gdLst>
              <a:gd name="connsiteX0" fmla="*/ 278955 w 306434"/>
              <a:gd name="connsiteY0" fmla="*/ 28854 h 171578"/>
              <a:gd name="connsiteX1" fmla="*/ 258126 w 306434"/>
              <a:gd name="connsiteY1" fmla="*/ 54734 h 171578"/>
              <a:gd name="connsiteX2" fmla="*/ 239104 w 306434"/>
              <a:gd name="connsiteY2" fmla="*/ 58350 h 171578"/>
              <a:gd name="connsiteX3" fmla="*/ 217229 w 306434"/>
              <a:gd name="connsiteY3" fmla="*/ 52165 h 171578"/>
              <a:gd name="connsiteX4" fmla="*/ 246333 w 306434"/>
              <a:gd name="connsiteY4" fmla="*/ 20861 h 171578"/>
              <a:gd name="connsiteX5" fmla="*/ 232162 w 306434"/>
              <a:gd name="connsiteY5" fmla="*/ 1831 h 171578"/>
              <a:gd name="connsiteX6" fmla="*/ 228262 w 306434"/>
              <a:gd name="connsiteY6" fmla="*/ 23 h 171578"/>
              <a:gd name="connsiteX7" fmla="*/ 225504 w 306434"/>
              <a:gd name="connsiteY7" fmla="*/ 784 h 171578"/>
              <a:gd name="connsiteX8" fmla="*/ 178140 w 306434"/>
              <a:gd name="connsiteY8" fmla="*/ 35609 h 171578"/>
              <a:gd name="connsiteX9" fmla="*/ 157120 w 306434"/>
              <a:gd name="connsiteY9" fmla="*/ 46171 h 171578"/>
              <a:gd name="connsiteX10" fmla="*/ 155503 w 306434"/>
              <a:gd name="connsiteY10" fmla="*/ 46171 h 171578"/>
              <a:gd name="connsiteX11" fmla="*/ 138289 w 306434"/>
              <a:gd name="connsiteY11" fmla="*/ 55686 h 171578"/>
              <a:gd name="connsiteX12" fmla="*/ 67147 w 306434"/>
              <a:gd name="connsiteY12" fmla="*/ 78807 h 171578"/>
              <a:gd name="connsiteX13" fmla="*/ 0 w 306434"/>
              <a:gd name="connsiteY13" fmla="*/ 114774 h 171578"/>
              <a:gd name="connsiteX14" fmla="*/ 64008 w 306434"/>
              <a:gd name="connsiteY14" fmla="*/ 152548 h 171578"/>
              <a:gd name="connsiteX15" fmla="*/ 100816 w 306434"/>
              <a:gd name="connsiteY15" fmla="*/ 151978 h 171578"/>
              <a:gd name="connsiteX16" fmla="*/ 100816 w 306434"/>
              <a:gd name="connsiteY16" fmla="*/ 162063 h 171578"/>
              <a:gd name="connsiteX17" fmla="*/ 52215 w 306434"/>
              <a:gd name="connsiteY17" fmla="*/ 162063 h 171578"/>
              <a:gd name="connsiteX18" fmla="*/ 42704 w 306434"/>
              <a:gd name="connsiteY18" fmla="*/ 152548 h 171578"/>
              <a:gd name="connsiteX19" fmla="*/ 33193 w 306434"/>
              <a:gd name="connsiteY19" fmla="*/ 152548 h 171578"/>
              <a:gd name="connsiteX20" fmla="*/ 52215 w 306434"/>
              <a:gd name="connsiteY20" fmla="*/ 171578 h 171578"/>
              <a:gd name="connsiteX21" fmla="*/ 284662 w 306434"/>
              <a:gd name="connsiteY21" fmla="*/ 171578 h 171578"/>
              <a:gd name="connsiteX22" fmla="*/ 284662 w 306434"/>
              <a:gd name="connsiteY22" fmla="*/ 162063 h 171578"/>
              <a:gd name="connsiteX23" fmla="*/ 226550 w 306434"/>
              <a:gd name="connsiteY23" fmla="*/ 162063 h 171578"/>
              <a:gd name="connsiteX24" fmla="*/ 226550 w 306434"/>
              <a:gd name="connsiteY24" fmla="*/ 148457 h 171578"/>
              <a:gd name="connsiteX25" fmla="*/ 255083 w 306434"/>
              <a:gd name="connsiteY25" fmla="*/ 147220 h 171578"/>
              <a:gd name="connsiteX26" fmla="*/ 267162 w 306434"/>
              <a:gd name="connsiteY26" fmla="*/ 147220 h 171578"/>
              <a:gd name="connsiteX27" fmla="*/ 282760 w 306434"/>
              <a:gd name="connsiteY27" fmla="*/ 147220 h 171578"/>
              <a:gd name="connsiteX28" fmla="*/ 305966 w 306434"/>
              <a:gd name="connsiteY28" fmla="*/ 128190 h 171578"/>
              <a:gd name="connsiteX29" fmla="*/ 289988 w 306434"/>
              <a:gd name="connsiteY29" fmla="*/ 37988 h 171578"/>
              <a:gd name="connsiteX30" fmla="*/ 279431 w 306434"/>
              <a:gd name="connsiteY30" fmla="*/ 29520 h 171578"/>
              <a:gd name="connsiteX31" fmla="*/ 110612 w 306434"/>
              <a:gd name="connsiteY31" fmla="*/ 151787 h 171578"/>
              <a:gd name="connsiteX32" fmla="*/ 217325 w 306434"/>
              <a:gd name="connsiteY32" fmla="*/ 148742 h 171578"/>
              <a:gd name="connsiteX33" fmla="*/ 217325 w 306434"/>
              <a:gd name="connsiteY33" fmla="*/ 162063 h 171578"/>
              <a:gd name="connsiteX34" fmla="*/ 110612 w 306434"/>
              <a:gd name="connsiteY34" fmla="*/ 162063 h 171578"/>
              <a:gd name="connsiteX35" fmla="*/ 174335 w 306434"/>
              <a:gd name="connsiteY35" fmla="*/ 149789 h 171578"/>
              <a:gd name="connsiteX36" fmla="*/ 149607 w 306434"/>
              <a:gd name="connsiteY36" fmla="*/ 149218 h 171578"/>
              <a:gd name="connsiteX37" fmla="*/ 148275 w 306434"/>
              <a:gd name="connsiteY37" fmla="*/ 149218 h 171578"/>
              <a:gd name="connsiteX38" fmla="*/ 84837 w 306434"/>
              <a:gd name="connsiteY38" fmla="*/ 91557 h 171578"/>
              <a:gd name="connsiteX39" fmla="*/ 84528 w 306434"/>
              <a:gd name="connsiteY39" fmla="*/ 89155 h 171578"/>
              <a:gd name="connsiteX40" fmla="*/ 85598 w 306434"/>
              <a:gd name="connsiteY40" fmla="*/ 88513 h 171578"/>
              <a:gd name="connsiteX41" fmla="*/ 103289 w 306434"/>
              <a:gd name="connsiteY41" fmla="*/ 83660 h 171578"/>
              <a:gd name="connsiteX42" fmla="*/ 104905 w 306434"/>
              <a:gd name="connsiteY42" fmla="*/ 84136 h 171578"/>
              <a:gd name="connsiteX43" fmla="*/ 175571 w 306434"/>
              <a:gd name="connsiteY43" fmla="*/ 146839 h 171578"/>
              <a:gd name="connsiteX44" fmla="*/ 175689 w 306434"/>
              <a:gd name="connsiteY44" fmla="*/ 149393 h 171578"/>
              <a:gd name="connsiteX45" fmla="*/ 174240 w 306434"/>
              <a:gd name="connsiteY45" fmla="*/ 149979 h 171578"/>
              <a:gd name="connsiteX46" fmla="*/ 217040 w 306434"/>
              <a:gd name="connsiteY46" fmla="*/ 137134 h 171578"/>
              <a:gd name="connsiteX47" fmla="*/ 192311 w 306434"/>
              <a:gd name="connsiteY47" fmla="*/ 137134 h 171578"/>
              <a:gd name="connsiteX48" fmla="*/ 191074 w 306434"/>
              <a:gd name="connsiteY48" fmla="*/ 136563 h 171578"/>
              <a:gd name="connsiteX49" fmla="*/ 127541 w 306434"/>
              <a:gd name="connsiteY49" fmla="*/ 79473 h 171578"/>
              <a:gd name="connsiteX50" fmla="*/ 127772 w 306434"/>
              <a:gd name="connsiteY50" fmla="*/ 76657 h 171578"/>
              <a:gd name="connsiteX51" fmla="*/ 128302 w 306434"/>
              <a:gd name="connsiteY51" fmla="*/ 76333 h 171578"/>
              <a:gd name="connsiteX52" fmla="*/ 146088 w 306434"/>
              <a:gd name="connsiteY52" fmla="*/ 71481 h 171578"/>
              <a:gd name="connsiteX53" fmla="*/ 147609 w 306434"/>
              <a:gd name="connsiteY53" fmla="*/ 71481 h 171578"/>
              <a:gd name="connsiteX54" fmla="*/ 218275 w 306434"/>
              <a:gd name="connsiteY54" fmla="*/ 134280 h 171578"/>
              <a:gd name="connsiteX55" fmla="*/ 218550 w 306434"/>
              <a:gd name="connsiteY55" fmla="*/ 136686 h 171578"/>
              <a:gd name="connsiteX56" fmla="*/ 217039 w 306434"/>
              <a:gd name="connsiteY56" fmla="*/ 137324 h 171578"/>
              <a:gd name="connsiteX57" fmla="*/ 259933 w 306434"/>
              <a:gd name="connsiteY57" fmla="*/ 127619 h 171578"/>
              <a:gd name="connsiteX58" fmla="*/ 235015 w 306434"/>
              <a:gd name="connsiteY58" fmla="*/ 127619 h 171578"/>
              <a:gd name="connsiteX59" fmla="*/ 233778 w 306434"/>
              <a:gd name="connsiteY59" fmla="*/ 127619 h 171578"/>
              <a:gd name="connsiteX60" fmla="*/ 170245 w 306434"/>
              <a:gd name="connsiteY60" fmla="*/ 69958 h 171578"/>
              <a:gd name="connsiteX61" fmla="*/ 170192 w 306434"/>
              <a:gd name="connsiteY61" fmla="*/ 67402 h 171578"/>
              <a:gd name="connsiteX62" fmla="*/ 171006 w 306434"/>
              <a:gd name="connsiteY62" fmla="*/ 66914 h 171578"/>
              <a:gd name="connsiteX63" fmla="*/ 188792 w 306434"/>
              <a:gd name="connsiteY63" fmla="*/ 62061 h 171578"/>
              <a:gd name="connsiteX64" fmla="*/ 190314 w 306434"/>
              <a:gd name="connsiteY64" fmla="*/ 62061 h 171578"/>
              <a:gd name="connsiteX65" fmla="*/ 260980 w 306434"/>
              <a:gd name="connsiteY65" fmla="*/ 124860 h 171578"/>
              <a:gd name="connsiteX66" fmla="*/ 261236 w 306434"/>
              <a:gd name="connsiteY66" fmla="*/ 127268 h 171578"/>
              <a:gd name="connsiteX67" fmla="*/ 259934 w 306434"/>
              <a:gd name="connsiteY67" fmla="*/ 127905 h 171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06434" h="171578">
                <a:moveTo>
                  <a:pt x="278955" y="28854"/>
                </a:moveTo>
                <a:cubicBezTo>
                  <a:pt x="272012" y="28854"/>
                  <a:pt x="272773" y="49406"/>
                  <a:pt x="258126" y="54734"/>
                </a:cubicBezTo>
                <a:cubicBezTo>
                  <a:pt x="252053" y="57070"/>
                  <a:pt x="245610" y="58295"/>
                  <a:pt x="239104" y="58350"/>
                </a:cubicBezTo>
                <a:cubicBezTo>
                  <a:pt x="231312" y="58937"/>
                  <a:pt x="223563" y="56746"/>
                  <a:pt x="217229" y="52165"/>
                </a:cubicBezTo>
                <a:cubicBezTo>
                  <a:pt x="212664" y="47598"/>
                  <a:pt x="255273" y="33135"/>
                  <a:pt x="246333" y="20861"/>
                </a:cubicBezTo>
                <a:lnTo>
                  <a:pt x="232162" y="1831"/>
                </a:lnTo>
                <a:cubicBezTo>
                  <a:pt x="231294" y="556"/>
                  <a:pt x="229795" y="-139"/>
                  <a:pt x="228262" y="23"/>
                </a:cubicBezTo>
                <a:cubicBezTo>
                  <a:pt x="227290" y="16"/>
                  <a:pt x="226335" y="279"/>
                  <a:pt x="225504" y="784"/>
                </a:cubicBezTo>
                <a:lnTo>
                  <a:pt x="178140" y="35609"/>
                </a:lnTo>
                <a:cubicBezTo>
                  <a:pt x="178140" y="35609"/>
                  <a:pt x="160164" y="35609"/>
                  <a:pt x="157120" y="46171"/>
                </a:cubicBezTo>
                <a:lnTo>
                  <a:pt x="155503" y="46171"/>
                </a:lnTo>
                <a:cubicBezTo>
                  <a:pt x="151699" y="46171"/>
                  <a:pt x="141142" y="46932"/>
                  <a:pt x="138289" y="55686"/>
                </a:cubicBezTo>
                <a:cubicBezTo>
                  <a:pt x="113757" y="60600"/>
                  <a:pt x="89882" y="68359"/>
                  <a:pt x="67147" y="78807"/>
                </a:cubicBezTo>
                <a:cubicBezTo>
                  <a:pt x="40611" y="93175"/>
                  <a:pt x="0" y="92128"/>
                  <a:pt x="0" y="114774"/>
                </a:cubicBezTo>
                <a:cubicBezTo>
                  <a:pt x="0" y="137420"/>
                  <a:pt x="35476" y="152548"/>
                  <a:pt x="64008" y="152548"/>
                </a:cubicBezTo>
                <a:cubicBezTo>
                  <a:pt x="70761" y="152548"/>
                  <a:pt x="84076" y="152548"/>
                  <a:pt x="100816" y="151978"/>
                </a:cubicBezTo>
                <a:lnTo>
                  <a:pt x="100816" y="162063"/>
                </a:lnTo>
                <a:lnTo>
                  <a:pt x="52215" y="162063"/>
                </a:lnTo>
                <a:cubicBezTo>
                  <a:pt x="46962" y="162063"/>
                  <a:pt x="42704" y="157803"/>
                  <a:pt x="42704" y="152548"/>
                </a:cubicBezTo>
                <a:lnTo>
                  <a:pt x="33193" y="152548"/>
                </a:lnTo>
                <a:cubicBezTo>
                  <a:pt x="33193" y="163058"/>
                  <a:pt x="41710" y="171578"/>
                  <a:pt x="52215" y="171578"/>
                </a:cubicBezTo>
                <a:lnTo>
                  <a:pt x="284662" y="171578"/>
                </a:lnTo>
                <a:lnTo>
                  <a:pt x="284662" y="162063"/>
                </a:lnTo>
                <a:lnTo>
                  <a:pt x="226550" y="162063"/>
                </a:lnTo>
                <a:lnTo>
                  <a:pt x="226550" y="148457"/>
                </a:lnTo>
                <a:cubicBezTo>
                  <a:pt x="240626" y="148457"/>
                  <a:pt x="251183" y="147506"/>
                  <a:pt x="255083" y="147220"/>
                </a:cubicBezTo>
                <a:cubicBezTo>
                  <a:pt x="258982" y="146935"/>
                  <a:pt x="263358" y="147220"/>
                  <a:pt x="267162" y="147220"/>
                </a:cubicBezTo>
                <a:lnTo>
                  <a:pt x="282760" y="147220"/>
                </a:lnTo>
                <a:cubicBezTo>
                  <a:pt x="297977" y="147220"/>
                  <a:pt x="305681" y="145412"/>
                  <a:pt x="305966" y="128190"/>
                </a:cubicBezTo>
                <a:cubicBezTo>
                  <a:pt x="306442" y="102500"/>
                  <a:pt x="309581" y="62917"/>
                  <a:pt x="289988" y="37988"/>
                </a:cubicBezTo>
                <a:cubicBezTo>
                  <a:pt x="285138" y="31803"/>
                  <a:pt x="281809" y="29520"/>
                  <a:pt x="279431" y="29520"/>
                </a:cubicBezTo>
                <a:close/>
                <a:moveTo>
                  <a:pt x="110612" y="151787"/>
                </a:moveTo>
                <a:cubicBezTo>
                  <a:pt x="143805" y="151026"/>
                  <a:pt x="186700" y="149789"/>
                  <a:pt x="217325" y="148742"/>
                </a:cubicBezTo>
                <a:lnTo>
                  <a:pt x="217325" y="162063"/>
                </a:lnTo>
                <a:lnTo>
                  <a:pt x="110612" y="162063"/>
                </a:lnTo>
                <a:close/>
                <a:moveTo>
                  <a:pt x="174335" y="149789"/>
                </a:moveTo>
                <a:lnTo>
                  <a:pt x="149607" y="149218"/>
                </a:lnTo>
                <a:cubicBezTo>
                  <a:pt x="149170" y="149331"/>
                  <a:pt x="148712" y="149331"/>
                  <a:pt x="148275" y="149218"/>
                </a:cubicBezTo>
                <a:lnTo>
                  <a:pt x="84837" y="91557"/>
                </a:lnTo>
                <a:cubicBezTo>
                  <a:pt x="84088" y="90980"/>
                  <a:pt x="83950" y="89904"/>
                  <a:pt x="84528" y="89155"/>
                </a:cubicBezTo>
                <a:cubicBezTo>
                  <a:pt x="84791" y="88814"/>
                  <a:pt x="85173" y="88584"/>
                  <a:pt x="85598" y="88513"/>
                </a:cubicBezTo>
                <a:lnTo>
                  <a:pt x="103289" y="83660"/>
                </a:lnTo>
                <a:cubicBezTo>
                  <a:pt x="103870" y="83596"/>
                  <a:pt x="104452" y="83767"/>
                  <a:pt x="104905" y="84136"/>
                </a:cubicBezTo>
                <a:lnTo>
                  <a:pt x="175571" y="146839"/>
                </a:lnTo>
                <a:cubicBezTo>
                  <a:pt x="176309" y="147512"/>
                  <a:pt x="176361" y="148656"/>
                  <a:pt x="175689" y="149393"/>
                </a:cubicBezTo>
                <a:cubicBezTo>
                  <a:pt x="175319" y="149798"/>
                  <a:pt x="174787" y="150014"/>
                  <a:pt x="174240" y="149979"/>
                </a:cubicBezTo>
                <a:close/>
                <a:moveTo>
                  <a:pt x="217040" y="137134"/>
                </a:moveTo>
                <a:lnTo>
                  <a:pt x="192311" y="137134"/>
                </a:lnTo>
                <a:cubicBezTo>
                  <a:pt x="191842" y="137103"/>
                  <a:pt x="191402" y="136900"/>
                  <a:pt x="191074" y="136563"/>
                </a:cubicBezTo>
                <a:lnTo>
                  <a:pt x="127541" y="79473"/>
                </a:lnTo>
                <a:cubicBezTo>
                  <a:pt x="126827" y="78632"/>
                  <a:pt x="126931" y="77371"/>
                  <a:pt x="127772" y="76657"/>
                </a:cubicBezTo>
                <a:cubicBezTo>
                  <a:pt x="127931" y="76522"/>
                  <a:pt x="128110" y="76413"/>
                  <a:pt x="128302" y="76333"/>
                </a:cubicBezTo>
                <a:lnTo>
                  <a:pt x="146088" y="71481"/>
                </a:lnTo>
                <a:cubicBezTo>
                  <a:pt x="146573" y="71269"/>
                  <a:pt x="147125" y="71269"/>
                  <a:pt x="147609" y="71481"/>
                </a:cubicBezTo>
                <a:lnTo>
                  <a:pt x="218275" y="134280"/>
                </a:lnTo>
                <a:cubicBezTo>
                  <a:pt x="219016" y="134868"/>
                  <a:pt x="219139" y="135946"/>
                  <a:pt x="218550" y="136686"/>
                </a:cubicBezTo>
                <a:cubicBezTo>
                  <a:pt x="218188" y="137142"/>
                  <a:pt x="217618" y="137383"/>
                  <a:pt x="217039" y="137324"/>
                </a:cubicBezTo>
                <a:close/>
                <a:moveTo>
                  <a:pt x="259933" y="127619"/>
                </a:moveTo>
                <a:lnTo>
                  <a:pt x="235015" y="127619"/>
                </a:lnTo>
                <a:cubicBezTo>
                  <a:pt x="234613" y="127750"/>
                  <a:pt x="234180" y="127750"/>
                  <a:pt x="233778" y="127619"/>
                </a:cubicBezTo>
                <a:lnTo>
                  <a:pt x="170245" y="69958"/>
                </a:lnTo>
                <a:cubicBezTo>
                  <a:pt x="169525" y="69267"/>
                  <a:pt x="169501" y="68123"/>
                  <a:pt x="170192" y="67402"/>
                </a:cubicBezTo>
                <a:cubicBezTo>
                  <a:pt x="170415" y="67170"/>
                  <a:pt x="170696" y="67001"/>
                  <a:pt x="171006" y="66914"/>
                </a:cubicBezTo>
                <a:lnTo>
                  <a:pt x="188792" y="62061"/>
                </a:lnTo>
                <a:cubicBezTo>
                  <a:pt x="188792" y="62061"/>
                  <a:pt x="190028" y="62061"/>
                  <a:pt x="190314" y="62061"/>
                </a:cubicBezTo>
                <a:lnTo>
                  <a:pt x="260980" y="124860"/>
                </a:lnTo>
                <a:cubicBezTo>
                  <a:pt x="261715" y="125454"/>
                  <a:pt x="261830" y="126533"/>
                  <a:pt x="261236" y="127268"/>
                </a:cubicBezTo>
                <a:cubicBezTo>
                  <a:pt x="260917" y="127663"/>
                  <a:pt x="260441" y="127896"/>
                  <a:pt x="259934" y="127905"/>
                </a:cubicBezTo>
                <a:close/>
              </a:path>
            </a:pathLst>
          </a:custGeom>
          <a:solidFill>
            <a:schemeClr val="tx2"/>
          </a:solidFill>
          <a:ln w="9511"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F9F887D7-EE36-344D-8DBD-6FC7CAB73213}"/>
              </a:ext>
            </a:extLst>
          </p:cNvPr>
          <p:cNvSpPr>
            <a:spLocks noChangeAspect="1"/>
          </p:cNvSpPr>
          <p:nvPr/>
        </p:nvSpPr>
        <p:spPr>
          <a:xfrm>
            <a:off x="9275043" y="1267001"/>
            <a:ext cx="204692" cy="293495"/>
          </a:xfrm>
          <a:custGeom>
            <a:avLst/>
            <a:gdLst>
              <a:gd name="connsiteX0" fmla="*/ 138381 w 153788"/>
              <a:gd name="connsiteY0" fmla="*/ 145104 h 220507"/>
              <a:gd name="connsiteX1" fmla="*/ 147130 w 153788"/>
              <a:gd name="connsiteY1" fmla="*/ 161279 h 220507"/>
              <a:gd name="connsiteX2" fmla="*/ 130201 w 153788"/>
              <a:gd name="connsiteY2" fmla="*/ 168701 h 220507"/>
              <a:gd name="connsiteX3" fmla="*/ 133815 w 153788"/>
              <a:gd name="connsiteY3" fmla="*/ 161755 h 220507"/>
              <a:gd name="connsiteX4" fmla="*/ 136383 w 153788"/>
              <a:gd name="connsiteY4" fmla="*/ 145104 h 220507"/>
              <a:gd name="connsiteX5" fmla="*/ 100337 w 153788"/>
              <a:gd name="connsiteY5" fmla="*/ 171555 h 220507"/>
              <a:gd name="connsiteX6" fmla="*/ 100337 w 153788"/>
              <a:gd name="connsiteY6" fmla="*/ 212755 h 220507"/>
              <a:gd name="connsiteX7" fmla="*/ 90824 w 153788"/>
              <a:gd name="connsiteY7" fmla="*/ 220460 h 220507"/>
              <a:gd name="connsiteX8" fmla="*/ 83122 w 153788"/>
              <a:gd name="connsiteY8" fmla="*/ 212755 h 220507"/>
              <a:gd name="connsiteX9" fmla="*/ 83122 w 153788"/>
              <a:gd name="connsiteY9" fmla="*/ 175647 h 220507"/>
              <a:gd name="connsiteX10" fmla="*/ 63054 w 153788"/>
              <a:gd name="connsiteY10" fmla="*/ 161184 h 220507"/>
              <a:gd name="connsiteX11" fmla="*/ 57157 w 153788"/>
              <a:gd name="connsiteY11" fmla="*/ 162135 h 220507"/>
              <a:gd name="connsiteX12" fmla="*/ 57157 w 153788"/>
              <a:gd name="connsiteY12" fmla="*/ 162135 h 220507"/>
              <a:gd name="connsiteX13" fmla="*/ 49454 w 153788"/>
              <a:gd name="connsiteY13" fmla="*/ 186303 h 220507"/>
              <a:gd name="connsiteX14" fmla="*/ 46125 w 153788"/>
              <a:gd name="connsiteY14" fmla="*/ 190966 h 220507"/>
              <a:gd name="connsiteX15" fmla="*/ 13502 w 153788"/>
              <a:gd name="connsiteY15" fmla="*/ 213611 h 220507"/>
              <a:gd name="connsiteX16" fmla="*/ 8556 w 153788"/>
              <a:gd name="connsiteY16" fmla="*/ 214848 h 220507"/>
              <a:gd name="connsiteX17" fmla="*/ 1613 w 153788"/>
              <a:gd name="connsiteY17" fmla="*/ 211328 h 220507"/>
              <a:gd name="connsiteX18" fmla="*/ 3431 w 153788"/>
              <a:gd name="connsiteY18" fmla="*/ 199627 h 220507"/>
              <a:gd name="connsiteX19" fmla="*/ 3706 w 153788"/>
              <a:gd name="connsiteY19" fmla="*/ 199434 h 220507"/>
              <a:gd name="connsiteX20" fmla="*/ 34046 w 153788"/>
              <a:gd name="connsiteY20" fmla="*/ 178406 h 220507"/>
              <a:gd name="connsiteX21" fmla="*/ 42035 w 153788"/>
              <a:gd name="connsiteY21" fmla="*/ 152906 h 220507"/>
              <a:gd name="connsiteX22" fmla="*/ 40228 w 153788"/>
              <a:gd name="connsiteY22" fmla="*/ 143391 h 220507"/>
              <a:gd name="connsiteX23" fmla="*/ 46600 w 153788"/>
              <a:gd name="connsiteY23" fmla="*/ 84017 h 220507"/>
              <a:gd name="connsiteX24" fmla="*/ 30432 w 153788"/>
              <a:gd name="connsiteY24" fmla="*/ 92771 h 220507"/>
              <a:gd name="connsiteX25" fmla="*/ 39943 w 153788"/>
              <a:gd name="connsiteY25" fmla="*/ 117700 h 220507"/>
              <a:gd name="connsiteX26" fmla="*/ 35199 w 153788"/>
              <a:gd name="connsiteY26" fmla="*/ 128696 h 220507"/>
              <a:gd name="connsiteX27" fmla="*/ 35093 w 153788"/>
              <a:gd name="connsiteY27" fmla="*/ 128738 h 220507"/>
              <a:gd name="connsiteX28" fmla="*/ 32049 w 153788"/>
              <a:gd name="connsiteY28" fmla="*/ 129309 h 220507"/>
              <a:gd name="connsiteX29" fmla="*/ 24060 w 153788"/>
              <a:gd name="connsiteY29" fmla="*/ 123600 h 220507"/>
              <a:gd name="connsiteX30" fmla="*/ 12171 w 153788"/>
              <a:gd name="connsiteY30" fmla="*/ 91724 h 220507"/>
              <a:gd name="connsiteX31" fmla="*/ 16070 w 153788"/>
              <a:gd name="connsiteY31" fmla="*/ 81163 h 220507"/>
              <a:gd name="connsiteX32" fmla="*/ 50024 w 153788"/>
              <a:gd name="connsiteY32" fmla="*/ 61657 h 220507"/>
              <a:gd name="connsiteX33" fmla="*/ 83883 w 153788"/>
              <a:gd name="connsiteY33" fmla="*/ 67842 h 220507"/>
              <a:gd name="connsiteX34" fmla="*/ 103761 w 153788"/>
              <a:gd name="connsiteY34" fmla="*/ 91439 h 220507"/>
              <a:gd name="connsiteX35" fmla="*/ 133245 w 153788"/>
              <a:gd name="connsiteY35" fmla="*/ 91439 h 220507"/>
              <a:gd name="connsiteX36" fmla="*/ 141900 w 153788"/>
              <a:gd name="connsiteY36" fmla="*/ 100098 h 220507"/>
              <a:gd name="connsiteX37" fmla="*/ 133245 w 153788"/>
              <a:gd name="connsiteY37" fmla="*/ 108756 h 220507"/>
              <a:gd name="connsiteX38" fmla="*/ 100147 w 153788"/>
              <a:gd name="connsiteY38" fmla="*/ 108756 h 220507"/>
              <a:gd name="connsiteX39" fmla="*/ 93680 w 153788"/>
              <a:gd name="connsiteY39" fmla="*/ 105902 h 220507"/>
              <a:gd name="connsiteX40" fmla="*/ 80840 w 153788"/>
              <a:gd name="connsiteY40" fmla="*/ 91724 h 220507"/>
              <a:gd name="connsiteX41" fmla="*/ 74372 w 153788"/>
              <a:gd name="connsiteY41" fmla="*/ 147292 h 220507"/>
              <a:gd name="connsiteX42" fmla="*/ 74372 w 153788"/>
              <a:gd name="connsiteY42" fmla="*/ 148053 h 220507"/>
              <a:gd name="connsiteX43" fmla="*/ 97579 w 153788"/>
              <a:gd name="connsiteY43" fmla="*/ 165275 h 220507"/>
              <a:gd name="connsiteX44" fmla="*/ 100907 w 153788"/>
              <a:gd name="connsiteY44" fmla="*/ 172221 h 220507"/>
              <a:gd name="connsiteX45" fmla="*/ 68951 w 153788"/>
              <a:gd name="connsiteY45" fmla="*/ 48907 h 220507"/>
              <a:gd name="connsiteX46" fmla="*/ 93394 w 153788"/>
              <a:gd name="connsiteY46" fmla="*/ 24454 h 220507"/>
              <a:gd name="connsiteX47" fmla="*/ 68951 w 153788"/>
              <a:gd name="connsiteY47" fmla="*/ 0 h 220507"/>
              <a:gd name="connsiteX48" fmla="*/ 44508 w 153788"/>
              <a:gd name="connsiteY48" fmla="*/ 24454 h 220507"/>
              <a:gd name="connsiteX49" fmla="*/ 68951 w 153788"/>
              <a:gd name="connsiteY49" fmla="*/ 48907 h 220507"/>
              <a:gd name="connsiteX50" fmla="*/ 129916 w 153788"/>
              <a:gd name="connsiteY50" fmla="*/ 119889 h 220507"/>
              <a:gd name="connsiteX51" fmla="*/ 146846 w 153788"/>
              <a:gd name="connsiteY51" fmla="*/ 127120 h 220507"/>
              <a:gd name="connsiteX52" fmla="*/ 138096 w 153788"/>
              <a:gd name="connsiteY52" fmla="*/ 143296 h 220507"/>
              <a:gd name="connsiteX53" fmla="*/ 136098 w 153788"/>
              <a:gd name="connsiteY53" fmla="*/ 143296 h 220507"/>
              <a:gd name="connsiteX54" fmla="*/ 133720 w 153788"/>
              <a:gd name="connsiteY54" fmla="*/ 127311 h 220507"/>
              <a:gd name="connsiteX55" fmla="*/ 129916 w 153788"/>
              <a:gd name="connsiteY55" fmla="*/ 119889 h 220507"/>
              <a:gd name="connsiteX56" fmla="*/ 126777 w 153788"/>
              <a:gd name="connsiteY56" fmla="*/ 119889 h 220507"/>
              <a:gd name="connsiteX57" fmla="*/ 126777 w 153788"/>
              <a:gd name="connsiteY57" fmla="*/ 119889 h 220507"/>
              <a:gd name="connsiteX58" fmla="*/ 131913 w 153788"/>
              <a:gd name="connsiteY58" fmla="*/ 127881 h 220507"/>
              <a:gd name="connsiteX59" fmla="*/ 134291 w 153788"/>
              <a:gd name="connsiteY59" fmla="*/ 143296 h 220507"/>
              <a:gd name="connsiteX60" fmla="*/ 130106 w 153788"/>
              <a:gd name="connsiteY60" fmla="*/ 143296 h 220507"/>
              <a:gd name="connsiteX61" fmla="*/ 112891 w 153788"/>
              <a:gd name="connsiteY61" fmla="*/ 126074 h 220507"/>
              <a:gd name="connsiteX62" fmla="*/ 126777 w 153788"/>
              <a:gd name="connsiteY62" fmla="*/ 120174 h 220507"/>
              <a:gd name="connsiteX63" fmla="*/ 111370 w 153788"/>
              <a:gd name="connsiteY63" fmla="*/ 127596 h 220507"/>
              <a:gd name="connsiteX64" fmla="*/ 128109 w 153788"/>
              <a:gd name="connsiteY64" fmla="*/ 143010 h 220507"/>
              <a:gd name="connsiteX65" fmla="*/ 104998 w 153788"/>
              <a:gd name="connsiteY65" fmla="*/ 140727 h 220507"/>
              <a:gd name="connsiteX66" fmla="*/ 111370 w 153788"/>
              <a:gd name="connsiteY66" fmla="*/ 127596 h 220507"/>
              <a:gd name="connsiteX67" fmla="*/ 148177 w 153788"/>
              <a:gd name="connsiteY67" fmla="*/ 128643 h 220507"/>
              <a:gd name="connsiteX68" fmla="*/ 153503 w 153788"/>
              <a:gd name="connsiteY68" fmla="*/ 142249 h 220507"/>
              <a:gd name="connsiteX69" fmla="*/ 140188 w 153788"/>
              <a:gd name="connsiteY69" fmla="*/ 143010 h 220507"/>
              <a:gd name="connsiteX70" fmla="*/ 148177 w 153788"/>
              <a:gd name="connsiteY70" fmla="*/ 128643 h 220507"/>
              <a:gd name="connsiteX71" fmla="*/ 104712 w 153788"/>
              <a:gd name="connsiteY71" fmla="*/ 142725 h 220507"/>
              <a:gd name="connsiteX72" fmla="*/ 128109 w 153788"/>
              <a:gd name="connsiteY72" fmla="*/ 145104 h 220507"/>
              <a:gd name="connsiteX73" fmla="*/ 111845 w 153788"/>
              <a:gd name="connsiteY73" fmla="*/ 161184 h 220507"/>
              <a:gd name="connsiteX74" fmla="*/ 105187 w 153788"/>
              <a:gd name="connsiteY74" fmla="*/ 144533 h 220507"/>
              <a:gd name="connsiteX75" fmla="*/ 105187 w 153788"/>
              <a:gd name="connsiteY75" fmla="*/ 142915 h 220507"/>
              <a:gd name="connsiteX76" fmla="*/ 153788 w 153788"/>
              <a:gd name="connsiteY76" fmla="*/ 144342 h 220507"/>
              <a:gd name="connsiteX77" fmla="*/ 148176 w 153788"/>
              <a:gd name="connsiteY77" fmla="*/ 160042 h 220507"/>
              <a:gd name="connsiteX78" fmla="*/ 140187 w 153788"/>
              <a:gd name="connsiteY78" fmla="*/ 145103 h 220507"/>
              <a:gd name="connsiteX79" fmla="*/ 153788 w 153788"/>
              <a:gd name="connsiteY79" fmla="*/ 144342 h 220507"/>
              <a:gd name="connsiteX80" fmla="*/ 130106 w 153788"/>
              <a:gd name="connsiteY80" fmla="*/ 145104 h 220507"/>
              <a:gd name="connsiteX81" fmla="*/ 134291 w 153788"/>
              <a:gd name="connsiteY81" fmla="*/ 145104 h 220507"/>
              <a:gd name="connsiteX82" fmla="*/ 131723 w 153788"/>
              <a:gd name="connsiteY82" fmla="*/ 161279 h 220507"/>
              <a:gd name="connsiteX83" fmla="*/ 126587 w 153788"/>
              <a:gd name="connsiteY83" fmla="*/ 168701 h 220507"/>
              <a:gd name="connsiteX84" fmla="*/ 112891 w 153788"/>
              <a:gd name="connsiteY84" fmla="*/ 162611 h 220507"/>
              <a:gd name="connsiteX85" fmla="*/ 130106 w 153788"/>
              <a:gd name="connsiteY85" fmla="*/ 145104 h 22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3788" h="220507">
                <a:moveTo>
                  <a:pt x="138381" y="145104"/>
                </a:moveTo>
                <a:cubicBezTo>
                  <a:pt x="138843" y="151501"/>
                  <a:pt x="142030" y="157392"/>
                  <a:pt x="147130" y="161279"/>
                </a:cubicBezTo>
                <a:cubicBezTo>
                  <a:pt x="142725" y="165945"/>
                  <a:pt x="136616" y="168623"/>
                  <a:pt x="130201" y="168701"/>
                </a:cubicBezTo>
                <a:cubicBezTo>
                  <a:pt x="131928" y="166698"/>
                  <a:pt x="133166" y="164319"/>
                  <a:pt x="133815" y="161755"/>
                </a:cubicBezTo>
                <a:cubicBezTo>
                  <a:pt x="135564" y="156379"/>
                  <a:pt x="136431" y="150756"/>
                  <a:pt x="136383" y="145104"/>
                </a:cubicBezTo>
                <a:close/>
                <a:moveTo>
                  <a:pt x="100337" y="171555"/>
                </a:moveTo>
                <a:lnTo>
                  <a:pt x="100337" y="212755"/>
                </a:lnTo>
                <a:cubicBezTo>
                  <a:pt x="99836" y="217511"/>
                  <a:pt x="95577" y="220960"/>
                  <a:pt x="90824" y="220460"/>
                </a:cubicBezTo>
                <a:cubicBezTo>
                  <a:pt x="86761" y="220032"/>
                  <a:pt x="83550" y="216820"/>
                  <a:pt x="83122" y="212755"/>
                </a:cubicBezTo>
                <a:lnTo>
                  <a:pt x="83122" y="175647"/>
                </a:lnTo>
                <a:lnTo>
                  <a:pt x="63054" y="161184"/>
                </a:lnTo>
                <a:cubicBezTo>
                  <a:pt x="61138" y="161754"/>
                  <a:pt x="59155" y="162074"/>
                  <a:pt x="57157" y="162135"/>
                </a:cubicBezTo>
                <a:lnTo>
                  <a:pt x="57157" y="162135"/>
                </a:lnTo>
                <a:lnTo>
                  <a:pt x="49454" y="186303"/>
                </a:lnTo>
                <a:cubicBezTo>
                  <a:pt x="48905" y="188190"/>
                  <a:pt x="47731" y="189835"/>
                  <a:pt x="46125" y="190966"/>
                </a:cubicBezTo>
                <a:lnTo>
                  <a:pt x="13502" y="213611"/>
                </a:lnTo>
                <a:cubicBezTo>
                  <a:pt x="12036" y="214560"/>
                  <a:pt x="10296" y="214995"/>
                  <a:pt x="8556" y="214848"/>
                </a:cubicBezTo>
                <a:cubicBezTo>
                  <a:pt x="5811" y="214856"/>
                  <a:pt x="3229" y="213547"/>
                  <a:pt x="1613" y="211328"/>
                </a:cubicBezTo>
                <a:cubicBezTo>
                  <a:pt x="-1114" y="207595"/>
                  <a:pt x="-301" y="202356"/>
                  <a:pt x="3431" y="199627"/>
                </a:cubicBezTo>
                <a:cubicBezTo>
                  <a:pt x="3521" y="199561"/>
                  <a:pt x="3613" y="199496"/>
                  <a:pt x="3706" y="199434"/>
                </a:cubicBezTo>
                <a:lnTo>
                  <a:pt x="34046" y="178406"/>
                </a:lnTo>
                <a:lnTo>
                  <a:pt x="42035" y="152906"/>
                </a:lnTo>
                <a:cubicBezTo>
                  <a:pt x="40386" y="150026"/>
                  <a:pt x="39750" y="146675"/>
                  <a:pt x="40228" y="143391"/>
                </a:cubicBezTo>
                <a:lnTo>
                  <a:pt x="46600" y="84017"/>
                </a:lnTo>
                <a:lnTo>
                  <a:pt x="30432" y="92771"/>
                </a:lnTo>
                <a:lnTo>
                  <a:pt x="39943" y="117700"/>
                </a:lnTo>
                <a:cubicBezTo>
                  <a:pt x="41668" y="122047"/>
                  <a:pt x="39544" y="126970"/>
                  <a:pt x="35199" y="128696"/>
                </a:cubicBezTo>
                <a:cubicBezTo>
                  <a:pt x="35164" y="128710"/>
                  <a:pt x="35128" y="128724"/>
                  <a:pt x="35093" y="128738"/>
                </a:cubicBezTo>
                <a:cubicBezTo>
                  <a:pt x="34106" y="129057"/>
                  <a:pt x="33083" y="129249"/>
                  <a:pt x="32049" y="129309"/>
                </a:cubicBezTo>
                <a:cubicBezTo>
                  <a:pt x="28423" y="129362"/>
                  <a:pt x="25185" y="127048"/>
                  <a:pt x="24060" y="123600"/>
                </a:cubicBezTo>
                <a:lnTo>
                  <a:pt x="12171" y="91724"/>
                </a:lnTo>
                <a:cubicBezTo>
                  <a:pt x="10605" y="87724"/>
                  <a:pt x="12281" y="83184"/>
                  <a:pt x="16070" y="81163"/>
                </a:cubicBezTo>
                <a:cubicBezTo>
                  <a:pt x="16070" y="81163"/>
                  <a:pt x="42320" y="64702"/>
                  <a:pt x="50024" y="61657"/>
                </a:cubicBezTo>
                <a:cubicBezTo>
                  <a:pt x="61636" y="57953"/>
                  <a:pt x="74329" y="60271"/>
                  <a:pt x="83883" y="67842"/>
                </a:cubicBezTo>
                <a:cubicBezTo>
                  <a:pt x="88068" y="71458"/>
                  <a:pt x="103761" y="91439"/>
                  <a:pt x="103761" y="91439"/>
                </a:cubicBezTo>
                <a:lnTo>
                  <a:pt x="133245" y="91439"/>
                </a:lnTo>
                <a:cubicBezTo>
                  <a:pt x="138025" y="91439"/>
                  <a:pt x="141900" y="95316"/>
                  <a:pt x="141900" y="100098"/>
                </a:cubicBezTo>
                <a:cubicBezTo>
                  <a:pt x="141900" y="104880"/>
                  <a:pt x="138025" y="108756"/>
                  <a:pt x="133245" y="108756"/>
                </a:cubicBezTo>
                <a:lnTo>
                  <a:pt x="100147" y="108756"/>
                </a:lnTo>
                <a:cubicBezTo>
                  <a:pt x="97676" y="108807"/>
                  <a:pt x="95308" y="107762"/>
                  <a:pt x="93680" y="105902"/>
                </a:cubicBezTo>
                <a:lnTo>
                  <a:pt x="80840" y="91724"/>
                </a:lnTo>
                <a:lnTo>
                  <a:pt x="74372" y="147292"/>
                </a:lnTo>
                <a:lnTo>
                  <a:pt x="74372" y="148053"/>
                </a:lnTo>
                <a:lnTo>
                  <a:pt x="97579" y="165275"/>
                </a:lnTo>
                <a:cubicBezTo>
                  <a:pt x="99702" y="166951"/>
                  <a:pt x="100931" y="169516"/>
                  <a:pt x="100907" y="172221"/>
                </a:cubicBezTo>
                <a:close/>
                <a:moveTo>
                  <a:pt x="68951" y="48907"/>
                </a:moveTo>
                <a:cubicBezTo>
                  <a:pt x="82450" y="48907"/>
                  <a:pt x="93394" y="37959"/>
                  <a:pt x="93394" y="24454"/>
                </a:cubicBezTo>
                <a:cubicBezTo>
                  <a:pt x="93394" y="10948"/>
                  <a:pt x="82450" y="0"/>
                  <a:pt x="68951" y="0"/>
                </a:cubicBezTo>
                <a:cubicBezTo>
                  <a:pt x="55451" y="0"/>
                  <a:pt x="44508" y="10948"/>
                  <a:pt x="44508" y="24454"/>
                </a:cubicBezTo>
                <a:cubicBezTo>
                  <a:pt x="44508" y="37959"/>
                  <a:pt x="55451" y="48907"/>
                  <a:pt x="68951" y="48907"/>
                </a:cubicBezTo>
                <a:close/>
                <a:moveTo>
                  <a:pt x="129916" y="119889"/>
                </a:moveTo>
                <a:cubicBezTo>
                  <a:pt x="136299" y="119938"/>
                  <a:pt x="142396" y="122543"/>
                  <a:pt x="146846" y="127120"/>
                </a:cubicBezTo>
                <a:cubicBezTo>
                  <a:pt x="141846" y="131092"/>
                  <a:pt x="138684" y="136935"/>
                  <a:pt x="138096" y="143296"/>
                </a:cubicBezTo>
                <a:lnTo>
                  <a:pt x="136098" y="143296"/>
                </a:lnTo>
                <a:cubicBezTo>
                  <a:pt x="136191" y="137873"/>
                  <a:pt x="135388" y="132471"/>
                  <a:pt x="133720" y="127311"/>
                </a:cubicBezTo>
                <a:cubicBezTo>
                  <a:pt x="133016" y="124586"/>
                  <a:pt x="131717" y="122051"/>
                  <a:pt x="129916" y="119889"/>
                </a:cubicBezTo>
                <a:close/>
                <a:moveTo>
                  <a:pt x="126777" y="119889"/>
                </a:moveTo>
                <a:lnTo>
                  <a:pt x="126777" y="119889"/>
                </a:lnTo>
                <a:cubicBezTo>
                  <a:pt x="129346" y="121893"/>
                  <a:pt x="131157" y="124712"/>
                  <a:pt x="131913" y="127881"/>
                </a:cubicBezTo>
                <a:cubicBezTo>
                  <a:pt x="133354" y="132898"/>
                  <a:pt x="134153" y="138078"/>
                  <a:pt x="134291" y="143296"/>
                </a:cubicBezTo>
                <a:cubicBezTo>
                  <a:pt x="132674" y="143296"/>
                  <a:pt x="131438" y="143296"/>
                  <a:pt x="130106" y="143296"/>
                </a:cubicBezTo>
                <a:cubicBezTo>
                  <a:pt x="128410" y="134583"/>
                  <a:pt x="121601" y="127770"/>
                  <a:pt x="112891" y="126074"/>
                </a:cubicBezTo>
                <a:cubicBezTo>
                  <a:pt x="116840" y="122785"/>
                  <a:pt x="121670" y="120734"/>
                  <a:pt x="126777" y="120174"/>
                </a:cubicBezTo>
                <a:close/>
                <a:moveTo>
                  <a:pt x="111370" y="127596"/>
                </a:moveTo>
                <a:cubicBezTo>
                  <a:pt x="119615" y="128742"/>
                  <a:pt x="126285" y="134884"/>
                  <a:pt x="128109" y="143010"/>
                </a:cubicBezTo>
                <a:cubicBezTo>
                  <a:pt x="120359" y="142826"/>
                  <a:pt x="112634" y="142063"/>
                  <a:pt x="104998" y="140727"/>
                </a:cubicBezTo>
                <a:cubicBezTo>
                  <a:pt x="105736" y="135803"/>
                  <a:pt x="107959" y="131222"/>
                  <a:pt x="111370" y="127596"/>
                </a:cubicBezTo>
                <a:close/>
                <a:moveTo>
                  <a:pt x="148177" y="128643"/>
                </a:moveTo>
                <a:cubicBezTo>
                  <a:pt x="151370" y="132486"/>
                  <a:pt x="153238" y="137258"/>
                  <a:pt x="153503" y="142249"/>
                </a:cubicBezTo>
                <a:cubicBezTo>
                  <a:pt x="149083" y="142753"/>
                  <a:pt x="144637" y="143008"/>
                  <a:pt x="140188" y="143010"/>
                </a:cubicBezTo>
                <a:cubicBezTo>
                  <a:pt x="140539" y="137258"/>
                  <a:pt x="143477" y="131975"/>
                  <a:pt x="148177" y="128643"/>
                </a:cubicBezTo>
                <a:close/>
                <a:moveTo>
                  <a:pt x="104712" y="142725"/>
                </a:moveTo>
                <a:cubicBezTo>
                  <a:pt x="112437" y="144127"/>
                  <a:pt x="120260" y="144922"/>
                  <a:pt x="128109" y="145104"/>
                </a:cubicBezTo>
                <a:cubicBezTo>
                  <a:pt x="126674" y="153387"/>
                  <a:pt x="120141" y="159845"/>
                  <a:pt x="111845" y="161184"/>
                </a:cubicBezTo>
                <a:cubicBezTo>
                  <a:pt x="107598" y="156677"/>
                  <a:pt x="105219" y="150726"/>
                  <a:pt x="105187" y="144533"/>
                </a:cubicBezTo>
                <a:lnTo>
                  <a:pt x="105187" y="142915"/>
                </a:lnTo>
                <a:close/>
                <a:moveTo>
                  <a:pt x="153788" y="144342"/>
                </a:moveTo>
                <a:cubicBezTo>
                  <a:pt x="153774" y="150065"/>
                  <a:pt x="151793" y="155608"/>
                  <a:pt x="148176" y="160042"/>
                </a:cubicBezTo>
                <a:cubicBezTo>
                  <a:pt x="143441" y="156485"/>
                  <a:pt x="140517" y="151018"/>
                  <a:pt x="140187" y="145103"/>
                </a:cubicBezTo>
                <a:cubicBezTo>
                  <a:pt x="144731" y="145092"/>
                  <a:pt x="149271" y="144838"/>
                  <a:pt x="153788" y="144342"/>
                </a:cubicBezTo>
                <a:close/>
                <a:moveTo>
                  <a:pt x="130106" y="145104"/>
                </a:moveTo>
                <a:lnTo>
                  <a:pt x="134291" y="145104"/>
                </a:lnTo>
                <a:cubicBezTo>
                  <a:pt x="134186" y="150588"/>
                  <a:pt x="133321" y="156032"/>
                  <a:pt x="131723" y="161279"/>
                </a:cubicBezTo>
                <a:cubicBezTo>
                  <a:pt x="131062" y="164336"/>
                  <a:pt x="129214" y="167006"/>
                  <a:pt x="126587" y="168701"/>
                </a:cubicBezTo>
                <a:cubicBezTo>
                  <a:pt x="121495" y="168162"/>
                  <a:pt x="116703" y="166031"/>
                  <a:pt x="112891" y="162611"/>
                </a:cubicBezTo>
                <a:cubicBezTo>
                  <a:pt x="121765" y="161028"/>
                  <a:pt x="128670" y="154006"/>
                  <a:pt x="130106" y="145104"/>
                </a:cubicBezTo>
                <a:close/>
              </a:path>
            </a:pathLst>
          </a:custGeom>
          <a:solidFill>
            <a:schemeClr val="tx2"/>
          </a:solidFill>
          <a:ln w="9511"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44F090EE-C072-F84A-A920-25E86715DA86}"/>
              </a:ext>
            </a:extLst>
          </p:cNvPr>
          <p:cNvSpPr>
            <a:spLocks noChangeAspect="1"/>
          </p:cNvSpPr>
          <p:nvPr/>
        </p:nvSpPr>
        <p:spPr>
          <a:xfrm>
            <a:off x="9228395" y="1824998"/>
            <a:ext cx="298408" cy="313937"/>
          </a:xfrm>
          <a:custGeom>
            <a:avLst/>
            <a:gdLst>
              <a:gd name="connsiteX0" fmla="*/ 208850 w 224198"/>
              <a:gd name="connsiteY0" fmla="*/ 8077 h 235865"/>
              <a:gd name="connsiteX1" fmla="*/ 155447 w 224198"/>
              <a:gd name="connsiteY1" fmla="*/ 14621 h 235865"/>
              <a:gd name="connsiteX2" fmla="*/ 154923 w 224198"/>
              <a:gd name="connsiteY2" fmla="*/ 15308 h 235865"/>
              <a:gd name="connsiteX3" fmla="*/ 216078 w 224198"/>
              <a:gd name="connsiteY3" fmla="*/ 62122 h 235865"/>
              <a:gd name="connsiteX4" fmla="*/ 209644 w 224198"/>
              <a:gd name="connsiteY4" fmla="*/ 8683 h 235865"/>
              <a:gd name="connsiteX5" fmla="*/ 208850 w 224198"/>
              <a:gd name="connsiteY5" fmla="*/ 8076 h 235865"/>
              <a:gd name="connsiteX6" fmla="*/ 16634 w 224198"/>
              <a:gd name="connsiteY6" fmla="*/ 235485 h 235865"/>
              <a:gd name="connsiteX7" fmla="*/ 40791 w 224198"/>
              <a:gd name="connsiteY7" fmla="*/ 235485 h 235865"/>
              <a:gd name="connsiteX8" fmla="*/ 50302 w 224198"/>
              <a:gd name="connsiteY8" fmla="*/ 217692 h 235865"/>
              <a:gd name="connsiteX9" fmla="*/ 33849 w 224198"/>
              <a:gd name="connsiteY9" fmla="*/ 204371 h 235865"/>
              <a:gd name="connsiteX10" fmla="*/ 173945 w 224198"/>
              <a:gd name="connsiteY10" fmla="*/ 219119 h 235865"/>
              <a:gd name="connsiteX11" fmla="*/ 183455 w 224198"/>
              <a:gd name="connsiteY11" fmla="*/ 235865 h 235865"/>
              <a:gd name="connsiteX12" fmla="*/ 207614 w 224198"/>
              <a:gd name="connsiteY12" fmla="*/ 235865 h 235865"/>
              <a:gd name="connsiteX13" fmla="*/ 190589 w 224198"/>
              <a:gd name="connsiteY13" fmla="*/ 205703 h 235865"/>
              <a:gd name="connsiteX14" fmla="*/ 173945 w 224198"/>
              <a:gd name="connsiteY14" fmla="*/ 219119 h 235865"/>
              <a:gd name="connsiteX15" fmla="*/ 112980 w 224198"/>
              <a:gd name="connsiteY15" fmla="*/ 18733 h 235865"/>
              <a:gd name="connsiteX16" fmla="*/ 9501 w 224198"/>
              <a:gd name="connsiteY16" fmla="*/ 122637 h 235865"/>
              <a:gd name="connsiteX17" fmla="*/ 113360 w 224198"/>
              <a:gd name="connsiteY17" fmla="*/ 226160 h 235865"/>
              <a:gd name="connsiteX18" fmla="*/ 216839 w 224198"/>
              <a:gd name="connsiteY18" fmla="*/ 122447 h 235865"/>
              <a:gd name="connsiteX19" fmla="*/ 113551 w 224198"/>
              <a:gd name="connsiteY19" fmla="*/ 18733 h 235865"/>
              <a:gd name="connsiteX20" fmla="*/ 112979 w 224198"/>
              <a:gd name="connsiteY20" fmla="*/ 18733 h 235865"/>
              <a:gd name="connsiteX21" fmla="*/ 104800 w 224198"/>
              <a:gd name="connsiteY21" fmla="*/ 129107 h 235865"/>
              <a:gd name="connsiteX22" fmla="*/ 104800 w 224198"/>
              <a:gd name="connsiteY22" fmla="*/ 65357 h 235865"/>
              <a:gd name="connsiteX23" fmla="*/ 113265 w 224198"/>
              <a:gd name="connsiteY23" fmla="*/ 57650 h 235865"/>
              <a:gd name="connsiteX24" fmla="*/ 121445 w 224198"/>
              <a:gd name="connsiteY24" fmla="*/ 65357 h 235865"/>
              <a:gd name="connsiteX25" fmla="*/ 121445 w 224198"/>
              <a:gd name="connsiteY25" fmla="*/ 121400 h 235865"/>
              <a:gd name="connsiteX26" fmla="*/ 163102 w 224198"/>
              <a:gd name="connsiteY26" fmla="*/ 121400 h 235865"/>
              <a:gd name="connsiteX27" fmla="*/ 171566 w 224198"/>
              <a:gd name="connsiteY27" fmla="*/ 129089 h 235865"/>
              <a:gd name="connsiteX28" fmla="*/ 171567 w 224198"/>
              <a:gd name="connsiteY28" fmla="*/ 129107 h 235865"/>
              <a:gd name="connsiteX29" fmla="*/ 163102 w 224198"/>
              <a:gd name="connsiteY29" fmla="*/ 136814 h 235865"/>
              <a:gd name="connsiteX30" fmla="*/ 113265 w 224198"/>
              <a:gd name="connsiteY30" fmla="*/ 136814 h 235865"/>
              <a:gd name="connsiteX31" fmla="*/ 104800 w 224198"/>
              <a:gd name="connsiteY31" fmla="*/ 129107 h 235865"/>
              <a:gd name="connsiteX32" fmla="*/ 15017 w 224198"/>
              <a:gd name="connsiteY32" fmla="*/ 8457 h 235865"/>
              <a:gd name="connsiteX33" fmla="*/ 7884 w 224198"/>
              <a:gd name="connsiteY33" fmla="*/ 62502 h 235865"/>
              <a:gd name="connsiteX34" fmla="*/ 69324 w 224198"/>
              <a:gd name="connsiteY34" fmla="*/ 15688 h 235865"/>
              <a:gd name="connsiteX35" fmla="*/ 15017 w 224198"/>
              <a:gd name="connsiteY35" fmla="*/ 8457 h 235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4198" h="235865">
                <a:moveTo>
                  <a:pt x="208850" y="8077"/>
                </a:moveTo>
                <a:cubicBezTo>
                  <a:pt x="192297" y="-4869"/>
                  <a:pt x="168387" y="-1939"/>
                  <a:pt x="155447" y="14621"/>
                </a:cubicBezTo>
                <a:cubicBezTo>
                  <a:pt x="155270" y="14848"/>
                  <a:pt x="155095" y="15077"/>
                  <a:pt x="154923" y="15308"/>
                </a:cubicBezTo>
                <a:lnTo>
                  <a:pt x="216078" y="62122"/>
                </a:lnTo>
                <a:cubicBezTo>
                  <a:pt x="229052" y="45587"/>
                  <a:pt x="226171" y="21662"/>
                  <a:pt x="209644" y="8683"/>
                </a:cubicBezTo>
                <a:cubicBezTo>
                  <a:pt x="209382" y="8477"/>
                  <a:pt x="209117" y="8275"/>
                  <a:pt x="208850" y="8076"/>
                </a:cubicBezTo>
                <a:close/>
                <a:moveTo>
                  <a:pt x="16634" y="235485"/>
                </a:moveTo>
                <a:lnTo>
                  <a:pt x="40791" y="235485"/>
                </a:lnTo>
                <a:lnTo>
                  <a:pt x="50302" y="217692"/>
                </a:lnTo>
                <a:cubicBezTo>
                  <a:pt x="44370" y="213836"/>
                  <a:pt x="38856" y="209371"/>
                  <a:pt x="33849" y="204371"/>
                </a:cubicBezTo>
                <a:close/>
                <a:moveTo>
                  <a:pt x="173945" y="219119"/>
                </a:moveTo>
                <a:lnTo>
                  <a:pt x="183455" y="235865"/>
                </a:lnTo>
                <a:lnTo>
                  <a:pt x="207614" y="235865"/>
                </a:lnTo>
                <a:lnTo>
                  <a:pt x="190589" y="205703"/>
                </a:lnTo>
                <a:cubicBezTo>
                  <a:pt x="185457" y="210669"/>
                  <a:pt x="179887" y="215159"/>
                  <a:pt x="173945" y="219119"/>
                </a:cubicBezTo>
                <a:close/>
                <a:moveTo>
                  <a:pt x="112980" y="18733"/>
                </a:moveTo>
                <a:cubicBezTo>
                  <a:pt x="55725" y="18838"/>
                  <a:pt x="9396" y="65358"/>
                  <a:pt x="9501" y="122637"/>
                </a:cubicBezTo>
                <a:cubicBezTo>
                  <a:pt x="9606" y="179916"/>
                  <a:pt x="56105" y="226265"/>
                  <a:pt x="113360" y="226160"/>
                </a:cubicBezTo>
                <a:cubicBezTo>
                  <a:pt x="170540" y="226055"/>
                  <a:pt x="216839" y="179651"/>
                  <a:pt x="216839" y="122447"/>
                </a:cubicBezTo>
                <a:cubicBezTo>
                  <a:pt x="216945" y="65272"/>
                  <a:pt x="170701" y="18838"/>
                  <a:pt x="113551" y="18733"/>
                </a:cubicBezTo>
                <a:cubicBezTo>
                  <a:pt x="113361" y="18732"/>
                  <a:pt x="113170" y="18733"/>
                  <a:pt x="112979" y="18733"/>
                </a:cubicBezTo>
                <a:close/>
                <a:moveTo>
                  <a:pt x="104800" y="129107"/>
                </a:moveTo>
                <a:lnTo>
                  <a:pt x="104800" y="65357"/>
                </a:lnTo>
                <a:cubicBezTo>
                  <a:pt x="105056" y="60912"/>
                  <a:pt x="108818" y="57487"/>
                  <a:pt x="113265" y="57650"/>
                </a:cubicBezTo>
                <a:cubicBezTo>
                  <a:pt x="117642" y="57543"/>
                  <a:pt x="121290" y="60980"/>
                  <a:pt x="121445" y="65357"/>
                </a:cubicBezTo>
                <a:lnTo>
                  <a:pt x="121445" y="121400"/>
                </a:lnTo>
                <a:lnTo>
                  <a:pt x="163102" y="121400"/>
                </a:lnTo>
                <a:cubicBezTo>
                  <a:pt x="167562" y="121185"/>
                  <a:pt x="171351" y="124628"/>
                  <a:pt x="171566" y="129089"/>
                </a:cubicBezTo>
                <a:cubicBezTo>
                  <a:pt x="171566" y="129095"/>
                  <a:pt x="171567" y="129101"/>
                  <a:pt x="171567" y="129107"/>
                </a:cubicBezTo>
                <a:cubicBezTo>
                  <a:pt x="171263" y="133529"/>
                  <a:pt x="167531" y="136927"/>
                  <a:pt x="163102" y="136814"/>
                </a:cubicBezTo>
                <a:lnTo>
                  <a:pt x="113265" y="136814"/>
                </a:lnTo>
                <a:cubicBezTo>
                  <a:pt x="108836" y="136927"/>
                  <a:pt x="105104" y="133529"/>
                  <a:pt x="104800" y="129107"/>
                </a:cubicBezTo>
                <a:close/>
                <a:moveTo>
                  <a:pt x="15017" y="8457"/>
                </a:moveTo>
                <a:cubicBezTo>
                  <a:pt x="-1778" y="21464"/>
                  <a:pt x="-4962" y="45580"/>
                  <a:pt x="7884" y="62502"/>
                </a:cubicBezTo>
                <a:lnTo>
                  <a:pt x="69324" y="15688"/>
                </a:lnTo>
                <a:cubicBezTo>
                  <a:pt x="56304" y="-1278"/>
                  <a:pt x="32020" y="-4512"/>
                  <a:pt x="15017" y="8457"/>
                </a:cubicBezTo>
                <a:close/>
              </a:path>
            </a:pathLst>
          </a:custGeom>
          <a:solidFill>
            <a:schemeClr val="tx2"/>
          </a:solidFill>
          <a:ln w="9511" cap="flat">
            <a:noFill/>
            <a:prstDash val="solid"/>
            <a:miter/>
          </a:ln>
        </p:spPr>
        <p:txBody>
          <a:bodyPr rtlCol="0" anchor="ctr"/>
          <a:lstStyle/>
          <a:p>
            <a:endParaRPr lang="en-EG"/>
          </a:p>
        </p:txBody>
      </p:sp>
      <p:sp>
        <p:nvSpPr>
          <p:cNvPr id="83" name="Freeform 82">
            <a:extLst>
              <a:ext uri="{FF2B5EF4-FFF2-40B4-BE49-F238E27FC236}">
                <a16:creationId xmlns:a16="http://schemas.microsoft.com/office/drawing/2014/main" id="{16D572F1-4C79-F448-A326-FF1405E5623E}"/>
              </a:ext>
            </a:extLst>
          </p:cNvPr>
          <p:cNvSpPr>
            <a:spLocks noChangeAspect="1"/>
          </p:cNvSpPr>
          <p:nvPr/>
        </p:nvSpPr>
        <p:spPr>
          <a:xfrm>
            <a:off x="9221515" y="2960641"/>
            <a:ext cx="313072" cy="313579"/>
          </a:xfrm>
          <a:custGeom>
            <a:avLst/>
            <a:gdLst>
              <a:gd name="connsiteX0" fmla="*/ 66297 w 235215"/>
              <a:gd name="connsiteY0" fmla="*/ 121892 h 235596"/>
              <a:gd name="connsiteX1" fmla="*/ 79422 w 235215"/>
              <a:gd name="connsiteY1" fmla="*/ 121892 h 235596"/>
              <a:gd name="connsiteX2" fmla="*/ 113376 w 235215"/>
              <a:gd name="connsiteY2" fmla="*/ 155860 h 235596"/>
              <a:gd name="connsiteX3" fmla="*/ 113376 w 235215"/>
              <a:gd name="connsiteY3" fmla="*/ 168991 h 235596"/>
              <a:gd name="connsiteX4" fmla="*/ 117170 w 235215"/>
              <a:gd name="connsiteY4" fmla="*/ 173358 h 235596"/>
              <a:gd name="connsiteX5" fmla="*/ 117466 w 235215"/>
              <a:gd name="connsiteY5" fmla="*/ 173368 h 235596"/>
              <a:gd name="connsiteX6" fmla="*/ 121841 w 235215"/>
              <a:gd name="connsiteY6" fmla="*/ 169381 h 235596"/>
              <a:gd name="connsiteX7" fmla="*/ 121841 w 235215"/>
              <a:gd name="connsiteY7" fmla="*/ 168991 h 235596"/>
              <a:gd name="connsiteX8" fmla="*/ 121841 w 235215"/>
              <a:gd name="connsiteY8" fmla="*/ 155860 h 235596"/>
              <a:gd name="connsiteX9" fmla="*/ 155795 w 235215"/>
              <a:gd name="connsiteY9" fmla="*/ 121892 h 235596"/>
              <a:gd name="connsiteX10" fmla="*/ 168919 w 235215"/>
              <a:gd name="connsiteY10" fmla="*/ 121892 h 235596"/>
              <a:gd name="connsiteX11" fmla="*/ 173295 w 235215"/>
              <a:gd name="connsiteY11" fmla="*/ 117800 h 235596"/>
              <a:gd name="connsiteX12" fmla="*/ 168919 w 235215"/>
              <a:gd name="connsiteY12" fmla="*/ 113424 h 235596"/>
              <a:gd name="connsiteX13" fmla="*/ 155794 w 235215"/>
              <a:gd name="connsiteY13" fmla="*/ 113423 h 235596"/>
              <a:gd name="connsiteX14" fmla="*/ 121840 w 235215"/>
              <a:gd name="connsiteY14" fmla="*/ 79455 h 235596"/>
              <a:gd name="connsiteX15" fmla="*/ 121841 w 235215"/>
              <a:gd name="connsiteY15" fmla="*/ 66324 h 235596"/>
              <a:gd name="connsiteX16" fmla="*/ 117466 w 235215"/>
              <a:gd name="connsiteY16" fmla="*/ 61948 h 235596"/>
              <a:gd name="connsiteX17" fmla="*/ 113376 w 235215"/>
              <a:gd name="connsiteY17" fmla="*/ 66324 h 235596"/>
              <a:gd name="connsiteX18" fmla="*/ 113376 w 235215"/>
              <a:gd name="connsiteY18" fmla="*/ 79455 h 235596"/>
              <a:gd name="connsiteX19" fmla="*/ 79422 w 235215"/>
              <a:gd name="connsiteY19" fmla="*/ 113424 h 235596"/>
              <a:gd name="connsiteX20" fmla="*/ 66297 w 235215"/>
              <a:gd name="connsiteY20" fmla="*/ 113423 h 235596"/>
              <a:gd name="connsiteX21" fmla="*/ 61921 w 235215"/>
              <a:gd name="connsiteY21" fmla="*/ 117800 h 235596"/>
              <a:gd name="connsiteX22" fmla="*/ 66297 w 235215"/>
              <a:gd name="connsiteY22" fmla="*/ 121892 h 235596"/>
              <a:gd name="connsiteX23" fmla="*/ 231597 w 235215"/>
              <a:gd name="connsiteY23" fmla="*/ 113899 h 235596"/>
              <a:gd name="connsiteX24" fmla="*/ 224178 w 235215"/>
              <a:gd name="connsiteY24" fmla="*/ 113899 h 235596"/>
              <a:gd name="connsiteX25" fmla="*/ 121365 w 235215"/>
              <a:gd name="connsiteY25" fmla="*/ 11042 h 235596"/>
              <a:gd name="connsiteX26" fmla="*/ 121365 w 235215"/>
              <a:gd name="connsiteY26" fmla="*/ 3621 h 235596"/>
              <a:gd name="connsiteX27" fmla="*/ 117567 w 235215"/>
              <a:gd name="connsiteY27" fmla="*/ 1 h 235596"/>
              <a:gd name="connsiteX28" fmla="*/ 117466 w 235215"/>
              <a:gd name="connsiteY28" fmla="*/ 5 h 235596"/>
              <a:gd name="connsiteX29" fmla="*/ 113851 w 235215"/>
              <a:gd name="connsiteY29" fmla="*/ 3428 h 235596"/>
              <a:gd name="connsiteX30" fmla="*/ 113851 w 235215"/>
              <a:gd name="connsiteY30" fmla="*/ 3620 h 235596"/>
              <a:gd name="connsiteX31" fmla="*/ 113851 w 235215"/>
              <a:gd name="connsiteY31" fmla="*/ 11042 h 235596"/>
              <a:gd name="connsiteX32" fmla="*/ 11038 w 235215"/>
              <a:gd name="connsiteY32" fmla="*/ 113899 h 235596"/>
              <a:gd name="connsiteX33" fmla="*/ 3619 w 235215"/>
              <a:gd name="connsiteY33" fmla="*/ 113899 h 235596"/>
              <a:gd name="connsiteX34" fmla="*/ 1 w 235215"/>
              <a:gd name="connsiteY34" fmla="*/ 117699 h 235596"/>
              <a:gd name="connsiteX35" fmla="*/ 5 w 235215"/>
              <a:gd name="connsiteY35" fmla="*/ 117800 h 235596"/>
              <a:gd name="connsiteX36" fmla="*/ 3427 w 235215"/>
              <a:gd name="connsiteY36" fmla="*/ 121416 h 235596"/>
              <a:gd name="connsiteX37" fmla="*/ 3619 w 235215"/>
              <a:gd name="connsiteY37" fmla="*/ 121416 h 235596"/>
              <a:gd name="connsiteX38" fmla="*/ 11038 w 235215"/>
              <a:gd name="connsiteY38" fmla="*/ 121416 h 235596"/>
              <a:gd name="connsiteX39" fmla="*/ 113851 w 235215"/>
              <a:gd name="connsiteY39" fmla="*/ 224273 h 235596"/>
              <a:gd name="connsiteX40" fmla="*/ 113851 w 235215"/>
              <a:gd name="connsiteY40" fmla="*/ 231695 h 235596"/>
              <a:gd name="connsiteX41" fmla="*/ 117466 w 235215"/>
              <a:gd name="connsiteY41" fmla="*/ 235596 h 235596"/>
              <a:gd name="connsiteX42" fmla="*/ 121365 w 235215"/>
              <a:gd name="connsiteY42" fmla="*/ 231695 h 235596"/>
              <a:gd name="connsiteX43" fmla="*/ 121365 w 235215"/>
              <a:gd name="connsiteY43" fmla="*/ 224273 h 235596"/>
              <a:gd name="connsiteX44" fmla="*/ 224178 w 235215"/>
              <a:gd name="connsiteY44" fmla="*/ 121416 h 235596"/>
              <a:gd name="connsiteX45" fmla="*/ 231597 w 235215"/>
              <a:gd name="connsiteY45" fmla="*/ 121416 h 235596"/>
              <a:gd name="connsiteX46" fmla="*/ 235211 w 235215"/>
              <a:gd name="connsiteY46" fmla="*/ 117993 h 235596"/>
              <a:gd name="connsiteX47" fmla="*/ 235211 w 235215"/>
              <a:gd name="connsiteY47" fmla="*/ 117800 h 235596"/>
              <a:gd name="connsiteX48" fmla="*/ 231698 w 235215"/>
              <a:gd name="connsiteY48" fmla="*/ 113903 h 235596"/>
              <a:gd name="connsiteX49" fmla="*/ 231597 w 235215"/>
              <a:gd name="connsiteY49" fmla="*/ 113899 h 235596"/>
              <a:gd name="connsiteX50" fmla="*/ 187941 w 235215"/>
              <a:gd name="connsiteY50" fmla="*/ 47294 h 235596"/>
              <a:gd name="connsiteX51" fmla="*/ 216474 w 235215"/>
              <a:gd name="connsiteY51" fmla="*/ 113899 h 235596"/>
              <a:gd name="connsiteX52" fmla="*/ 208961 w 235215"/>
              <a:gd name="connsiteY52" fmla="*/ 113899 h 235596"/>
              <a:gd name="connsiteX53" fmla="*/ 186800 w 235215"/>
              <a:gd name="connsiteY53" fmla="*/ 57856 h 235596"/>
              <a:gd name="connsiteX54" fmla="*/ 181689 w 235215"/>
              <a:gd name="connsiteY54" fmla="*/ 57831 h 235596"/>
              <a:gd name="connsiteX55" fmla="*/ 181664 w 235215"/>
              <a:gd name="connsiteY55" fmla="*/ 57856 h 235596"/>
              <a:gd name="connsiteX56" fmla="*/ 181664 w 235215"/>
              <a:gd name="connsiteY56" fmla="*/ 63184 h 235596"/>
              <a:gd name="connsiteX57" fmla="*/ 172395 w 235215"/>
              <a:gd name="connsiteY57" fmla="*/ 182450 h 235596"/>
              <a:gd name="connsiteX58" fmla="*/ 53180 w 235215"/>
              <a:gd name="connsiteY58" fmla="*/ 173177 h 235596"/>
              <a:gd name="connsiteX59" fmla="*/ 62449 w 235215"/>
              <a:gd name="connsiteY59" fmla="*/ 53911 h 235596"/>
              <a:gd name="connsiteX60" fmla="*/ 117370 w 235215"/>
              <a:gd name="connsiteY60" fmla="*/ 33592 h 235596"/>
              <a:gd name="connsiteX61" fmla="*/ 172628 w 235215"/>
              <a:gd name="connsiteY61" fmla="*/ 53955 h 235596"/>
              <a:gd name="connsiteX62" fmla="*/ 177764 w 235215"/>
              <a:gd name="connsiteY62" fmla="*/ 53479 h 235596"/>
              <a:gd name="connsiteX63" fmla="*/ 177288 w 235215"/>
              <a:gd name="connsiteY63" fmla="*/ 48341 h 235596"/>
              <a:gd name="connsiteX64" fmla="*/ 121269 w 235215"/>
              <a:gd name="connsiteY64" fmla="*/ 26171 h 235596"/>
              <a:gd name="connsiteX65" fmla="*/ 121270 w 235215"/>
              <a:gd name="connsiteY65" fmla="*/ 18940 h 235596"/>
              <a:gd name="connsiteX66" fmla="*/ 187847 w 235215"/>
              <a:gd name="connsiteY66" fmla="*/ 48055 h 235596"/>
              <a:gd name="connsiteX67" fmla="*/ 47275 w 235215"/>
              <a:gd name="connsiteY67" fmla="*/ 47294 h 235596"/>
              <a:gd name="connsiteX68" fmla="*/ 113851 w 235215"/>
              <a:gd name="connsiteY68" fmla="*/ 18179 h 235596"/>
              <a:gd name="connsiteX69" fmla="*/ 113851 w 235215"/>
              <a:gd name="connsiteY69" fmla="*/ 25505 h 235596"/>
              <a:gd name="connsiteX70" fmla="*/ 25685 w 235215"/>
              <a:gd name="connsiteY70" fmla="*/ 113709 h 235596"/>
              <a:gd name="connsiteX71" fmla="*/ 18267 w 235215"/>
              <a:gd name="connsiteY71" fmla="*/ 113709 h 235596"/>
              <a:gd name="connsiteX72" fmla="*/ 47275 w 235215"/>
              <a:gd name="connsiteY72" fmla="*/ 47104 h 235596"/>
              <a:gd name="connsiteX73" fmla="*/ 47275 w 235215"/>
              <a:gd name="connsiteY73" fmla="*/ 187735 h 235596"/>
              <a:gd name="connsiteX74" fmla="*/ 18267 w 235215"/>
              <a:gd name="connsiteY74" fmla="*/ 121130 h 235596"/>
              <a:gd name="connsiteX75" fmla="*/ 25685 w 235215"/>
              <a:gd name="connsiteY75" fmla="*/ 121130 h 235596"/>
              <a:gd name="connsiteX76" fmla="*/ 113851 w 235215"/>
              <a:gd name="connsiteY76" fmla="*/ 209334 h 235596"/>
              <a:gd name="connsiteX77" fmla="*/ 113851 w 235215"/>
              <a:gd name="connsiteY77" fmla="*/ 216756 h 235596"/>
              <a:gd name="connsiteX78" fmla="*/ 47275 w 235215"/>
              <a:gd name="connsiteY78" fmla="*/ 187736 h 235596"/>
              <a:gd name="connsiteX79" fmla="*/ 187941 w 235215"/>
              <a:gd name="connsiteY79" fmla="*/ 187735 h 235596"/>
              <a:gd name="connsiteX80" fmla="*/ 121365 w 235215"/>
              <a:gd name="connsiteY80" fmla="*/ 216756 h 235596"/>
              <a:gd name="connsiteX81" fmla="*/ 121365 w 235215"/>
              <a:gd name="connsiteY81" fmla="*/ 209335 h 235596"/>
              <a:gd name="connsiteX82" fmla="*/ 209531 w 235215"/>
              <a:gd name="connsiteY82" fmla="*/ 121131 h 235596"/>
              <a:gd name="connsiteX83" fmla="*/ 216760 w 235215"/>
              <a:gd name="connsiteY83" fmla="*/ 121130 h 235596"/>
              <a:gd name="connsiteX84" fmla="*/ 188227 w 235215"/>
              <a:gd name="connsiteY84" fmla="*/ 187735 h 235596"/>
              <a:gd name="connsiteX85" fmla="*/ 87887 w 235215"/>
              <a:gd name="connsiteY85" fmla="*/ 121606 h 235596"/>
              <a:gd name="connsiteX86" fmla="*/ 113376 w 235215"/>
              <a:gd name="connsiteY86" fmla="*/ 121606 h 235596"/>
              <a:gd name="connsiteX87" fmla="*/ 113376 w 235215"/>
              <a:gd name="connsiteY87" fmla="*/ 147106 h 235596"/>
              <a:gd name="connsiteX88" fmla="*/ 87887 w 235215"/>
              <a:gd name="connsiteY88" fmla="*/ 121606 h 235596"/>
              <a:gd name="connsiteX89" fmla="*/ 121841 w 235215"/>
              <a:gd name="connsiteY89" fmla="*/ 147106 h 235596"/>
              <a:gd name="connsiteX90" fmla="*/ 121841 w 235215"/>
              <a:gd name="connsiteY90" fmla="*/ 121606 h 235596"/>
              <a:gd name="connsiteX91" fmla="*/ 147330 w 235215"/>
              <a:gd name="connsiteY91" fmla="*/ 121606 h 235596"/>
              <a:gd name="connsiteX92" fmla="*/ 121841 w 235215"/>
              <a:gd name="connsiteY92" fmla="*/ 147106 h 235596"/>
              <a:gd name="connsiteX93" fmla="*/ 147330 w 235215"/>
              <a:gd name="connsiteY93" fmla="*/ 113138 h 235596"/>
              <a:gd name="connsiteX94" fmla="*/ 121841 w 235215"/>
              <a:gd name="connsiteY94" fmla="*/ 113138 h 235596"/>
              <a:gd name="connsiteX95" fmla="*/ 121841 w 235215"/>
              <a:gd name="connsiteY95" fmla="*/ 87923 h 235596"/>
              <a:gd name="connsiteX96" fmla="*/ 147330 w 235215"/>
              <a:gd name="connsiteY96" fmla="*/ 113138 h 235596"/>
              <a:gd name="connsiteX97" fmla="*/ 113376 w 235215"/>
              <a:gd name="connsiteY97" fmla="*/ 87923 h 235596"/>
              <a:gd name="connsiteX98" fmla="*/ 113376 w 235215"/>
              <a:gd name="connsiteY98" fmla="*/ 113138 h 235596"/>
              <a:gd name="connsiteX99" fmla="*/ 87887 w 235215"/>
              <a:gd name="connsiteY99" fmla="*/ 113138 h 235596"/>
              <a:gd name="connsiteX100" fmla="*/ 113376 w 235215"/>
              <a:gd name="connsiteY100" fmla="*/ 87923 h 23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35215" h="235596">
                <a:moveTo>
                  <a:pt x="66297" y="121892"/>
                </a:moveTo>
                <a:lnTo>
                  <a:pt x="79422" y="121892"/>
                </a:lnTo>
                <a:cubicBezTo>
                  <a:pt x="81265" y="139833"/>
                  <a:pt x="95442" y="154016"/>
                  <a:pt x="113376" y="155860"/>
                </a:cubicBezTo>
                <a:lnTo>
                  <a:pt x="113376" y="168991"/>
                </a:lnTo>
                <a:cubicBezTo>
                  <a:pt x="113219" y="171245"/>
                  <a:pt x="114917" y="173200"/>
                  <a:pt x="117170" y="173358"/>
                </a:cubicBezTo>
                <a:cubicBezTo>
                  <a:pt x="117268" y="173365"/>
                  <a:pt x="117367" y="173368"/>
                  <a:pt x="117466" y="173368"/>
                </a:cubicBezTo>
                <a:cubicBezTo>
                  <a:pt x="119774" y="173475"/>
                  <a:pt x="121733" y="171690"/>
                  <a:pt x="121841" y="169381"/>
                </a:cubicBezTo>
                <a:cubicBezTo>
                  <a:pt x="121847" y="169251"/>
                  <a:pt x="121847" y="169121"/>
                  <a:pt x="121841" y="168991"/>
                </a:cubicBezTo>
                <a:lnTo>
                  <a:pt x="121841" y="155860"/>
                </a:lnTo>
                <a:cubicBezTo>
                  <a:pt x="139774" y="154016"/>
                  <a:pt x="153951" y="139833"/>
                  <a:pt x="155795" y="121892"/>
                </a:cubicBezTo>
                <a:lnTo>
                  <a:pt x="168919" y="121892"/>
                </a:lnTo>
                <a:cubicBezTo>
                  <a:pt x="171248" y="121946"/>
                  <a:pt x="173191" y="120128"/>
                  <a:pt x="173295" y="117800"/>
                </a:cubicBezTo>
                <a:cubicBezTo>
                  <a:pt x="173198" y="115425"/>
                  <a:pt x="171294" y="113521"/>
                  <a:pt x="168919" y="113424"/>
                </a:cubicBezTo>
                <a:lnTo>
                  <a:pt x="155794" y="113423"/>
                </a:lnTo>
                <a:cubicBezTo>
                  <a:pt x="153678" y="95613"/>
                  <a:pt x="139643" y="81571"/>
                  <a:pt x="121840" y="79455"/>
                </a:cubicBezTo>
                <a:lnTo>
                  <a:pt x="121841" y="66324"/>
                </a:lnTo>
                <a:cubicBezTo>
                  <a:pt x="121841" y="63907"/>
                  <a:pt x="119882" y="61948"/>
                  <a:pt x="117466" y="61948"/>
                </a:cubicBezTo>
                <a:cubicBezTo>
                  <a:pt x="115139" y="62050"/>
                  <a:pt x="113322" y="63995"/>
                  <a:pt x="113376" y="66324"/>
                </a:cubicBezTo>
                <a:lnTo>
                  <a:pt x="113376" y="79455"/>
                </a:lnTo>
                <a:cubicBezTo>
                  <a:pt x="95442" y="81299"/>
                  <a:pt x="81265" y="95483"/>
                  <a:pt x="79422" y="113424"/>
                </a:cubicBezTo>
                <a:lnTo>
                  <a:pt x="66297" y="113423"/>
                </a:lnTo>
                <a:cubicBezTo>
                  <a:pt x="63922" y="113520"/>
                  <a:pt x="62019" y="115424"/>
                  <a:pt x="61921" y="117800"/>
                </a:cubicBezTo>
                <a:cubicBezTo>
                  <a:pt x="62024" y="120128"/>
                  <a:pt x="63968" y="121946"/>
                  <a:pt x="66297" y="121892"/>
                </a:cubicBezTo>
                <a:close/>
                <a:moveTo>
                  <a:pt x="231597" y="113899"/>
                </a:moveTo>
                <a:lnTo>
                  <a:pt x="224178" y="113899"/>
                </a:lnTo>
                <a:cubicBezTo>
                  <a:pt x="222307" y="57887"/>
                  <a:pt x="177353" y="12914"/>
                  <a:pt x="121365" y="11042"/>
                </a:cubicBezTo>
                <a:lnTo>
                  <a:pt x="121365" y="3621"/>
                </a:lnTo>
                <a:cubicBezTo>
                  <a:pt x="121315" y="1572"/>
                  <a:pt x="119615" y="-49"/>
                  <a:pt x="117567" y="1"/>
                </a:cubicBezTo>
                <a:cubicBezTo>
                  <a:pt x="117533" y="2"/>
                  <a:pt x="117499" y="3"/>
                  <a:pt x="117466" y="5"/>
                </a:cubicBezTo>
                <a:cubicBezTo>
                  <a:pt x="115523" y="-48"/>
                  <a:pt x="113905" y="1484"/>
                  <a:pt x="113851" y="3428"/>
                </a:cubicBezTo>
                <a:cubicBezTo>
                  <a:pt x="113850" y="3492"/>
                  <a:pt x="113850" y="3556"/>
                  <a:pt x="113851" y="3620"/>
                </a:cubicBezTo>
                <a:lnTo>
                  <a:pt x="113851" y="11042"/>
                </a:lnTo>
                <a:cubicBezTo>
                  <a:pt x="57863" y="12914"/>
                  <a:pt x="12909" y="57887"/>
                  <a:pt x="11038" y="113899"/>
                </a:cubicBezTo>
                <a:lnTo>
                  <a:pt x="3619" y="113899"/>
                </a:lnTo>
                <a:cubicBezTo>
                  <a:pt x="1571" y="113949"/>
                  <a:pt x="-48" y="115651"/>
                  <a:pt x="1" y="117699"/>
                </a:cubicBezTo>
                <a:cubicBezTo>
                  <a:pt x="2" y="117733"/>
                  <a:pt x="3" y="117766"/>
                  <a:pt x="5" y="117800"/>
                </a:cubicBezTo>
                <a:cubicBezTo>
                  <a:pt x="-48" y="119744"/>
                  <a:pt x="1484" y="121362"/>
                  <a:pt x="3427" y="121416"/>
                </a:cubicBezTo>
                <a:cubicBezTo>
                  <a:pt x="3491" y="121418"/>
                  <a:pt x="3556" y="121418"/>
                  <a:pt x="3619" y="121416"/>
                </a:cubicBezTo>
                <a:lnTo>
                  <a:pt x="11038" y="121416"/>
                </a:lnTo>
                <a:cubicBezTo>
                  <a:pt x="12909" y="177429"/>
                  <a:pt x="57863" y="222401"/>
                  <a:pt x="113851" y="224273"/>
                </a:cubicBezTo>
                <a:lnTo>
                  <a:pt x="113851" y="231695"/>
                </a:lnTo>
                <a:cubicBezTo>
                  <a:pt x="113797" y="233761"/>
                  <a:pt x="115402" y="235493"/>
                  <a:pt x="117466" y="235596"/>
                </a:cubicBezTo>
                <a:cubicBezTo>
                  <a:pt x="119598" y="235546"/>
                  <a:pt x="121315" y="233828"/>
                  <a:pt x="121365" y="231695"/>
                </a:cubicBezTo>
                <a:lnTo>
                  <a:pt x="121365" y="224273"/>
                </a:lnTo>
                <a:cubicBezTo>
                  <a:pt x="177353" y="222401"/>
                  <a:pt x="222307" y="177429"/>
                  <a:pt x="224178" y="121416"/>
                </a:cubicBezTo>
                <a:lnTo>
                  <a:pt x="231597" y="121416"/>
                </a:lnTo>
                <a:cubicBezTo>
                  <a:pt x="233540" y="121469"/>
                  <a:pt x="235157" y="119937"/>
                  <a:pt x="235211" y="117993"/>
                </a:cubicBezTo>
                <a:cubicBezTo>
                  <a:pt x="235213" y="117929"/>
                  <a:pt x="235213" y="117865"/>
                  <a:pt x="235211" y="117800"/>
                </a:cubicBezTo>
                <a:cubicBezTo>
                  <a:pt x="235317" y="115754"/>
                  <a:pt x="233744" y="114009"/>
                  <a:pt x="231698" y="113903"/>
                </a:cubicBezTo>
                <a:cubicBezTo>
                  <a:pt x="231664" y="113901"/>
                  <a:pt x="231630" y="113900"/>
                  <a:pt x="231597" y="113899"/>
                </a:cubicBezTo>
                <a:close/>
                <a:moveTo>
                  <a:pt x="187941" y="47294"/>
                </a:moveTo>
                <a:cubicBezTo>
                  <a:pt x="205560" y="65067"/>
                  <a:pt x="215761" y="88879"/>
                  <a:pt x="216474" y="113899"/>
                </a:cubicBezTo>
                <a:lnTo>
                  <a:pt x="208961" y="113899"/>
                </a:lnTo>
                <a:cubicBezTo>
                  <a:pt x="208080" y="93257"/>
                  <a:pt x="200273" y="73515"/>
                  <a:pt x="186800" y="57856"/>
                </a:cubicBezTo>
                <a:cubicBezTo>
                  <a:pt x="185395" y="56437"/>
                  <a:pt x="183107" y="56426"/>
                  <a:pt x="181689" y="57831"/>
                </a:cubicBezTo>
                <a:cubicBezTo>
                  <a:pt x="181681" y="57839"/>
                  <a:pt x="181672" y="57848"/>
                  <a:pt x="181664" y="57856"/>
                </a:cubicBezTo>
                <a:cubicBezTo>
                  <a:pt x="180262" y="59355"/>
                  <a:pt x="180262" y="61685"/>
                  <a:pt x="181664" y="63184"/>
                </a:cubicBezTo>
                <a:cubicBezTo>
                  <a:pt x="212025" y="98679"/>
                  <a:pt x="207875" y="152076"/>
                  <a:pt x="172395" y="182450"/>
                </a:cubicBezTo>
                <a:cubicBezTo>
                  <a:pt x="136915" y="212824"/>
                  <a:pt x="83540" y="208673"/>
                  <a:pt x="53180" y="173177"/>
                </a:cubicBezTo>
                <a:cubicBezTo>
                  <a:pt x="22819" y="137682"/>
                  <a:pt x="26968" y="84285"/>
                  <a:pt x="62449" y="53911"/>
                </a:cubicBezTo>
                <a:cubicBezTo>
                  <a:pt x="77752" y="40810"/>
                  <a:pt x="97228" y="33605"/>
                  <a:pt x="117370" y="33592"/>
                </a:cubicBezTo>
                <a:cubicBezTo>
                  <a:pt x="137626" y="33578"/>
                  <a:pt x="157221" y="40799"/>
                  <a:pt x="172628" y="53955"/>
                </a:cubicBezTo>
                <a:cubicBezTo>
                  <a:pt x="174178" y="55242"/>
                  <a:pt x="176477" y="55029"/>
                  <a:pt x="177764" y="53479"/>
                </a:cubicBezTo>
                <a:cubicBezTo>
                  <a:pt x="179051" y="51929"/>
                  <a:pt x="178838" y="49628"/>
                  <a:pt x="177288" y="48341"/>
                </a:cubicBezTo>
                <a:cubicBezTo>
                  <a:pt x="161568" y="34976"/>
                  <a:pt x="141874" y="27182"/>
                  <a:pt x="121269" y="26171"/>
                </a:cubicBezTo>
                <a:lnTo>
                  <a:pt x="121270" y="18940"/>
                </a:lnTo>
                <a:cubicBezTo>
                  <a:pt x="146355" y="19825"/>
                  <a:pt x="170161" y="30236"/>
                  <a:pt x="187847" y="48055"/>
                </a:cubicBezTo>
                <a:close/>
                <a:moveTo>
                  <a:pt x="47275" y="47294"/>
                </a:moveTo>
                <a:cubicBezTo>
                  <a:pt x="64949" y="29459"/>
                  <a:pt x="88762" y="19045"/>
                  <a:pt x="113851" y="18179"/>
                </a:cubicBezTo>
                <a:lnTo>
                  <a:pt x="113851" y="25505"/>
                </a:lnTo>
                <a:cubicBezTo>
                  <a:pt x="66045" y="27582"/>
                  <a:pt x="27761" y="65882"/>
                  <a:pt x="25685" y="113709"/>
                </a:cubicBezTo>
                <a:lnTo>
                  <a:pt x="18267" y="113709"/>
                </a:lnTo>
                <a:cubicBezTo>
                  <a:pt x="19210" y="88646"/>
                  <a:pt x="29570" y="64861"/>
                  <a:pt x="47275" y="47104"/>
                </a:cubicBezTo>
                <a:close/>
                <a:moveTo>
                  <a:pt x="47275" y="187735"/>
                </a:moveTo>
                <a:cubicBezTo>
                  <a:pt x="29663" y="169915"/>
                  <a:pt x="19321" y="146168"/>
                  <a:pt x="18267" y="121130"/>
                </a:cubicBezTo>
                <a:lnTo>
                  <a:pt x="25685" y="121130"/>
                </a:lnTo>
                <a:cubicBezTo>
                  <a:pt x="27627" y="169016"/>
                  <a:pt x="65986" y="207391"/>
                  <a:pt x="113851" y="209334"/>
                </a:cubicBezTo>
                <a:lnTo>
                  <a:pt x="113851" y="216756"/>
                </a:lnTo>
                <a:cubicBezTo>
                  <a:pt x="88824" y="215702"/>
                  <a:pt x="65087" y="205355"/>
                  <a:pt x="47275" y="187736"/>
                </a:cubicBezTo>
                <a:close/>
                <a:moveTo>
                  <a:pt x="187941" y="187735"/>
                </a:moveTo>
                <a:cubicBezTo>
                  <a:pt x="170118" y="205339"/>
                  <a:pt x="146388" y="215683"/>
                  <a:pt x="121365" y="216756"/>
                </a:cubicBezTo>
                <a:lnTo>
                  <a:pt x="121365" y="209335"/>
                </a:lnTo>
                <a:cubicBezTo>
                  <a:pt x="169210" y="207347"/>
                  <a:pt x="207544" y="168997"/>
                  <a:pt x="209531" y="121131"/>
                </a:cubicBezTo>
                <a:lnTo>
                  <a:pt x="216760" y="121130"/>
                </a:lnTo>
                <a:cubicBezTo>
                  <a:pt x="215943" y="146128"/>
                  <a:pt x="205758" y="169904"/>
                  <a:pt x="188227" y="187735"/>
                </a:cubicBezTo>
                <a:close/>
                <a:moveTo>
                  <a:pt x="87887" y="121606"/>
                </a:moveTo>
                <a:lnTo>
                  <a:pt x="113376" y="121606"/>
                </a:lnTo>
                <a:lnTo>
                  <a:pt x="113376" y="147106"/>
                </a:lnTo>
                <a:cubicBezTo>
                  <a:pt x="100161" y="145213"/>
                  <a:pt x="89780" y="134826"/>
                  <a:pt x="87887" y="121606"/>
                </a:cubicBezTo>
                <a:close/>
                <a:moveTo>
                  <a:pt x="121841" y="147106"/>
                </a:moveTo>
                <a:lnTo>
                  <a:pt x="121841" y="121606"/>
                </a:lnTo>
                <a:lnTo>
                  <a:pt x="147330" y="121606"/>
                </a:lnTo>
                <a:cubicBezTo>
                  <a:pt x="145349" y="134782"/>
                  <a:pt x="135011" y="145125"/>
                  <a:pt x="121841" y="147106"/>
                </a:cubicBezTo>
                <a:close/>
                <a:moveTo>
                  <a:pt x="147330" y="113138"/>
                </a:moveTo>
                <a:lnTo>
                  <a:pt x="121841" y="113138"/>
                </a:lnTo>
                <a:lnTo>
                  <a:pt x="121841" y="87923"/>
                </a:lnTo>
                <a:cubicBezTo>
                  <a:pt x="134966" y="89785"/>
                  <a:pt x="145322" y="100029"/>
                  <a:pt x="147330" y="113138"/>
                </a:cubicBezTo>
                <a:close/>
                <a:moveTo>
                  <a:pt x="113376" y="87923"/>
                </a:moveTo>
                <a:lnTo>
                  <a:pt x="113376" y="113138"/>
                </a:lnTo>
                <a:lnTo>
                  <a:pt x="87887" y="113138"/>
                </a:lnTo>
                <a:cubicBezTo>
                  <a:pt x="89806" y="99984"/>
                  <a:pt x="100207" y="89695"/>
                  <a:pt x="113376" y="87923"/>
                </a:cubicBezTo>
                <a:close/>
              </a:path>
            </a:pathLst>
          </a:custGeom>
          <a:solidFill>
            <a:schemeClr val="tx2"/>
          </a:solidFill>
          <a:ln w="9511" cap="flat">
            <a:noFill/>
            <a:prstDash val="solid"/>
            <a:miter/>
          </a:ln>
        </p:spPr>
        <p:txBody>
          <a:bodyPr rtlCol="0" anchor="ctr"/>
          <a:lstStyle/>
          <a:p>
            <a:endParaRPr lang="en-EG"/>
          </a:p>
        </p:txBody>
      </p:sp>
      <p:sp>
        <p:nvSpPr>
          <p:cNvPr id="87" name="Freeform 86">
            <a:extLst>
              <a:ext uri="{FF2B5EF4-FFF2-40B4-BE49-F238E27FC236}">
                <a16:creationId xmlns:a16="http://schemas.microsoft.com/office/drawing/2014/main" id="{F1005516-B1B7-1547-9355-E19BD90CAA75}"/>
              </a:ext>
            </a:extLst>
          </p:cNvPr>
          <p:cNvSpPr>
            <a:spLocks noChangeAspect="1"/>
          </p:cNvSpPr>
          <p:nvPr/>
        </p:nvSpPr>
        <p:spPr>
          <a:xfrm>
            <a:off x="9282349" y="5216773"/>
            <a:ext cx="190264" cy="343179"/>
          </a:xfrm>
          <a:custGeom>
            <a:avLst/>
            <a:gdLst>
              <a:gd name="connsiteX0" fmla="*/ 130870 w 142948"/>
              <a:gd name="connsiteY0" fmla="*/ 0 h 257835"/>
              <a:gd name="connsiteX1" fmla="*/ 125924 w 142948"/>
              <a:gd name="connsiteY1" fmla="*/ 12845 h 257835"/>
              <a:gd name="connsiteX2" fmla="*/ 137813 w 142948"/>
              <a:gd name="connsiteY2" fmla="*/ 17793 h 257835"/>
              <a:gd name="connsiteX3" fmla="*/ 142948 w 142948"/>
              <a:gd name="connsiteY3" fmla="*/ 2854 h 257835"/>
              <a:gd name="connsiteX4" fmla="*/ 123356 w 142948"/>
              <a:gd name="connsiteY4" fmla="*/ 19601 h 257835"/>
              <a:gd name="connsiteX5" fmla="*/ 120503 w 142948"/>
              <a:gd name="connsiteY5" fmla="*/ 27022 h 257835"/>
              <a:gd name="connsiteX6" fmla="*/ 132867 w 142948"/>
              <a:gd name="connsiteY6" fmla="*/ 32161 h 257835"/>
              <a:gd name="connsiteX7" fmla="*/ 135435 w 142948"/>
              <a:gd name="connsiteY7" fmla="*/ 24454 h 257835"/>
              <a:gd name="connsiteX8" fmla="*/ 117935 w 142948"/>
              <a:gd name="connsiteY8" fmla="*/ 33683 h 257835"/>
              <a:gd name="connsiteX9" fmla="*/ 115842 w 142948"/>
              <a:gd name="connsiteY9" fmla="*/ 39773 h 257835"/>
              <a:gd name="connsiteX10" fmla="*/ 128682 w 142948"/>
              <a:gd name="connsiteY10" fmla="*/ 44910 h 257835"/>
              <a:gd name="connsiteX11" fmla="*/ 130775 w 142948"/>
              <a:gd name="connsiteY11" fmla="*/ 39011 h 257835"/>
              <a:gd name="connsiteX12" fmla="*/ 113085 w 142948"/>
              <a:gd name="connsiteY12" fmla="*/ 46052 h 257835"/>
              <a:gd name="connsiteX13" fmla="*/ 46508 w 142948"/>
              <a:gd name="connsiteY13" fmla="*/ 219891 h 257835"/>
              <a:gd name="connsiteX14" fmla="*/ 32336 w 142948"/>
              <a:gd name="connsiteY14" fmla="*/ 233022 h 257835"/>
              <a:gd name="connsiteX15" fmla="*/ 22065 w 142948"/>
              <a:gd name="connsiteY15" fmla="*/ 212470 h 257835"/>
              <a:gd name="connsiteX16" fmla="*/ 4920 w 142948"/>
              <a:gd name="connsiteY16" fmla="*/ 209804 h 257835"/>
              <a:gd name="connsiteX17" fmla="*/ 0 w 142948"/>
              <a:gd name="connsiteY17" fmla="*/ 218083 h 257835"/>
              <a:gd name="connsiteX18" fmla="*/ 59823 w 142948"/>
              <a:gd name="connsiteY18" fmla="*/ 243583 h 257835"/>
              <a:gd name="connsiteX19" fmla="*/ 126399 w 142948"/>
              <a:gd name="connsiteY19" fmla="*/ 51476 h 25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948" h="257835">
                <a:moveTo>
                  <a:pt x="130870" y="0"/>
                </a:moveTo>
                <a:lnTo>
                  <a:pt x="125924" y="12845"/>
                </a:lnTo>
                <a:lnTo>
                  <a:pt x="137813" y="17793"/>
                </a:lnTo>
                <a:lnTo>
                  <a:pt x="142948" y="2854"/>
                </a:lnTo>
                <a:close/>
                <a:moveTo>
                  <a:pt x="123356" y="19601"/>
                </a:moveTo>
                <a:lnTo>
                  <a:pt x="120503" y="27022"/>
                </a:lnTo>
                <a:lnTo>
                  <a:pt x="132867" y="32161"/>
                </a:lnTo>
                <a:lnTo>
                  <a:pt x="135435" y="24454"/>
                </a:lnTo>
                <a:close/>
                <a:moveTo>
                  <a:pt x="117935" y="33683"/>
                </a:moveTo>
                <a:lnTo>
                  <a:pt x="115842" y="39773"/>
                </a:lnTo>
                <a:lnTo>
                  <a:pt x="128682" y="44910"/>
                </a:lnTo>
                <a:lnTo>
                  <a:pt x="130775" y="39011"/>
                </a:lnTo>
                <a:close/>
                <a:moveTo>
                  <a:pt x="113085" y="46052"/>
                </a:moveTo>
                <a:lnTo>
                  <a:pt x="46508" y="219891"/>
                </a:lnTo>
                <a:cubicBezTo>
                  <a:pt x="46508" y="219891"/>
                  <a:pt x="41562" y="235876"/>
                  <a:pt x="32336" y="233022"/>
                </a:cubicBezTo>
                <a:cubicBezTo>
                  <a:pt x="24632" y="229121"/>
                  <a:pt x="24347" y="225315"/>
                  <a:pt x="22065" y="212470"/>
                </a:cubicBezTo>
                <a:cubicBezTo>
                  <a:pt x="18066" y="206997"/>
                  <a:pt x="10390" y="205804"/>
                  <a:pt x="4920" y="209804"/>
                </a:cubicBezTo>
                <a:cubicBezTo>
                  <a:pt x="2220" y="211778"/>
                  <a:pt x="444" y="214768"/>
                  <a:pt x="0" y="218083"/>
                </a:cubicBezTo>
                <a:cubicBezTo>
                  <a:pt x="4564" y="275173"/>
                  <a:pt x="53926" y="258237"/>
                  <a:pt x="59823" y="243583"/>
                </a:cubicBezTo>
                <a:cubicBezTo>
                  <a:pt x="61916" y="237399"/>
                  <a:pt x="102242" y="119889"/>
                  <a:pt x="126399" y="51476"/>
                </a:cubicBezTo>
                <a:close/>
              </a:path>
            </a:pathLst>
          </a:custGeom>
          <a:solidFill>
            <a:schemeClr val="tx2"/>
          </a:solidFill>
          <a:ln w="9511" cap="flat">
            <a:noFill/>
            <a:prstDash val="solid"/>
            <a:miter/>
          </a:ln>
        </p:spPr>
        <p:txBody>
          <a:bodyPr rtlCol="0" anchor="ctr"/>
          <a:lstStyle/>
          <a:p>
            <a:endParaRPr lang="en-EG"/>
          </a:p>
        </p:txBody>
      </p:sp>
      <p:sp>
        <p:nvSpPr>
          <p:cNvPr id="97" name="Freeform 96">
            <a:extLst>
              <a:ext uri="{FF2B5EF4-FFF2-40B4-BE49-F238E27FC236}">
                <a16:creationId xmlns:a16="http://schemas.microsoft.com/office/drawing/2014/main" id="{057CD3AC-3277-E943-BE04-40BDACF28F99}"/>
              </a:ext>
            </a:extLst>
          </p:cNvPr>
          <p:cNvSpPr>
            <a:spLocks noChangeAspect="1"/>
          </p:cNvSpPr>
          <p:nvPr/>
        </p:nvSpPr>
        <p:spPr>
          <a:xfrm>
            <a:off x="9265544" y="4660844"/>
            <a:ext cx="223258" cy="319370"/>
          </a:xfrm>
          <a:custGeom>
            <a:avLst/>
            <a:gdLst>
              <a:gd name="connsiteX0" fmla="*/ 84129 w 167736"/>
              <a:gd name="connsiteY0" fmla="*/ 51265 h 239947"/>
              <a:gd name="connsiteX1" fmla="*/ 98586 w 167736"/>
              <a:gd name="connsiteY1" fmla="*/ 45080 h 239947"/>
              <a:gd name="connsiteX2" fmla="*/ 98586 w 167736"/>
              <a:gd name="connsiteY2" fmla="*/ 15489 h 239947"/>
              <a:gd name="connsiteX3" fmla="*/ 84129 w 167736"/>
              <a:gd name="connsiteY3" fmla="*/ 9304 h 239947"/>
              <a:gd name="connsiteX4" fmla="*/ 69483 w 167736"/>
              <a:gd name="connsiteY4" fmla="*/ 15489 h 239947"/>
              <a:gd name="connsiteX5" fmla="*/ 69483 w 167736"/>
              <a:gd name="connsiteY5" fmla="*/ 45080 h 239947"/>
              <a:gd name="connsiteX6" fmla="*/ 84129 w 167736"/>
              <a:gd name="connsiteY6" fmla="*/ 51265 h 239947"/>
              <a:gd name="connsiteX7" fmla="*/ 99061 w 167736"/>
              <a:gd name="connsiteY7" fmla="*/ 55832 h 239947"/>
              <a:gd name="connsiteX8" fmla="*/ 69482 w 167736"/>
              <a:gd name="connsiteY8" fmla="*/ 55832 h 239947"/>
              <a:gd name="connsiteX9" fmla="*/ 18123 w 167736"/>
              <a:gd name="connsiteY9" fmla="*/ 3405 h 239947"/>
              <a:gd name="connsiteX10" fmla="*/ 10895 w 167736"/>
              <a:gd name="connsiteY10" fmla="*/ 74 h 239947"/>
              <a:gd name="connsiteX11" fmla="*/ 3476 w 167736"/>
              <a:gd name="connsiteY11" fmla="*/ 3119 h 239947"/>
              <a:gd name="connsiteX12" fmla="*/ 52 w 167736"/>
              <a:gd name="connsiteY12" fmla="*/ 10636 h 239947"/>
              <a:gd name="connsiteX13" fmla="*/ 2905 w 167736"/>
              <a:gd name="connsiteY13" fmla="*/ 18058 h 239947"/>
              <a:gd name="connsiteX14" fmla="*/ 56642 w 167736"/>
              <a:gd name="connsiteY14" fmla="*/ 73054 h 239947"/>
              <a:gd name="connsiteX15" fmla="*/ 41996 w 167736"/>
              <a:gd name="connsiteY15" fmla="*/ 221964 h 239947"/>
              <a:gd name="connsiteX16" fmla="*/ 43042 w 167736"/>
              <a:gd name="connsiteY16" fmla="*/ 232525 h 239947"/>
              <a:gd name="connsiteX17" fmla="*/ 48939 w 167736"/>
              <a:gd name="connsiteY17" fmla="*/ 238996 h 239947"/>
              <a:gd name="connsiteX18" fmla="*/ 50175 w 167736"/>
              <a:gd name="connsiteY18" fmla="*/ 239471 h 239947"/>
              <a:gd name="connsiteX19" fmla="*/ 53028 w 167736"/>
              <a:gd name="connsiteY19" fmla="*/ 239947 h 239947"/>
              <a:gd name="connsiteX20" fmla="*/ 53028 w 167736"/>
              <a:gd name="connsiteY20" fmla="*/ 239947 h 239947"/>
              <a:gd name="connsiteX21" fmla="*/ 62539 w 167736"/>
              <a:gd name="connsiteY21" fmla="*/ 229671 h 239947"/>
              <a:gd name="connsiteX22" fmla="*/ 78993 w 167736"/>
              <a:gd name="connsiteY22" fmla="*/ 151743 h 239947"/>
              <a:gd name="connsiteX23" fmla="*/ 88504 w 167736"/>
              <a:gd name="connsiteY23" fmla="*/ 151743 h 239947"/>
              <a:gd name="connsiteX24" fmla="*/ 91358 w 167736"/>
              <a:gd name="connsiteY24" fmla="*/ 165159 h 239947"/>
              <a:gd name="connsiteX25" fmla="*/ 94686 w 167736"/>
              <a:gd name="connsiteY25" fmla="*/ 186473 h 239947"/>
              <a:gd name="connsiteX26" fmla="*/ 98585 w 167736"/>
              <a:gd name="connsiteY26" fmla="*/ 228434 h 239947"/>
              <a:gd name="connsiteX27" fmla="*/ 107336 w 167736"/>
              <a:gd name="connsiteY27" fmla="*/ 239186 h 239947"/>
              <a:gd name="connsiteX28" fmla="*/ 109904 w 167736"/>
              <a:gd name="connsiteY28" fmla="*/ 238710 h 239947"/>
              <a:gd name="connsiteX29" fmla="*/ 111140 w 167736"/>
              <a:gd name="connsiteY29" fmla="*/ 238234 h 239947"/>
              <a:gd name="connsiteX30" fmla="*/ 119605 w 167736"/>
              <a:gd name="connsiteY30" fmla="*/ 221203 h 239947"/>
              <a:gd name="connsiteX31" fmla="*/ 117037 w 167736"/>
              <a:gd name="connsiteY31" fmla="*/ 186758 h 239947"/>
              <a:gd name="connsiteX32" fmla="*/ 113993 w 167736"/>
              <a:gd name="connsiteY32" fmla="*/ 164684 h 239947"/>
              <a:gd name="connsiteX33" fmla="*/ 111425 w 167736"/>
              <a:gd name="connsiteY33" fmla="*/ 73054 h 239947"/>
              <a:gd name="connsiteX34" fmla="*/ 164591 w 167736"/>
              <a:gd name="connsiteY34" fmla="*/ 18058 h 239947"/>
              <a:gd name="connsiteX35" fmla="*/ 167730 w 167736"/>
              <a:gd name="connsiteY35" fmla="*/ 10636 h 239947"/>
              <a:gd name="connsiteX36" fmla="*/ 164401 w 167736"/>
              <a:gd name="connsiteY36" fmla="*/ 3119 h 239947"/>
              <a:gd name="connsiteX37" fmla="*/ 156698 w 167736"/>
              <a:gd name="connsiteY37" fmla="*/ 74 h 239947"/>
              <a:gd name="connsiteX38" fmla="*/ 149184 w 167736"/>
              <a:gd name="connsiteY38" fmla="*/ 3405 h 23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7736" h="239947">
                <a:moveTo>
                  <a:pt x="84129" y="51265"/>
                </a:moveTo>
                <a:cubicBezTo>
                  <a:pt x="89614" y="51386"/>
                  <a:pt x="94884" y="49131"/>
                  <a:pt x="98586" y="45080"/>
                </a:cubicBezTo>
                <a:cubicBezTo>
                  <a:pt x="106448" y="36785"/>
                  <a:pt x="106448" y="23785"/>
                  <a:pt x="98586" y="15489"/>
                </a:cubicBezTo>
                <a:cubicBezTo>
                  <a:pt x="94884" y="11438"/>
                  <a:pt x="89614" y="9184"/>
                  <a:pt x="84129" y="9304"/>
                </a:cubicBezTo>
                <a:cubicBezTo>
                  <a:pt x="78606" y="9272"/>
                  <a:pt x="73312" y="11508"/>
                  <a:pt x="69483" y="15489"/>
                </a:cubicBezTo>
                <a:cubicBezTo>
                  <a:pt x="61620" y="23785"/>
                  <a:pt x="61620" y="36785"/>
                  <a:pt x="69483" y="45080"/>
                </a:cubicBezTo>
                <a:cubicBezTo>
                  <a:pt x="73312" y="49062"/>
                  <a:pt x="78606" y="51297"/>
                  <a:pt x="84129" y="51265"/>
                </a:cubicBezTo>
                <a:close/>
                <a:moveTo>
                  <a:pt x="99061" y="55832"/>
                </a:moveTo>
                <a:lnTo>
                  <a:pt x="69482" y="55832"/>
                </a:lnTo>
                <a:lnTo>
                  <a:pt x="18123" y="3405"/>
                </a:lnTo>
                <a:cubicBezTo>
                  <a:pt x="16240" y="1394"/>
                  <a:pt x="13646" y="199"/>
                  <a:pt x="10895" y="74"/>
                </a:cubicBezTo>
                <a:cubicBezTo>
                  <a:pt x="8055" y="-316"/>
                  <a:pt x="5224" y="846"/>
                  <a:pt x="3476" y="3119"/>
                </a:cubicBezTo>
                <a:cubicBezTo>
                  <a:pt x="1481" y="5140"/>
                  <a:pt x="267" y="7804"/>
                  <a:pt x="52" y="10636"/>
                </a:cubicBezTo>
                <a:cubicBezTo>
                  <a:pt x="-255" y="13427"/>
                  <a:pt x="808" y="16193"/>
                  <a:pt x="2905" y="18058"/>
                </a:cubicBezTo>
                <a:lnTo>
                  <a:pt x="56642" y="73054"/>
                </a:lnTo>
                <a:cubicBezTo>
                  <a:pt x="56642" y="151553"/>
                  <a:pt x="57974" y="146605"/>
                  <a:pt x="41996" y="221964"/>
                </a:cubicBezTo>
                <a:cubicBezTo>
                  <a:pt x="41191" y="225505"/>
                  <a:pt x="41558" y="229212"/>
                  <a:pt x="43042" y="232525"/>
                </a:cubicBezTo>
                <a:cubicBezTo>
                  <a:pt x="44041" y="235397"/>
                  <a:pt x="46172" y="237735"/>
                  <a:pt x="48939" y="238996"/>
                </a:cubicBezTo>
                <a:lnTo>
                  <a:pt x="50175" y="239471"/>
                </a:lnTo>
                <a:cubicBezTo>
                  <a:pt x="51096" y="239775"/>
                  <a:pt x="52059" y="239935"/>
                  <a:pt x="53028" y="239947"/>
                </a:cubicBezTo>
                <a:lnTo>
                  <a:pt x="53028" y="239947"/>
                </a:lnTo>
                <a:cubicBezTo>
                  <a:pt x="57688" y="239947"/>
                  <a:pt x="61493" y="235856"/>
                  <a:pt x="62539" y="229671"/>
                </a:cubicBezTo>
                <a:lnTo>
                  <a:pt x="78993" y="151743"/>
                </a:lnTo>
                <a:lnTo>
                  <a:pt x="88504" y="151743"/>
                </a:lnTo>
                <a:lnTo>
                  <a:pt x="91358" y="165159"/>
                </a:lnTo>
                <a:cubicBezTo>
                  <a:pt x="92906" y="172189"/>
                  <a:pt x="94017" y="179306"/>
                  <a:pt x="94686" y="186473"/>
                </a:cubicBezTo>
                <a:lnTo>
                  <a:pt x="98585" y="228434"/>
                </a:lnTo>
                <a:cubicBezTo>
                  <a:pt x="99061" y="234809"/>
                  <a:pt x="102676" y="239186"/>
                  <a:pt x="107336" y="239186"/>
                </a:cubicBezTo>
                <a:cubicBezTo>
                  <a:pt x="108219" y="239251"/>
                  <a:pt x="109103" y="239088"/>
                  <a:pt x="109904" y="238710"/>
                </a:cubicBezTo>
                <a:lnTo>
                  <a:pt x="111140" y="238234"/>
                </a:lnTo>
                <a:cubicBezTo>
                  <a:pt x="117163" y="234809"/>
                  <a:pt x="120510" y="228074"/>
                  <a:pt x="119605" y="221203"/>
                </a:cubicBezTo>
                <a:lnTo>
                  <a:pt x="117037" y="186758"/>
                </a:lnTo>
                <a:cubicBezTo>
                  <a:pt x="116414" y="179351"/>
                  <a:pt x="115398" y="171983"/>
                  <a:pt x="113993" y="164684"/>
                </a:cubicBezTo>
                <a:cubicBezTo>
                  <a:pt x="107811" y="136614"/>
                  <a:pt x="111425" y="102646"/>
                  <a:pt x="111425" y="73054"/>
                </a:cubicBezTo>
                <a:lnTo>
                  <a:pt x="164591" y="18058"/>
                </a:lnTo>
                <a:cubicBezTo>
                  <a:pt x="166685" y="16171"/>
                  <a:pt x="167834" y="13453"/>
                  <a:pt x="167730" y="10636"/>
                </a:cubicBezTo>
                <a:cubicBezTo>
                  <a:pt x="167639" y="7793"/>
                  <a:pt x="166445" y="5097"/>
                  <a:pt x="164401" y="3119"/>
                </a:cubicBezTo>
                <a:cubicBezTo>
                  <a:pt x="162497" y="890"/>
                  <a:pt x="159611" y="-251"/>
                  <a:pt x="156698" y="74"/>
                </a:cubicBezTo>
                <a:cubicBezTo>
                  <a:pt x="153877" y="256"/>
                  <a:pt x="151213" y="1436"/>
                  <a:pt x="149184" y="3405"/>
                </a:cubicBezTo>
                <a:close/>
              </a:path>
            </a:pathLst>
          </a:custGeom>
          <a:solidFill>
            <a:schemeClr val="tx2"/>
          </a:solidFill>
          <a:ln w="9511" cap="flat">
            <a:noFill/>
            <a:prstDash val="solid"/>
            <a:miter/>
          </a:ln>
        </p:spPr>
        <p:txBody>
          <a:bodyPr rtlCol="0" anchor="ctr"/>
          <a:lstStyle/>
          <a:p>
            <a:endParaRPr lang="en-EG"/>
          </a:p>
        </p:txBody>
      </p:sp>
      <p:sp>
        <p:nvSpPr>
          <p:cNvPr id="107" name="Freeform 106">
            <a:extLst>
              <a:ext uri="{FF2B5EF4-FFF2-40B4-BE49-F238E27FC236}">
                <a16:creationId xmlns:a16="http://schemas.microsoft.com/office/drawing/2014/main" id="{AEB2AAF5-B01B-7C48-AFAB-003267B5A0A5}"/>
              </a:ext>
            </a:extLst>
          </p:cNvPr>
          <p:cNvSpPr>
            <a:spLocks noChangeAspect="1"/>
          </p:cNvSpPr>
          <p:nvPr/>
        </p:nvSpPr>
        <p:spPr>
          <a:xfrm>
            <a:off x="9278565" y="5781153"/>
            <a:ext cx="159503" cy="392264"/>
          </a:xfrm>
          <a:custGeom>
            <a:avLst/>
            <a:gdLst>
              <a:gd name="connsiteX0" fmla="*/ 49742 w 119837"/>
              <a:gd name="connsiteY0" fmla="*/ 294714 h 294714"/>
              <a:gd name="connsiteX1" fmla="*/ 66957 w 119837"/>
              <a:gd name="connsiteY1" fmla="*/ 294714 h 294714"/>
              <a:gd name="connsiteX2" fmla="*/ 75231 w 119837"/>
              <a:gd name="connsiteY2" fmla="*/ 254371 h 294714"/>
              <a:gd name="connsiteX3" fmla="*/ 41563 w 119837"/>
              <a:gd name="connsiteY3" fmla="*/ 254371 h 294714"/>
              <a:gd name="connsiteX4" fmla="*/ 68764 w 119837"/>
              <a:gd name="connsiteY4" fmla="*/ 46278 h 294714"/>
              <a:gd name="connsiteX5" fmla="*/ 79036 w 119837"/>
              <a:gd name="connsiteY5" fmla="*/ 90237 h 294714"/>
              <a:gd name="connsiteX6" fmla="*/ 92446 w 119837"/>
              <a:gd name="connsiteY6" fmla="*/ 32576 h 294714"/>
              <a:gd name="connsiteX7" fmla="*/ 49552 w 119837"/>
              <a:gd name="connsiteY7" fmla="*/ 1462 h 294714"/>
              <a:gd name="connsiteX8" fmla="*/ 46952 w 119837"/>
              <a:gd name="connsiteY8" fmla="*/ 34327 h 294714"/>
              <a:gd name="connsiteX9" fmla="*/ 45937 w 119837"/>
              <a:gd name="connsiteY9" fmla="*/ 35146 h 294714"/>
              <a:gd name="connsiteX10" fmla="*/ 40231 w 119837"/>
              <a:gd name="connsiteY10" fmla="*/ 90237 h 294714"/>
              <a:gd name="connsiteX11" fmla="*/ 68764 w 119837"/>
              <a:gd name="connsiteY11" fmla="*/ 46278 h 294714"/>
              <a:gd name="connsiteX12" fmla="*/ 97867 w 119837"/>
              <a:gd name="connsiteY12" fmla="*/ 126204 h 294714"/>
              <a:gd name="connsiteX13" fmla="*/ 97867 w 119837"/>
              <a:gd name="connsiteY13" fmla="*/ 97659 h 294714"/>
              <a:gd name="connsiteX14" fmla="*/ 22826 w 119837"/>
              <a:gd name="connsiteY14" fmla="*/ 97659 h 294714"/>
              <a:gd name="connsiteX15" fmla="*/ 22826 w 119837"/>
              <a:gd name="connsiteY15" fmla="*/ 126204 h 294714"/>
              <a:gd name="connsiteX16" fmla="*/ 97867 w 119837"/>
              <a:gd name="connsiteY16" fmla="*/ 126204 h 294714"/>
              <a:gd name="connsiteX17" fmla="*/ 86835 w 119837"/>
              <a:gd name="connsiteY17" fmla="*/ 130581 h 294714"/>
              <a:gd name="connsiteX18" fmla="*/ 85218 w 119837"/>
              <a:gd name="connsiteY18" fmla="*/ 130581 h 294714"/>
              <a:gd name="connsiteX19" fmla="*/ 82460 w 119837"/>
              <a:gd name="connsiteY19" fmla="*/ 130581 h 294714"/>
              <a:gd name="connsiteX20" fmla="*/ 79891 w 119837"/>
              <a:gd name="connsiteY20" fmla="*/ 130581 h 294714"/>
              <a:gd name="connsiteX21" fmla="*/ 77514 w 119837"/>
              <a:gd name="connsiteY21" fmla="*/ 130581 h 294714"/>
              <a:gd name="connsiteX22" fmla="*/ 74185 w 119837"/>
              <a:gd name="connsiteY22" fmla="*/ 130581 h 294714"/>
              <a:gd name="connsiteX23" fmla="*/ 71903 w 119837"/>
              <a:gd name="connsiteY23" fmla="*/ 130581 h 294714"/>
              <a:gd name="connsiteX24" fmla="*/ 68288 w 119837"/>
              <a:gd name="connsiteY24" fmla="*/ 130581 h 294714"/>
              <a:gd name="connsiteX25" fmla="*/ 66196 w 119837"/>
              <a:gd name="connsiteY25" fmla="*/ 130581 h 294714"/>
              <a:gd name="connsiteX26" fmla="*/ 54402 w 119837"/>
              <a:gd name="connsiteY26" fmla="*/ 130581 h 294714"/>
              <a:gd name="connsiteX27" fmla="*/ 52310 w 119837"/>
              <a:gd name="connsiteY27" fmla="*/ 130581 h 294714"/>
              <a:gd name="connsiteX28" fmla="*/ 48506 w 119837"/>
              <a:gd name="connsiteY28" fmla="*/ 130581 h 294714"/>
              <a:gd name="connsiteX29" fmla="*/ 46223 w 119837"/>
              <a:gd name="connsiteY29" fmla="*/ 130581 h 294714"/>
              <a:gd name="connsiteX30" fmla="*/ 43084 w 119837"/>
              <a:gd name="connsiteY30" fmla="*/ 130581 h 294714"/>
              <a:gd name="connsiteX31" fmla="*/ 40802 w 119837"/>
              <a:gd name="connsiteY31" fmla="*/ 130581 h 294714"/>
              <a:gd name="connsiteX32" fmla="*/ 37853 w 119837"/>
              <a:gd name="connsiteY32" fmla="*/ 130581 h 294714"/>
              <a:gd name="connsiteX33" fmla="*/ 35000 w 119837"/>
              <a:gd name="connsiteY33" fmla="*/ 131152 h 294714"/>
              <a:gd name="connsiteX34" fmla="*/ 33764 w 119837"/>
              <a:gd name="connsiteY34" fmla="*/ 131152 h 294714"/>
              <a:gd name="connsiteX35" fmla="*/ 0 w 119837"/>
              <a:gd name="connsiteY35" fmla="*/ 138288 h 294714"/>
              <a:gd name="connsiteX36" fmla="*/ 23397 w 119837"/>
              <a:gd name="connsiteY36" fmla="*/ 169973 h 294714"/>
              <a:gd name="connsiteX37" fmla="*/ 93873 w 119837"/>
              <a:gd name="connsiteY37" fmla="*/ 169973 h 294714"/>
              <a:gd name="connsiteX38" fmla="*/ 119837 w 119837"/>
              <a:gd name="connsiteY38" fmla="*/ 139049 h 294714"/>
              <a:gd name="connsiteX39" fmla="*/ 86454 w 119837"/>
              <a:gd name="connsiteY39" fmla="*/ 131342 h 294714"/>
              <a:gd name="connsiteX40" fmla="*/ 77324 w 119837"/>
              <a:gd name="connsiteY40" fmla="*/ 246093 h 294714"/>
              <a:gd name="connsiteX41" fmla="*/ 91971 w 119837"/>
              <a:gd name="connsiteY41" fmla="*/ 175111 h 294714"/>
              <a:gd name="connsiteX42" fmla="*/ 25394 w 119837"/>
              <a:gd name="connsiteY42" fmla="*/ 175111 h 294714"/>
              <a:gd name="connsiteX43" fmla="*/ 40041 w 119837"/>
              <a:gd name="connsiteY43" fmla="*/ 246093 h 29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9837" h="294714">
                <a:moveTo>
                  <a:pt x="49742" y="294714"/>
                </a:moveTo>
                <a:lnTo>
                  <a:pt x="66957" y="294714"/>
                </a:lnTo>
                <a:lnTo>
                  <a:pt x="75231" y="254371"/>
                </a:lnTo>
                <a:lnTo>
                  <a:pt x="41563" y="254371"/>
                </a:lnTo>
                <a:close/>
                <a:moveTo>
                  <a:pt x="68764" y="46278"/>
                </a:moveTo>
                <a:cubicBezTo>
                  <a:pt x="82174" y="58838"/>
                  <a:pt x="86264" y="79199"/>
                  <a:pt x="79036" y="90237"/>
                </a:cubicBezTo>
                <a:cubicBezTo>
                  <a:pt x="86835" y="93092"/>
                  <a:pt x="112229" y="67591"/>
                  <a:pt x="92446" y="32576"/>
                </a:cubicBezTo>
                <a:cubicBezTo>
                  <a:pt x="81699" y="13546"/>
                  <a:pt x="58777" y="-5484"/>
                  <a:pt x="49552" y="1462"/>
                </a:cubicBezTo>
                <a:cubicBezTo>
                  <a:pt x="57905" y="11256"/>
                  <a:pt x="56741" y="25970"/>
                  <a:pt x="46952" y="34327"/>
                </a:cubicBezTo>
                <a:cubicBezTo>
                  <a:pt x="46621" y="34610"/>
                  <a:pt x="46283" y="34882"/>
                  <a:pt x="45937" y="35146"/>
                </a:cubicBezTo>
                <a:cubicBezTo>
                  <a:pt x="30183" y="49322"/>
                  <a:pt x="27716" y="73130"/>
                  <a:pt x="40231" y="90237"/>
                </a:cubicBezTo>
                <a:cubicBezTo>
                  <a:pt x="41277" y="68828"/>
                  <a:pt x="68764" y="59599"/>
                  <a:pt x="68764" y="46278"/>
                </a:cubicBezTo>
                <a:close/>
                <a:moveTo>
                  <a:pt x="97867" y="126204"/>
                </a:moveTo>
                <a:lnTo>
                  <a:pt x="97867" y="97659"/>
                </a:lnTo>
                <a:lnTo>
                  <a:pt x="22826" y="97659"/>
                </a:lnTo>
                <a:lnTo>
                  <a:pt x="22826" y="126204"/>
                </a:lnTo>
                <a:cubicBezTo>
                  <a:pt x="47654" y="121891"/>
                  <a:pt x="73039" y="121891"/>
                  <a:pt x="97867" y="126204"/>
                </a:cubicBezTo>
                <a:close/>
                <a:moveTo>
                  <a:pt x="86835" y="130581"/>
                </a:moveTo>
                <a:lnTo>
                  <a:pt x="85218" y="130581"/>
                </a:lnTo>
                <a:cubicBezTo>
                  <a:pt x="84267" y="130581"/>
                  <a:pt x="83506" y="130581"/>
                  <a:pt x="82460" y="130581"/>
                </a:cubicBezTo>
                <a:cubicBezTo>
                  <a:pt x="81414" y="130581"/>
                  <a:pt x="80843" y="130581"/>
                  <a:pt x="79891" y="130581"/>
                </a:cubicBezTo>
                <a:cubicBezTo>
                  <a:pt x="78941" y="130581"/>
                  <a:pt x="78275" y="130581"/>
                  <a:pt x="77514" y="130581"/>
                </a:cubicBezTo>
                <a:lnTo>
                  <a:pt x="74185" y="130581"/>
                </a:lnTo>
                <a:cubicBezTo>
                  <a:pt x="73430" y="130720"/>
                  <a:pt x="72657" y="130720"/>
                  <a:pt x="71903" y="130581"/>
                </a:cubicBezTo>
                <a:lnTo>
                  <a:pt x="68288" y="130581"/>
                </a:lnTo>
                <a:cubicBezTo>
                  <a:pt x="67527" y="130581"/>
                  <a:pt x="66957" y="130581"/>
                  <a:pt x="66196" y="130581"/>
                </a:cubicBezTo>
                <a:lnTo>
                  <a:pt x="54402" y="130581"/>
                </a:lnTo>
                <a:cubicBezTo>
                  <a:pt x="53641" y="130581"/>
                  <a:pt x="53166" y="130581"/>
                  <a:pt x="52310" y="130581"/>
                </a:cubicBezTo>
                <a:lnTo>
                  <a:pt x="48506" y="130581"/>
                </a:lnTo>
                <a:lnTo>
                  <a:pt x="46223" y="130581"/>
                </a:lnTo>
                <a:cubicBezTo>
                  <a:pt x="45179" y="130486"/>
                  <a:pt x="44129" y="130486"/>
                  <a:pt x="43084" y="130581"/>
                </a:cubicBezTo>
                <a:cubicBezTo>
                  <a:pt x="42330" y="130441"/>
                  <a:pt x="41556" y="130441"/>
                  <a:pt x="40802" y="130581"/>
                </a:cubicBezTo>
                <a:lnTo>
                  <a:pt x="37853" y="130581"/>
                </a:lnTo>
                <a:lnTo>
                  <a:pt x="35000" y="131152"/>
                </a:lnTo>
                <a:lnTo>
                  <a:pt x="33764" y="131152"/>
                </a:lnTo>
                <a:cubicBezTo>
                  <a:pt x="22307" y="132447"/>
                  <a:pt x="11001" y="134837"/>
                  <a:pt x="0" y="138288"/>
                </a:cubicBezTo>
                <a:lnTo>
                  <a:pt x="23397" y="169973"/>
                </a:lnTo>
                <a:lnTo>
                  <a:pt x="93873" y="169973"/>
                </a:lnTo>
                <a:lnTo>
                  <a:pt x="119837" y="139049"/>
                </a:lnTo>
                <a:cubicBezTo>
                  <a:pt x="108985" y="135406"/>
                  <a:pt x="97805" y="132825"/>
                  <a:pt x="86454" y="131342"/>
                </a:cubicBezTo>
                <a:close/>
                <a:moveTo>
                  <a:pt x="77324" y="246093"/>
                </a:moveTo>
                <a:lnTo>
                  <a:pt x="91971" y="175111"/>
                </a:lnTo>
                <a:lnTo>
                  <a:pt x="25394" y="175111"/>
                </a:lnTo>
                <a:lnTo>
                  <a:pt x="40041" y="246093"/>
                </a:lnTo>
                <a:close/>
              </a:path>
            </a:pathLst>
          </a:custGeom>
          <a:solidFill>
            <a:schemeClr val="tx2"/>
          </a:solidFill>
          <a:ln w="9511" cap="flat">
            <a:noFill/>
            <a:prstDash val="solid"/>
            <a:miter/>
          </a:ln>
        </p:spPr>
        <p:txBody>
          <a:bodyPr rtlCol="0" anchor="ctr"/>
          <a:lstStyle/>
          <a:p>
            <a:endParaRPr lang="en-EG"/>
          </a:p>
        </p:txBody>
      </p:sp>
      <p:sp>
        <p:nvSpPr>
          <p:cNvPr id="11" name="Freeform 10">
            <a:extLst>
              <a:ext uri="{FF2B5EF4-FFF2-40B4-BE49-F238E27FC236}">
                <a16:creationId xmlns:a16="http://schemas.microsoft.com/office/drawing/2014/main" id="{CB040CD4-2DC7-4D46-AFDB-358A925C81F3}"/>
              </a:ext>
            </a:extLst>
          </p:cNvPr>
          <p:cNvSpPr>
            <a:spLocks noChangeAspect="1"/>
          </p:cNvSpPr>
          <p:nvPr/>
        </p:nvSpPr>
        <p:spPr>
          <a:xfrm>
            <a:off x="7414628" y="2437351"/>
            <a:ext cx="225753" cy="225207"/>
          </a:xfrm>
          <a:custGeom>
            <a:avLst/>
            <a:gdLst>
              <a:gd name="connsiteX0" fmla="*/ 130452 w 169612"/>
              <a:gd name="connsiteY0" fmla="*/ 74520 h 169202"/>
              <a:gd name="connsiteX1" fmla="*/ 132138 w 169612"/>
              <a:gd name="connsiteY1" fmla="*/ 104615 h 169202"/>
              <a:gd name="connsiteX2" fmla="*/ 161077 w 169612"/>
              <a:gd name="connsiteY2" fmla="*/ 104112 h 169202"/>
              <a:gd name="connsiteX3" fmla="*/ 166974 w 169612"/>
              <a:gd name="connsiteY3" fmla="*/ 88412 h 169202"/>
              <a:gd name="connsiteX4" fmla="*/ 161553 w 169612"/>
              <a:gd name="connsiteY4" fmla="*/ 92504 h 169202"/>
              <a:gd name="connsiteX5" fmla="*/ 158985 w 169612"/>
              <a:gd name="connsiteY5" fmla="*/ 95358 h 169202"/>
              <a:gd name="connsiteX6" fmla="*/ 156417 w 169612"/>
              <a:gd name="connsiteY6" fmla="*/ 98688 h 169202"/>
              <a:gd name="connsiteX7" fmla="*/ 146431 w 169612"/>
              <a:gd name="connsiteY7" fmla="*/ 102780 h 169202"/>
              <a:gd name="connsiteX8" fmla="*/ 146431 w 169612"/>
              <a:gd name="connsiteY8" fmla="*/ 102780 h 169202"/>
              <a:gd name="connsiteX9" fmla="*/ 136920 w 169612"/>
              <a:gd name="connsiteY9" fmla="*/ 98689 h 169202"/>
              <a:gd name="connsiteX10" fmla="*/ 132545 w 169612"/>
              <a:gd name="connsiteY10" fmla="*/ 88603 h 169202"/>
              <a:gd name="connsiteX11" fmla="*/ 136444 w 169612"/>
              <a:gd name="connsiteY11" fmla="*/ 78612 h 169202"/>
              <a:gd name="connsiteX12" fmla="*/ 139487 w 169612"/>
              <a:gd name="connsiteY12" fmla="*/ 75757 h 169202"/>
              <a:gd name="connsiteX13" fmla="*/ 142341 w 169612"/>
              <a:gd name="connsiteY13" fmla="*/ 73188 h 169202"/>
              <a:gd name="connsiteX14" fmla="*/ 146240 w 169612"/>
              <a:gd name="connsiteY14" fmla="*/ 67765 h 169202"/>
              <a:gd name="connsiteX15" fmla="*/ 131023 w 169612"/>
              <a:gd name="connsiteY15" fmla="*/ 74235 h 169202"/>
              <a:gd name="connsiteX16" fmla="*/ 163075 w 169612"/>
              <a:gd name="connsiteY16" fmla="*/ 7916 h 169202"/>
              <a:gd name="connsiteX17" fmla="*/ 161268 w 169612"/>
              <a:gd name="connsiteY17" fmla="*/ 5917 h 169202"/>
              <a:gd name="connsiteX18" fmla="*/ 133157 w 169612"/>
              <a:gd name="connsiteY18" fmla="*/ 5732 h 169202"/>
              <a:gd name="connsiteX19" fmla="*/ 132259 w 169612"/>
              <a:gd name="connsiteY19" fmla="*/ 6679 h 169202"/>
              <a:gd name="connsiteX20" fmla="*/ 69297 w 169612"/>
              <a:gd name="connsiteY20" fmla="*/ 78136 h 169202"/>
              <a:gd name="connsiteX21" fmla="*/ 91077 w 169612"/>
              <a:gd name="connsiteY21" fmla="*/ 100021 h 169202"/>
              <a:gd name="connsiteX22" fmla="*/ 162599 w 169612"/>
              <a:gd name="connsiteY22" fmla="*/ 37031 h 169202"/>
              <a:gd name="connsiteX23" fmla="*/ 165342 w 169612"/>
              <a:gd name="connsiteY23" fmla="*/ 10259 h 169202"/>
              <a:gd name="connsiteX24" fmla="*/ 163074 w 169612"/>
              <a:gd name="connsiteY24" fmla="*/ 7916 h 169202"/>
              <a:gd name="connsiteX25" fmla="*/ 13278 w 169612"/>
              <a:gd name="connsiteY25" fmla="*/ 141125 h 169202"/>
              <a:gd name="connsiteX26" fmla="*/ 2911 w 169612"/>
              <a:gd name="connsiteY26" fmla="*/ 143694 h 169202"/>
              <a:gd name="connsiteX27" fmla="*/ 2663 w 169612"/>
              <a:gd name="connsiteY27" fmla="*/ 157148 h 169202"/>
              <a:gd name="connsiteX28" fmla="*/ 2911 w 169612"/>
              <a:gd name="connsiteY28" fmla="*/ 157396 h 169202"/>
              <a:gd name="connsiteX29" fmla="*/ 11946 w 169612"/>
              <a:gd name="connsiteY29" fmla="*/ 166340 h 169202"/>
              <a:gd name="connsiteX30" fmla="*/ 25395 w 169612"/>
              <a:gd name="connsiteY30" fmla="*/ 166491 h 169202"/>
              <a:gd name="connsiteX31" fmla="*/ 25546 w 169612"/>
              <a:gd name="connsiteY31" fmla="*/ 166340 h 169202"/>
              <a:gd name="connsiteX32" fmla="*/ 28114 w 169612"/>
              <a:gd name="connsiteY32" fmla="*/ 156064 h 169202"/>
              <a:gd name="connsiteX33" fmla="*/ 17843 w 169612"/>
              <a:gd name="connsiteY33" fmla="*/ 137319 h 169202"/>
              <a:gd name="connsiteX34" fmla="*/ 32489 w 169612"/>
              <a:gd name="connsiteY34" fmla="*/ 151497 h 169202"/>
              <a:gd name="connsiteX35" fmla="*/ 36674 w 169612"/>
              <a:gd name="connsiteY35" fmla="*/ 148071 h 169202"/>
              <a:gd name="connsiteX36" fmla="*/ 21742 w 169612"/>
              <a:gd name="connsiteY36" fmla="*/ 132943 h 169202"/>
              <a:gd name="connsiteX37" fmla="*/ 40764 w 169612"/>
              <a:gd name="connsiteY37" fmla="*/ 144551 h 169202"/>
              <a:gd name="connsiteX38" fmla="*/ 43522 w 169612"/>
              <a:gd name="connsiteY38" fmla="*/ 141982 h 169202"/>
              <a:gd name="connsiteX39" fmla="*/ 27639 w 169612"/>
              <a:gd name="connsiteY39" fmla="*/ 125997 h 169202"/>
              <a:gd name="connsiteX40" fmla="*/ 25071 w 169612"/>
              <a:gd name="connsiteY40" fmla="*/ 128851 h 169202"/>
              <a:gd name="connsiteX41" fmla="*/ 43522 w 169612"/>
              <a:gd name="connsiteY41" fmla="*/ 141982 h 169202"/>
              <a:gd name="connsiteX42" fmla="*/ 43522 w 169612"/>
              <a:gd name="connsiteY42" fmla="*/ 141982 h 169202"/>
              <a:gd name="connsiteX43" fmla="*/ 86511 w 169612"/>
              <a:gd name="connsiteY43" fmla="*/ 104398 h 169202"/>
              <a:gd name="connsiteX44" fmla="*/ 65397 w 169612"/>
              <a:gd name="connsiteY44" fmla="*/ 83274 h 169202"/>
              <a:gd name="connsiteX45" fmla="*/ 27353 w 169612"/>
              <a:gd name="connsiteY45" fmla="*/ 125997 h 169202"/>
              <a:gd name="connsiteX46" fmla="*/ 27353 w 169612"/>
              <a:gd name="connsiteY46" fmla="*/ 125997 h 169202"/>
              <a:gd name="connsiteX47" fmla="*/ 140724 w 169612"/>
              <a:gd name="connsiteY47" fmla="*/ 78422 h 169202"/>
              <a:gd name="connsiteX48" fmla="*/ 137870 w 169612"/>
              <a:gd name="connsiteY48" fmla="*/ 80991 h 169202"/>
              <a:gd name="connsiteX49" fmla="*/ 134542 w 169612"/>
              <a:gd name="connsiteY49" fmla="*/ 89173 h 169202"/>
              <a:gd name="connsiteX50" fmla="*/ 138156 w 169612"/>
              <a:gd name="connsiteY50" fmla="*/ 97452 h 169202"/>
              <a:gd name="connsiteX51" fmla="*/ 146430 w 169612"/>
              <a:gd name="connsiteY51" fmla="*/ 100496 h 169202"/>
              <a:gd name="connsiteX52" fmla="*/ 154324 w 169612"/>
              <a:gd name="connsiteY52" fmla="*/ 96976 h 169202"/>
              <a:gd name="connsiteX53" fmla="*/ 156892 w 169612"/>
              <a:gd name="connsiteY53" fmla="*/ 94122 h 169202"/>
              <a:gd name="connsiteX54" fmla="*/ 159745 w 169612"/>
              <a:gd name="connsiteY54" fmla="*/ 90982 h 169202"/>
              <a:gd name="connsiteX55" fmla="*/ 166688 w 169612"/>
              <a:gd name="connsiteY55" fmla="*/ 85844 h 169202"/>
              <a:gd name="connsiteX56" fmla="*/ 160316 w 169612"/>
              <a:gd name="connsiteY56" fmla="*/ 74330 h 169202"/>
              <a:gd name="connsiteX57" fmla="*/ 148427 w 169612"/>
              <a:gd name="connsiteY57" fmla="*/ 68336 h 169202"/>
              <a:gd name="connsiteX58" fmla="*/ 143862 w 169612"/>
              <a:gd name="connsiteY58" fmla="*/ 75567 h 169202"/>
              <a:gd name="connsiteX59" fmla="*/ 140723 w 169612"/>
              <a:gd name="connsiteY59" fmla="*/ 78422 h 1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69612" h="169202">
                <a:moveTo>
                  <a:pt x="130452" y="74520"/>
                </a:moveTo>
                <a:cubicBezTo>
                  <a:pt x="122611" y="83297"/>
                  <a:pt x="123365" y="96770"/>
                  <a:pt x="132138" y="104615"/>
                </a:cubicBezTo>
                <a:cubicBezTo>
                  <a:pt x="140435" y="112035"/>
                  <a:pt x="153043" y="111816"/>
                  <a:pt x="161077" y="104112"/>
                </a:cubicBezTo>
                <a:cubicBezTo>
                  <a:pt x="165049" y="99870"/>
                  <a:pt x="167170" y="94221"/>
                  <a:pt x="166974" y="88412"/>
                </a:cubicBezTo>
                <a:cubicBezTo>
                  <a:pt x="164961" y="89479"/>
                  <a:pt x="163131" y="90860"/>
                  <a:pt x="161553" y="92504"/>
                </a:cubicBezTo>
                <a:cubicBezTo>
                  <a:pt x="160627" y="93390"/>
                  <a:pt x="159768" y="94344"/>
                  <a:pt x="158985" y="95358"/>
                </a:cubicBezTo>
                <a:cubicBezTo>
                  <a:pt x="158291" y="96585"/>
                  <a:pt x="157426" y="97706"/>
                  <a:pt x="156417" y="98688"/>
                </a:cubicBezTo>
                <a:cubicBezTo>
                  <a:pt x="153758" y="101316"/>
                  <a:pt x="150168" y="102787"/>
                  <a:pt x="146431" y="102780"/>
                </a:cubicBezTo>
                <a:lnTo>
                  <a:pt x="146431" y="102780"/>
                </a:lnTo>
                <a:cubicBezTo>
                  <a:pt x="142856" y="102674"/>
                  <a:pt x="139455" y="101212"/>
                  <a:pt x="136920" y="98689"/>
                </a:cubicBezTo>
                <a:cubicBezTo>
                  <a:pt x="134088" y="96106"/>
                  <a:pt x="132496" y="92436"/>
                  <a:pt x="132545" y="88603"/>
                </a:cubicBezTo>
                <a:cubicBezTo>
                  <a:pt x="132573" y="84906"/>
                  <a:pt x="133961" y="81349"/>
                  <a:pt x="136444" y="78612"/>
                </a:cubicBezTo>
                <a:lnTo>
                  <a:pt x="139487" y="75757"/>
                </a:lnTo>
                <a:cubicBezTo>
                  <a:pt x="140567" y="75056"/>
                  <a:pt x="141530" y="74189"/>
                  <a:pt x="142341" y="73188"/>
                </a:cubicBezTo>
                <a:cubicBezTo>
                  <a:pt x="143860" y="71549"/>
                  <a:pt x="145169" y="69727"/>
                  <a:pt x="146240" y="67765"/>
                </a:cubicBezTo>
                <a:cubicBezTo>
                  <a:pt x="140495" y="67740"/>
                  <a:pt x="134992" y="70080"/>
                  <a:pt x="131023" y="74235"/>
                </a:cubicBezTo>
                <a:close/>
                <a:moveTo>
                  <a:pt x="163075" y="7916"/>
                </a:moveTo>
                <a:lnTo>
                  <a:pt x="161268" y="5917"/>
                </a:lnTo>
                <a:cubicBezTo>
                  <a:pt x="153556" y="-1900"/>
                  <a:pt x="140970" y="-1982"/>
                  <a:pt x="133157" y="5732"/>
                </a:cubicBezTo>
                <a:cubicBezTo>
                  <a:pt x="132847" y="6038"/>
                  <a:pt x="132548" y="6353"/>
                  <a:pt x="132259" y="6679"/>
                </a:cubicBezTo>
                <a:lnTo>
                  <a:pt x="69297" y="78136"/>
                </a:lnTo>
                <a:lnTo>
                  <a:pt x="91077" y="100021"/>
                </a:lnTo>
                <a:lnTo>
                  <a:pt x="162599" y="37031"/>
                </a:lnTo>
                <a:cubicBezTo>
                  <a:pt x="170746" y="30396"/>
                  <a:pt x="171974" y="18410"/>
                  <a:pt x="165342" y="10259"/>
                </a:cubicBezTo>
                <a:cubicBezTo>
                  <a:pt x="164654" y="9414"/>
                  <a:pt x="163896" y="8630"/>
                  <a:pt x="163074" y="7916"/>
                </a:cubicBezTo>
                <a:close/>
                <a:moveTo>
                  <a:pt x="13278" y="141125"/>
                </a:moveTo>
                <a:cubicBezTo>
                  <a:pt x="9622" y="139777"/>
                  <a:pt x="5514" y="140795"/>
                  <a:pt x="2911" y="143694"/>
                </a:cubicBezTo>
                <a:cubicBezTo>
                  <a:pt x="-871" y="147341"/>
                  <a:pt x="-982" y="153365"/>
                  <a:pt x="2663" y="157148"/>
                </a:cubicBezTo>
                <a:cubicBezTo>
                  <a:pt x="2744" y="157232"/>
                  <a:pt x="2826" y="157315"/>
                  <a:pt x="2911" y="157396"/>
                </a:cubicBezTo>
                <a:lnTo>
                  <a:pt x="11946" y="166340"/>
                </a:lnTo>
                <a:cubicBezTo>
                  <a:pt x="15618" y="170097"/>
                  <a:pt x="21640" y="170165"/>
                  <a:pt x="25395" y="166491"/>
                </a:cubicBezTo>
                <a:cubicBezTo>
                  <a:pt x="25446" y="166441"/>
                  <a:pt x="25497" y="166391"/>
                  <a:pt x="25546" y="166340"/>
                </a:cubicBezTo>
                <a:cubicBezTo>
                  <a:pt x="27991" y="163520"/>
                  <a:pt x="28946" y="159703"/>
                  <a:pt x="28114" y="156064"/>
                </a:cubicBezTo>
                <a:close/>
                <a:moveTo>
                  <a:pt x="17843" y="137319"/>
                </a:moveTo>
                <a:lnTo>
                  <a:pt x="32489" y="151497"/>
                </a:lnTo>
                <a:lnTo>
                  <a:pt x="36674" y="148071"/>
                </a:lnTo>
                <a:lnTo>
                  <a:pt x="21742" y="132943"/>
                </a:lnTo>
                <a:close/>
                <a:moveTo>
                  <a:pt x="40764" y="144551"/>
                </a:moveTo>
                <a:lnTo>
                  <a:pt x="43522" y="141982"/>
                </a:lnTo>
                <a:lnTo>
                  <a:pt x="27639" y="125997"/>
                </a:lnTo>
                <a:lnTo>
                  <a:pt x="25071" y="128851"/>
                </a:lnTo>
                <a:close/>
                <a:moveTo>
                  <a:pt x="43522" y="141982"/>
                </a:moveTo>
                <a:lnTo>
                  <a:pt x="43522" y="141982"/>
                </a:lnTo>
                <a:lnTo>
                  <a:pt x="86511" y="104398"/>
                </a:lnTo>
                <a:lnTo>
                  <a:pt x="65397" y="83274"/>
                </a:lnTo>
                <a:lnTo>
                  <a:pt x="27353" y="125997"/>
                </a:lnTo>
                <a:lnTo>
                  <a:pt x="27353" y="125997"/>
                </a:lnTo>
                <a:close/>
                <a:moveTo>
                  <a:pt x="140724" y="78422"/>
                </a:moveTo>
                <a:cubicBezTo>
                  <a:pt x="139678" y="79468"/>
                  <a:pt x="138632" y="80230"/>
                  <a:pt x="137870" y="80991"/>
                </a:cubicBezTo>
                <a:cubicBezTo>
                  <a:pt x="135699" y="83155"/>
                  <a:pt x="134498" y="86107"/>
                  <a:pt x="134542" y="89173"/>
                </a:cubicBezTo>
                <a:cubicBezTo>
                  <a:pt x="134580" y="92308"/>
                  <a:pt x="135883" y="95294"/>
                  <a:pt x="138156" y="97452"/>
                </a:cubicBezTo>
                <a:cubicBezTo>
                  <a:pt x="140422" y="99490"/>
                  <a:pt x="143384" y="100580"/>
                  <a:pt x="146430" y="100496"/>
                </a:cubicBezTo>
                <a:cubicBezTo>
                  <a:pt x="149449" y="100529"/>
                  <a:pt x="152331" y="99243"/>
                  <a:pt x="154324" y="96976"/>
                </a:cubicBezTo>
                <a:cubicBezTo>
                  <a:pt x="155302" y="96142"/>
                  <a:pt x="156166" y="95182"/>
                  <a:pt x="156892" y="94122"/>
                </a:cubicBezTo>
                <a:cubicBezTo>
                  <a:pt x="157764" y="93006"/>
                  <a:pt x="158718" y="91956"/>
                  <a:pt x="159745" y="90982"/>
                </a:cubicBezTo>
                <a:cubicBezTo>
                  <a:pt x="161692" y="88821"/>
                  <a:pt x="164053" y="87073"/>
                  <a:pt x="166688" y="85844"/>
                </a:cubicBezTo>
                <a:cubicBezTo>
                  <a:pt x="166000" y="81370"/>
                  <a:pt x="163741" y="77288"/>
                  <a:pt x="160316" y="74330"/>
                </a:cubicBezTo>
                <a:cubicBezTo>
                  <a:pt x="157033" y="71200"/>
                  <a:pt x="152896" y="69113"/>
                  <a:pt x="148427" y="68336"/>
                </a:cubicBezTo>
                <a:cubicBezTo>
                  <a:pt x="147385" y="71018"/>
                  <a:pt x="145835" y="73473"/>
                  <a:pt x="143862" y="75567"/>
                </a:cubicBezTo>
                <a:cubicBezTo>
                  <a:pt x="142888" y="76595"/>
                  <a:pt x="141839" y="77549"/>
                  <a:pt x="140723" y="78422"/>
                </a:cubicBezTo>
                <a:close/>
              </a:path>
            </a:pathLst>
          </a:custGeom>
          <a:solidFill>
            <a:schemeClr val="tx2"/>
          </a:solidFill>
          <a:ln w="9511" cap="flat">
            <a:noFill/>
            <a:prstDash val="solid"/>
            <a:miter/>
          </a:ln>
        </p:spPr>
        <p:txBody>
          <a:bodyPr rtlCol="0" anchor="ctr"/>
          <a:lstStyle/>
          <a:p>
            <a:endParaRPr lang="en-EG"/>
          </a:p>
        </p:txBody>
      </p:sp>
      <p:sp>
        <p:nvSpPr>
          <p:cNvPr id="46" name="Freeform 45">
            <a:extLst>
              <a:ext uri="{FF2B5EF4-FFF2-40B4-BE49-F238E27FC236}">
                <a16:creationId xmlns:a16="http://schemas.microsoft.com/office/drawing/2014/main" id="{42A5D977-07D7-594F-84C6-C5BCB429A122}"/>
              </a:ext>
            </a:extLst>
          </p:cNvPr>
          <p:cNvSpPr>
            <a:spLocks noChangeAspect="1"/>
          </p:cNvSpPr>
          <p:nvPr/>
        </p:nvSpPr>
        <p:spPr>
          <a:xfrm>
            <a:off x="7364043" y="3589463"/>
            <a:ext cx="326245" cy="191360"/>
          </a:xfrm>
          <a:custGeom>
            <a:avLst/>
            <a:gdLst>
              <a:gd name="connsiteX0" fmla="*/ 245104 w 245113"/>
              <a:gd name="connsiteY0" fmla="*/ 4093 h 143772"/>
              <a:gd name="connsiteX1" fmla="*/ 241400 w 245113"/>
              <a:gd name="connsiteY1" fmla="*/ 5 h 143772"/>
              <a:gd name="connsiteX2" fmla="*/ 241299 w 245113"/>
              <a:gd name="connsiteY2" fmla="*/ 1 h 143772"/>
              <a:gd name="connsiteX3" fmla="*/ 4572 w 245113"/>
              <a:gd name="connsiteY3" fmla="*/ 1 h 143772"/>
              <a:gd name="connsiteX4" fmla="*/ 389 w 245113"/>
              <a:gd name="connsiteY4" fmla="*/ 3996 h 143772"/>
              <a:gd name="connsiteX5" fmla="*/ 387 w 245113"/>
              <a:gd name="connsiteY5" fmla="*/ 4093 h 143772"/>
              <a:gd name="connsiteX6" fmla="*/ 4002 w 245113"/>
              <a:gd name="connsiteY6" fmla="*/ 34445 h 143772"/>
              <a:gd name="connsiteX7" fmla="*/ 387 w 245113"/>
              <a:gd name="connsiteY7" fmla="*/ 51192 h 143772"/>
              <a:gd name="connsiteX8" fmla="*/ 387 w 245113"/>
              <a:gd name="connsiteY8" fmla="*/ 77929 h 143772"/>
              <a:gd name="connsiteX9" fmla="*/ 4287 w 245113"/>
              <a:gd name="connsiteY9" fmla="*/ 82020 h 143772"/>
              <a:gd name="connsiteX10" fmla="*/ 49749 w 245113"/>
              <a:gd name="connsiteY10" fmla="*/ 91535 h 143772"/>
              <a:gd name="connsiteX11" fmla="*/ 93500 w 245113"/>
              <a:gd name="connsiteY11" fmla="*/ 139681 h 143772"/>
              <a:gd name="connsiteX12" fmla="*/ 97589 w 245113"/>
              <a:gd name="connsiteY12" fmla="*/ 143772 h 143772"/>
              <a:gd name="connsiteX13" fmla="*/ 148187 w 245113"/>
              <a:gd name="connsiteY13" fmla="*/ 143773 h 143772"/>
              <a:gd name="connsiteX14" fmla="*/ 152087 w 245113"/>
              <a:gd name="connsiteY14" fmla="*/ 139684 h 143772"/>
              <a:gd name="connsiteX15" fmla="*/ 152087 w 245113"/>
              <a:gd name="connsiteY15" fmla="*/ 139681 h 143772"/>
              <a:gd name="connsiteX16" fmla="*/ 195742 w 245113"/>
              <a:gd name="connsiteY16" fmla="*/ 91535 h 143772"/>
              <a:gd name="connsiteX17" fmla="*/ 241585 w 245113"/>
              <a:gd name="connsiteY17" fmla="*/ 82020 h 143772"/>
              <a:gd name="connsiteX18" fmla="*/ 245104 w 245113"/>
              <a:gd name="connsiteY18" fmla="*/ 77929 h 143772"/>
              <a:gd name="connsiteX19" fmla="*/ 245104 w 245113"/>
              <a:gd name="connsiteY19" fmla="*/ 49384 h 143772"/>
              <a:gd name="connsiteX20" fmla="*/ 241775 w 245113"/>
              <a:gd name="connsiteY20" fmla="*/ 34445 h 143772"/>
              <a:gd name="connsiteX21" fmla="*/ 245104 w 245113"/>
              <a:gd name="connsiteY21" fmla="*/ 17699 h 143772"/>
              <a:gd name="connsiteX22" fmla="*/ 8377 w 245113"/>
              <a:gd name="connsiteY22" fmla="*/ 16177 h 143772"/>
              <a:gd name="connsiteX23" fmla="*/ 237210 w 245113"/>
              <a:gd name="connsiteY23" fmla="*/ 16177 h 143772"/>
              <a:gd name="connsiteX24" fmla="*/ 237210 w 245113"/>
              <a:gd name="connsiteY24" fmla="*/ 7994 h 143772"/>
              <a:gd name="connsiteX25" fmla="*/ 8377 w 245113"/>
              <a:gd name="connsiteY25" fmla="*/ 7994 h 143772"/>
              <a:gd name="connsiteX26" fmla="*/ 8377 w 245113"/>
              <a:gd name="connsiteY26" fmla="*/ 16177 h 143772"/>
              <a:gd name="connsiteX27" fmla="*/ 236639 w 245113"/>
              <a:gd name="connsiteY27" fmla="*/ 22076 h 143772"/>
              <a:gd name="connsiteX28" fmla="*/ 8377 w 245113"/>
              <a:gd name="connsiteY28" fmla="*/ 22076 h 143772"/>
              <a:gd name="connsiteX29" fmla="*/ 10374 w 245113"/>
              <a:gd name="connsiteY29" fmla="*/ 30639 h 143772"/>
              <a:gd name="connsiteX30" fmla="*/ 234356 w 245113"/>
              <a:gd name="connsiteY30" fmla="*/ 30639 h 143772"/>
              <a:gd name="connsiteX31" fmla="*/ 236639 w 245113"/>
              <a:gd name="connsiteY31" fmla="*/ 22076 h 143772"/>
              <a:gd name="connsiteX32" fmla="*/ 8377 w 245113"/>
              <a:gd name="connsiteY32" fmla="*/ 74313 h 143772"/>
              <a:gd name="connsiteX33" fmla="*/ 8377 w 245113"/>
              <a:gd name="connsiteY33" fmla="*/ 51192 h 143772"/>
              <a:gd name="connsiteX34" fmla="*/ 10944 w 245113"/>
              <a:gd name="connsiteY34" fmla="*/ 38537 h 143772"/>
              <a:gd name="connsiteX35" fmla="*/ 87032 w 245113"/>
              <a:gd name="connsiteY35" fmla="*/ 38537 h 143772"/>
              <a:gd name="connsiteX36" fmla="*/ 73432 w 245113"/>
              <a:gd name="connsiteY36" fmla="*/ 94104 h 143772"/>
              <a:gd name="connsiteX37" fmla="*/ 52032 w 245113"/>
              <a:gd name="connsiteY37" fmla="*/ 84114 h 143772"/>
              <a:gd name="connsiteX38" fmla="*/ 8092 w 245113"/>
              <a:gd name="connsiteY38" fmla="*/ 74599 h 143772"/>
              <a:gd name="connsiteX39" fmla="*/ 144383 w 245113"/>
              <a:gd name="connsiteY39" fmla="*/ 135780 h 143772"/>
              <a:gd name="connsiteX40" fmla="*/ 101203 w 245113"/>
              <a:gd name="connsiteY40" fmla="*/ 135780 h 143772"/>
              <a:gd name="connsiteX41" fmla="*/ 80089 w 245113"/>
              <a:gd name="connsiteY41" fmla="*/ 98766 h 143772"/>
              <a:gd name="connsiteX42" fmla="*/ 95211 w 245113"/>
              <a:gd name="connsiteY42" fmla="*/ 38537 h 143772"/>
              <a:gd name="connsiteX43" fmla="*/ 149994 w 245113"/>
              <a:gd name="connsiteY43" fmla="*/ 38537 h 143772"/>
              <a:gd name="connsiteX44" fmla="*/ 165212 w 245113"/>
              <a:gd name="connsiteY44" fmla="*/ 98766 h 143772"/>
              <a:gd name="connsiteX45" fmla="*/ 144098 w 245113"/>
              <a:gd name="connsiteY45" fmla="*/ 135780 h 143772"/>
              <a:gd name="connsiteX46" fmla="*/ 193269 w 245113"/>
              <a:gd name="connsiteY46" fmla="*/ 84114 h 143772"/>
              <a:gd name="connsiteX47" fmla="*/ 171870 w 245113"/>
              <a:gd name="connsiteY47" fmla="*/ 94104 h 143772"/>
              <a:gd name="connsiteX48" fmla="*/ 158269 w 245113"/>
              <a:gd name="connsiteY48" fmla="*/ 38537 h 143772"/>
              <a:gd name="connsiteX49" fmla="*/ 234832 w 245113"/>
              <a:gd name="connsiteY49" fmla="*/ 38537 h 143772"/>
              <a:gd name="connsiteX50" fmla="*/ 237210 w 245113"/>
              <a:gd name="connsiteY50" fmla="*/ 51192 h 143772"/>
              <a:gd name="connsiteX51" fmla="*/ 237210 w 245113"/>
              <a:gd name="connsiteY51" fmla="*/ 51192 h 143772"/>
              <a:gd name="connsiteX52" fmla="*/ 237210 w 245113"/>
              <a:gd name="connsiteY52" fmla="*/ 74313 h 143772"/>
              <a:gd name="connsiteX53" fmla="*/ 193269 w 245113"/>
              <a:gd name="connsiteY53" fmla="*/ 83828 h 143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5113" h="143772">
                <a:moveTo>
                  <a:pt x="245104" y="4093"/>
                </a:moveTo>
                <a:cubicBezTo>
                  <a:pt x="245209" y="1941"/>
                  <a:pt x="243551" y="110"/>
                  <a:pt x="241400" y="5"/>
                </a:cubicBezTo>
                <a:cubicBezTo>
                  <a:pt x="241367" y="3"/>
                  <a:pt x="241333" y="2"/>
                  <a:pt x="241299" y="1"/>
                </a:cubicBezTo>
                <a:lnTo>
                  <a:pt x="4572" y="1"/>
                </a:lnTo>
                <a:cubicBezTo>
                  <a:pt x="2314" y="-51"/>
                  <a:pt x="441" y="1737"/>
                  <a:pt x="389" y="3996"/>
                </a:cubicBezTo>
                <a:cubicBezTo>
                  <a:pt x="388" y="4028"/>
                  <a:pt x="387" y="4061"/>
                  <a:pt x="387" y="4093"/>
                </a:cubicBezTo>
                <a:cubicBezTo>
                  <a:pt x="-708" y="14353"/>
                  <a:pt x="527" y="24729"/>
                  <a:pt x="4002" y="34445"/>
                </a:cubicBezTo>
                <a:cubicBezTo>
                  <a:pt x="1689" y="39729"/>
                  <a:pt x="460" y="45424"/>
                  <a:pt x="387" y="51192"/>
                </a:cubicBezTo>
                <a:lnTo>
                  <a:pt x="387" y="77929"/>
                </a:lnTo>
                <a:cubicBezTo>
                  <a:pt x="515" y="80062"/>
                  <a:pt x="2163" y="81792"/>
                  <a:pt x="4287" y="82020"/>
                </a:cubicBezTo>
                <a:cubicBezTo>
                  <a:pt x="19776" y="83299"/>
                  <a:pt x="35047" y="86495"/>
                  <a:pt x="49749" y="91535"/>
                </a:cubicBezTo>
                <a:cubicBezTo>
                  <a:pt x="78853" y="102382"/>
                  <a:pt x="93500" y="118272"/>
                  <a:pt x="93500" y="139681"/>
                </a:cubicBezTo>
                <a:cubicBezTo>
                  <a:pt x="93500" y="141941"/>
                  <a:pt x="95330" y="143772"/>
                  <a:pt x="97589" y="143772"/>
                </a:cubicBezTo>
                <a:lnTo>
                  <a:pt x="148187" y="143773"/>
                </a:lnTo>
                <a:cubicBezTo>
                  <a:pt x="150393" y="143721"/>
                  <a:pt x="152139" y="141890"/>
                  <a:pt x="152087" y="139684"/>
                </a:cubicBezTo>
                <a:cubicBezTo>
                  <a:pt x="152087" y="139683"/>
                  <a:pt x="152087" y="139682"/>
                  <a:pt x="152087" y="139681"/>
                </a:cubicBezTo>
                <a:cubicBezTo>
                  <a:pt x="152087" y="118272"/>
                  <a:pt x="167019" y="102382"/>
                  <a:pt x="195742" y="91535"/>
                </a:cubicBezTo>
                <a:cubicBezTo>
                  <a:pt x="210577" y="86503"/>
                  <a:pt x="225973" y="83307"/>
                  <a:pt x="241585" y="82020"/>
                </a:cubicBezTo>
                <a:cubicBezTo>
                  <a:pt x="243618" y="81734"/>
                  <a:pt x="245124" y="79983"/>
                  <a:pt x="245104" y="77929"/>
                </a:cubicBezTo>
                <a:lnTo>
                  <a:pt x="245104" y="49384"/>
                </a:lnTo>
                <a:cubicBezTo>
                  <a:pt x="244941" y="44240"/>
                  <a:pt x="243812" y="39172"/>
                  <a:pt x="241775" y="34445"/>
                </a:cubicBezTo>
                <a:cubicBezTo>
                  <a:pt x="244098" y="29175"/>
                  <a:pt x="245234" y="23458"/>
                  <a:pt x="245104" y="17699"/>
                </a:cubicBezTo>
                <a:close/>
                <a:moveTo>
                  <a:pt x="8377" y="16177"/>
                </a:moveTo>
                <a:lnTo>
                  <a:pt x="237210" y="16177"/>
                </a:lnTo>
                <a:lnTo>
                  <a:pt x="237210" y="7994"/>
                </a:lnTo>
                <a:lnTo>
                  <a:pt x="8377" y="7994"/>
                </a:lnTo>
                <a:lnTo>
                  <a:pt x="8377" y="16177"/>
                </a:lnTo>
                <a:close/>
                <a:moveTo>
                  <a:pt x="236639" y="22076"/>
                </a:moveTo>
                <a:lnTo>
                  <a:pt x="8377" y="22076"/>
                </a:lnTo>
                <a:cubicBezTo>
                  <a:pt x="8633" y="25011"/>
                  <a:pt x="9305" y="27894"/>
                  <a:pt x="10374" y="30639"/>
                </a:cubicBezTo>
                <a:lnTo>
                  <a:pt x="234356" y="30639"/>
                </a:lnTo>
                <a:cubicBezTo>
                  <a:pt x="235615" y="27942"/>
                  <a:pt x="236388" y="25042"/>
                  <a:pt x="236639" y="22076"/>
                </a:cubicBezTo>
                <a:close/>
                <a:moveTo>
                  <a:pt x="8377" y="74313"/>
                </a:moveTo>
                <a:lnTo>
                  <a:pt x="8377" y="51192"/>
                </a:lnTo>
                <a:cubicBezTo>
                  <a:pt x="8477" y="46855"/>
                  <a:pt x="9346" y="42570"/>
                  <a:pt x="10944" y="38537"/>
                </a:cubicBezTo>
                <a:lnTo>
                  <a:pt x="87032" y="38537"/>
                </a:lnTo>
                <a:cubicBezTo>
                  <a:pt x="86551" y="57823"/>
                  <a:pt x="81911" y="76778"/>
                  <a:pt x="73432" y="94104"/>
                </a:cubicBezTo>
                <a:cubicBezTo>
                  <a:pt x="66711" y="89953"/>
                  <a:pt x="59529" y="86600"/>
                  <a:pt x="52032" y="84114"/>
                </a:cubicBezTo>
                <a:cubicBezTo>
                  <a:pt x="37829" y="79155"/>
                  <a:pt x="23072" y="75960"/>
                  <a:pt x="8092" y="74599"/>
                </a:cubicBezTo>
                <a:close/>
                <a:moveTo>
                  <a:pt x="144383" y="135780"/>
                </a:moveTo>
                <a:lnTo>
                  <a:pt x="101203" y="135780"/>
                </a:lnTo>
                <a:cubicBezTo>
                  <a:pt x="99965" y="120931"/>
                  <a:pt x="92238" y="107386"/>
                  <a:pt x="80089" y="98766"/>
                </a:cubicBezTo>
                <a:cubicBezTo>
                  <a:pt x="89488" y="80044"/>
                  <a:pt x="94651" y="59480"/>
                  <a:pt x="95211" y="38537"/>
                </a:cubicBezTo>
                <a:lnTo>
                  <a:pt x="149994" y="38537"/>
                </a:lnTo>
                <a:cubicBezTo>
                  <a:pt x="150496" y="59500"/>
                  <a:pt x="155697" y="80083"/>
                  <a:pt x="165212" y="98766"/>
                </a:cubicBezTo>
                <a:cubicBezTo>
                  <a:pt x="153033" y="107359"/>
                  <a:pt x="145297" y="120919"/>
                  <a:pt x="144098" y="135780"/>
                </a:cubicBezTo>
                <a:close/>
                <a:moveTo>
                  <a:pt x="193269" y="84114"/>
                </a:moveTo>
                <a:cubicBezTo>
                  <a:pt x="185795" y="86657"/>
                  <a:pt x="178619" y="90006"/>
                  <a:pt x="171870" y="94104"/>
                </a:cubicBezTo>
                <a:cubicBezTo>
                  <a:pt x="163347" y="76793"/>
                  <a:pt x="158705" y="57829"/>
                  <a:pt x="158269" y="38537"/>
                </a:cubicBezTo>
                <a:lnTo>
                  <a:pt x="234832" y="38537"/>
                </a:lnTo>
                <a:cubicBezTo>
                  <a:pt x="236415" y="42567"/>
                  <a:pt x="237221" y="46861"/>
                  <a:pt x="237210" y="51192"/>
                </a:cubicBezTo>
                <a:lnTo>
                  <a:pt x="237210" y="51192"/>
                </a:lnTo>
                <a:lnTo>
                  <a:pt x="237210" y="74313"/>
                </a:lnTo>
                <a:cubicBezTo>
                  <a:pt x="222227" y="75665"/>
                  <a:pt x="207469" y="78861"/>
                  <a:pt x="193269" y="83828"/>
                </a:cubicBezTo>
                <a:close/>
              </a:path>
            </a:pathLst>
          </a:custGeom>
          <a:solidFill>
            <a:schemeClr val="tx2"/>
          </a:solidFill>
          <a:ln w="9511" cap="flat">
            <a:noFill/>
            <a:prstDash val="solid"/>
            <a:miter/>
          </a:ln>
        </p:spPr>
        <p:txBody>
          <a:bodyPr rtlCol="0" anchor="ctr"/>
          <a:lstStyle/>
          <a:p>
            <a:endParaRPr lang="en-EG"/>
          </a:p>
        </p:txBody>
      </p:sp>
      <p:sp>
        <p:nvSpPr>
          <p:cNvPr id="60" name="Freeform 59">
            <a:extLst>
              <a:ext uri="{FF2B5EF4-FFF2-40B4-BE49-F238E27FC236}">
                <a16:creationId xmlns:a16="http://schemas.microsoft.com/office/drawing/2014/main" id="{E95B3B0B-7ED6-E047-902F-333649D3E653}"/>
              </a:ext>
            </a:extLst>
          </p:cNvPr>
          <p:cNvSpPr>
            <a:spLocks noChangeAspect="1"/>
          </p:cNvSpPr>
          <p:nvPr/>
        </p:nvSpPr>
        <p:spPr>
          <a:xfrm>
            <a:off x="7415852" y="1293522"/>
            <a:ext cx="223078" cy="240774"/>
          </a:xfrm>
          <a:custGeom>
            <a:avLst/>
            <a:gdLst>
              <a:gd name="connsiteX0" fmla="*/ 118526 w 167602"/>
              <a:gd name="connsiteY0" fmla="*/ 123045 h 180896"/>
              <a:gd name="connsiteX1" fmla="*/ 77915 w 167602"/>
              <a:gd name="connsiteY1" fmla="*/ 81941 h 180896"/>
              <a:gd name="connsiteX2" fmla="*/ 77915 w 167602"/>
              <a:gd name="connsiteY2" fmla="*/ 16097 h 180896"/>
              <a:gd name="connsiteX3" fmla="*/ 61936 w 167602"/>
              <a:gd name="connsiteY3" fmla="*/ 112 h 180896"/>
              <a:gd name="connsiteX4" fmla="*/ 61936 w 167602"/>
              <a:gd name="connsiteY4" fmla="*/ 112 h 180896"/>
              <a:gd name="connsiteX5" fmla="*/ 58607 w 167602"/>
              <a:gd name="connsiteY5" fmla="*/ 112 h 180896"/>
              <a:gd name="connsiteX6" fmla="*/ 4395 w 167602"/>
              <a:gd name="connsiteY6" fmla="*/ 11910 h 180896"/>
              <a:gd name="connsiteX7" fmla="*/ 20 w 167602"/>
              <a:gd name="connsiteY7" fmla="*/ 17619 h 180896"/>
              <a:gd name="connsiteX8" fmla="*/ 8200 w 167602"/>
              <a:gd name="connsiteY8" fmla="*/ 124853 h 180896"/>
              <a:gd name="connsiteX9" fmla="*/ 1542 w 167602"/>
              <a:gd name="connsiteY9" fmla="*/ 167290 h 180896"/>
              <a:gd name="connsiteX10" fmla="*/ 5346 w 167602"/>
              <a:gd name="connsiteY10" fmla="*/ 178042 h 180896"/>
              <a:gd name="connsiteX11" fmla="*/ 13335 w 167602"/>
              <a:gd name="connsiteY11" fmla="*/ 180897 h 180896"/>
              <a:gd name="connsiteX12" fmla="*/ 158567 w 167602"/>
              <a:gd name="connsiteY12" fmla="*/ 180896 h 180896"/>
              <a:gd name="connsiteX13" fmla="*/ 167603 w 167602"/>
              <a:gd name="connsiteY13" fmla="*/ 171857 h 180896"/>
              <a:gd name="connsiteX14" fmla="*/ 118526 w 167602"/>
              <a:gd name="connsiteY14" fmla="*/ 122760 h 180896"/>
              <a:gd name="connsiteX15" fmla="*/ 60129 w 167602"/>
              <a:gd name="connsiteY15" fmla="*/ 8865 h 180896"/>
              <a:gd name="connsiteX16" fmla="*/ 62222 w 167602"/>
              <a:gd name="connsiteY16" fmla="*/ 8865 h 180896"/>
              <a:gd name="connsiteX17" fmla="*/ 69925 w 167602"/>
              <a:gd name="connsiteY17" fmla="*/ 16382 h 180896"/>
              <a:gd name="connsiteX18" fmla="*/ 69925 w 167602"/>
              <a:gd name="connsiteY18" fmla="*/ 33034 h 180896"/>
              <a:gd name="connsiteX19" fmla="*/ 69925 w 167602"/>
              <a:gd name="connsiteY19" fmla="*/ 41312 h 180896"/>
              <a:gd name="connsiteX20" fmla="*/ 69925 w 167602"/>
              <a:gd name="connsiteY20" fmla="*/ 53110 h 180896"/>
              <a:gd name="connsiteX21" fmla="*/ 69925 w 167602"/>
              <a:gd name="connsiteY21" fmla="*/ 61579 h 180896"/>
              <a:gd name="connsiteX22" fmla="*/ 69925 w 167602"/>
              <a:gd name="connsiteY22" fmla="*/ 72901 h 180896"/>
              <a:gd name="connsiteX23" fmla="*/ 69925 w 167602"/>
              <a:gd name="connsiteY23" fmla="*/ 81465 h 180896"/>
              <a:gd name="connsiteX24" fmla="*/ 69925 w 167602"/>
              <a:gd name="connsiteY24" fmla="*/ 82702 h 180896"/>
              <a:gd name="connsiteX25" fmla="*/ 70686 w 167602"/>
              <a:gd name="connsiteY25" fmla="*/ 92217 h 180896"/>
              <a:gd name="connsiteX26" fmla="*/ 73254 w 167602"/>
              <a:gd name="connsiteY26" fmla="*/ 100400 h 180896"/>
              <a:gd name="connsiteX27" fmla="*/ 77915 w 167602"/>
              <a:gd name="connsiteY27" fmla="*/ 109154 h 180896"/>
              <a:gd name="connsiteX28" fmla="*/ 83336 w 167602"/>
              <a:gd name="connsiteY28" fmla="*/ 116099 h 180896"/>
              <a:gd name="connsiteX29" fmla="*/ 89708 w 167602"/>
              <a:gd name="connsiteY29" fmla="*/ 121999 h 180896"/>
              <a:gd name="connsiteX30" fmla="*/ 97222 w 167602"/>
              <a:gd name="connsiteY30" fmla="*/ 126376 h 180896"/>
              <a:gd name="connsiteX31" fmla="*/ 105211 w 167602"/>
              <a:gd name="connsiteY31" fmla="*/ 129516 h 180896"/>
              <a:gd name="connsiteX32" fmla="*/ 113676 w 167602"/>
              <a:gd name="connsiteY32" fmla="*/ 131323 h 180896"/>
              <a:gd name="connsiteX33" fmla="*/ 118812 w 167602"/>
              <a:gd name="connsiteY33" fmla="*/ 131323 h 180896"/>
              <a:gd name="connsiteX34" fmla="*/ 121380 w 167602"/>
              <a:gd name="connsiteY34" fmla="*/ 131323 h 180896"/>
              <a:gd name="connsiteX35" fmla="*/ 129844 w 167602"/>
              <a:gd name="connsiteY35" fmla="*/ 132846 h 180896"/>
              <a:gd name="connsiteX36" fmla="*/ 155809 w 167602"/>
              <a:gd name="connsiteY36" fmla="*/ 155301 h 180896"/>
              <a:gd name="connsiteX37" fmla="*/ 11814 w 167602"/>
              <a:gd name="connsiteY37" fmla="*/ 155301 h 180896"/>
              <a:gd name="connsiteX38" fmla="*/ 16759 w 167602"/>
              <a:gd name="connsiteY38" fmla="*/ 125424 h 180896"/>
              <a:gd name="connsiteX39" fmla="*/ 8485 w 167602"/>
              <a:gd name="connsiteY39" fmla="*/ 19713 h 180896"/>
              <a:gd name="connsiteX40" fmla="*/ 158567 w 167602"/>
              <a:gd name="connsiteY40" fmla="*/ 172999 h 180896"/>
              <a:gd name="connsiteX41" fmla="*/ 13145 w 167602"/>
              <a:gd name="connsiteY41" fmla="*/ 172999 h 180896"/>
              <a:gd name="connsiteX42" fmla="*/ 10577 w 167602"/>
              <a:gd name="connsiteY42" fmla="*/ 171952 h 180896"/>
              <a:gd name="connsiteX43" fmla="*/ 9721 w 167602"/>
              <a:gd name="connsiteY43" fmla="*/ 169098 h 180896"/>
              <a:gd name="connsiteX44" fmla="*/ 10577 w 167602"/>
              <a:gd name="connsiteY44" fmla="*/ 163960 h 180896"/>
              <a:gd name="connsiteX45" fmla="*/ 158377 w 167602"/>
              <a:gd name="connsiteY45" fmla="*/ 163960 h 180896"/>
              <a:gd name="connsiteX46" fmla="*/ 159423 w 167602"/>
              <a:gd name="connsiteY46" fmla="*/ 172428 h 180896"/>
              <a:gd name="connsiteX47" fmla="*/ 158567 w 167602"/>
              <a:gd name="connsiteY47" fmla="*/ 172999 h 18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7602" h="180896">
                <a:moveTo>
                  <a:pt x="118526" y="123045"/>
                </a:moveTo>
                <a:cubicBezTo>
                  <a:pt x="96020" y="122785"/>
                  <a:pt x="77913" y="104458"/>
                  <a:pt x="77915" y="81941"/>
                </a:cubicBezTo>
                <a:lnTo>
                  <a:pt x="77915" y="16097"/>
                </a:lnTo>
                <a:cubicBezTo>
                  <a:pt x="77863" y="7290"/>
                  <a:pt x="70739" y="164"/>
                  <a:pt x="61936" y="112"/>
                </a:cubicBezTo>
                <a:lnTo>
                  <a:pt x="61936" y="112"/>
                </a:lnTo>
                <a:cubicBezTo>
                  <a:pt x="60832" y="-37"/>
                  <a:pt x="59712" y="-37"/>
                  <a:pt x="58607" y="112"/>
                </a:cubicBezTo>
                <a:lnTo>
                  <a:pt x="4395" y="11910"/>
                </a:lnTo>
                <a:cubicBezTo>
                  <a:pt x="1679" y="12393"/>
                  <a:pt x="-219" y="14870"/>
                  <a:pt x="20" y="17619"/>
                </a:cubicBezTo>
                <a:lnTo>
                  <a:pt x="8200" y="124853"/>
                </a:lnTo>
                <a:lnTo>
                  <a:pt x="1542" y="167290"/>
                </a:lnTo>
                <a:cubicBezTo>
                  <a:pt x="781" y="171298"/>
                  <a:pt x="2235" y="175405"/>
                  <a:pt x="5346" y="178042"/>
                </a:cubicBezTo>
                <a:cubicBezTo>
                  <a:pt x="7630" y="179833"/>
                  <a:pt x="10434" y="180835"/>
                  <a:pt x="13335" y="180897"/>
                </a:cubicBezTo>
                <a:lnTo>
                  <a:pt x="158567" y="180896"/>
                </a:lnTo>
                <a:cubicBezTo>
                  <a:pt x="163455" y="180657"/>
                  <a:pt x="167364" y="176747"/>
                  <a:pt x="167603" y="171857"/>
                </a:cubicBezTo>
                <a:cubicBezTo>
                  <a:pt x="167499" y="144785"/>
                  <a:pt x="145587" y="122864"/>
                  <a:pt x="118526" y="122760"/>
                </a:cubicBezTo>
                <a:close/>
                <a:moveTo>
                  <a:pt x="60129" y="8865"/>
                </a:moveTo>
                <a:lnTo>
                  <a:pt x="62222" y="8865"/>
                </a:lnTo>
                <a:cubicBezTo>
                  <a:pt x="66403" y="8864"/>
                  <a:pt x="69822" y="12200"/>
                  <a:pt x="69925" y="16382"/>
                </a:cubicBezTo>
                <a:lnTo>
                  <a:pt x="69925" y="33034"/>
                </a:lnTo>
                <a:cubicBezTo>
                  <a:pt x="36542" y="33034"/>
                  <a:pt x="36542" y="41312"/>
                  <a:pt x="69925" y="41312"/>
                </a:cubicBezTo>
                <a:lnTo>
                  <a:pt x="69925" y="53110"/>
                </a:lnTo>
                <a:cubicBezTo>
                  <a:pt x="36542" y="53110"/>
                  <a:pt x="36542" y="61579"/>
                  <a:pt x="69925" y="61579"/>
                </a:cubicBezTo>
                <a:lnTo>
                  <a:pt x="69925" y="72901"/>
                </a:lnTo>
                <a:cubicBezTo>
                  <a:pt x="36542" y="72901"/>
                  <a:pt x="36542" y="81465"/>
                  <a:pt x="69925" y="81465"/>
                </a:cubicBezTo>
                <a:lnTo>
                  <a:pt x="69925" y="82702"/>
                </a:lnTo>
                <a:cubicBezTo>
                  <a:pt x="69949" y="85888"/>
                  <a:pt x="70203" y="89068"/>
                  <a:pt x="70686" y="92217"/>
                </a:cubicBezTo>
                <a:cubicBezTo>
                  <a:pt x="39110" y="97069"/>
                  <a:pt x="41393" y="105062"/>
                  <a:pt x="73254" y="100400"/>
                </a:cubicBezTo>
                <a:cubicBezTo>
                  <a:pt x="74561" y="103443"/>
                  <a:pt x="76119" y="106371"/>
                  <a:pt x="77915" y="109154"/>
                </a:cubicBezTo>
                <a:cubicBezTo>
                  <a:pt x="50904" y="119715"/>
                  <a:pt x="54232" y="127422"/>
                  <a:pt x="83336" y="116099"/>
                </a:cubicBezTo>
                <a:cubicBezTo>
                  <a:pt x="85321" y="118211"/>
                  <a:pt x="87450" y="120183"/>
                  <a:pt x="89708" y="121999"/>
                </a:cubicBezTo>
                <a:cubicBezTo>
                  <a:pt x="73254" y="140077"/>
                  <a:pt x="79246" y="145976"/>
                  <a:pt x="97222" y="126376"/>
                </a:cubicBezTo>
                <a:cubicBezTo>
                  <a:pt x="99761" y="127715"/>
                  <a:pt x="102440" y="128768"/>
                  <a:pt x="105211" y="129516"/>
                </a:cubicBezTo>
                <a:cubicBezTo>
                  <a:pt x="97412" y="148546"/>
                  <a:pt x="108255" y="148546"/>
                  <a:pt x="113676" y="131323"/>
                </a:cubicBezTo>
                <a:lnTo>
                  <a:pt x="118812" y="131323"/>
                </a:lnTo>
                <a:lnTo>
                  <a:pt x="121380" y="131323"/>
                </a:lnTo>
                <a:cubicBezTo>
                  <a:pt x="121380" y="151114"/>
                  <a:pt x="129559" y="151114"/>
                  <a:pt x="129844" y="132846"/>
                </a:cubicBezTo>
                <a:cubicBezTo>
                  <a:pt x="141417" y="136077"/>
                  <a:pt x="150940" y="144313"/>
                  <a:pt x="155809" y="155301"/>
                </a:cubicBezTo>
                <a:lnTo>
                  <a:pt x="11814" y="155301"/>
                </a:lnTo>
                <a:lnTo>
                  <a:pt x="16759" y="125424"/>
                </a:lnTo>
                <a:lnTo>
                  <a:pt x="8485" y="19713"/>
                </a:lnTo>
                <a:close/>
                <a:moveTo>
                  <a:pt x="158567" y="172999"/>
                </a:moveTo>
                <a:lnTo>
                  <a:pt x="13145" y="172999"/>
                </a:lnTo>
                <a:cubicBezTo>
                  <a:pt x="11529" y="172999"/>
                  <a:pt x="10767" y="172428"/>
                  <a:pt x="10577" y="171952"/>
                </a:cubicBezTo>
                <a:cubicBezTo>
                  <a:pt x="9830" y="171205"/>
                  <a:pt x="9508" y="170133"/>
                  <a:pt x="9721" y="169098"/>
                </a:cubicBezTo>
                <a:lnTo>
                  <a:pt x="10577" y="163960"/>
                </a:lnTo>
                <a:lnTo>
                  <a:pt x="158377" y="163960"/>
                </a:lnTo>
                <a:cubicBezTo>
                  <a:pt x="158953" y="166750"/>
                  <a:pt x="159303" y="169582"/>
                  <a:pt x="159423" y="172428"/>
                </a:cubicBezTo>
                <a:cubicBezTo>
                  <a:pt x="159423" y="172428"/>
                  <a:pt x="158853" y="172999"/>
                  <a:pt x="158567" y="172999"/>
                </a:cubicBezTo>
                <a:close/>
              </a:path>
            </a:pathLst>
          </a:custGeom>
          <a:solidFill>
            <a:schemeClr val="tx2"/>
          </a:solidFill>
          <a:ln w="9511" cap="flat">
            <a:noFill/>
            <a:prstDash val="solid"/>
            <a:miter/>
          </a:ln>
        </p:spPr>
        <p:txBody>
          <a:bodyPr rtlCol="0" anchor="ctr"/>
          <a:lstStyle/>
          <a:p>
            <a:endParaRPr lang="en-EG"/>
          </a:p>
        </p:txBody>
      </p:sp>
      <p:sp>
        <p:nvSpPr>
          <p:cNvPr id="69" name="Freeform 68">
            <a:extLst>
              <a:ext uri="{FF2B5EF4-FFF2-40B4-BE49-F238E27FC236}">
                <a16:creationId xmlns:a16="http://schemas.microsoft.com/office/drawing/2014/main" id="{51D26B3F-7892-F24B-BDB6-C022E009E3B1}"/>
              </a:ext>
            </a:extLst>
          </p:cNvPr>
          <p:cNvSpPr>
            <a:spLocks noChangeAspect="1"/>
          </p:cNvSpPr>
          <p:nvPr/>
        </p:nvSpPr>
        <p:spPr>
          <a:xfrm>
            <a:off x="7410786" y="730978"/>
            <a:ext cx="231149" cy="230480"/>
          </a:xfrm>
          <a:custGeom>
            <a:avLst/>
            <a:gdLst>
              <a:gd name="connsiteX0" fmla="*/ 22344 w 173665"/>
              <a:gd name="connsiteY0" fmla="*/ 142707 h 173163"/>
              <a:gd name="connsiteX1" fmla="*/ 22344 w 173665"/>
              <a:gd name="connsiteY1" fmla="*/ 145752 h 173163"/>
              <a:gd name="connsiteX2" fmla="*/ 29858 w 173665"/>
              <a:gd name="connsiteY2" fmla="*/ 152412 h 173163"/>
              <a:gd name="connsiteX3" fmla="*/ 23105 w 173665"/>
              <a:gd name="connsiteY3" fmla="*/ 159168 h 173163"/>
              <a:gd name="connsiteX4" fmla="*/ 23105 w 173665"/>
              <a:gd name="connsiteY4" fmla="*/ 162784 h 173163"/>
              <a:gd name="connsiteX5" fmla="*/ 31094 w 173665"/>
              <a:gd name="connsiteY5" fmla="*/ 162213 h 173163"/>
              <a:gd name="connsiteX6" fmla="*/ 30333 w 173665"/>
              <a:gd name="connsiteY6" fmla="*/ 147560 h 173163"/>
              <a:gd name="connsiteX7" fmla="*/ 24627 w 173665"/>
              <a:gd name="connsiteY7" fmla="*/ 142422 h 173163"/>
              <a:gd name="connsiteX8" fmla="*/ 142372 w 173665"/>
              <a:gd name="connsiteY8" fmla="*/ 103601 h 173163"/>
              <a:gd name="connsiteX9" fmla="*/ 104716 w 173665"/>
              <a:gd name="connsiteY9" fmla="*/ 132533 h 173163"/>
              <a:gd name="connsiteX10" fmla="*/ 133637 w 173665"/>
              <a:gd name="connsiteY10" fmla="*/ 170205 h 173163"/>
              <a:gd name="connsiteX11" fmla="*/ 142372 w 173665"/>
              <a:gd name="connsiteY11" fmla="*/ 170205 h 173163"/>
              <a:gd name="connsiteX12" fmla="*/ 171293 w 173665"/>
              <a:gd name="connsiteY12" fmla="*/ 132533 h 173163"/>
              <a:gd name="connsiteX13" fmla="*/ 142372 w 173665"/>
              <a:gd name="connsiteY13" fmla="*/ 103601 h 173163"/>
              <a:gd name="connsiteX14" fmla="*/ 81977 w 173665"/>
              <a:gd name="connsiteY14" fmla="*/ 14350 h 173163"/>
              <a:gd name="connsiteX15" fmla="*/ 83499 w 173665"/>
              <a:gd name="connsiteY15" fmla="*/ 11781 h 173163"/>
              <a:gd name="connsiteX16" fmla="*/ 98907 w 173665"/>
              <a:gd name="connsiteY16" fmla="*/ 11781 h 173163"/>
              <a:gd name="connsiteX17" fmla="*/ 100714 w 173665"/>
              <a:gd name="connsiteY17" fmla="*/ 14350 h 173163"/>
              <a:gd name="connsiteX18" fmla="*/ 100714 w 173665"/>
              <a:gd name="connsiteY18" fmla="*/ 42895 h 173163"/>
              <a:gd name="connsiteX19" fmla="*/ 81692 w 173665"/>
              <a:gd name="connsiteY19" fmla="*/ 61925 h 173163"/>
              <a:gd name="connsiteX20" fmla="*/ 54491 w 173665"/>
              <a:gd name="connsiteY20" fmla="*/ 11781 h 173163"/>
              <a:gd name="connsiteX21" fmla="*/ 69899 w 173665"/>
              <a:gd name="connsiteY21" fmla="*/ 11781 h 173163"/>
              <a:gd name="connsiteX22" fmla="*/ 71420 w 173665"/>
              <a:gd name="connsiteY22" fmla="*/ 14350 h 173163"/>
              <a:gd name="connsiteX23" fmla="*/ 71420 w 173665"/>
              <a:gd name="connsiteY23" fmla="*/ 71440 h 173163"/>
              <a:gd name="connsiteX24" fmla="*/ 52399 w 173665"/>
              <a:gd name="connsiteY24" fmla="*/ 90470 h 173163"/>
              <a:gd name="connsiteX25" fmla="*/ 52399 w 173665"/>
              <a:gd name="connsiteY25" fmla="*/ 14350 h 173163"/>
              <a:gd name="connsiteX26" fmla="*/ 54206 w 173665"/>
              <a:gd name="connsiteY26" fmla="*/ 11781 h 173163"/>
              <a:gd name="connsiteX27" fmla="*/ 23580 w 173665"/>
              <a:gd name="connsiteY27" fmla="*/ 14350 h 173163"/>
              <a:gd name="connsiteX28" fmla="*/ 25197 w 173665"/>
              <a:gd name="connsiteY28" fmla="*/ 11781 h 173163"/>
              <a:gd name="connsiteX29" fmla="*/ 40605 w 173665"/>
              <a:gd name="connsiteY29" fmla="*/ 11781 h 173163"/>
              <a:gd name="connsiteX30" fmla="*/ 42412 w 173665"/>
              <a:gd name="connsiteY30" fmla="*/ 14350 h 173163"/>
              <a:gd name="connsiteX31" fmla="*/ 42412 w 173665"/>
              <a:gd name="connsiteY31" fmla="*/ 118254 h 173163"/>
              <a:gd name="connsiteX32" fmla="*/ 23390 w 173665"/>
              <a:gd name="connsiteY32" fmla="*/ 137284 h 173163"/>
              <a:gd name="connsiteX33" fmla="*/ 19776 w 173665"/>
              <a:gd name="connsiteY33" fmla="*/ 172204 h 173163"/>
              <a:gd name="connsiteX34" fmla="*/ 16637 w 173665"/>
              <a:gd name="connsiteY34" fmla="*/ 173155 h 173163"/>
              <a:gd name="connsiteX35" fmla="*/ 13784 w 173665"/>
              <a:gd name="connsiteY35" fmla="*/ 172204 h 173163"/>
              <a:gd name="connsiteX36" fmla="*/ 1515 w 173665"/>
              <a:gd name="connsiteY36" fmla="*/ 159549 h 173163"/>
              <a:gd name="connsiteX37" fmla="*/ 863 w 173665"/>
              <a:gd name="connsiteY37" fmla="*/ 153935 h 173163"/>
              <a:gd name="connsiteX38" fmla="*/ 6475 w 173665"/>
              <a:gd name="connsiteY38" fmla="*/ 153283 h 173163"/>
              <a:gd name="connsiteX39" fmla="*/ 7126 w 173665"/>
              <a:gd name="connsiteY39" fmla="*/ 153935 h 173163"/>
              <a:gd name="connsiteX40" fmla="*/ 19776 w 173665"/>
              <a:gd name="connsiteY40" fmla="*/ 166209 h 173163"/>
              <a:gd name="connsiteX41" fmla="*/ 20822 w 173665"/>
              <a:gd name="connsiteY41" fmla="*/ 169064 h 173163"/>
              <a:gd name="connsiteX42" fmla="*/ 19776 w 173665"/>
              <a:gd name="connsiteY42" fmla="*/ 172204 h 173163"/>
              <a:gd name="connsiteX43" fmla="*/ 171951 w 173665"/>
              <a:gd name="connsiteY43" fmla="*/ 27861 h 173163"/>
              <a:gd name="connsiteX44" fmla="*/ 79410 w 173665"/>
              <a:gd name="connsiteY44" fmla="*/ 120442 h 173163"/>
              <a:gd name="connsiteX45" fmla="*/ 71706 w 173665"/>
              <a:gd name="connsiteY45" fmla="*/ 120442 h 173163"/>
              <a:gd name="connsiteX46" fmla="*/ 67806 w 173665"/>
              <a:gd name="connsiteY46" fmla="*/ 116636 h 173163"/>
              <a:gd name="connsiteX47" fmla="*/ 66760 w 173665"/>
              <a:gd name="connsiteY47" fmla="*/ 116065 h 173163"/>
              <a:gd name="connsiteX48" fmla="*/ 65714 w 173665"/>
              <a:gd name="connsiteY48" fmla="*/ 116636 h 173163"/>
              <a:gd name="connsiteX49" fmla="*/ 33091 w 173665"/>
              <a:gd name="connsiteY49" fmla="*/ 149558 h 173163"/>
              <a:gd name="connsiteX50" fmla="*/ 30809 w 173665"/>
              <a:gd name="connsiteY50" fmla="*/ 147465 h 173163"/>
              <a:gd name="connsiteX51" fmla="*/ 31570 w 173665"/>
              <a:gd name="connsiteY51" fmla="*/ 162118 h 173163"/>
              <a:gd name="connsiteX52" fmla="*/ 31570 w 173665"/>
              <a:gd name="connsiteY52" fmla="*/ 162118 h 173163"/>
              <a:gd name="connsiteX53" fmla="*/ 23580 w 173665"/>
              <a:gd name="connsiteY53" fmla="*/ 162689 h 173163"/>
              <a:gd name="connsiteX54" fmla="*/ 23580 w 173665"/>
              <a:gd name="connsiteY54" fmla="*/ 162689 h 173163"/>
              <a:gd name="connsiteX55" fmla="*/ 23580 w 173665"/>
              <a:gd name="connsiteY55" fmla="*/ 159073 h 173163"/>
              <a:gd name="connsiteX56" fmla="*/ 20537 w 173665"/>
              <a:gd name="connsiteY56" fmla="*/ 162118 h 173163"/>
              <a:gd name="connsiteX57" fmla="*/ 11597 w 173665"/>
              <a:gd name="connsiteY57" fmla="*/ 153364 h 173163"/>
              <a:gd name="connsiteX58" fmla="*/ 21108 w 173665"/>
              <a:gd name="connsiteY58" fmla="*/ 143849 h 173163"/>
              <a:gd name="connsiteX59" fmla="*/ 23105 w 173665"/>
              <a:gd name="connsiteY59" fmla="*/ 145657 h 173163"/>
              <a:gd name="connsiteX60" fmla="*/ 23105 w 173665"/>
              <a:gd name="connsiteY60" fmla="*/ 142612 h 173163"/>
              <a:gd name="connsiteX61" fmla="*/ 23105 w 173665"/>
              <a:gd name="connsiteY61" fmla="*/ 142612 h 173163"/>
              <a:gd name="connsiteX62" fmla="*/ 25863 w 173665"/>
              <a:gd name="connsiteY62" fmla="*/ 142612 h 173163"/>
              <a:gd name="connsiteX63" fmla="*/ 24341 w 173665"/>
              <a:gd name="connsiteY63" fmla="*/ 141375 h 173163"/>
              <a:gd name="connsiteX64" fmla="*/ 56774 w 173665"/>
              <a:gd name="connsiteY64" fmla="*/ 107692 h 173163"/>
              <a:gd name="connsiteX65" fmla="*/ 56774 w 173665"/>
              <a:gd name="connsiteY65" fmla="*/ 105694 h 173163"/>
              <a:gd name="connsiteX66" fmla="*/ 52874 w 173665"/>
              <a:gd name="connsiteY66" fmla="*/ 101793 h 173163"/>
              <a:gd name="connsiteX67" fmla="*/ 52874 w 173665"/>
              <a:gd name="connsiteY67" fmla="*/ 94086 h 173163"/>
              <a:gd name="connsiteX68" fmla="*/ 145415 w 173665"/>
              <a:gd name="connsiteY68" fmla="*/ 1790 h 173163"/>
              <a:gd name="connsiteX69" fmla="*/ 152519 w 173665"/>
              <a:gd name="connsiteY69" fmla="*/ 1189 h 173163"/>
              <a:gd name="connsiteX70" fmla="*/ 153119 w 173665"/>
              <a:gd name="connsiteY70" fmla="*/ 1790 h 173163"/>
              <a:gd name="connsiteX71" fmla="*/ 172141 w 173665"/>
              <a:gd name="connsiteY71" fmla="*/ 20249 h 173163"/>
              <a:gd name="connsiteX72" fmla="*/ 173663 w 173665"/>
              <a:gd name="connsiteY72" fmla="*/ 24150 h 173163"/>
              <a:gd name="connsiteX73" fmla="*/ 172141 w 173665"/>
              <a:gd name="connsiteY73" fmla="*/ 27956 h 17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73665" h="173163">
                <a:moveTo>
                  <a:pt x="22344" y="142707"/>
                </a:moveTo>
                <a:lnTo>
                  <a:pt x="22344" y="145752"/>
                </a:lnTo>
                <a:lnTo>
                  <a:pt x="29858" y="152412"/>
                </a:lnTo>
                <a:lnTo>
                  <a:pt x="23105" y="159168"/>
                </a:lnTo>
                <a:lnTo>
                  <a:pt x="23105" y="162784"/>
                </a:lnTo>
                <a:lnTo>
                  <a:pt x="31094" y="162213"/>
                </a:lnTo>
                <a:lnTo>
                  <a:pt x="30333" y="147560"/>
                </a:lnTo>
                <a:lnTo>
                  <a:pt x="24627" y="142422"/>
                </a:lnTo>
                <a:close/>
                <a:moveTo>
                  <a:pt x="142372" y="103601"/>
                </a:moveTo>
                <a:cubicBezTo>
                  <a:pt x="123987" y="101187"/>
                  <a:pt x="107128" y="114141"/>
                  <a:pt x="104716" y="132533"/>
                </a:cubicBezTo>
                <a:cubicBezTo>
                  <a:pt x="102304" y="150926"/>
                  <a:pt x="115252" y="167792"/>
                  <a:pt x="133637" y="170205"/>
                </a:cubicBezTo>
                <a:cubicBezTo>
                  <a:pt x="136536" y="170586"/>
                  <a:pt x="139473" y="170586"/>
                  <a:pt x="142372" y="170205"/>
                </a:cubicBezTo>
                <a:cubicBezTo>
                  <a:pt x="160757" y="167792"/>
                  <a:pt x="173705" y="150926"/>
                  <a:pt x="171293" y="132533"/>
                </a:cubicBezTo>
                <a:cubicBezTo>
                  <a:pt x="169314" y="117450"/>
                  <a:pt x="157450" y="105580"/>
                  <a:pt x="142372" y="103601"/>
                </a:cubicBezTo>
                <a:close/>
                <a:moveTo>
                  <a:pt x="81977" y="14350"/>
                </a:moveTo>
                <a:cubicBezTo>
                  <a:pt x="81977" y="12828"/>
                  <a:pt x="82738" y="11781"/>
                  <a:pt x="83499" y="11781"/>
                </a:cubicBezTo>
                <a:lnTo>
                  <a:pt x="98907" y="11781"/>
                </a:lnTo>
                <a:cubicBezTo>
                  <a:pt x="99763" y="11781"/>
                  <a:pt x="100714" y="12828"/>
                  <a:pt x="100714" y="14350"/>
                </a:cubicBezTo>
                <a:lnTo>
                  <a:pt x="100714" y="42895"/>
                </a:lnTo>
                <a:lnTo>
                  <a:pt x="81692" y="61925"/>
                </a:lnTo>
                <a:close/>
                <a:moveTo>
                  <a:pt x="54491" y="11781"/>
                </a:moveTo>
                <a:lnTo>
                  <a:pt x="69899" y="11781"/>
                </a:lnTo>
                <a:cubicBezTo>
                  <a:pt x="70659" y="11781"/>
                  <a:pt x="71420" y="12828"/>
                  <a:pt x="71420" y="14350"/>
                </a:cubicBezTo>
                <a:lnTo>
                  <a:pt x="71420" y="71440"/>
                </a:lnTo>
                <a:lnTo>
                  <a:pt x="52399" y="90470"/>
                </a:lnTo>
                <a:lnTo>
                  <a:pt x="52399" y="14350"/>
                </a:lnTo>
                <a:cubicBezTo>
                  <a:pt x="52270" y="13161"/>
                  <a:pt x="53044" y="12061"/>
                  <a:pt x="54206" y="11781"/>
                </a:cubicBezTo>
                <a:close/>
                <a:moveTo>
                  <a:pt x="23580" y="14350"/>
                </a:moveTo>
                <a:cubicBezTo>
                  <a:pt x="23580" y="12828"/>
                  <a:pt x="24436" y="11781"/>
                  <a:pt x="25197" y="11781"/>
                </a:cubicBezTo>
                <a:lnTo>
                  <a:pt x="40605" y="11781"/>
                </a:lnTo>
                <a:cubicBezTo>
                  <a:pt x="41767" y="12061"/>
                  <a:pt x="42541" y="13161"/>
                  <a:pt x="42412" y="14350"/>
                </a:cubicBezTo>
                <a:lnTo>
                  <a:pt x="42412" y="118254"/>
                </a:lnTo>
                <a:lnTo>
                  <a:pt x="23390" y="137284"/>
                </a:lnTo>
                <a:close/>
                <a:moveTo>
                  <a:pt x="19776" y="172204"/>
                </a:moveTo>
                <a:cubicBezTo>
                  <a:pt x="18876" y="172883"/>
                  <a:pt x="17763" y="173220"/>
                  <a:pt x="16637" y="173155"/>
                </a:cubicBezTo>
                <a:cubicBezTo>
                  <a:pt x="15599" y="173222"/>
                  <a:pt x="14575" y="172881"/>
                  <a:pt x="13784" y="172204"/>
                </a:cubicBezTo>
                <a:lnTo>
                  <a:pt x="1515" y="159549"/>
                </a:lnTo>
                <a:cubicBezTo>
                  <a:pt x="-215" y="158179"/>
                  <a:pt x="-507" y="155665"/>
                  <a:pt x="863" y="153935"/>
                </a:cubicBezTo>
                <a:cubicBezTo>
                  <a:pt x="2233" y="152204"/>
                  <a:pt x="4745" y="151912"/>
                  <a:pt x="6475" y="153283"/>
                </a:cubicBezTo>
                <a:cubicBezTo>
                  <a:pt x="6716" y="153474"/>
                  <a:pt x="6935" y="153693"/>
                  <a:pt x="7126" y="153935"/>
                </a:cubicBezTo>
                <a:lnTo>
                  <a:pt x="19776" y="166209"/>
                </a:lnTo>
                <a:cubicBezTo>
                  <a:pt x="20478" y="166991"/>
                  <a:pt x="20853" y="168013"/>
                  <a:pt x="20822" y="169064"/>
                </a:cubicBezTo>
                <a:cubicBezTo>
                  <a:pt x="20852" y="170201"/>
                  <a:pt x="20481" y="171312"/>
                  <a:pt x="19776" y="172204"/>
                </a:cubicBezTo>
                <a:close/>
                <a:moveTo>
                  <a:pt x="171951" y="27861"/>
                </a:moveTo>
                <a:lnTo>
                  <a:pt x="79410" y="120442"/>
                </a:lnTo>
                <a:cubicBezTo>
                  <a:pt x="77267" y="122533"/>
                  <a:pt x="73848" y="122533"/>
                  <a:pt x="71706" y="120442"/>
                </a:cubicBezTo>
                <a:lnTo>
                  <a:pt x="67806" y="116636"/>
                </a:lnTo>
                <a:cubicBezTo>
                  <a:pt x="67567" y="116292"/>
                  <a:pt x="67179" y="116080"/>
                  <a:pt x="66760" y="116065"/>
                </a:cubicBezTo>
                <a:cubicBezTo>
                  <a:pt x="66345" y="116094"/>
                  <a:pt x="65963" y="116302"/>
                  <a:pt x="65714" y="116636"/>
                </a:cubicBezTo>
                <a:lnTo>
                  <a:pt x="33091" y="149558"/>
                </a:lnTo>
                <a:lnTo>
                  <a:pt x="30809" y="147465"/>
                </a:lnTo>
                <a:lnTo>
                  <a:pt x="31570" y="162118"/>
                </a:lnTo>
                <a:lnTo>
                  <a:pt x="31570" y="162118"/>
                </a:lnTo>
                <a:lnTo>
                  <a:pt x="23580" y="162689"/>
                </a:lnTo>
                <a:lnTo>
                  <a:pt x="23580" y="162689"/>
                </a:lnTo>
                <a:lnTo>
                  <a:pt x="23580" y="159073"/>
                </a:lnTo>
                <a:lnTo>
                  <a:pt x="20537" y="162118"/>
                </a:lnTo>
                <a:lnTo>
                  <a:pt x="11597" y="153364"/>
                </a:lnTo>
                <a:cubicBezTo>
                  <a:pt x="13594" y="151080"/>
                  <a:pt x="16923" y="147750"/>
                  <a:pt x="21108" y="143849"/>
                </a:cubicBezTo>
                <a:lnTo>
                  <a:pt x="23105" y="145657"/>
                </a:lnTo>
                <a:lnTo>
                  <a:pt x="23105" y="142612"/>
                </a:lnTo>
                <a:lnTo>
                  <a:pt x="23105" y="142612"/>
                </a:lnTo>
                <a:lnTo>
                  <a:pt x="25863" y="142612"/>
                </a:lnTo>
                <a:lnTo>
                  <a:pt x="24341" y="141375"/>
                </a:lnTo>
                <a:lnTo>
                  <a:pt x="56774" y="107692"/>
                </a:lnTo>
                <a:cubicBezTo>
                  <a:pt x="57234" y="107106"/>
                  <a:pt x="57234" y="106280"/>
                  <a:pt x="56774" y="105694"/>
                </a:cubicBezTo>
                <a:lnTo>
                  <a:pt x="52874" y="101793"/>
                </a:lnTo>
                <a:cubicBezTo>
                  <a:pt x="50879" y="99611"/>
                  <a:pt x="50879" y="96267"/>
                  <a:pt x="52874" y="94086"/>
                </a:cubicBezTo>
                <a:lnTo>
                  <a:pt x="145415" y="1790"/>
                </a:lnTo>
                <a:cubicBezTo>
                  <a:pt x="147211" y="-338"/>
                  <a:pt x="150392" y="-607"/>
                  <a:pt x="152519" y="1189"/>
                </a:cubicBezTo>
                <a:cubicBezTo>
                  <a:pt x="152736" y="1372"/>
                  <a:pt x="152936" y="1573"/>
                  <a:pt x="153119" y="1790"/>
                </a:cubicBezTo>
                <a:lnTo>
                  <a:pt x="172141" y="20249"/>
                </a:lnTo>
                <a:cubicBezTo>
                  <a:pt x="173159" y="21287"/>
                  <a:pt x="173709" y="22697"/>
                  <a:pt x="173663" y="24150"/>
                </a:cubicBezTo>
                <a:cubicBezTo>
                  <a:pt x="173705" y="25575"/>
                  <a:pt x="173154" y="26954"/>
                  <a:pt x="172141" y="27956"/>
                </a:cubicBezTo>
                <a:close/>
              </a:path>
            </a:pathLst>
          </a:custGeom>
          <a:solidFill>
            <a:schemeClr val="tx2"/>
          </a:solidFill>
          <a:ln w="9511"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C2AD294D-259B-CA49-89BA-67EB09B8D3AE}"/>
              </a:ext>
            </a:extLst>
          </p:cNvPr>
          <p:cNvSpPr>
            <a:spLocks noChangeAspect="1"/>
          </p:cNvSpPr>
          <p:nvPr/>
        </p:nvSpPr>
        <p:spPr>
          <a:xfrm>
            <a:off x="7356210" y="2957701"/>
            <a:ext cx="342509" cy="318898"/>
          </a:xfrm>
          <a:custGeom>
            <a:avLst/>
            <a:gdLst>
              <a:gd name="connsiteX0" fmla="*/ 256336 w 257332"/>
              <a:gd name="connsiteY0" fmla="*/ 200766 h 239593"/>
              <a:gd name="connsiteX1" fmla="*/ 246825 w 257332"/>
              <a:gd name="connsiteY1" fmla="*/ 156617 h 239593"/>
              <a:gd name="connsiteX2" fmla="*/ 251675 w 257332"/>
              <a:gd name="connsiteY2" fmla="*/ 133686 h 239593"/>
              <a:gd name="connsiteX3" fmla="*/ 228564 w 257332"/>
              <a:gd name="connsiteY3" fmla="*/ 88680 h 239593"/>
              <a:gd name="connsiteX4" fmla="*/ 228564 w 257332"/>
              <a:gd name="connsiteY4" fmla="*/ 83827 h 239593"/>
              <a:gd name="connsiteX5" fmla="*/ 211254 w 257332"/>
              <a:gd name="connsiteY5" fmla="*/ 66320 h 239593"/>
              <a:gd name="connsiteX6" fmla="*/ 186906 w 257332"/>
              <a:gd name="connsiteY6" fmla="*/ 66319 h 239593"/>
              <a:gd name="connsiteX7" fmla="*/ 177395 w 257332"/>
              <a:gd name="connsiteY7" fmla="*/ 69364 h 239593"/>
              <a:gd name="connsiteX8" fmla="*/ 177395 w 257332"/>
              <a:gd name="connsiteY8" fmla="*/ 78118 h 239593"/>
              <a:gd name="connsiteX9" fmla="*/ 126036 w 257332"/>
              <a:gd name="connsiteY9" fmla="*/ 78118 h 239593"/>
              <a:gd name="connsiteX10" fmla="*/ 169976 w 257332"/>
              <a:gd name="connsiteY10" fmla="*/ 65273 h 239593"/>
              <a:gd name="connsiteX11" fmla="*/ 199080 w 257332"/>
              <a:gd name="connsiteY11" fmla="*/ 53189 h 239593"/>
              <a:gd name="connsiteX12" fmla="*/ 218102 w 257332"/>
              <a:gd name="connsiteY12" fmla="*/ 4853 h 239593"/>
              <a:gd name="connsiteX13" fmla="*/ 208020 w 257332"/>
              <a:gd name="connsiteY13" fmla="*/ 4853 h 239593"/>
              <a:gd name="connsiteX14" fmla="*/ 149718 w 257332"/>
              <a:gd name="connsiteY14" fmla="*/ 57851 h 239593"/>
              <a:gd name="connsiteX15" fmla="*/ 115479 w 257332"/>
              <a:gd name="connsiteY15" fmla="*/ 78118 h 239593"/>
              <a:gd name="connsiteX16" fmla="*/ 85139 w 257332"/>
              <a:gd name="connsiteY16" fmla="*/ 78118 h 239593"/>
              <a:gd name="connsiteX17" fmla="*/ 68685 w 257332"/>
              <a:gd name="connsiteY17" fmla="*/ 66320 h 239593"/>
              <a:gd name="connsiteX18" fmla="*/ 44812 w 257332"/>
              <a:gd name="connsiteY18" fmla="*/ 66319 h 239593"/>
              <a:gd name="connsiteX19" fmla="*/ 27312 w 257332"/>
              <a:gd name="connsiteY19" fmla="*/ 83827 h 239593"/>
              <a:gd name="connsiteX20" fmla="*/ 27312 w 257332"/>
              <a:gd name="connsiteY20" fmla="*/ 85825 h 239593"/>
              <a:gd name="connsiteX21" fmla="*/ 16 w 257332"/>
              <a:gd name="connsiteY21" fmla="*/ 133400 h 239593"/>
              <a:gd name="connsiteX22" fmla="*/ 8005 w 257332"/>
              <a:gd name="connsiteY22" fmla="*/ 161945 h 239593"/>
              <a:gd name="connsiteX23" fmla="*/ 872 w 257332"/>
              <a:gd name="connsiteY23" fmla="*/ 193820 h 239593"/>
              <a:gd name="connsiteX24" fmla="*/ 27788 w 257332"/>
              <a:gd name="connsiteY24" fmla="*/ 238541 h 239593"/>
              <a:gd name="connsiteX25" fmla="*/ 36823 w 257332"/>
              <a:gd name="connsiteY25" fmla="*/ 239587 h 239593"/>
              <a:gd name="connsiteX26" fmla="*/ 73060 w 257332"/>
              <a:gd name="connsiteY26" fmla="*/ 210567 h 239593"/>
              <a:gd name="connsiteX27" fmla="*/ 78957 w 257332"/>
              <a:gd name="connsiteY27" fmla="*/ 183829 h 239593"/>
              <a:gd name="connsiteX28" fmla="*/ 100071 w 257332"/>
              <a:gd name="connsiteY28" fmla="*/ 166322 h 239593"/>
              <a:gd name="connsiteX29" fmla="*/ 151525 w 257332"/>
              <a:gd name="connsiteY29" fmla="*/ 166322 h 239593"/>
              <a:gd name="connsiteX30" fmla="*/ 177205 w 257332"/>
              <a:gd name="connsiteY30" fmla="*/ 185352 h 239593"/>
              <a:gd name="connsiteX31" fmla="*/ 182531 w 257332"/>
              <a:gd name="connsiteY31" fmla="*/ 210281 h 239593"/>
              <a:gd name="connsiteX32" fmla="*/ 218863 w 257332"/>
              <a:gd name="connsiteY32" fmla="*/ 239302 h 239593"/>
              <a:gd name="connsiteX33" fmla="*/ 218863 w 257332"/>
              <a:gd name="connsiteY33" fmla="*/ 239302 h 239593"/>
              <a:gd name="connsiteX34" fmla="*/ 226281 w 257332"/>
              <a:gd name="connsiteY34" fmla="*/ 238541 h 239593"/>
              <a:gd name="connsiteX35" fmla="*/ 257324 w 257332"/>
              <a:gd name="connsiteY35" fmla="*/ 208908 h 239593"/>
              <a:gd name="connsiteX36" fmla="*/ 256336 w 257332"/>
              <a:gd name="connsiteY36" fmla="*/ 200481 h 239593"/>
              <a:gd name="connsiteX37" fmla="*/ 164079 w 257332"/>
              <a:gd name="connsiteY37" fmla="*/ 134732 h 239593"/>
              <a:gd name="connsiteX38" fmla="*/ 164079 w 257332"/>
              <a:gd name="connsiteY38" fmla="*/ 127786 h 239593"/>
              <a:gd name="connsiteX39" fmla="*/ 171023 w 257332"/>
              <a:gd name="connsiteY39" fmla="*/ 121126 h 239593"/>
              <a:gd name="connsiteX40" fmla="*/ 191566 w 257332"/>
              <a:gd name="connsiteY40" fmla="*/ 121126 h 239593"/>
              <a:gd name="connsiteX41" fmla="*/ 191566 w 257332"/>
              <a:gd name="connsiteY41" fmla="*/ 100478 h 239593"/>
              <a:gd name="connsiteX42" fmla="*/ 198224 w 257332"/>
              <a:gd name="connsiteY42" fmla="*/ 93532 h 239593"/>
              <a:gd name="connsiteX43" fmla="*/ 205167 w 257332"/>
              <a:gd name="connsiteY43" fmla="*/ 93532 h 239593"/>
              <a:gd name="connsiteX44" fmla="*/ 212110 w 257332"/>
              <a:gd name="connsiteY44" fmla="*/ 100478 h 239593"/>
              <a:gd name="connsiteX45" fmla="*/ 212110 w 257332"/>
              <a:gd name="connsiteY45" fmla="*/ 121126 h 239593"/>
              <a:gd name="connsiteX46" fmla="*/ 232463 w 257332"/>
              <a:gd name="connsiteY46" fmla="*/ 121126 h 239593"/>
              <a:gd name="connsiteX47" fmla="*/ 239406 w 257332"/>
              <a:gd name="connsiteY47" fmla="*/ 127786 h 239593"/>
              <a:gd name="connsiteX48" fmla="*/ 239406 w 257332"/>
              <a:gd name="connsiteY48" fmla="*/ 134732 h 239593"/>
              <a:gd name="connsiteX49" fmla="*/ 232562 w 257332"/>
              <a:gd name="connsiteY49" fmla="*/ 141395 h 239593"/>
              <a:gd name="connsiteX50" fmla="*/ 232463 w 257332"/>
              <a:gd name="connsiteY50" fmla="*/ 141393 h 239593"/>
              <a:gd name="connsiteX51" fmla="*/ 212110 w 257332"/>
              <a:gd name="connsiteY51" fmla="*/ 141393 h 239593"/>
              <a:gd name="connsiteX52" fmla="*/ 212110 w 257332"/>
              <a:gd name="connsiteY52" fmla="*/ 161945 h 239593"/>
              <a:gd name="connsiteX53" fmla="*/ 205358 w 257332"/>
              <a:gd name="connsiteY53" fmla="*/ 168891 h 239593"/>
              <a:gd name="connsiteX54" fmla="*/ 205166 w 257332"/>
              <a:gd name="connsiteY54" fmla="*/ 168891 h 239593"/>
              <a:gd name="connsiteX55" fmla="*/ 198224 w 257332"/>
              <a:gd name="connsiteY55" fmla="*/ 168891 h 239593"/>
              <a:gd name="connsiteX56" fmla="*/ 191566 w 257332"/>
              <a:gd name="connsiteY56" fmla="*/ 161945 h 239593"/>
              <a:gd name="connsiteX57" fmla="*/ 191566 w 257332"/>
              <a:gd name="connsiteY57" fmla="*/ 141393 h 239593"/>
              <a:gd name="connsiteX58" fmla="*/ 171023 w 257332"/>
              <a:gd name="connsiteY58" fmla="*/ 141393 h 239593"/>
              <a:gd name="connsiteX59" fmla="*/ 164086 w 257332"/>
              <a:gd name="connsiteY59" fmla="*/ 135024 h 239593"/>
              <a:gd name="connsiteX60" fmla="*/ 164079 w 257332"/>
              <a:gd name="connsiteY60" fmla="*/ 134732 h 239593"/>
              <a:gd name="connsiteX61" fmla="*/ 29880 w 257332"/>
              <a:gd name="connsiteY61" fmla="*/ 143676 h 239593"/>
              <a:gd name="connsiteX62" fmla="*/ 18944 w 257332"/>
              <a:gd name="connsiteY62" fmla="*/ 132924 h 239593"/>
              <a:gd name="connsiteX63" fmla="*/ 29691 w 257332"/>
              <a:gd name="connsiteY63" fmla="*/ 121983 h 239593"/>
              <a:gd name="connsiteX64" fmla="*/ 40628 w 257332"/>
              <a:gd name="connsiteY64" fmla="*/ 132735 h 239593"/>
              <a:gd name="connsiteX65" fmla="*/ 40628 w 257332"/>
              <a:gd name="connsiteY65" fmla="*/ 132924 h 239593"/>
              <a:gd name="connsiteX66" fmla="*/ 29880 w 257332"/>
              <a:gd name="connsiteY66" fmla="*/ 143676 h 239593"/>
              <a:gd name="connsiteX67" fmla="*/ 52041 w 257332"/>
              <a:gd name="connsiteY67" fmla="*/ 166132 h 239593"/>
              <a:gd name="connsiteX68" fmla="*/ 41197 w 257332"/>
              <a:gd name="connsiteY68" fmla="*/ 155096 h 239593"/>
              <a:gd name="connsiteX69" fmla="*/ 41198 w 257332"/>
              <a:gd name="connsiteY69" fmla="*/ 154999 h 239593"/>
              <a:gd name="connsiteX70" fmla="*/ 53008 w 257332"/>
              <a:gd name="connsiteY70" fmla="*/ 145214 h 239593"/>
              <a:gd name="connsiteX71" fmla="*/ 62788 w 257332"/>
              <a:gd name="connsiteY71" fmla="*/ 154999 h 239593"/>
              <a:gd name="connsiteX72" fmla="*/ 52044 w 257332"/>
              <a:gd name="connsiteY72" fmla="*/ 166131 h 239593"/>
              <a:gd name="connsiteX73" fmla="*/ 52041 w 257332"/>
              <a:gd name="connsiteY73" fmla="*/ 166131 h 239593"/>
              <a:gd name="connsiteX74" fmla="*/ 52041 w 257332"/>
              <a:gd name="connsiteY74" fmla="*/ 121316 h 239593"/>
              <a:gd name="connsiteX75" fmla="*/ 41104 w 257332"/>
              <a:gd name="connsiteY75" fmla="*/ 110564 h 239593"/>
              <a:gd name="connsiteX76" fmla="*/ 51851 w 257332"/>
              <a:gd name="connsiteY76" fmla="*/ 99623 h 239593"/>
              <a:gd name="connsiteX77" fmla="*/ 62788 w 257332"/>
              <a:gd name="connsiteY77" fmla="*/ 110375 h 239593"/>
              <a:gd name="connsiteX78" fmla="*/ 62788 w 257332"/>
              <a:gd name="connsiteY78" fmla="*/ 110564 h 239593"/>
              <a:gd name="connsiteX79" fmla="*/ 52041 w 257332"/>
              <a:gd name="connsiteY79" fmla="*/ 121316 h 239593"/>
              <a:gd name="connsiteX80" fmla="*/ 74391 w 257332"/>
              <a:gd name="connsiteY80" fmla="*/ 143676 h 239593"/>
              <a:gd name="connsiteX81" fmla="*/ 63455 w 257332"/>
              <a:gd name="connsiteY81" fmla="*/ 132924 h 239593"/>
              <a:gd name="connsiteX82" fmla="*/ 74202 w 257332"/>
              <a:gd name="connsiteY82" fmla="*/ 121983 h 239593"/>
              <a:gd name="connsiteX83" fmla="*/ 85139 w 257332"/>
              <a:gd name="connsiteY83" fmla="*/ 132735 h 239593"/>
              <a:gd name="connsiteX84" fmla="*/ 85139 w 257332"/>
              <a:gd name="connsiteY84" fmla="*/ 132924 h 239593"/>
              <a:gd name="connsiteX85" fmla="*/ 74391 w 257332"/>
              <a:gd name="connsiteY85" fmla="*/ 143676 h 23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57332" h="239593">
                <a:moveTo>
                  <a:pt x="256336" y="200766"/>
                </a:moveTo>
                <a:lnTo>
                  <a:pt x="246825" y="156617"/>
                </a:lnTo>
                <a:cubicBezTo>
                  <a:pt x="250093" y="149418"/>
                  <a:pt x="251749" y="141592"/>
                  <a:pt x="251675" y="133686"/>
                </a:cubicBezTo>
                <a:cubicBezTo>
                  <a:pt x="251673" y="115834"/>
                  <a:pt x="243069" y="99078"/>
                  <a:pt x="228564" y="88680"/>
                </a:cubicBezTo>
                <a:lnTo>
                  <a:pt x="228564" y="83827"/>
                </a:lnTo>
                <a:cubicBezTo>
                  <a:pt x="228564" y="74232"/>
                  <a:pt x="220844" y="66424"/>
                  <a:pt x="211254" y="66320"/>
                </a:cubicBezTo>
                <a:lnTo>
                  <a:pt x="186906" y="66319"/>
                </a:lnTo>
                <a:cubicBezTo>
                  <a:pt x="183514" y="66430"/>
                  <a:pt x="180221" y="67485"/>
                  <a:pt x="177395" y="69364"/>
                </a:cubicBezTo>
                <a:lnTo>
                  <a:pt x="177395" y="78118"/>
                </a:lnTo>
                <a:lnTo>
                  <a:pt x="126036" y="78118"/>
                </a:lnTo>
                <a:cubicBezTo>
                  <a:pt x="131457" y="64797"/>
                  <a:pt x="158373" y="67366"/>
                  <a:pt x="169976" y="65273"/>
                </a:cubicBezTo>
                <a:cubicBezTo>
                  <a:pt x="180421" y="63345"/>
                  <a:pt x="190340" y="59227"/>
                  <a:pt x="199080" y="53189"/>
                </a:cubicBezTo>
                <a:cubicBezTo>
                  <a:pt x="214271" y="42144"/>
                  <a:pt x="221689" y="23294"/>
                  <a:pt x="218102" y="4853"/>
                </a:cubicBezTo>
                <a:cubicBezTo>
                  <a:pt x="217246" y="-1618"/>
                  <a:pt x="206974" y="-1618"/>
                  <a:pt x="208020" y="4853"/>
                </a:cubicBezTo>
                <a:cubicBezTo>
                  <a:pt x="212871" y="42912"/>
                  <a:pt x="181294" y="54711"/>
                  <a:pt x="149718" y="57851"/>
                </a:cubicBezTo>
                <a:cubicBezTo>
                  <a:pt x="133264" y="59659"/>
                  <a:pt x="118332" y="61942"/>
                  <a:pt x="115479" y="78118"/>
                </a:cubicBezTo>
                <a:lnTo>
                  <a:pt x="85139" y="78118"/>
                </a:lnTo>
                <a:cubicBezTo>
                  <a:pt x="82790" y="71034"/>
                  <a:pt x="76146" y="66270"/>
                  <a:pt x="68685" y="66320"/>
                </a:cubicBezTo>
                <a:lnTo>
                  <a:pt x="44812" y="66319"/>
                </a:lnTo>
                <a:cubicBezTo>
                  <a:pt x="35190" y="66422"/>
                  <a:pt x="27415" y="74201"/>
                  <a:pt x="27312" y="83827"/>
                </a:cubicBezTo>
                <a:lnTo>
                  <a:pt x="27312" y="85825"/>
                </a:lnTo>
                <a:cubicBezTo>
                  <a:pt x="10464" y="95758"/>
                  <a:pt x="92" y="113836"/>
                  <a:pt x="16" y="133400"/>
                </a:cubicBezTo>
                <a:cubicBezTo>
                  <a:pt x="88" y="143457"/>
                  <a:pt x="2847" y="153313"/>
                  <a:pt x="8005" y="161945"/>
                </a:cubicBezTo>
                <a:lnTo>
                  <a:pt x="872" y="193820"/>
                </a:lnTo>
                <a:cubicBezTo>
                  <a:pt x="-3398" y="213504"/>
                  <a:pt x="8401" y="233107"/>
                  <a:pt x="27788" y="238541"/>
                </a:cubicBezTo>
                <a:cubicBezTo>
                  <a:pt x="30739" y="239295"/>
                  <a:pt x="33778" y="239647"/>
                  <a:pt x="36823" y="239587"/>
                </a:cubicBezTo>
                <a:cubicBezTo>
                  <a:pt x="54195" y="239568"/>
                  <a:pt x="69239" y="227520"/>
                  <a:pt x="73060" y="210567"/>
                </a:cubicBezTo>
                <a:lnTo>
                  <a:pt x="78957" y="183829"/>
                </a:lnTo>
                <a:cubicBezTo>
                  <a:pt x="87325" y="179817"/>
                  <a:pt x="94577" y="173804"/>
                  <a:pt x="100071" y="166322"/>
                </a:cubicBezTo>
                <a:lnTo>
                  <a:pt x="151525" y="166322"/>
                </a:lnTo>
                <a:cubicBezTo>
                  <a:pt x="157914" y="175167"/>
                  <a:pt x="166885" y="181815"/>
                  <a:pt x="177205" y="185352"/>
                </a:cubicBezTo>
                <a:lnTo>
                  <a:pt x="182531" y="210281"/>
                </a:lnTo>
                <a:cubicBezTo>
                  <a:pt x="186423" y="227229"/>
                  <a:pt x="201480" y="239257"/>
                  <a:pt x="218863" y="239302"/>
                </a:cubicBezTo>
                <a:lnTo>
                  <a:pt x="218863" y="239302"/>
                </a:lnTo>
                <a:cubicBezTo>
                  <a:pt x="221356" y="239332"/>
                  <a:pt x="223845" y="239077"/>
                  <a:pt x="226281" y="238541"/>
                </a:cubicBezTo>
                <a:cubicBezTo>
                  <a:pt x="243033" y="238934"/>
                  <a:pt x="256931" y="225667"/>
                  <a:pt x="257324" y="208908"/>
                </a:cubicBezTo>
                <a:cubicBezTo>
                  <a:pt x="257390" y="206067"/>
                  <a:pt x="257058" y="203230"/>
                  <a:pt x="256336" y="200481"/>
                </a:cubicBezTo>
                <a:close/>
                <a:moveTo>
                  <a:pt x="164079" y="134732"/>
                </a:moveTo>
                <a:lnTo>
                  <a:pt x="164079" y="127786"/>
                </a:lnTo>
                <a:cubicBezTo>
                  <a:pt x="164183" y="124040"/>
                  <a:pt x="167277" y="121072"/>
                  <a:pt x="171023" y="121126"/>
                </a:cubicBezTo>
                <a:lnTo>
                  <a:pt x="191566" y="121126"/>
                </a:lnTo>
                <a:lnTo>
                  <a:pt x="191566" y="100478"/>
                </a:lnTo>
                <a:cubicBezTo>
                  <a:pt x="191563" y="96751"/>
                  <a:pt x="194501" y="93686"/>
                  <a:pt x="198224" y="93532"/>
                </a:cubicBezTo>
                <a:lnTo>
                  <a:pt x="205167" y="93532"/>
                </a:lnTo>
                <a:cubicBezTo>
                  <a:pt x="209001" y="93532"/>
                  <a:pt x="212110" y="96642"/>
                  <a:pt x="212110" y="100478"/>
                </a:cubicBezTo>
                <a:lnTo>
                  <a:pt x="212110" y="121126"/>
                </a:lnTo>
                <a:lnTo>
                  <a:pt x="232463" y="121126"/>
                </a:lnTo>
                <a:cubicBezTo>
                  <a:pt x="236209" y="121072"/>
                  <a:pt x="239302" y="124040"/>
                  <a:pt x="239406" y="127786"/>
                </a:cubicBezTo>
                <a:lnTo>
                  <a:pt x="239406" y="134732"/>
                </a:lnTo>
                <a:cubicBezTo>
                  <a:pt x="239355" y="138463"/>
                  <a:pt x="236291" y="141446"/>
                  <a:pt x="232562" y="141395"/>
                </a:cubicBezTo>
                <a:cubicBezTo>
                  <a:pt x="232529" y="141394"/>
                  <a:pt x="232496" y="141394"/>
                  <a:pt x="232463" y="141393"/>
                </a:cubicBezTo>
                <a:lnTo>
                  <a:pt x="212110" y="141393"/>
                </a:lnTo>
                <a:lnTo>
                  <a:pt x="212110" y="161945"/>
                </a:lnTo>
                <a:cubicBezTo>
                  <a:pt x="212162" y="165728"/>
                  <a:pt x="209140" y="168838"/>
                  <a:pt x="205358" y="168891"/>
                </a:cubicBezTo>
                <a:cubicBezTo>
                  <a:pt x="205294" y="168892"/>
                  <a:pt x="205230" y="168892"/>
                  <a:pt x="205166" y="168891"/>
                </a:cubicBezTo>
                <a:lnTo>
                  <a:pt x="198224" y="168891"/>
                </a:lnTo>
                <a:cubicBezTo>
                  <a:pt x="194479" y="168787"/>
                  <a:pt x="191513" y="165692"/>
                  <a:pt x="191566" y="161945"/>
                </a:cubicBezTo>
                <a:lnTo>
                  <a:pt x="191566" y="141393"/>
                </a:lnTo>
                <a:lnTo>
                  <a:pt x="171023" y="141393"/>
                </a:lnTo>
                <a:cubicBezTo>
                  <a:pt x="167349" y="141550"/>
                  <a:pt x="164243" y="138699"/>
                  <a:pt x="164086" y="135024"/>
                </a:cubicBezTo>
                <a:cubicBezTo>
                  <a:pt x="164082" y="134927"/>
                  <a:pt x="164079" y="134830"/>
                  <a:pt x="164079" y="134732"/>
                </a:cubicBezTo>
                <a:close/>
                <a:moveTo>
                  <a:pt x="29880" y="143676"/>
                </a:moveTo>
                <a:cubicBezTo>
                  <a:pt x="23893" y="143728"/>
                  <a:pt x="18996" y="138915"/>
                  <a:pt x="18944" y="132924"/>
                </a:cubicBezTo>
                <a:cubicBezTo>
                  <a:pt x="18892" y="126934"/>
                  <a:pt x="23703" y="122035"/>
                  <a:pt x="29691" y="121983"/>
                </a:cubicBezTo>
                <a:cubicBezTo>
                  <a:pt x="35679" y="121931"/>
                  <a:pt x="40576" y="126744"/>
                  <a:pt x="40628" y="132735"/>
                </a:cubicBezTo>
                <a:cubicBezTo>
                  <a:pt x="40628" y="132798"/>
                  <a:pt x="40628" y="132861"/>
                  <a:pt x="40628" y="132924"/>
                </a:cubicBezTo>
                <a:cubicBezTo>
                  <a:pt x="40576" y="138841"/>
                  <a:pt x="35795" y="143625"/>
                  <a:pt x="29880" y="143676"/>
                </a:cubicBezTo>
                <a:close/>
                <a:moveTo>
                  <a:pt x="52041" y="166132"/>
                </a:moveTo>
                <a:cubicBezTo>
                  <a:pt x="46000" y="166080"/>
                  <a:pt x="41145" y="161139"/>
                  <a:pt x="41197" y="155096"/>
                </a:cubicBezTo>
                <a:cubicBezTo>
                  <a:pt x="41197" y="155064"/>
                  <a:pt x="41198" y="155032"/>
                  <a:pt x="41198" y="154999"/>
                </a:cubicBezTo>
                <a:cubicBezTo>
                  <a:pt x="41758" y="149035"/>
                  <a:pt x="47046" y="144654"/>
                  <a:pt x="53008" y="145214"/>
                </a:cubicBezTo>
                <a:cubicBezTo>
                  <a:pt x="58194" y="145702"/>
                  <a:pt x="62301" y="149810"/>
                  <a:pt x="62788" y="154999"/>
                </a:cubicBezTo>
                <a:cubicBezTo>
                  <a:pt x="62894" y="161041"/>
                  <a:pt x="58084" y="166025"/>
                  <a:pt x="52044" y="166131"/>
                </a:cubicBezTo>
                <a:cubicBezTo>
                  <a:pt x="52043" y="166131"/>
                  <a:pt x="52042" y="166131"/>
                  <a:pt x="52041" y="166131"/>
                </a:cubicBezTo>
                <a:close/>
                <a:moveTo>
                  <a:pt x="52041" y="121316"/>
                </a:moveTo>
                <a:cubicBezTo>
                  <a:pt x="46053" y="121368"/>
                  <a:pt x="41156" y="116554"/>
                  <a:pt x="41104" y="110564"/>
                </a:cubicBezTo>
                <a:cubicBezTo>
                  <a:pt x="41052" y="104573"/>
                  <a:pt x="45864" y="99675"/>
                  <a:pt x="51851" y="99623"/>
                </a:cubicBezTo>
                <a:cubicBezTo>
                  <a:pt x="57839" y="99570"/>
                  <a:pt x="62736" y="104384"/>
                  <a:pt x="62788" y="110375"/>
                </a:cubicBezTo>
                <a:cubicBezTo>
                  <a:pt x="62789" y="110438"/>
                  <a:pt x="62789" y="110501"/>
                  <a:pt x="62788" y="110564"/>
                </a:cubicBezTo>
                <a:cubicBezTo>
                  <a:pt x="62736" y="116481"/>
                  <a:pt x="57955" y="121264"/>
                  <a:pt x="52041" y="121316"/>
                </a:cubicBezTo>
                <a:close/>
                <a:moveTo>
                  <a:pt x="74391" y="143676"/>
                </a:moveTo>
                <a:cubicBezTo>
                  <a:pt x="68404" y="143728"/>
                  <a:pt x="63507" y="138915"/>
                  <a:pt x="63455" y="132924"/>
                </a:cubicBezTo>
                <a:cubicBezTo>
                  <a:pt x="63403" y="126934"/>
                  <a:pt x="68214" y="122035"/>
                  <a:pt x="74202" y="121983"/>
                </a:cubicBezTo>
                <a:cubicBezTo>
                  <a:pt x="80190" y="121931"/>
                  <a:pt x="85087" y="126744"/>
                  <a:pt x="85139" y="132735"/>
                </a:cubicBezTo>
                <a:cubicBezTo>
                  <a:pt x="85139" y="132798"/>
                  <a:pt x="85139" y="132861"/>
                  <a:pt x="85139" y="132924"/>
                </a:cubicBezTo>
                <a:cubicBezTo>
                  <a:pt x="85087" y="138841"/>
                  <a:pt x="80306" y="143625"/>
                  <a:pt x="74391" y="143676"/>
                </a:cubicBezTo>
                <a:close/>
              </a:path>
            </a:pathLst>
          </a:custGeom>
          <a:solidFill>
            <a:schemeClr val="tx2"/>
          </a:solidFill>
          <a:ln w="9511"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9EF140A4-4B83-494D-B9AE-EE5593676132}"/>
              </a:ext>
            </a:extLst>
          </p:cNvPr>
          <p:cNvSpPr>
            <a:spLocks noChangeAspect="1"/>
          </p:cNvSpPr>
          <p:nvPr/>
        </p:nvSpPr>
        <p:spPr>
          <a:xfrm>
            <a:off x="7410912" y="5191568"/>
            <a:ext cx="232203" cy="394391"/>
          </a:xfrm>
          <a:custGeom>
            <a:avLst/>
            <a:gdLst>
              <a:gd name="connsiteX0" fmla="*/ 131844 w 174458"/>
              <a:gd name="connsiteY0" fmla="*/ 214848 h 296312"/>
              <a:gd name="connsiteX1" fmla="*/ 160377 w 174458"/>
              <a:gd name="connsiteY1" fmla="*/ 181641 h 296312"/>
              <a:gd name="connsiteX2" fmla="*/ 162469 w 174458"/>
              <a:gd name="connsiteY2" fmla="*/ 168034 h 296312"/>
              <a:gd name="connsiteX3" fmla="*/ 144018 w 174458"/>
              <a:gd name="connsiteY3" fmla="*/ 126644 h 296312"/>
              <a:gd name="connsiteX4" fmla="*/ 133461 w 174458"/>
              <a:gd name="connsiteY4" fmla="*/ 117605 h 296312"/>
              <a:gd name="connsiteX5" fmla="*/ 125757 w 174458"/>
              <a:gd name="connsiteY5" fmla="*/ 115322 h 296312"/>
              <a:gd name="connsiteX6" fmla="*/ 125757 w 174458"/>
              <a:gd name="connsiteY6" fmla="*/ 115322 h 296312"/>
              <a:gd name="connsiteX7" fmla="*/ 100077 w 174458"/>
              <a:gd name="connsiteY7" fmla="*/ 107614 h 296312"/>
              <a:gd name="connsiteX8" fmla="*/ 103121 w 174458"/>
              <a:gd name="connsiteY8" fmla="*/ 97338 h 296312"/>
              <a:gd name="connsiteX9" fmla="*/ 129371 w 174458"/>
              <a:gd name="connsiteY9" fmla="*/ 109898 h 296312"/>
              <a:gd name="connsiteX10" fmla="*/ 129371 w 174458"/>
              <a:gd name="connsiteY10" fmla="*/ 109898 h 296312"/>
              <a:gd name="connsiteX11" fmla="*/ 152958 w 174458"/>
              <a:gd name="connsiteY11" fmla="*/ 100383 h 296312"/>
              <a:gd name="connsiteX12" fmla="*/ 162469 w 174458"/>
              <a:gd name="connsiteY12" fmla="*/ 76691 h 296312"/>
              <a:gd name="connsiteX13" fmla="*/ 128515 w 174458"/>
              <a:gd name="connsiteY13" fmla="*/ 43484 h 296312"/>
              <a:gd name="connsiteX14" fmla="*/ 119004 w 174458"/>
              <a:gd name="connsiteY14" fmla="*/ 44816 h 296312"/>
              <a:gd name="connsiteX15" fmla="*/ 128515 w 174458"/>
              <a:gd name="connsiteY15" fmla="*/ 14177 h 296312"/>
              <a:gd name="connsiteX16" fmla="*/ 127944 w 174458"/>
              <a:gd name="connsiteY16" fmla="*/ 6946 h 296312"/>
              <a:gd name="connsiteX17" fmla="*/ 122333 w 174458"/>
              <a:gd name="connsiteY17" fmla="*/ 2569 h 296312"/>
              <a:gd name="connsiteX18" fmla="*/ 115865 w 174458"/>
              <a:gd name="connsiteY18" fmla="*/ 571 h 296312"/>
              <a:gd name="connsiteX19" fmla="*/ 113107 w 174458"/>
              <a:gd name="connsiteY19" fmla="*/ 0 h 296312"/>
              <a:gd name="connsiteX20" fmla="*/ 104071 w 174458"/>
              <a:gd name="connsiteY20" fmla="*/ 6470 h 296312"/>
              <a:gd name="connsiteX21" fmla="*/ 72210 w 174458"/>
              <a:gd name="connsiteY21" fmla="*/ 108280 h 296312"/>
              <a:gd name="connsiteX22" fmla="*/ 72210 w 174458"/>
              <a:gd name="connsiteY22" fmla="*/ 109612 h 296312"/>
              <a:gd name="connsiteX23" fmla="*/ 41109 w 174458"/>
              <a:gd name="connsiteY23" fmla="*/ 217608 h 296312"/>
              <a:gd name="connsiteX24" fmla="*/ 9533 w 174458"/>
              <a:gd name="connsiteY24" fmla="*/ 217608 h 296312"/>
              <a:gd name="connsiteX25" fmla="*/ 3826 w 174458"/>
              <a:gd name="connsiteY25" fmla="*/ 220938 h 296312"/>
              <a:gd name="connsiteX26" fmla="*/ 22 w 174458"/>
              <a:gd name="connsiteY26" fmla="*/ 230453 h 296312"/>
              <a:gd name="connsiteX27" fmla="*/ 3826 w 174458"/>
              <a:gd name="connsiteY27" fmla="*/ 241014 h 296312"/>
              <a:gd name="connsiteX28" fmla="*/ 51381 w 174458"/>
              <a:gd name="connsiteY28" fmla="*/ 289636 h 296312"/>
              <a:gd name="connsiteX29" fmla="*/ 69298 w 174458"/>
              <a:gd name="connsiteY29" fmla="*/ 293946 h 296312"/>
              <a:gd name="connsiteX30" fmla="*/ 69642 w 174458"/>
              <a:gd name="connsiteY30" fmla="*/ 293728 h 296312"/>
              <a:gd name="connsiteX31" fmla="*/ 76585 w 174458"/>
              <a:gd name="connsiteY31" fmla="*/ 284974 h 296312"/>
              <a:gd name="connsiteX32" fmla="*/ 75063 w 174458"/>
              <a:gd name="connsiteY32" fmla="*/ 273937 h 296312"/>
              <a:gd name="connsiteX33" fmla="*/ 48052 w 174458"/>
              <a:gd name="connsiteY33" fmla="*/ 246153 h 296312"/>
              <a:gd name="connsiteX34" fmla="*/ 125661 w 174458"/>
              <a:gd name="connsiteY34" fmla="*/ 246153 h 296312"/>
              <a:gd name="connsiteX35" fmla="*/ 98746 w 174458"/>
              <a:gd name="connsiteY35" fmla="*/ 273936 h 296312"/>
              <a:gd name="connsiteX36" fmla="*/ 97414 w 174458"/>
              <a:gd name="connsiteY36" fmla="*/ 284973 h 296312"/>
              <a:gd name="connsiteX37" fmla="*/ 103881 w 174458"/>
              <a:gd name="connsiteY37" fmla="*/ 294488 h 296312"/>
              <a:gd name="connsiteX38" fmla="*/ 114343 w 174458"/>
              <a:gd name="connsiteY38" fmla="*/ 295821 h 296312"/>
              <a:gd name="connsiteX39" fmla="*/ 123094 w 174458"/>
              <a:gd name="connsiteY39" fmla="*/ 289921 h 296312"/>
              <a:gd name="connsiteX40" fmla="*/ 169602 w 174458"/>
              <a:gd name="connsiteY40" fmla="*/ 241300 h 296312"/>
              <a:gd name="connsiteX41" fmla="*/ 174262 w 174458"/>
              <a:gd name="connsiteY41" fmla="*/ 231785 h 296312"/>
              <a:gd name="connsiteX42" fmla="*/ 170648 w 174458"/>
              <a:gd name="connsiteY42" fmla="*/ 220367 h 296312"/>
              <a:gd name="connsiteX43" fmla="*/ 165037 w 174458"/>
              <a:gd name="connsiteY43" fmla="*/ 216751 h 296312"/>
              <a:gd name="connsiteX44" fmla="*/ 129276 w 174458"/>
              <a:gd name="connsiteY44" fmla="*/ 216751 h 296312"/>
              <a:gd name="connsiteX45" fmla="*/ 132129 w 174458"/>
              <a:gd name="connsiteY45" fmla="*/ 214468 h 296312"/>
              <a:gd name="connsiteX46" fmla="*/ 137265 w 174458"/>
              <a:gd name="connsiteY46" fmla="*/ 176217 h 296312"/>
              <a:gd name="connsiteX47" fmla="*/ 120050 w 174458"/>
              <a:gd name="connsiteY47" fmla="*/ 194486 h 296312"/>
              <a:gd name="connsiteX48" fmla="*/ 131273 w 174458"/>
              <a:gd name="connsiteY48" fmla="*/ 152811 h 296312"/>
              <a:gd name="connsiteX49" fmla="*/ 138216 w 174458"/>
              <a:gd name="connsiteY49" fmla="*/ 169271 h 296312"/>
              <a:gd name="connsiteX50" fmla="*/ 137265 w 174458"/>
              <a:gd name="connsiteY50" fmla="*/ 176217 h 29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74458" h="296312">
                <a:moveTo>
                  <a:pt x="131844" y="214848"/>
                </a:moveTo>
                <a:lnTo>
                  <a:pt x="160377" y="181641"/>
                </a:lnTo>
                <a:cubicBezTo>
                  <a:pt x="163376" y="177771"/>
                  <a:pt x="164167" y="172627"/>
                  <a:pt x="162469" y="168034"/>
                </a:cubicBezTo>
                <a:lnTo>
                  <a:pt x="144018" y="126644"/>
                </a:lnTo>
                <a:cubicBezTo>
                  <a:pt x="141811" y="122370"/>
                  <a:pt x="138023" y="119127"/>
                  <a:pt x="133461" y="117605"/>
                </a:cubicBezTo>
                <a:lnTo>
                  <a:pt x="125757" y="115322"/>
                </a:lnTo>
                <a:lnTo>
                  <a:pt x="125757" y="115322"/>
                </a:lnTo>
                <a:lnTo>
                  <a:pt x="100077" y="107614"/>
                </a:lnTo>
                <a:lnTo>
                  <a:pt x="103121" y="97338"/>
                </a:lnTo>
                <a:cubicBezTo>
                  <a:pt x="109508" y="105298"/>
                  <a:pt x="119168" y="109919"/>
                  <a:pt x="129371" y="109898"/>
                </a:cubicBezTo>
                <a:lnTo>
                  <a:pt x="129371" y="109898"/>
                </a:lnTo>
                <a:cubicBezTo>
                  <a:pt x="138192" y="110027"/>
                  <a:pt x="146694" y="106598"/>
                  <a:pt x="152958" y="100383"/>
                </a:cubicBezTo>
                <a:cubicBezTo>
                  <a:pt x="159232" y="94118"/>
                  <a:pt x="162668" y="85556"/>
                  <a:pt x="162469" y="76691"/>
                </a:cubicBezTo>
                <a:cubicBezTo>
                  <a:pt x="162106" y="58207"/>
                  <a:pt x="146995" y="43428"/>
                  <a:pt x="128515" y="43484"/>
                </a:cubicBezTo>
                <a:cubicBezTo>
                  <a:pt x="125298" y="43486"/>
                  <a:pt x="122097" y="43934"/>
                  <a:pt x="119004" y="44816"/>
                </a:cubicBezTo>
                <a:lnTo>
                  <a:pt x="128515" y="14177"/>
                </a:lnTo>
                <a:cubicBezTo>
                  <a:pt x="129228" y="11779"/>
                  <a:pt x="129024" y="9202"/>
                  <a:pt x="127944" y="6946"/>
                </a:cubicBezTo>
                <a:cubicBezTo>
                  <a:pt x="126710" y="4816"/>
                  <a:pt x="124699" y="3246"/>
                  <a:pt x="122333" y="2569"/>
                </a:cubicBezTo>
                <a:lnTo>
                  <a:pt x="115865" y="571"/>
                </a:lnTo>
                <a:cubicBezTo>
                  <a:pt x="114979" y="245"/>
                  <a:pt x="114050" y="52"/>
                  <a:pt x="113107" y="0"/>
                </a:cubicBezTo>
                <a:cubicBezTo>
                  <a:pt x="109018" y="-10"/>
                  <a:pt x="105380" y="2595"/>
                  <a:pt x="104071" y="6470"/>
                </a:cubicBezTo>
                <a:lnTo>
                  <a:pt x="72210" y="108280"/>
                </a:lnTo>
                <a:cubicBezTo>
                  <a:pt x="72181" y="108724"/>
                  <a:pt x="72181" y="109169"/>
                  <a:pt x="72210" y="109612"/>
                </a:cubicBezTo>
                <a:lnTo>
                  <a:pt x="41109" y="217608"/>
                </a:lnTo>
                <a:lnTo>
                  <a:pt x="9533" y="217608"/>
                </a:lnTo>
                <a:cubicBezTo>
                  <a:pt x="7346" y="218136"/>
                  <a:pt x="5362" y="219294"/>
                  <a:pt x="3826" y="220938"/>
                </a:cubicBezTo>
                <a:cubicBezTo>
                  <a:pt x="1341" y="223475"/>
                  <a:pt x="-29" y="226900"/>
                  <a:pt x="22" y="230453"/>
                </a:cubicBezTo>
                <a:cubicBezTo>
                  <a:pt x="-194" y="234344"/>
                  <a:pt x="1179" y="238156"/>
                  <a:pt x="3826" y="241014"/>
                </a:cubicBezTo>
                <a:lnTo>
                  <a:pt x="51381" y="289636"/>
                </a:lnTo>
                <a:cubicBezTo>
                  <a:pt x="55139" y="295776"/>
                  <a:pt x="63160" y="297706"/>
                  <a:pt x="69298" y="293946"/>
                </a:cubicBezTo>
                <a:cubicBezTo>
                  <a:pt x="69414" y="293875"/>
                  <a:pt x="69528" y="293802"/>
                  <a:pt x="69642" y="293728"/>
                </a:cubicBezTo>
                <a:cubicBezTo>
                  <a:pt x="73179" y="292034"/>
                  <a:pt x="75740" y="288805"/>
                  <a:pt x="76585" y="284974"/>
                </a:cubicBezTo>
                <a:cubicBezTo>
                  <a:pt x="77664" y="281246"/>
                  <a:pt x="77111" y="277234"/>
                  <a:pt x="75063" y="273937"/>
                </a:cubicBezTo>
                <a:lnTo>
                  <a:pt x="48052" y="246153"/>
                </a:lnTo>
                <a:lnTo>
                  <a:pt x="125661" y="246153"/>
                </a:lnTo>
                <a:lnTo>
                  <a:pt x="98746" y="273936"/>
                </a:lnTo>
                <a:cubicBezTo>
                  <a:pt x="96899" y="277307"/>
                  <a:pt x="96422" y="281260"/>
                  <a:pt x="97414" y="284973"/>
                </a:cubicBezTo>
                <a:cubicBezTo>
                  <a:pt x="97992" y="288971"/>
                  <a:pt x="100377" y="292481"/>
                  <a:pt x="103881" y="294488"/>
                </a:cubicBezTo>
                <a:cubicBezTo>
                  <a:pt x="107051" y="296312"/>
                  <a:pt x="110818" y="296792"/>
                  <a:pt x="114343" y="295821"/>
                </a:cubicBezTo>
                <a:cubicBezTo>
                  <a:pt x="117895" y="295019"/>
                  <a:pt x="121017" y="292913"/>
                  <a:pt x="123094" y="289921"/>
                </a:cubicBezTo>
                <a:lnTo>
                  <a:pt x="169602" y="241300"/>
                </a:lnTo>
                <a:cubicBezTo>
                  <a:pt x="172526" y="239006"/>
                  <a:pt x="174242" y="235502"/>
                  <a:pt x="174262" y="231785"/>
                </a:cubicBezTo>
                <a:cubicBezTo>
                  <a:pt x="174997" y="227617"/>
                  <a:pt x="173647" y="223352"/>
                  <a:pt x="170648" y="220367"/>
                </a:cubicBezTo>
                <a:cubicBezTo>
                  <a:pt x="169144" y="218670"/>
                  <a:pt x="167203" y="217419"/>
                  <a:pt x="165037" y="216751"/>
                </a:cubicBezTo>
                <a:lnTo>
                  <a:pt x="129276" y="216751"/>
                </a:lnTo>
                <a:cubicBezTo>
                  <a:pt x="130281" y="216061"/>
                  <a:pt x="131235" y="215297"/>
                  <a:pt x="132129" y="214468"/>
                </a:cubicBezTo>
                <a:close/>
                <a:moveTo>
                  <a:pt x="137265" y="176217"/>
                </a:moveTo>
                <a:lnTo>
                  <a:pt x="120050" y="194486"/>
                </a:lnTo>
                <a:lnTo>
                  <a:pt x="131273" y="152811"/>
                </a:lnTo>
                <a:lnTo>
                  <a:pt x="138216" y="169271"/>
                </a:lnTo>
                <a:cubicBezTo>
                  <a:pt x="139081" y="171600"/>
                  <a:pt x="138724" y="174207"/>
                  <a:pt x="137265" y="176217"/>
                </a:cubicBezTo>
                <a:close/>
              </a:path>
            </a:pathLst>
          </a:custGeom>
          <a:solidFill>
            <a:schemeClr val="tx2"/>
          </a:solidFill>
          <a:ln w="9511" cap="flat">
            <a:noFill/>
            <a:prstDash val="solid"/>
            <a:miter/>
          </a:ln>
        </p:spPr>
        <p:txBody>
          <a:bodyPr rtlCol="0" anchor="ctr"/>
          <a:lstStyle/>
          <a:p>
            <a:endParaRPr lang="en-EG"/>
          </a:p>
        </p:txBody>
      </p:sp>
      <p:sp>
        <p:nvSpPr>
          <p:cNvPr id="98" name="Freeform 97">
            <a:extLst>
              <a:ext uri="{FF2B5EF4-FFF2-40B4-BE49-F238E27FC236}">
                <a16:creationId xmlns:a16="http://schemas.microsoft.com/office/drawing/2014/main" id="{70970110-FCD9-CF41-8032-2D9001BE0E22}"/>
              </a:ext>
            </a:extLst>
          </p:cNvPr>
          <p:cNvSpPr>
            <a:spLocks noChangeAspect="1"/>
          </p:cNvSpPr>
          <p:nvPr/>
        </p:nvSpPr>
        <p:spPr>
          <a:xfrm>
            <a:off x="7400975" y="4721711"/>
            <a:ext cx="252126" cy="197273"/>
          </a:xfrm>
          <a:custGeom>
            <a:avLst/>
            <a:gdLst>
              <a:gd name="connsiteX0" fmla="*/ 175539 w 189425"/>
              <a:gd name="connsiteY0" fmla="*/ 66191 h 148214"/>
              <a:gd name="connsiteX1" fmla="*/ 189425 w 189425"/>
              <a:gd name="connsiteY1" fmla="*/ 80083 h 148214"/>
              <a:gd name="connsiteX2" fmla="*/ 175539 w 189425"/>
              <a:gd name="connsiteY2" fmla="*/ 93975 h 148214"/>
              <a:gd name="connsiteX3" fmla="*/ 161653 w 189425"/>
              <a:gd name="connsiteY3" fmla="*/ 80083 h 148214"/>
              <a:gd name="connsiteX4" fmla="*/ 175539 w 189425"/>
              <a:gd name="connsiteY4" fmla="*/ 66191 h 148214"/>
              <a:gd name="connsiteX5" fmla="*/ 159846 w 189425"/>
              <a:gd name="connsiteY5" fmla="*/ 107677 h 148214"/>
              <a:gd name="connsiteX6" fmla="*/ 151381 w 189425"/>
              <a:gd name="connsiteY6" fmla="*/ 104347 h 148214"/>
              <a:gd name="connsiteX7" fmla="*/ 143107 w 189425"/>
              <a:gd name="connsiteY7" fmla="*/ 107677 h 148214"/>
              <a:gd name="connsiteX8" fmla="*/ 139778 w 189425"/>
              <a:gd name="connsiteY8" fmla="*/ 115860 h 148214"/>
              <a:gd name="connsiteX9" fmla="*/ 143107 w 189425"/>
              <a:gd name="connsiteY9" fmla="*/ 124138 h 148214"/>
              <a:gd name="connsiteX10" fmla="*/ 143116 w 189425"/>
              <a:gd name="connsiteY10" fmla="*/ 125080 h 148214"/>
              <a:gd name="connsiteX11" fmla="*/ 143107 w 189425"/>
              <a:gd name="connsiteY11" fmla="*/ 125089 h 148214"/>
              <a:gd name="connsiteX12" fmla="*/ 142346 w 189425"/>
              <a:gd name="connsiteY12" fmla="*/ 125089 h 148214"/>
              <a:gd name="connsiteX13" fmla="*/ 107441 w 189425"/>
              <a:gd name="connsiteY13" fmla="*/ 90930 h 148214"/>
              <a:gd name="connsiteX14" fmla="*/ 99166 w 189425"/>
              <a:gd name="connsiteY14" fmla="*/ 82938 h 148214"/>
              <a:gd name="connsiteX15" fmla="*/ 163936 w 189425"/>
              <a:gd name="connsiteY15" fmla="*/ 16904 h 148214"/>
              <a:gd name="connsiteX16" fmla="*/ 165056 w 189425"/>
              <a:gd name="connsiteY16" fmla="*/ 3494 h 148214"/>
              <a:gd name="connsiteX17" fmla="*/ 156993 w 189425"/>
              <a:gd name="connsiteY17" fmla="*/ 157 h 148214"/>
              <a:gd name="connsiteX18" fmla="*/ 150050 w 189425"/>
              <a:gd name="connsiteY18" fmla="*/ 3012 h 148214"/>
              <a:gd name="connsiteX19" fmla="*/ 83473 w 189425"/>
              <a:gd name="connsiteY19" fmla="*/ 67809 h 148214"/>
              <a:gd name="connsiteX20" fmla="*/ 16897 w 189425"/>
              <a:gd name="connsiteY20" fmla="*/ 3012 h 148214"/>
              <a:gd name="connsiteX21" fmla="*/ 3453 w 189425"/>
              <a:gd name="connsiteY21" fmla="*/ 2569 h 148214"/>
              <a:gd name="connsiteX22" fmla="*/ 3011 w 189425"/>
              <a:gd name="connsiteY22" fmla="*/ 3012 h 148214"/>
              <a:gd name="connsiteX23" fmla="*/ 2568 w 189425"/>
              <a:gd name="connsiteY23" fmla="*/ 16461 h 148214"/>
              <a:gd name="connsiteX24" fmla="*/ 3011 w 189425"/>
              <a:gd name="connsiteY24" fmla="*/ 16904 h 148214"/>
              <a:gd name="connsiteX25" fmla="*/ 67780 w 189425"/>
              <a:gd name="connsiteY25" fmla="*/ 82938 h 148214"/>
              <a:gd name="connsiteX26" fmla="*/ 59506 w 189425"/>
              <a:gd name="connsiteY26" fmla="*/ 90930 h 148214"/>
              <a:gd name="connsiteX27" fmla="*/ 59506 w 189425"/>
              <a:gd name="connsiteY27" fmla="*/ 90930 h 148214"/>
              <a:gd name="connsiteX28" fmla="*/ 25171 w 189425"/>
              <a:gd name="connsiteY28" fmla="*/ 124804 h 148214"/>
              <a:gd name="connsiteX29" fmla="*/ 24410 w 189425"/>
              <a:gd name="connsiteY29" fmla="*/ 124804 h 148214"/>
              <a:gd name="connsiteX30" fmla="*/ 24401 w 189425"/>
              <a:gd name="connsiteY30" fmla="*/ 123862 h 148214"/>
              <a:gd name="connsiteX31" fmla="*/ 24410 w 189425"/>
              <a:gd name="connsiteY31" fmla="*/ 123852 h 148214"/>
              <a:gd name="connsiteX32" fmla="*/ 27739 w 189425"/>
              <a:gd name="connsiteY32" fmla="*/ 115574 h 148214"/>
              <a:gd name="connsiteX33" fmla="*/ 24410 w 189425"/>
              <a:gd name="connsiteY33" fmla="*/ 107391 h 148214"/>
              <a:gd name="connsiteX34" fmla="*/ 16136 w 189425"/>
              <a:gd name="connsiteY34" fmla="*/ 104061 h 148214"/>
              <a:gd name="connsiteX35" fmla="*/ 7671 w 189425"/>
              <a:gd name="connsiteY35" fmla="*/ 107391 h 148214"/>
              <a:gd name="connsiteX36" fmla="*/ 7567 w 189425"/>
              <a:gd name="connsiteY36" fmla="*/ 141166 h 148214"/>
              <a:gd name="connsiteX37" fmla="*/ 24886 w 189425"/>
              <a:gd name="connsiteY37" fmla="*/ 148210 h 148214"/>
              <a:gd name="connsiteX38" fmla="*/ 41815 w 189425"/>
              <a:gd name="connsiteY38" fmla="*/ 141264 h 148214"/>
              <a:gd name="connsiteX39" fmla="*/ 41815 w 189425"/>
              <a:gd name="connsiteY39" fmla="*/ 141265 h 148214"/>
              <a:gd name="connsiteX40" fmla="*/ 75769 w 189425"/>
              <a:gd name="connsiteY40" fmla="*/ 106630 h 148214"/>
              <a:gd name="connsiteX41" fmla="*/ 83758 w 189425"/>
              <a:gd name="connsiteY41" fmla="*/ 98352 h 148214"/>
              <a:gd name="connsiteX42" fmla="*/ 91748 w 189425"/>
              <a:gd name="connsiteY42" fmla="*/ 106630 h 148214"/>
              <a:gd name="connsiteX43" fmla="*/ 125702 w 189425"/>
              <a:gd name="connsiteY43" fmla="*/ 141265 h 148214"/>
              <a:gd name="connsiteX44" fmla="*/ 125702 w 189425"/>
              <a:gd name="connsiteY44" fmla="*/ 141265 h 148214"/>
              <a:gd name="connsiteX45" fmla="*/ 142631 w 189425"/>
              <a:gd name="connsiteY45" fmla="*/ 148211 h 148214"/>
              <a:gd name="connsiteX46" fmla="*/ 142631 w 189425"/>
              <a:gd name="connsiteY46" fmla="*/ 148210 h 148214"/>
              <a:gd name="connsiteX47" fmla="*/ 166887 w 189425"/>
              <a:gd name="connsiteY47" fmla="*/ 124718 h 148214"/>
              <a:gd name="connsiteX48" fmla="*/ 159846 w 189425"/>
              <a:gd name="connsiteY48" fmla="*/ 107391 h 14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89425" h="148214">
                <a:moveTo>
                  <a:pt x="175539" y="66191"/>
                </a:moveTo>
                <a:cubicBezTo>
                  <a:pt x="183208" y="66191"/>
                  <a:pt x="189425" y="72411"/>
                  <a:pt x="189425" y="80083"/>
                </a:cubicBezTo>
                <a:cubicBezTo>
                  <a:pt x="189425" y="87755"/>
                  <a:pt x="183208" y="93975"/>
                  <a:pt x="175539" y="93975"/>
                </a:cubicBezTo>
                <a:cubicBezTo>
                  <a:pt x="167870" y="93975"/>
                  <a:pt x="161653" y="87755"/>
                  <a:pt x="161653" y="80083"/>
                </a:cubicBezTo>
                <a:cubicBezTo>
                  <a:pt x="161653" y="72411"/>
                  <a:pt x="167870" y="66191"/>
                  <a:pt x="175539" y="66191"/>
                </a:cubicBezTo>
                <a:close/>
                <a:moveTo>
                  <a:pt x="159846" y="107677"/>
                </a:moveTo>
                <a:cubicBezTo>
                  <a:pt x="157601" y="105451"/>
                  <a:pt x="154540" y="104247"/>
                  <a:pt x="151381" y="104347"/>
                </a:cubicBezTo>
                <a:cubicBezTo>
                  <a:pt x="148279" y="104254"/>
                  <a:pt x="145280" y="105461"/>
                  <a:pt x="143107" y="107677"/>
                </a:cubicBezTo>
                <a:cubicBezTo>
                  <a:pt x="140996" y="109881"/>
                  <a:pt x="139806" y="112808"/>
                  <a:pt x="139778" y="115860"/>
                </a:cubicBezTo>
                <a:cubicBezTo>
                  <a:pt x="139810" y="118939"/>
                  <a:pt x="140998" y="121894"/>
                  <a:pt x="143107" y="124138"/>
                </a:cubicBezTo>
                <a:cubicBezTo>
                  <a:pt x="143369" y="124395"/>
                  <a:pt x="143374" y="124817"/>
                  <a:pt x="143116" y="125080"/>
                </a:cubicBezTo>
                <a:cubicBezTo>
                  <a:pt x="143113" y="125083"/>
                  <a:pt x="143110" y="125086"/>
                  <a:pt x="143107" y="125089"/>
                </a:cubicBezTo>
                <a:lnTo>
                  <a:pt x="142346" y="125089"/>
                </a:lnTo>
                <a:lnTo>
                  <a:pt x="107441" y="90930"/>
                </a:lnTo>
                <a:lnTo>
                  <a:pt x="99166" y="82938"/>
                </a:lnTo>
                <a:cubicBezTo>
                  <a:pt x="126653" y="54393"/>
                  <a:pt x="157753" y="22993"/>
                  <a:pt x="163936" y="16904"/>
                </a:cubicBezTo>
                <a:cubicBezTo>
                  <a:pt x="167946" y="13510"/>
                  <a:pt x="168448" y="7507"/>
                  <a:pt x="165056" y="3494"/>
                </a:cubicBezTo>
                <a:cubicBezTo>
                  <a:pt x="163067" y="1141"/>
                  <a:pt x="160062" y="-102"/>
                  <a:pt x="156993" y="157"/>
                </a:cubicBezTo>
                <a:cubicBezTo>
                  <a:pt x="154370" y="30"/>
                  <a:pt x="151826" y="1076"/>
                  <a:pt x="150050" y="3012"/>
                </a:cubicBezTo>
                <a:cubicBezTo>
                  <a:pt x="143868" y="8911"/>
                  <a:pt x="114098" y="37932"/>
                  <a:pt x="83473" y="67809"/>
                </a:cubicBezTo>
                <a:cubicBezTo>
                  <a:pt x="44669" y="29749"/>
                  <a:pt x="22318" y="7864"/>
                  <a:pt x="16897" y="3012"/>
                </a:cubicBezTo>
                <a:cubicBezTo>
                  <a:pt x="13306" y="-824"/>
                  <a:pt x="7288" y="-1022"/>
                  <a:pt x="3453" y="2569"/>
                </a:cubicBezTo>
                <a:cubicBezTo>
                  <a:pt x="3301" y="2712"/>
                  <a:pt x="3153" y="2860"/>
                  <a:pt x="3011" y="3012"/>
                </a:cubicBezTo>
                <a:cubicBezTo>
                  <a:pt x="-824" y="6604"/>
                  <a:pt x="-1022" y="12625"/>
                  <a:pt x="2568" y="16461"/>
                </a:cubicBezTo>
                <a:cubicBezTo>
                  <a:pt x="2711" y="16613"/>
                  <a:pt x="2858" y="16761"/>
                  <a:pt x="3011" y="16904"/>
                </a:cubicBezTo>
                <a:lnTo>
                  <a:pt x="67780" y="82938"/>
                </a:lnTo>
                <a:cubicBezTo>
                  <a:pt x="64927" y="85507"/>
                  <a:pt x="62074" y="88361"/>
                  <a:pt x="59506" y="90930"/>
                </a:cubicBezTo>
                <a:lnTo>
                  <a:pt x="59506" y="90930"/>
                </a:lnTo>
                <a:lnTo>
                  <a:pt x="25171" y="124804"/>
                </a:lnTo>
                <a:lnTo>
                  <a:pt x="24410" y="124804"/>
                </a:lnTo>
                <a:cubicBezTo>
                  <a:pt x="24148" y="124546"/>
                  <a:pt x="24143" y="124125"/>
                  <a:pt x="24401" y="123862"/>
                </a:cubicBezTo>
                <a:cubicBezTo>
                  <a:pt x="24404" y="123859"/>
                  <a:pt x="24407" y="123855"/>
                  <a:pt x="24410" y="123852"/>
                </a:cubicBezTo>
                <a:cubicBezTo>
                  <a:pt x="26519" y="121608"/>
                  <a:pt x="27707" y="118654"/>
                  <a:pt x="27739" y="115574"/>
                </a:cubicBezTo>
                <a:cubicBezTo>
                  <a:pt x="27711" y="112522"/>
                  <a:pt x="26521" y="109596"/>
                  <a:pt x="24410" y="107391"/>
                </a:cubicBezTo>
                <a:cubicBezTo>
                  <a:pt x="22237" y="105176"/>
                  <a:pt x="19237" y="103968"/>
                  <a:pt x="16136" y="104061"/>
                </a:cubicBezTo>
                <a:cubicBezTo>
                  <a:pt x="12977" y="103961"/>
                  <a:pt x="9916" y="105165"/>
                  <a:pt x="7671" y="107391"/>
                </a:cubicBezTo>
                <a:cubicBezTo>
                  <a:pt x="-1681" y="116689"/>
                  <a:pt x="-1727" y="131811"/>
                  <a:pt x="7567" y="141166"/>
                </a:cubicBezTo>
                <a:cubicBezTo>
                  <a:pt x="12142" y="145772"/>
                  <a:pt x="18395" y="148316"/>
                  <a:pt x="24886" y="148210"/>
                </a:cubicBezTo>
                <a:cubicBezTo>
                  <a:pt x="31244" y="148324"/>
                  <a:pt x="37368" y="145811"/>
                  <a:pt x="41815" y="141264"/>
                </a:cubicBezTo>
                <a:lnTo>
                  <a:pt x="41815" y="141265"/>
                </a:lnTo>
                <a:lnTo>
                  <a:pt x="75769" y="106630"/>
                </a:lnTo>
                <a:cubicBezTo>
                  <a:pt x="78337" y="104061"/>
                  <a:pt x="80905" y="101206"/>
                  <a:pt x="83758" y="98352"/>
                </a:cubicBezTo>
                <a:lnTo>
                  <a:pt x="91748" y="106630"/>
                </a:lnTo>
                <a:lnTo>
                  <a:pt x="125702" y="141265"/>
                </a:lnTo>
                <a:lnTo>
                  <a:pt x="125702" y="141265"/>
                </a:lnTo>
                <a:cubicBezTo>
                  <a:pt x="130149" y="145811"/>
                  <a:pt x="136273" y="148324"/>
                  <a:pt x="142631" y="148211"/>
                </a:cubicBezTo>
                <a:lnTo>
                  <a:pt x="142631" y="148210"/>
                </a:lnTo>
                <a:cubicBezTo>
                  <a:pt x="155814" y="148424"/>
                  <a:pt x="166674" y="137906"/>
                  <a:pt x="166887" y="124718"/>
                </a:cubicBezTo>
                <a:cubicBezTo>
                  <a:pt x="166992" y="118225"/>
                  <a:pt x="164450" y="111969"/>
                  <a:pt x="159846" y="107391"/>
                </a:cubicBezTo>
                <a:close/>
              </a:path>
            </a:pathLst>
          </a:custGeom>
          <a:solidFill>
            <a:schemeClr val="tx2"/>
          </a:solidFill>
          <a:ln w="9511"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8000A044-2821-9144-824F-97DFBD406C2D}"/>
              </a:ext>
            </a:extLst>
          </p:cNvPr>
          <p:cNvSpPr>
            <a:spLocks noChangeAspect="1"/>
          </p:cNvSpPr>
          <p:nvPr/>
        </p:nvSpPr>
        <p:spPr>
          <a:xfrm>
            <a:off x="7363687" y="5767031"/>
            <a:ext cx="289386" cy="420670"/>
          </a:xfrm>
          <a:custGeom>
            <a:avLst/>
            <a:gdLst>
              <a:gd name="connsiteX0" fmla="*/ 108995 w 217420"/>
              <a:gd name="connsiteY0" fmla="*/ 143263 h 316055"/>
              <a:gd name="connsiteX1" fmla="*/ 123642 w 217420"/>
              <a:gd name="connsiteY1" fmla="*/ 141741 h 316055"/>
              <a:gd name="connsiteX2" fmla="*/ 123642 w 217420"/>
              <a:gd name="connsiteY2" fmla="*/ 237652 h 316055"/>
              <a:gd name="connsiteX3" fmla="*/ 108995 w 217420"/>
              <a:gd name="connsiteY3" fmla="*/ 240982 h 316055"/>
              <a:gd name="connsiteX4" fmla="*/ 94348 w 217420"/>
              <a:gd name="connsiteY4" fmla="*/ 237652 h 316055"/>
              <a:gd name="connsiteX5" fmla="*/ 94349 w 217420"/>
              <a:gd name="connsiteY5" fmla="*/ 141741 h 316055"/>
              <a:gd name="connsiteX6" fmla="*/ 108995 w 217420"/>
              <a:gd name="connsiteY6" fmla="*/ 143263 h 316055"/>
              <a:gd name="connsiteX7" fmla="*/ 217420 w 217420"/>
              <a:gd name="connsiteY7" fmla="*/ 238413 h 316055"/>
              <a:gd name="connsiteX8" fmla="*/ 217420 w 217420"/>
              <a:gd name="connsiteY8" fmla="*/ 238413 h 316055"/>
              <a:gd name="connsiteX9" fmla="*/ 137718 w 217420"/>
              <a:gd name="connsiteY9" fmla="*/ 190077 h 316055"/>
              <a:gd name="connsiteX10" fmla="*/ 137718 w 217420"/>
              <a:gd name="connsiteY10" fmla="*/ 137079 h 316055"/>
              <a:gd name="connsiteX11" fmla="*/ 174428 w 217420"/>
              <a:gd name="connsiteY11" fmla="*/ 42788 h 316055"/>
              <a:gd name="connsiteX12" fmla="*/ 80177 w 217420"/>
              <a:gd name="connsiteY12" fmla="*/ 6062 h 316055"/>
              <a:gd name="connsiteX13" fmla="*/ 43467 w 217420"/>
              <a:gd name="connsiteY13" fmla="*/ 100353 h 316055"/>
              <a:gd name="connsiteX14" fmla="*/ 80177 w 217420"/>
              <a:gd name="connsiteY14" fmla="*/ 137079 h 316055"/>
              <a:gd name="connsiteX15" fmla="*/ 80177 w 217420"/>
              <a:gd name="connsiteY15" fmla="*/ 190077 h 316055"/>
              <a:gd name="connsiteX16" fmla="*/ 0 w 217420"/>
              <a:gd name="connsiteY16" fmla="*/ 236891 h 316055"/>
              <a:gd name="connsiteX17" fmla="*/ 0 w 217420"/>
              <a:gd name="connsiteY17" fmla="*/ 236891 h 316055"/>
              <a:gd name="connsiteX18" fmla="*/ 0 w 217420"/>
              <a:gd name="connsiteY18" fmla="*/ 238413 h 316055"/>
              <a:gd name="connsiteX19" fmla="*/ 0 w 217420"/>
              <a:gd name="connsiteY19" fmla="*/ 238413 h 316055"/>
              <a:gd name="connsiteX20" fmla="*/ 0 w 217420"/>
              <a:gd name="connsiteY20" fmla="*/ 254113 h 316055"/>
              <a:gd name="connsiteX21" fmla="*/ 0 w 217420"/>
              <a:gd name="connsiteY21" fmla="*/ 267719 h 316055"/>
              <a:gd name="connsiteX22" fmla="*/ 108710 w 217420"/>
              <a:gd name="connsiteY22" fmla="*/ 316056 h 316055"/>
              <a:gd name="connsiteX23" fmla="*/ 217420 w 217420"/>
              <a:gd name="connsiteY23" fmla="*/ 265911 h 316055"/>
              <a:gd name="connsiteX24" fmla="*/ 217420 w 217420"/>
              <a:gd name="connsiteY24" fmla="*/ 238889 h 316055"/>
              <a:gd name="connsiteX25" fmla="*/ 131822 w 217420"/>
              <a:gd name="connsiteY25" fmla="*/ 26229 h 316055"/>
              <a:gd name="connsiteX26" fmla="*/ 136957 w 217420"/>
              <a:gd name="connsiteY26" fmla="*/ 50873 h 316055"/>
              <a:gd name="connsiteX27" fmla="*/ 161591 w 217420"/>
              <a:gd name="connsiteY27" fmla="*/ 56106 h 316055"/>
              <a:gd name="connsiteX28" fmla="*/ 156455 w 217420"/>
              <a:gd name="connsiteY28" fmla="*/ 31367 h 316055"/>
              <a:gd name="connsiteX29" fmla="*/ 131822 w 217420"/>
              <a:gd name="connsiteY29" fmla="*/ 26229 h 316055"/>
              <a:gd name="connsiteX30" fmla="*/ 203058 w 217420"/>
              <a:gd name="connsiteY30" fmla="*/ 264104 h 316055"/>
              <a:gd name="connsiteX31" fmla="*/ 203058 w 217420"/>
              <a:gd name="connsiteY31" fmla="*/ 265911 h 316055"/>
              <a:gd name="connsiteX32" fmla="*/ 107949 w 217420"/>
              <a:gd name="connsiteY32" fmla="*/ 301878 h 316055"/>
              <a:gd name="connsiteX33" fmla="*/ 39566 w 217420"/>
              <a:gd name="connsiteY33" fmla="*/ 290080 h 316055"/>
              <a:gd name="connsiteX34" fmla="*/ 13315 w 217420"/>
              <a:gd name="connsiteY34" fmla="*/ 266958 h 316055"/>
              <a:gd name="connsiteX35" fmla="*/ 13315 w 217420"/>
              <a:gd name="connsiteY35" fmla="*/ 255159 h 316055"/>
              <a:gd name="connsiteX36" fmla="*/ 108425 w 217420"/>
              <a:gd name="connsiteY36" fmla="*/ 283704 h 316055"/>
              <a:gd name="connsiteX37" fmla="*/ 203534 w 217420"/>
              <a:gd name="connsiteY37" fmla="*/ 255159 h 316055"/>
              <a:gd name="connsiteX38" fmla="*/ 203534 w 217420"/>
              <a:gd name="connsiteY38" fmla="*/ 264104 h 316055"/>
              <a:gd name="connsiteX39" fmla="*/ 13601 w 217420"/>
              <a:gd name="connsiteY39" fmla="*/ 238413 h 316055"/>
              <a:gd name="connsiteX40" fmla="*/ 80177 w 217420"/>
              <a:gd name="connsiteY40" fmla="*/ 204159 h 316055"/>
              <a:gd name="connsiteX41" fmla="*/ 80177 w 217420"/>
              <a:gd name="connsiteY41" fmla="*/ 214245 h 316055"/>
              <a:gd name="connsiteX42" fmla="*/ 33859 w 217420"/>
              <a:gd name="connsiteY42" fmla="*/ 237937 h 316055"/>
              <a:gd name="connsiteX43" fmla="*/ 108710 w 217420"/>
              <a:gd name="connsiteY43" fmla="*/ 263628 h 316055"/>
              <a:gd name="connsiteX44" fmla="*/ 183276 w 217420"/>
              <a:gd name="connsiteY44" fmla="*/ 237937 h 316055"/>
              <a:gd name="connsiteX45" fmla="*/ 137718 w 217420"/>
              <a:gd name="connsiteY45" fmla="*/ 214531 h 316055"/>
              <a:gd name="connsiteX46" fmla="*/ 137718 w 217420"/>
              <a:gd name="connsiteY46" fmla="*/ 204445 h 316055"/>
              <a:gd name="connsiteX47" fmla="*/ 203344 w 217420"/>
              <a:gd name="connsiteY47" fmla="*/ 238413 h 316055"/>
              <a:gd name="connsiteX48" fmla="*/ 203344 w 217420"/>
              <a:gd name="connsiteY48" fmla="*/ 238413 h 316055"/>
              <a:gd name="connsiteX49" fmla="*/ 203344 w 217420"/>
              <a:gd name="connsiteY49" fmla="*/ 238413 h 316055"/>
              <a:gd name="connsiteX50" fmla="*/ 108234 w 217420"/>
              <a:gd name="connsiteY50" fmla="*/ 275712 h 316055"/>
              <a:gd name="connsiteX51" fmla="*/ 13125 w 217420"/>
              <a:gd name="connsiteY51" fmla="*/ 238223 h 31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7420" h="316055">
                <a:moveTo>
                  <a:pt x="108995" y="143263"/>
                </a:moveTo>
                <a:cubicBezTo>
                  <a:pt x="113911" y="143158"/>
                  <a:pt x="118810" y="142649"/>
                  <a:pt x="123642" y="141741"/>
                </a:cubicBezTo>
                <a:lnTo>
                  <a:pt x="123642" y="237652"/>
                </a:lnTo>
                <a:cubicBezTo>
                  <a:pt x="119171" y="240120"/>
                  <a:pt x="114094" y="241275"/>
                  <a:pt x="108995" y="240982"/>
                </a:cubicBezTo>
                <a:cubicBezTo>
                  <a:pt x="103894" y="241306"/>
                  <a:pt x="98808" y="240150"/>
                  <a:pt x="94348" y="237652"/>
                </a:cubicBezTo>
                <a:lnTo>
                  <a:pt x="94349" y="141741"/>
                </a:lnTo>
                <a:cubicBezTo>
                  <a:pt x="99180" y="142653"/>
                  <a:pt x="104080" y="143163"/>
                  <a:pt x="108995" y="143263"/>
                </a:cubicBezTo>
                <a:moveTo>
                  <a:pt x="217420" y="238413"/>
                </a:moveTo>
                <a:lnTo>
                  <a:pt x="217420" y="238413"/>
                </a:lnTo>
                <a:cubicBezTo>
                  <a:pt x="217420" y="214721"/>
                  <a:pt x="184797" y="195691"/>
                  <a:pt x="137718" y="190077"/>
                </a:cubicBezTo>
                <a:lnTo>
                  <a:pt x="137718" y="137079"/>
                </a:lnTo>
                <a:cubicBezTo>
                  <a:pt x="173882" y="121182"/>
                  <a:pt x="190318" y="78967"/>
                  <a:pt x="174428" y="42788"/>
                </a:cubicBezTo>
                <a:cubicBezTo>
                  <a:pt x="158539" y="6608"/>
                  <a:pt x="116341" y="-9834"/>
                  <a:pt x="80177" y="6062"/>
                </a:cubicBezTo>
                <a:cubicBezTo>
                  <a:pt x="44013" y="21959"/>
                  <a:pt x="27578" y="64174"/>
                  <a:pt x="43467" y="100353"/>
                </a:cubicBezTo>
                <a:cubicBezTo>
                  <a:pt x="50674" y="116763"/>
                  <a:pt x="63775" y="129869"/>
                  <a:pt x="80177" y="137079"/>
                </a:cubicBezTo>
                <a:lnTo>
                  <a:pt x="80177" y="190077"/>
                </a:lnTo>
                <a:cubicBezTo>
                  <a:pt x="33859" y="195501"/>
                  <a:pt x="1236" y="213674"/>
                  <a:pt x="0" y="236891"/>
                </a:cubicBezTo>
                <a:lnTo>
                  <a:pt x="0" y="236891"/>
                </a:lnTo>
                <a:lnTo>
                  <a:pt x="0" y="238413"/>
                </a:lnTo>
                <a:lnTo>
                  <a:pt x="0" y="238413"/>
                </a:lnTo>
                <a:lnTo>
                  <a:pt x="0" y="254113"/>
                </a:lnTo>
                <a:lnTo>
                  <a:pt x="0" y="267719"/>
                </a:lnTo>
                <a:cubicBezTo>
                  <a:pt x="1997" y="295218"/>
                  <a:pt x="48506" y="316056"/>
                  <a:pt x="108710" y="316056"/>
                </a:cubicBezTo>
                <a:cubicBezTo>
                  <a:pt x="170626" y="316056"/>
                  <a:pt x="217420" y="294456"/>
                  <a:pt x="217420" y="265911"/>
                </a:cubicBezTo>
                <a:lnTo>
                  <a:pt x="217420" y="238889"/>
                </a:lnTo>
                <a:moveTo>
                  <a:pt x="131822" y="26229"/>
                </a:moveTo>
                <a:cubicBezTo>
                  <a:pt x="126400" y="31653"/>
                  <a:pt x="128683" y="42690"/>
                  <a:pt x="136957" y="50873"/>
                </a:cubicBezTo>
                <a:cubicBezTo>
                  <a:pt x="145232" y="59056"/>
                  <a:pt x="155979" y="61434"/>
                  <a:pt x="161591" y="56106"/>
                </a:cubicBezTo>
                <a:cubicBezTo>
                  <a:pt x="167202" y="50778"/>
                  <a:pt x="164729" y="39835"/>
                  <a:pt x="156455" y="31367"/>
                </a:cubicBezTo>
                <a:cubicBezTo>
                  <a:pt x="148180" y="22899"/>
                  <a:pt x="137433" y="20805"/>
                  <a:pt x="131822" y="26229"/>
                </a:cubicBezTo>
                <a:moveTo>
                  <a:pt x="203058" y="264104"/>
                </a:moveTo>
                <a:lnTo>
                  <a:pt x="203058" y="265911"/>
                </a:lnTo>
                <a:cubicBezTo>
                  <a:pt x="203058" y="282848"/>
                  <a:pt x="164159" y="301878"/>
                  <a:pt x="107949" y="301878"/>
                </a:cubicBezTo>
                <a:cubicBezTo>
                  <a:pt x="84608" y="302390"/>
                  <a:pt x="61387" y="298383"/>
                  <a:pt x="39566" y="290080"/>
                </a:cubicBezTo>
                <a:cubicBezTo>
                  <a:pt x="23873" y="283704"/>
                  <a:pt x="14076" y="274951"/>
                  <a:pt x="13315" y="266958"/>
                </a:cubicBezTo>
                <a:lnTo>
                  <a:pt x="13315" y="255159"/>
                </a:lnTo>
                <a:cubicBezTo>
                  <a:pt x="28152" y="271811"/>
                  <a:pt x="64389" y="283704"/>
                  <a:pt x="108425" y="283704"/>
                </a:cubicBezTo>
                <a:cubicBezTo>
                  <a:pt x="152460" y="283704"/>
                  <a:pt x="188412" y="272096"/>
                  <a:pt x="203534" y="255159"/>
                </a:cubicBezTo>
                <a:lnTo>
                  <a:pt x="203534" y="264104"/>
                </a:lnTo>
                <a:close/>
                <a:moveTo>
                  <a:pt x="13601" y="238413"/>
                </a:moveTo>
                <a:cubicBezTo>
                  <a:pt x="13601" y="224521"/>
                  <a:pt x="39756" y="209392"/>
                  <a:pt x="80177" y="204159"/>
                </a:cubicBezTo>
                <a:lnTo>
                  <a:pt x="80177" y="214245"/>
                </a:lnTo>
                <a:cubicBezTo>
                  <a:pt x="52881" y="218051"/>
                  <a:pt x="33859" y="227376"/>
                  <a:pt x="33859" y="237937"/>
                </a:cubicBezTo>
                <a:cubicBezTo>
                  <a:pt x="33859" y="252020"/>
                  <a:pt x="67338" y="263628"/>
                  <a:pt x="108710" y="263628"/>
                </a:cubicBezTo>
                <a:cubicBezTo>
                  <a:pt x="150082" y="263628"/>
                  <a:pt x="183276" y="252020"/>
                  <a:pt x="183276" y="237937"/>
                </a:cubicBezTo>
                <a:cubicBezTo>
                  <a:pt x="183276" y="227376"/>
                  <a:pt x="164254" y="218336"/>
                  <a:pt x="137718" y="214531"/>
                </a:cubicBezTo>
                <a:lnTo>
                  <a:pt x="137718" y="204445"/>
                </a:lnTo>
                <a:cubicBezTo>
                  <a:pt x="177569" y="209583"/>
                  <a:pt x="203344" y="224521"/>
                  <a:pt x="203344" y="238413"/>
                </a:cubicBezTo>
                <a:lnTo>
                  <a:pt x="203344" y="238413"/>
                </a:lnTo>
                <a:lnTo>
                  <a:pt x="203344" y="238413"/>
                </a:lnTo>
                <a:cubicBezTo>
                  <a:pt x="202488" y="258775"/>
                  <a:pt x="159593" y="275712"/>
                  <a:pt x="108234" y="275712"/>
                </a:cubicBezTo>
                <a:cubicBezTo>
                  <a:pt x="56875" y="275712"/>
                  <a:pt x="13601" y="258775"/>
                  <a:pt x="13125" y="238223"/>
                </a:cubicBezTo>
                <a:close/>
              </a:path>
            </a:pathLst>
          </a:custGeom>
          <a:solidFill>
            <a:schemeClr val="tx2"/>
          </a:solidFill>
          <a:ln w="9511" cap="flat">
            <a:noFill/>
            <a:prstDash val="solid"/>
            <a:miter/>
          </a:ln>
        </p:spPr>
        <p:txBody>
          <a:bodyPr rtlCol="0" anchor="ctr"/>
          <a:lstStyle/>
          <a:p>
            <a:endParaRPr lang="en-EG"/>
          </a:p>
        </p:txBody>
      </p:sp>
      <p:grpSp>
        <p:nvGrpSpPr>
          <p:cNvPr id="163" name="Group 162">
            <a:extLst>
              <a:ext uri="{FF2B5EF4-FFF2-40B4-BE49-F238E27FC236}">
                <a16:creationId xmlns:a16="http://schemas.microsoft.com/office/drawing/2014/main" id="{E7B376E2-CE15-9544-AC3C-1488B23B0738}"/>
              </a:ext>
            </a:extLst>
          </p:cNvPr>
          <p:cNvGrpSpPr>
            <a:grpSpLocks noChangeAspect="1"/>
          </p:cNvGrpSpPr>
          <p:nvPr/>
        </p:nvGrpSpPr>
        <p:grpSpPr>
          <a:xfrm>
            <a:off x="7360185" y="4071527"/>
            <a:ext cx="334550" cy="362692"/>
            <a:chOff x="6963739" y="4185388"/>
            <a:chExt cx="276487" cy="299745"/>
          </a:xfrm>
        </p:grpSpPr>
        <p:sp>
          <p:nvSpPr>
            <p:cNvPr id="110" name="Freeform 109">
              <a:extLst>
                <a:ext uri="{FF2B5EF4-FFF2-40B4-BE49-F238E27FC236}">
                  <a16:creationId xmlns:a16="http://schemas.microsoft.com/office/drawing/2014/main" id="{1832275B-789E-9248-B9D5-2E2AABBD306C}"/>
                </a:ext>
              </a:extLst>
            </p:cNvPr>
            <p:cNvSpPr/>
            <p:nvPr/>
          </p:nvSpPr>
          <p:spPr>
            <a:xfrm>
              <a:off x="7214699" y="4414158"/>
              <a:ext cx="12763" cy="19571"/>
            </a:xfrm>
            <a:custGeom>
              <a:avLst/>
              <a:gdLst>
                <a:gd name="connsiteX0" fmla="*/ 0 w 11603"/>
                <a:gd name="connsiteY0" fmla="*/ 0 h 17792"/>
                <a:gd name="connsiteX1" fmla="*/ 4185 w 11603"/>
                <a:gd name="connsiteY1" fmla="*/ 4662 h 17792"/>
                <a:gd name="connsiteX2" fmla="*/ 4185 w 11603"/>
                <a:gd name="connsiteY2" fmla="*/ 4662 h 17792"/>
                <a:gd name="connsiteX3" fmla="*/ 5421 w 11603"/>
                <a:gd name="connsiteY3" fmla="*/ 17793 h 17792"/>
                <a:gd name="connsiteX4" fmla="*/ 6182 w 11603"/>
                <a:gd name="connsiteY4" fmla="*/ 17793 h 17792"/>
                <a:gd name="connsiteX5" fmla="*/ 7514 w 11603"/>
                <a:gd name="connsiteY5" fmla="*/ 4662 h 17792"/>
                <a:gd name="connsiteX6" fmla="*/ 7514 w 11603"/>
                <a:gd name="connsiteY6" fmla="*/ 4662 h 17792"/>
                <a:gd name="connsiteX7" fmla="*/ 11603 w 11603"/>
                <a:gd name="connsiteY7" fmla="*/ 0 h 17792"/>
                <a:gd name="connsiteX8" fmla="*/ 5992 w 11603"/>
                <a:gd name="connsiteY8" fmla="*/ 1047 h 17792"/>
                <a:gd name="connsiteX9" fmla="*/ 0 w 11603"/>
                <a:gd name="connsiteY9" fmla="*/ 0 h 1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3" h="17792">
                  <a:moveTo>
                    <a:pt x="0" y="0"/>
                  </a:moveTo>
                  <a:lnTo>
                    <a:pt x="4185" y="4662"/>
                  </a:lnTo>
                  <a:lnTo>
                    <a:pt x="4185" y="4662"/>
                  </a:lnTo>
                  <a:lnTo>
                    <a:pt x="5421" y="17793"/>
                  </a:lnTo>
                  <a:lnTo>
                    <a:pt x="6182" y="17793"/>
                  </a:lnTo>
                  <a:lnTo>
                    <a:pt x="7514" y="4662"/>
                  </a:lnTo>
                  <a:lnTo>
                    <a:pt x="7514" y="4662"/>
                  </a:lnTo>
                  <a:lnTo>
                    <a:pt x="11603" y="0"/>
                  </a:lnTo>
                  <a:cubicBezTo>
                    <a:pt x="9807" y="670"/>
                    <a:pt x="7909" y="1024"/>
                    <a:pt x="5992" y="1047"/>
                  </a:cubicBezTo>
                  <a:cubicBezTo>
                    <a:pt x="3953" y="1010"/>
                    <a:pt x="1931" y="657"/>
                    <a:pt x="0" y="0"/>
                  </a:cubicBezTo>
                  <a:close/>
                </a:path>
              </a:pathLst>
            </a:custGeom>
            <a:solidFill>
              <a:schemeClr val="tx2"/>
            </a:solidFill>
            <a:ln w="9511" cap="flat">
              <a:noFill/>
              <a:prstDash val="solid"/>
              <a:miter/>
            </a:ln>
          </p:spPr>
          <p:txBody>
            <a:bodyPr rtlCol="0" anchor="ctr"/>
            <a:lstStyle/>
            <a:p>
              <a:endParaRPr lang="en-EG"/>
            </a:p>
          </p:txBody>
        </p:sp>
        <p:sp>
          <p:nvSpPr>
            <p:cNvPr id="111" name="Freeform 110">
              <a:extLst>
                <a:ext uri="{FF2B5EF4-FFF2-40B4-BE49-F238E27FC236}">
                  <a16:creationId xmlns:a16="http://schemas.microsoft.com/office/drawing/2014/main" id="{DDF95A12-6CDE-1140-A2B8-6371C6C13F6E}"/>
                </a:ext>
              </a:extLst>
            </p:cNvPr>
            <p:cNvSpPr/>
            <p:nvPr/>
          </p:nvSpPr>
          <p:spPr>
            <a:xfrm>
              <a:off x="7201726" y="4375118"/>
              <a:ext cx="38500" cy="38516"/>
            </a:xfrm>
            <a:custGeom>
              <a:avLst/>
              <a:gdLst>
                <a:gd name="connsiteX0" fmla="*/ 17500 w 35000"/>
                <a:gd name="connsiteY0" fmla="*/ 0 h 35015"/>
                <a:gd name="connsiteX1" fmla="*/ 0 w 35000"/>
                <a:gd name="connsiteY1" fmla="*/ 17508 h 35015"/>
                <a:gd name="connsiteX2" fmla="*/ 17500 w 35000"/>
                <a:gd name="connsiteY2" fmla="*/ 35015 h 35015"/>
                <a:gd name="connsiteX3" fmla="*/ 35000 w 35000"/>
                <a:gd name="connsiteY3" fmla="*/ 17508 h 35015"/>
                <a:gd name="connsiteX4" fmla="*/ 17500 w 35000"/>
                <a:gd name="connsiteY4" fmla="*/ 0 h 3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0" h="35015">
                  <a:moveTo>
                    <a:pt x="17500" y="0"/>
                  </a:moveTo>
                  <a:cubicBezTo>
                    <a:pt x="7835" y="0"/>
                    <a:pt x="0" y="7838"/>
                    <a:pt x="0" y="17508"/>
                  </a:cubicBezTo>
                  <a:cubicBezTo>
                    <a:pt x="0" y="27177"/>
                    <a:pt x="7835" y="35015"/>
                    <a:pt x="17500" y="35015"/>
                  </a:cubicBezTo>
                  <a:cubicBezTo>
                    <a:pt x="27165" y="35015"/>
                    <a:pt x="35000" y="27177"/>
                    <a:pt x="35000" y="17508"/>
                  </a:cubicBezTo>
                  <a:cubicBezTo>
                    <a:pt x="35000" y="7838"/>
                    <a:pt x="27165" y="0"/>
                    <a:pt x="17500" y="0"/>
                  </a:cubicBezTo>
                  <a:close/>
                </a:path>
              </a:pathLst>
            </a:custGeom>
            <a:solidFill>
              <a:schemeClr val="tx2"/>
            </a:solidFill>
            <a:ln w="9511" cap="flat">
              <a:noFill/>
              <a:prstDash val="solid"/>
              <a:miter/>
            </a:ln>
          </p:spPr>
          <p:txBody>
            <a:bodyPr rtlCol="0" anchor="ctr"/>
            <a:lstStyle/>
            <a:p>
              <a:endParaRPr lang="en-EG"/>
            </a:p>
          </p:txBody>
        </p:sp>
        <p:sp>
          <p:nvSpPr>
            <p:cNvPr id="112" name="Freeform 111">
              <a:extLst>
                <a:ext uri="{FF2B5EF4-FFF2-40B4-BE49-F238E27FC236}">
                  <a16:creationId xmlns:a16="http://schemas.microsoft.com/office/drawing/2014/main" id="{453FAC73-EE80-0945-BB6B-95154AA002B4}"/>
                </a:ext>
              </a:extLst>
            </p:cNvPr>
            <p:cNvSpPr/>
            <p:nvPr/>
          </p:nvSpPr>
          <p:spPr>
            <a:xfrm>
              <a:off x="7218675" y="4392912"/>
              <a:ext cx="15590" cy="10259"/>
            </a:xfrm>
            <a:custGeom>
              <a:avLst/>
              <a:gdLst>
                <a:gd name="connsiteX0" fmla="*/ 11318 w 14173"/>
                <a:gd name="connsiteY0" fmla="*/ 6470 h 9326"/>
                <a:gd name="connsiteX1" fmla="*/ 8465 w 14173"/>
                <a:gd name="connsiteY1" fmla="*/ 3428 h 9326"/>
                <a:gd name="connsiteX2" fmla="*/ 8465 w 14173"/>
                <a:gd name="connsiteY2" fmla="*/ 3425 h 9326"/>
                <a:gd name="connsiteX3" fmla="*/ 8465 w 14173"/>
                <a:gd name="connsiteY3" fmla="*/ 3425 h 9326"/>
                <a:gd name="connsiteX4" fmla="*/ 11318 w 14173"/>
                <a:gd name="connsiteY4" fmla="*/ 5233 h 9326"/>
                <a:gd name="connsiteX5" fmla="*/ 14171 w 14173"/>
                <a:gd name="connsiteY5" fmla="*/ 3425 h 9326"/>
                <a:gd name="connsiteX6" fmla="*/ 14171 w 14173"/>
                <a:gd name="connsiteY6" fmla="*/ 3425 h 9326"/>
                <a:gd name="connsiteX7" fmla="*/ 11321 w 14173"/>
                <a:gd name="connsiteY7" fmla="*/ 6470 h 9326"/>
                <a:gd name="connsiteX8" fmla="*/ 11318 w 14173"/>
                <a:gd name="connsiteY8" fmla="*/ 6470 h 9326"/>
                <a:gd name="connsiteX9" fmla="*/ 2853 w 14173"/>
                <a:gd name="connsiteY9" fmla="*/ 9324 h 9326"/>
                <a:gd name="connsiteX10" fmla="*/ 0 w 14173"/>
                <a:gd name="connsiteY10" fmla="*/ 6470 h 9326"/>
                <a:gd name="connsiteX11" fmla="*/ 0 w 14173"/>
                <a:gd name="connsiteY11" fmla="*/ 6470 h 9326"/>
                <a:gd name="connsiteX12" fmla="*/ 2853 w 14173"/>
                <a:gd name="connsiteY12" fmla="*/ 8278 h 9326"/>
                <a:gd name="connsiteX13" fmla="*/ 5897 w 14173"/>
                <a:gd name="connsiteY13" fmla="*/ 6470 h 9326"/>
                <a:gd name="connsiteX14" fmla="*/ 5897 w 14173"/>
                <a:gd name="connsiteY14" fmla="*/ 6470 h 9326"/>
                <a:gd name="connsiteX15" fmla="*/ 2856 w 14173"/>
                <a:gd name="connsiteY15" fmla="*/ 9325 h 9326"/>
                <a:gd name="connsiteX16" fmla="*/ 2853 w 14173"/>
                <a:gd name="connsiteY16" fmla="*/ 9325 h 9326"/>
                <a:gd name="connsiteX17" fmla="*/ 2853 w 14173"/>
                <a:gd name="connsiteY17" fmla="*/ 2854 h 9326"/>
                <a:gd name="connsiteX18" fmla="*/ 0 w 14173"/>
                <a:gd name="connsiteY18" fmla="*/ 0 h 9326"/>
                <a:gd name="connsiteX19" fmla="*/ 0 w 14173"/>
                <a:gd name="connsiteY19" fmla="*/ 0 h 9326"/>
                <a:gd name="connsiteX20" fmla="*/ 2853 w 14173"/>
                <a:gd name="connsiteY20" fmla="*/ 1998 h 9326"/>
                <a:gd name="connsiteX21" fmla="*/ 5897 w 14173"/>
                <a:gd name="connsiteY21" fmla="*/ 0 h 9326"/>
                <a:gd name="connsiteX22" fmla="*/ 5897 w 14173"/>
                <a:gd name="connsiteY22" fmla="*/ 0 h 9326"/>
                <a:gd name="connsiteX23" fmla="*/ 3050 w 14173"/>
                <a:gd name="connsiteY23" fmla="*/ 2861 h 9326"/>
                <a:gd name="connsiteX24" fmla="*/ 2853 w 14173"/>
                <a:gd name="connsiteY24" fmla="*/ 2854 h 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173" h="9326">
                  <a:moveTo>
                    <a:pt x="11318" y="6470"/>
                  </a:moveTo>
                  <a:cubicBezTo>
                    <a:pt x="9691" y="6418"/>
                    <a:pt x="8413" y="5057"/>
                    <a:pt x="8465" y="3428"/>
                  </a:cubicBezTo>
                  <a:cubicBezTo>
                    <a:pt x="8465" y="3427"/>
                    <a:pt x="8465" y="3426"/>
                    <a:pt x="8465" y="3425"/>
                  </a:cubicBezTo>
                  <a:lnTo>
                    <a:pt x="8465" y="3425"/>
                  </a:lnTo>
                  <a:cubicBezTo>
                    <a:pt x="9046" y="4475"/>
                    <a:pt x="10121" y="5156"/>
                    <a:pt x="11318" y="5233"/>
                  </a:cubicBezTo>
                  <a:cubicBezTo>
                    <a:pt x="12527" y="5194"/>
                    <a:pt x="13619" y="4502"/>
                    <a:pt x="14171" y="3425"/>
                  </a:cubicBezTo>
                  <a:lnTo>
                    <a:pt x="14171" y="3425"/>
                  </a:lnTo>
                  <a:cubicBezTo>
                    <a:pt x="14225" y="5053"/>
                    <a:pt x="12949" y="6417"/>
                    <a:pt x="11321" y="6470"/>
                  </a:cubicBezTo>
                  <a:cubicBezTo>
                    <a:pt x="11320" y="6470"/>
                    <a:pt x="11319" y="6470"/>
                    <a:pt x="11318" y="6470"/>
                  </a:cubicBezTo>
                  <a:close/>
                  <a:moveTo>
                    <a:pt x="2853" y="9324"/>
                  </a:moveTo>
                  <a:cubicBezTo>
                    <a:pt x="1299" y="9275"/>
                    <a:pt x="50" y="8026"/>
                    <a:pt x="0" y="6470"/>
                  </a:cubicBezTo>
                  <a:lnTo>
                    <a:pt x="0" y="6470"/>
                  </a:lnTo>
                  <a:cubicBezTo>
                    <a:pt x="581" y="7520"/>
                    <a:pt x="1656" y="8201"/>
                    <a:pt x="2853" y="8278"/>
                  </a:cubicBezTo>
                  <a:cubicBezTo>
                    <a:pt x="4119" y="8267"/>
                    <a:pt x="5281" y="7576"/>
                    <a:pt x="5897" y="6470"/>
                  </a:cubicBezTo>
                  <a:lnTo>
                    <a:pt x="5897" y="6470"/>
                  </a:lnTo>
                  <a:cubicBezTo>
                    <a:pt x="5845" y="8098"/>
                    <a:pt x="4484" y="9376"/>
                    <a:pt x="2856" y="9325"/>
                  </a:cubicBezTo>
                  <a:cubicBezTo>
                    <a:pt x="2855" y="9325"/>
                    <a:pt x="2854" y="9325"/>
                    <a:pt x="2853" y="9325"/>
                  </a:cubicBezTo>
                  <a:close/>
                  <a:moveTo>
                    <a:pt x="2853" y="2854"/>
                  </a:moveTo>
                  <a:cubicBezTo>
                    <a:pt x="1278" y="2854"/>
                    <a:pt x="0" y="1576"/>
                    <a:pt x="0" y="0"/>
                  </a:cubicBezTo>
                  <a:lnTo>
                    <a:pt x="0" y="0"/>
                  </a:lnTo>
                  <a:cubicBezTo>
                    <a:pt x="499" y="1150"/>
                    <a:pt x="1602" y="1923"/>
                    <a:pt x="2853" y="1998"/>
                  </a:cubicBezTo>
                  <a:cubicBezTo>
                    <a:pt x="4174" y="1995"/>
                    <a:pt x="5368" y="1211"/>
                    <a:pt x="5897" y="0"/>
                  </a:cubicBezTo>
                  <a:lnTo>
                    <a:pt x="5897" y="0"/>
                  </a:lnTo>
                  <a:cubicBezTo>
                    <a:pt x="5900" y="1576"/>
                    <a:pt x="4626" y="2857"/>
                    <a:pt x="3050" y="2861"/>
                  </a:cubicBezTo>
                  <a:cubicBezTo>
                    <a:pt x="2984" y="2861"/>
                    <a:pt x="2918" y="2859"/>
                    <a:pt x="2853" y="2854"/>
                  </a:cubicBezTo>
                  <a:close/>
                </a:path>
              </a:pathLst>
            </a:custGeom>
            <a:solidFill>
              <a:schemeClr val="tx2"/>
            </a:solidFill>
            <a:ln w="9511" cap="flat">
              <a:noFill/>
              <a:prstDash val="solid"/>
              <a:miter/>
            </a:ln>
          </p:spPr>
          <p:txBody>
            <a:bodyPr rtlCol="0" anchor="ctr"/>
            <a:lstStyle/>
            <a:p>
              <a:endParaRPr lang="en-EG"/>
            </a:p>
          </p:txBody>
        </p:sp>
        <p:sp>
          <p:nvSpPr>
            <p:cNvPr id="113" name="Freeform 112">
              <a:extLst>
                <a:ext uri="{FF2B5EF4-FFF2-40B4-BE49-F238E27FC236}">
                  <a16:creationId xmlns:a16="http://schemas.microsoft.com/office/drawing/2014/main" id="{80835EE3-1357-0F4A-B91A-4B5A19248040}"/>
                </a:ext>
              </a:extLst>
            </p:cNvPr>
            <p:cNvSpPr/>
            <p:nvPr/>
          </p:nvSpPr>
          <p:spPr>
            <a:xfrm>
              <a:off x="7052314" y="4185388"/>
              <a:ext cx="59220" cy="59246"/>
            </a:xfrm>
            <a:custGeom>
              <a:avLst/>
              <a:gdLst>
                <a:gd name="connsiteX0" fmla="*/ 23505 w 53836"/>
                <a:gd name="connsiteY0" fmla="*/ 53640 h 53860"/>
                <a:gd name="connsiteX1" fmla="*/ 53617 w 53836"/>
                <a:gd name="connsiteY1" fmla="*/ 30344 h 53860"/>
                <a:gd name="connsiteX2" fmla="*/ 30331 w 53836"/>
                <a:gd name="connsiteY2" fmla="*/ 220 h 53860"/>
                <a:gd name="connsiteX3" fmla="*/ 29878 w 53836"/>
                <a:gd name="connsiteY3" fmla="*/ 166 h 53860"/>
                <a:gd name="connsiteX4" fmla="*/ 165 w 53836"/>
                <a:gd name="connsiteY4" fmla="*/ 23969 h 53860"/>
                <a:gd name="connsiteX5" fmla="*/ 23506 w 53836"/>
                <a:gd name="connsiteY5" fmla="*/ 53640 h 5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36" h="53860">
                  <a:moveTo>
                    <a:pt x="23505" y="53640"/>
                  </a:moveTo>
                  <a:cubicBezTo>
                    <a:pt x="38251" y="55526"/>
                    <a:pt x="51732" y="45096"/>
                    <a:pt x="53617" y="30344"/>
                  </a:cubicBezTo>
                  <a:cubicBezTo>
                    <a:pt x="55501" y="15592"/>
                    <a:pt x="45076" y="2105"/>
                    <a:pt x="30331" y="220"/>
                  </a:cubicBezTo>
                  <a:cubicBezTo>
                    <a:pt x="30180" y="201"/>
                    <a:pt x="30029" y="183"/>
                    <a:pt x="29878" y="166"/>
                  </a:cubicBezTo>
                  <a:cubicBezTo>
                    <a:pt x="15103" y="-1470"/>
                    <a:pt x="1800" y="9187"/>
                    <a:pt x="165" y="23969"/>
                  </a:cubicBezTo>
                  <a:cubicBezTo>
                    <a:pt x="-1449" y="38573"/>
                    <a:pt x="8937" y="51777"/>
                    <a:pt x="23506" y="53640"/>
                  </a:cubicBezTo>
                  <a:close/>
                </a:path>
              </a:pathLst>
            </a:custGeom>
            <a:solidFill>
              <a:schemeClr val="tx2"/>
            </a:solidFill>
            <a:ln w="9511" cap="flat">
              <a:noFill/>
              <a:prstDash val="solid"/>
              <a:miter/>
            </a:ln>
          </p:spPr>
          <p:txBody>
            <a:bodyPr rtlCol="0" anchor="ctr"/>
            <a:lstStyle/>
            <a:p>
              <a:endParaRPr lang="en-EG"/>
            </a:p>
          </p:txBody>
        </p:sp>
        <p:sp>
          <p:nvSpPr>
            <p:cNvPr id="114" name="Freeform 113">
              <a:extLst>
                <a:ext uri="{FF2B5EF4-FFF2-40B4-BE49-F238E27FC236}">
                  <a16:creationId xmlns:a16="http://schemas.microsoft.com/office/drawing/2014/main" id="{E5F838F6-06A1-3D47-AA57-C75AF2E1F119}"/>
                </a:ext>
              </a:extLst>
            </p:cNvPr>
            <p:cNvSpPr/>
            <p:nvPr/>
          </p:nvSpPr>
          <p:spPr>
            <a:xfrm>
              <a:off x="6963739" y="4225199"/>
              <a:ext cx="147850" cy="259934"/>
            </a:xfrm>
            <a:custGeom>
              <a:avLst/>
              <a:gdLst>
                <a:gd name="connsiteX0" fmla="*/ 132561 w 134409"/>
                <a:gd name="connsiteY0" fmla="*/ 101561 h 236304"/>
                <a:gd name="connsiteX1" fmla="*/ 131515 w 134409"/>
                <a:gd name="connsiteY1" fmla="*/ 86146 h 236304"/>
                <a:gd name="connsiteX2" fmla="*/ 81392 w 134409"/>
                <a:gd name="connsiteY2" fmla="*/ 7457 h 236304"/>
                <a:gd name="connsiteX3" fmla="*/ 2737 w 134409"/>
                <a:gd name="connsiteY3" fmla="*/ 78915 h 236304"/>
                <a:gd name="connsiteX4" fmla="*/ 6827 w 134409"/>
                <a:gd name="connsiteY4" fmla="*/ 114406 h 236304"/>
                <a:gd name="connsiteX5" fmla="*/ 46487 w 134409"/>
                <a:gd name="connsiteY5" fmla="*/ 156082 h 236304"/>
                <a:gd name="connsiteX6" fmla="*/ 35930 w 134409"/>
                <a:gd name="connsiteY6" fmla="*/ 220117 h 236304"/>
                <a:gd name="connsiteX7" fmla="*/ 45916 w 134409"/>
                <a:gd name="connsiteY7" fmla="*/ 235817 h 236304"/>
                <a:gd name="connsiteX8" fmla="*/ 63131 w 134409"/>
                <a:gd name="connsiteY8" fmla="*/ 226302 h 236304"/>
                <a:gd name="connsiteX9" fmla="*/ 83770 w 134409"/>
                <a:gd name="connsiteY9" fmla="*/ 154274 h 236304"/>
                <a:gd name="connsiteX10" fmla="*/ 81202 w 134409"/>
                <a:gd name="connsiteY10" fmla="*/ 140191 h 236304"/>
                <a:gd name="connsiteX11" fmla="*/ 58851 w 134409"/>
                <a:gd name="connsiteY11" fmla="*/ 110029 h 236304"/>
                <a:gd name="connsiteX12" fmla="*/ 79110 w 134409"/>
                <a:gd name="connsiteY12" fmla="*/ 60170 h 236304"/>
                <a:gd name="connsiteX13" fmla="*/ 111542 w 134409"/>
                <a:gd name="connsiteY13" fmla="*/ 99277 h 236304"/>
                <a:gd name="connsiteX14" fmla="*/ 132561 w 134409"/>
                <a:gd name="connsiteY14" fmla="*/ 101561 h 23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409" h="236304">
                  <a:moveTo>
                    <a:pt x="132561" y="101561"/>
                  </a:moveTo>
                  <a:cubicBezTo>
                    <a:pt x="135364" y="96684"/>
                    <a:pt x="134951" y="90599"/>
                    <a:pt x="131515" y="86146"/>
                  </a:cubicBezTo>
                  <a:cubicBezTo>
                    <a:pt x="131515" y="86146"/>
                    <a:pt x="92710" y="19066"/>
                    <a:pt x="81392" y="7457"/>
                  </a:cubicBezTo>
                  <a:cubicBezTo>
                    <a:pt x="54667" y="-19280"/>
                    <a:pt x="18905" y="30864"/>
                    <a:pt x="2737" y="78915"/>
                  </a:cubicBezTo>
                  <a:cubicBezTo>
                    <a:pt x="-2038" y="90669"/>
                    <a:pt x="-497" y="104047"/>
                    <a:pt x="6827" y="114406"/>
                  </a:cubicBezTo>
                  <a:lnTo>
                    <a:pt x="46487" y="156082"/>
                  </a:lnTo>
                  <a:lnTo>
                    <a:pt x="35930" y="220117"/>
                  </a:lnTo>
                  <a:cubicBezTo>
                    <a:pt x="34836" y="227119"/>
                    <a:pt x="39113" y="233843"/>
                    <a:pt x="45916" y="235817"/>
                  </a:cubicBezTo>
                  <a:cubicBezTo>
                    <a:pt x="53279" y="237793"/>
                    <a:pt x="60885" y="233589"/>
                    <a:pt x="63131" y="226302"/>
                  </a:cubicBezTo>
                  <a:lnTo>
                    <a:pt x="83770" y="154274"/>
                  </a:lnTo>
                  <a:cubicBezTo>
                    <a:pt x="85211" y="149439"/>
                    <a:pt x="84257" y="144206"/>
                    <a:pt x="81202" y="140191"/>
                  </a:cubicBezTo>
                  <a:lnTo>
                    <a:pt x="58851" y="110029"/>
                  </a:lnTo>
                  <a:cubicBezTo>
                    <a:pt x="61508" y="92024"/>
                    <a:pt x="68456" y="74923"/>
                    <a:pt x="79110" y="60170"/>
                  </a:cubicBezTo>
                  <a:lnTo>
                    <a:pt x="111542" y="99277"/>
                  </a:lnTo>
                  <a:cubicBezTo>
                    <a:pt x="119246" y="109553"/>
                    <a:pt x="123811" y="106508"/>
                    <a:pt x="132561" y="101561"/>
                  </a:cubicBezTo>
                  <a:close/>
                </a:path>
              </a:pathLst>
            </a:custGeom>
            <a:solidFill>
              <a:schemeClr val="tx2"/>
            </a:solidFill>
            <a:ln w="9511" cap="flat">
              <a:noFill/>
              <a:prstDash val="solid"/>
              <a:miter/>
            </a:ln>
          </p:spPr>
          <p:txBody>
            <a:bodyPr rtlCol="0" anchor="ctr"/>
            <a:lstStyle/>
            <a:p>
              <a:endParaRPr lang="en-EG"/>
            </a:p>
          </p:txBody>
        </p:sp>
        <p:sp>
          <p:nvSpPr>
            <p:cNvPr id="115" name="Freeform 114">
              <a:extLst>
                <a:ext uri="{FF2B5EF4-FFF2-40B4-BE49-F238E27FC236}">
                  <a16:creationId xmlns:a16="http://schemas.microsoft.com/office/drawing/2014/main" id="{25F677AF-EFD3-DC48-B055-2F30BB86C200}"/>
                </a:ext>
              </a:extLst>
            </p:cNvPr>
            <p:cNvSpPr/>
            <p:nvPr/>
          </p:nvSpPr>
          <p:spPr>
            <a:xfrm>
              <a:off x="7089766" y="4316717"/>
              <a:ext cx="131281" cy="163205"/>
            </a:xfrm>
            <a:custGeom>
              <a:avLst/>
              <a:gdLst>
                <a:gd name="connsiteX0" fmla="*/ 103590 w 119346"/>
                <a:gd name="connsiteY0" fmla="*/ 106376 h 148368"/>
                <a:gd name="connsiteX1" fmla="*/ 89704 w 119346"/>
                <a:gd name="connsiteY1" fmla="*/ 113513 h 148368"/>
                <a:gd name="connsiteX2" fmla="*/ 82761 w 119346"/>
                <a:gd name="connsiteY2" fmla="*/ 123789 h 148368"/>
                <a:gd name="connsiteX3" fmla="*/ 11619 w 119346"/>
                <a:gd name="connsiteY3" fmla="*/ 2949 h 148368"/>
                <a:gd name="connsiteX4" fmla="*/ 3059 w 119346"/>
                <a:gd name="connsiteY4" fmla="*/ 855 h 148368"/>
                <a:gd name="connsiteX5" fmla="*/ 301 w 119346"/>
                <a:gd name="connsiteY5" fmla="*/ 4471 h 148368"/>
                <a:gd name="connsiteX6" fmla="*/ 776 w 119346"/>
                <a:gd name="connsiteY6" fmla="*/ 9133 h 148368"/>
                <a:gd name="connsiteX7" fmla="*/ 80002 w 119346"/>
                <a:gd name="connsiteY7" fmla="*/ 143104 h 148368"/>
                <a:gd name="connsiteX8" fmla="*/ 93980 w 119346"/>
                <a:gd name="connsiteY8" fmla="*/ 147061 h 148368"/>
                <a:gd name="connsiteX9" fmla="*/ 94078 w 119346"/>
                <a:gd name="connsiteY9" fmla="*/ 147005 h 148368"/>
                <a:gd name="connsiteX10" fmla="*/ 111293 w 119346"/>
                <a:gd name="connsiteY10" fmla="*/ 136634 h 148368"/>
                <a:gd name="connsiteX11" fmla="*/ 117285 w 119346"/>
                <a:gd name="connsiteY11" fmla="*/ 114274 h 148368"/>
                <a:gd name="connsiteX12" fmla="*/ 103590 w 119346"/>
                <a:gd name="connsiteY12" fmla="*/ 106376 h 14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346" h="148368">
                  <a:moveTo>
                    <a:pt x="103590" y="106376"/>
                  </a:moveTo>
                  <a:cubicBezTo>
                    <a:pt x="98079" y="106367"/>
                    <a:pt x="92905" y="109026"/>
                    <a:pt x="89704" y="113513"/>
                  </a:cubicBezTo>
                  <a:lnTo>
                    <a:pt x="82761" y="123789"/>
                  </a:lnTo>
                  <a:lnTo>
                    <a:pt x="11619" y="2949"/>
                  </a:lnTo>
                  <a:cubicBezTo>
                    <a:pt x="9785" y="71"/>
                    <a:pt x="6012" y="-851"/>
                    <a:pt x="3059" y="855"/>
                  </a:cubicBezTo>
                  <a:cubicBezTo>
                    <a:pt x="1686" y="1635"/>
                    <a:pt x="690" y="2940"/>
                    <a:pt x="301" y="4471"/>
                  </a:cubicBezTo>
                  <a:cubicBezTo>
                    <a:pt x="-228" y="6020"/>
                    <a:pt x="-54" y="7723"/>
                    <a:pt x="776" y="9133"/>
                  </a:cubicBezTo>
                  <a:lnTo>
                    <a:pt x="80002" y="143104"/>
                  </a:lnTo>
                  <a:cubicBezTo>
                    <a:pt x="82770" y="148058"/>
                    <a:pt x="89028" y="149830"/>
                    <a:pt x="93980" y="147061"/>
                  </a:cubicBezTo>
                  <a:cubicBezTo>
                    <a:pt x="94013" y="147043"/>
                    <a:pt x="94046" y="147024"/>
                    <a:pt x="94078" y="147005"/>
                  </a:cubicBezTo>
                  <a:lnTo>
                    <a:pt x="111293" y="136634"/>
                  </a:lnTo>
                  <a:cubicBezTo>
                    <a:pt x="118948" y="131984"/>
                    <a:pt x="121588" y="122131"/>
                    <a:pt x="117285" y="114274"/>
                  </a:cubicBezTo>
                  <a:cubicBezTo>
                    <a:pt x="114304" y="109540"/>
                    <a:pt x="109179" y="106584"/>
                    <a:pt x="103590" y="106376"/>
                  </a:cubicBezTo>
                  <a:close/>
                </a:path>
              </a:pathLst>
            </a:custGeom>
            <a:solidFill>
              <a:schemeClr val="tx2"/>
            </a:solidFill>
            <a:ln w="9511" cap="flat">
              <a:noFill/>
              <a:prstDash val="solid"/>
              <a:miter/>
            </a:ln>
          </p:spPr>
          <p:txBody>
            <a:bodyPr rtlCol="0" anchor="ctr"/>
            <a:lstStyle/>
            <a:p>
              <a:endParaRPr lang="en-EG"/>
            </a:p>
          </p:txBody>
        </p:sp>
      </p:grpSp>
      <p:sp>
        <p:nvSpPr>
          <p:cNvPr id="119" name="Freeform 118">
            <a:extLst>
              <a:ext uri="{FF2B5EF4-FFF2-40B4-BE49-F238E27FC236}">
                <a16:creationId xmlns:a16="http://schemas.microsoft.com/office/drawing/2014/main" id="{DE4B65B2-3C17-E549-B51B-731EAEA1E6FA}"/>
              </a:ext>
            </a:extLst>
          </p:cNvPr>
          <p:cNvSpPr>
            <a:spLocks noChangeAspect="1"/>
          </p:cNvSpPr>
          <p:nvPr/>
        </p:nvSpPr>
        <p:spPr>
          <a:xfrm>
            <a:off x="7345097" y="1820984"/>
            <a:ext cx="363177" cy="321565"/>
          </a:xfrm>
          <a:custGeom>
            <a:avLst/>
            <a:gdLst>
              <a:gd name="connsiteX0" fmla="*/ 224268 w 272860"/>
              <a:gd name="connsiteY0" fmla="*/ 107150 h 241596"/>
              <a:gd name="connsiteX1" fmla="*/ 252040 w 272860"/>
              <a:gd name="connsiteY1" fmla="*/ 102487 h 241596"/>
              <a:gd name="connsiteX2" fmla="*/ 270586 w 272860"/>
              <a:gd name="connsiteY2" fmla="*/ 84504 h 241596"/>
              <a:gd name="connsiteX3" fmla="*/ 238915 w 272860"/>
              <a:gd name="connsiteY3" fmla="*/ 54341 h 241596"/>
              <a:gd name="connsiteX4" fmla="*/ 225314 w 272860"/>
              <a:gd name="connsiteY4" fmla="*/ 47205 h 241596"/>
              <a:gd name="connsiteX5" fmla="*/ 223031 w 272860"/>
              <a:gd name="connsiteY5" fmla="*/ 31791 h 241596"/>
              <a:gd name="connsiteX6" fmla="*/ 213520 w 272860"/>
              <a:gd name="connsiteY6" fmla="*/ 44826 h 241596"/>
              <a:gd name="connsiteX7" fmla="*/ 171862 w 272860"/>
              <a:gd name="connsiteY7" fmla="*/ 62619 h 241596"/>
              <a:gd name="connsiteX8" fmla="*/ 171102 w 272860"/>
              <a:gd name="connsiteY8" fmla="*/ 63856 h 241596"/>
              <a:gd name="connsiteX9" fmla="*/ 169390 w 272860"/>
              <a:gd name="connsiteY9" fmla="*/ 59289 h 241596"/>
              <a:gd name="connsiteX10" fmla="*/ 169390 w 272860"/>
              <a:gd name="connsiteY10" fmla="*/ 54341 h 241596"/>
              <a:gd name="connsiteX11" fmla="*/ 160271 w 272860"/>
              <a:gd name="connsiteY11" fmla="*/ 48626 h 241596"/>
              <a:gd name="connsiteX12" fmla="*/ 159879 w 272860"/>
              <a:gd name="connsiteY12" fmla="*/ 48728 h 241596"/>
              <a:gd name="connsiteX13" fmla="*/ 139335 w 272860"/>
              <a:gd name="connsiteY13" fmla="*/ 54151 h 241596"/>
              <a:gd name="connsiteX14" fmla="*/ 115177 w 272860"/>
              <a:gd name="connsiteY14" fmla="*/ 46634 h 241596"/>
              <a:gd name="connsiteX15" fmla="*/ 105666 w 272860"/>
              <a:gd name="connsiteY15" fmla="*/ 45873 h 241596"/>
              <a:gd name="connsiteX16" fmla="*/ 91566 w 272860"/>
              <a:gd name="connsiteY16" fmla="*/ 67357 h 241596"/>
              <a:gd name="connsiteX17" fmla="*/ 91590 w 272860"/>
              <a:gd name="connsiteY17" fmla="*/ 67472 h 241596"/>
              <a:gd name="connsiteX18" fmla="*/ 96441 w 272860"/>
              <a:gd name="connsiteY18" fmla="*/ 91926 h 241596"/>
              <a:gd name="connsiteX19" fmla="*/ 51169 w 272860"/>
              <a:gd name="connsiteY19" fmla="*/ 98110 h 241596"/>
              <a:gd name="connsiteX20" fmla="*/ 39660 w 272860"/>
              <a:gd name="connsiteY20" fmla="*/ 99347 h 241596"/>
              <a:gd name="connsiteX21" fmla="*/ 10557 w 272860"/>
              <a:gd name="connsiteY21" fmla="*/ 126180 h 241596"/>
              <a:gd name="connsiteX22" fmla="*/ 0 w 272860"/>
              <a:gd name="connsiteY22" fmla="*/ 162146 h 241596"/>
              <a:gd name="connsiteX23" fmla="*/ 36237 w 272860"/>
              <a:gd name="connsiteY23" fmla="*/ 124086 h 241596"/>
              <a:gd name="connsiteX24" fmla="*/ 46604 w 272860"/>
              <a:gd name="connsiteY24" fmla="*/ 109909 h 241596"/>
              <a:gd name="connsiteX25" fmla="*/ 41468 w 272860"/>
              <a:gd name="connsiteY25" fmla="*/ 151014 h 241596"/>
              <a:gd name="connsiteX26" fmla="*/ 29864 w 272860"/>
              <a:gd name="connsiteY26" fmla="*/ 173469 h 241596"/>
              <a:gd name="connsiteX27" fmla="*/ 35476 w 272860"/>
              <a:gd name="connsiteY27" fmla="*/ 241596 h 241596"/>
              <a:gd name="connsiteX28" fmla="*/ 48601 w 272860"/>
              <a:gd name="connsiteY28" fmla="*/ 241596 h 241596"/>
              <a:gd name="connsiteX29" fmla="*/ 53261 w 272860"/>
              <a:gd name="connsiteY29" fmla="*/ 172898 h 241596"/>
              <a:gd name="connsiteX30" fmla="*/ 72283 w 272860"/>
              <a:gd name="connsiteY30" fmla="*/ 241596 h 241596"/>
              <a:gd name="connsiteX31" fmla="*/ 88547 w 272860"/>
              <a:gd name="connsiteY31" fmla="*/ 241596 h 241596"/>
              <a:gd name="connsiteX32" fmla="*/ 79036 w 272860"/>
              <a:gd name="connsiteY32" fmla="*/ 178322 h 241596"/>
              <a:gd name="connsiteX33" fmla="*/ 91876 w 272860"/>
              <a:gd name="connsiteY33" fmla="*/ 164715 h 241596"/>
              <a:gd name="connsiteX34" fmla="*/ 145898 w 272860"/>
              <a:gd name="connsiteY34" fmla="*/ 164715 h 241596"/>
              <a:gd name="connsiteX35" fmla="*/ 153316 w 272860"/>
              <a:gd name="connsiteY35" fmla="*/ 187361 h 241596"/>
              <a:gd name="connsiteX36" fmla="*/ 146849 w 272860"/>
              <a:gd name="connsiteY36" fmla="*/ 241121 h 241596"/>
              <a:gd name="connsiteX37" fmla="*/ 160735 w 272860"/>
              <a:gd name="connsiteY37" fmla="*/ 241121 h 241596"/>
              <a:gd name="connsiteX38" fmla="*/ 175382 w 272860"/>
              <a:gd name="connsiteY38" fmla="*/ 169568 h 241596"/>
              <a:gd name="connsiteX39" fmla="*/ 184131 w 272860"/>
              <a:gd name="connsiteY39" fmla="*/ 241121 h 241596"/>
              <a:gd name="connsiteX40" fmla="*/ 196496 w 272860"/>
              <a:gd name="connsiteY40" fmla="*/ 241121 h 241596"/>
              <a:gd name="connsiteX41" fmla="*/ 196496 w 272860"/>
              <a:gd name="connsiteY41" fmla="*/ 154154 h 241596"/>
              <a:gd name="connsiteX42" fmla="*/ 211904 w 272860"/>
              <a:gd name="connsiteY42" fmla="*/ 105342 h 241596"/>
              <a:gd name="connsiteX43" fmla="*/ 223222 w 272860"/>
              <a:gd name="connsiteY43" fmla="*/ 106388 h 241596"/>
              <a:gd name="connsiteX44" fmla="*/ 223697 w 272860"/>
              <a:gd name="connsiteY44" fmla="*/ 106388 h 241596"/>
              <a:gd name="connsiteX45" fmla="*/ 229594 w 272860"/>
              <a:gd name="connsiteY45" fmla="*/ 106388 h 241596"/>
              <a:gd name="connsiteX46" fmla="*/ 251469 w 272860"/>
              <a:gd name="connsiteY46" fmla="*/ 102011 h 241596"/>
              <a:gd name="connsiteX47" fmla="*/ 251469 w 272860"/>
              <a:gd name="connsiteY47" fmla="*/ 102011 h 241596"/>
              <a:gd name="connsiteX48" fmla="*/ 265070 w 272860"/>
              <a:gd name="connsiteY48" fmla="*/ 97159 h 241596"/>
              <a:gd name="connsiteX49" fmla="*/ 269730 w 272860"/>
              <a:gd name="connsiteY49" fmla="*/ 94590 h 241596"/>
              <a:gd name="connsiteX50" fmla="*/ 272583 w 272860"/>
              <a:gd name="connsiteY50" fmla="*/ 90403 h 241596"/>
              <a:gd name="connsiteX51" fmla="*/ 270015 w 272860"/>
              <a:gd name="connsiteY51" fmla="*/ 84028 h 241596"/>
              <a:gd name="connsiteX52" fmla="*/ 213996 w 272860"/>
              <a:gd name="connsiteY52" fmla="*/ 102773 h 241596"/>
              <a:gd name="connsiteX53" fmla="*/ 229974 w 272860"/>
              <a:gd name="connsiteY53" fmla="*/ 103248 h 241596"/>
              <a:gd name="connsiteX54" fmla="*/ 233018 w 272860"/>
              <a:gd name="connsiteY54" fmla="*/ 103248 h 241596"/>
              <a:gd name="connsiteX55" fmla="*/ 239961 w 272860"/>
              <a:gd name="connsiteY55" fmla="*/ 102011 h 241596"/>
              <a:gd name="connsiteX56" fmla="*/ 257746 w 272860"/>
              <a:gd name="connsiteY56" fmla="*/ 97064 h 241596"/>
              <a:gd name="connsiteX57" fmla="*/ 233018 w 272860"/>
              <a:gd name="connsiteY57" fmla="*/ 97064 h 241596"/>
              <a:gd name="connsiteX58" fmla="*/ 217134 w 272860"/>
              <a:gd name="connsiteY58" fmla="*/ 97064 h 241596"/>
              <a:gd name="connsiteX59" fmla="*/ 213996 w 272860"/>
              <a:gd name="connsiteY59" fmla="*/ 103248 h 241596"/>
              <a:gd name="connsiteX60" fmla="*/ 169009 w 272860"/>
              <a:gd name="connsiteY60" fmla="*/ 68043 h 241596"/>
              <a:gd name="connsiteX61" fmla="*/ 166727 w 272860"/>
              <a:gd name="connsiteY61" fmla="*/ 62144 h 241596"/>
              <a:gd name="connsiteX62" fmla="*/ 156455 w 272860"/>
              <a:gd name="connsiteY62" fmla="*/ 65664 h 241596"/>
              <a:gd name="connsiteX63" fmla="*/ 141808 w 272860"/>
              <a:gd name="connsiteY63" fmla="*/ 69565 h 241596"/>
              <a:gd name="connsiteX64" fmla="*/ 139716 w 272860"/>
              <a:gd name="connsiteY64" fmla="*/ 69565 h 241596"/>
              <a:gd name="connsiteX65" fmla="*/ 137433 w 272860"/>
              <a:gd name="connsiteY65" fmla="*/ 69565 h 241596"/>
              <a:gd name="connsiteX66" fmla="*/ 129158 w 272860"/>
              <a:gd name="connsiteY66" fmla="*/ 66996 h 241596"/>
              <a:gd name="connsiteX67" fmla="*/ 135626 w 272860"/>
              <a:gd name="connsiteY67" fmla="*/ 98586 h 241596"/>
              <a:gd name="connsiteX68" fmla="*/ 129444 w 272860"/>
              <a:gd name="connsiteY68" fmla="*/ 98586 h 241596"/>
              <a:gd name="connsiteX69" fmla="*/ 162542 w 272860"/>
              <a:gd name="connsiteY69" fmla="*/ 91450 h 241596"/>
              <a:gd name="connsiteX70" fmla="*/ 169009 w 272860"/>
              <a:gd name="connsiteY70" fmla="*/ 68043 h 241596"/>
              <a:gd name="connsiteX71" fmla="*/ 114987 w 272860"/>
              <a:gd name="connsiteY71" fmla="*/ 37690 h 241596"/>
              <a:gd name="connsiteX72" fmla="*/ 120218 w 272860"/>
              <a:gd name="connsiteY72" fmla="*/ 9145 h 241596"/>
              <a:gd name="connsiteX73" fmla="*/ 91434 w 272860"/>
              <a:gd name="connsiteY73" fmla="*/ 3549 h 241596"/>
              <a:gd name="connsiteX74" fmla="*/ 85840 w 272860"/>
              <a:gd name="connsiteY74" fmla="*/ 32344 h 241596"/>
              <a:gd name="connsiteX75" fmla="*/ 114624 w 272860"/>
              <a:gd name="connsiteY75" fmla="*/ 37941 h 241596"/>
              <a:gd name="connsiteX76" fmla="*/ 114987 w 272860"/>
              <a:gd name="connsiteY76" fmla="*/ 37690 h 241596"/>
              <a:gd name="connsiteX77" fmla="*/ 152270 w 272860"/>
              <a:gd name="connsiteY77" fmla="*/ 98110 h 241596"/>
              <a:gd name="connsiteX78" fmla="*/ 151794 w 272860"/>
              <a:gd name="connsiteY78" fmla="*/ 98110 h 241596"/>
              <a:gd name="connsiteX79" fmla="*/ 152555 w 272860"/>
              <a:gd name="connsiteY79" fmla="*/ 98110 h 241596"/>
              <a:gd name="connsiteX80" fmla="*/ 226645 w 272860"/>
              <a:gd name="connsiteY80" fmla="*/ 55388 h 241596"/>
              <a:gd name="connsiteX81" fmla="*/ 231686 w 272860"/>
              <a:gd name="connsiteY81" fmla="*/ 60431 h 241596"/>
              <a:gd name="connsiteX82" fmla="*/ 226645 w 272860"/>
              <a:gd name="connsiteY82" fmla="*/ 65474 h 241596"/>
              <a:gd name="connsiteX83" fmla="*/ 221605 w 272860"/>
              <a:gd name="connsiteY83" fmla="*/ 60431 h 241596"/>
              <a:gd name="connsiteX84" fmla="*/ 226645 w 272860"/>
              <a:gd name="connsiteY84" fmla="*/ 55388 h 241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72860" h="241596">
                <a:moveTo>
                  <a:pt x="224268" y="107150"/>
                </a:moveTo>
                <a:cubicBezTo>
                  <a:pt x="233703" y="106965"/>
                  <a:pt x="243060" y="105394"/>
                  <a:pt x="252040" y="102487"/>
                </a:cubicBezTo>
                <a:moveTo>
                  <a:pt x="270586" y="84504"/>
                </a:moveTo>
                <a:cubicBezTo>
                  <a:pt x="250518" y="68519"/>
                  <a:pt x="247665" y="60812"/>
                  <a:pt x="238915" y="54341"/>
                </a:cubicBezTo>
                <a:cubicBezTo>
                  <a:pt x="230164" y="47871"/>
                  <a:pt x="225599" y="49774"/>
                  <a:pt x="225314" y="47205"/>
                </a:cubicBezTo>
                <a:cubicBezTo>
                  <a:pt x="225314" y="47205"/>
                  <a:pt x="227121" y="34074"/>
                  <a:pt x="223031" y="31791"/>
                </a:cubicBezTo>
                <a:cubicBezTo>
                  <a:pt x="220939" y="30744"/>
                  <a:pt x="213520" y="44826"/>
                  <a:pt x="213520" y="44826"/>
                </a:cubicBezTo>
                <a:cubicBezTo>
                  <a:pt x="197267" y="41314"/>
                  <a:pt x="180568" y="48447"/>
                  <a:pt x="171862" y="62619"/>
                </a:cubicBezTo>
                <a:cubicBezTo>
                  <a:pt x="171712" y="63087"/>
                  <a:pt x="171451" y="63511"/>
                  <a:pt x="171102" y="63856"/>
                </a:cubicBezTo>
                <a:cubicBezTo>
                  <a:pt x="170407" y="62384"/>
                  <a:pt x="169834" y="60856"/>
                  <a:pt x="169390" y="59289"/>
                </a:cubicBezTo>
                <a:cubicBezTo>
                  <a:pt x="169913" y="57681"/>
                  <a:pt x="169913" y="55949"/>
                  <a:pt x="169390" y="54341"/>
                </a:cubicBezTo>
                <a:cubicBezTo>
                  <a:pt x="168449" y="50244"/>
                  <a:pt x="164366" y="47685"/>
                  <a:pt x="160271" y="48626"/>
                </a:cubicBezTo>
                <a:cubicBezTo>
                  <a:pt x="160139" y="48657"/>
                  <a:pt x="160008" y="48690"/>
                  <a:pt x="159879" y="48728"/>
                </a:cubicBezTo>
                <a:lnTo>
                  <a:pt x="139335" y="54151"/>
                </a:lnTo>
                <a:lnTo>
                  <a:pt x="115177" y="46634"/>
                </a:lnTo>
                <a:cubicBezTo>
                  <a:pt x="112113" y="45627"/>
                  <a:pt x="108852" y="45366"/>
                  <a:pt x="105666" y="45873"/>
                </a:cubicBezTo>
                <a:cubicBezTo>
                  <a:pt x="95842" y="47910"/>
                  <a:pt x="89530" y="57529"/>
                  <a:pt x="91566" y="67357"/>
                </a:cubicBezTo>
                <a:cubicBezTo>
                  <a:pt x="91574" y="67396"/>
                  <a:pt x="91582" y="67434"/>
                  <a:pt x="91590" y="67472"/>
                </a:cubicBezTo>
                <a:lnTo>
                  <a:pt x="96441" y="91926"/>
                </a:lnTo>
                <a:cubicBezTo>
                  <a:pt x="81073" y="89298"/>
                  <a:pt x="65270" y="91457"/>
                  <a:pt x="51169" y="98110"/>
                </a:cubicBezTo>
                <a:cubicBezTo>
                  <a:pt x="47539" y="99650"/>
                  <a:pt x="43534" y="100080"/>
                  <a:pt x="39660" y="99347"/>
                </a:cubicBezTo>
                <a:cubicBezTo>
                  <a:pt x="35285" y="99347"/>
                  <a:pt x="11128" y="104771"/>
                  <a:pt x="10557" y="126180"/>
                </a:cubicBezTo>
                <a:cubicBezTo>
                  <a:pt x="9986" y="147588"/>
                  <a:pt x="9035" y="154725"/>
                  <a:pt x="0" y="162146"/>
                </a:cubicBezTo>
                <a:cubicBezTo>
                  <a:pt x="8560" y="163478"/>
                  <a:pt x="35476" y="169568"/>
                  <a:pt x="36237" y="124086"/>
                </a:cubicBezTo>
                <a:cubicBezTo>
                  <a:pt x="36066" y="117551"/>
                  <a:pt x="40326" y="111725"/>
                  <a:pt x="46604" y="109909"/>
                </a:cubicBezTo>
                <a:cubicBezTo>
                  <a:pt x="34525" y="124562"/>
                  <a:pt x="42704" y="146637"/>
                  <a:pt x="41468" y="151014"/>
                </a:cubicBezTo>
                <a:cubicBezTo>
                  <a:pt x="40231" y="155390"/>
                  <a:pt x="31386" y="162907"/>
                  <a:pt x="29864" y="173469"/>
                </a:cubicBezTo>
                <a:cubicBezTo>
                  <a:pt x="30390" y="196269"/>
                  <a:pt x="32264" y="219018"/>
                  <a:pt x="35476" y="241596"/>
                </a:cubicBezTo>
                <a:lnTo>
                  <a:pt x="48601" y="241596"/>
                </a:lnTo>
                <a:cubicBezTo>
                  <a:pt x="48601" y="241596"/>
                  <a:pt x="47364" y="173469"/>
                  <a:pt x="53261" y="172898"/>
                </a:cubicBezTo>
                <a:cubicBezTo>
                  <a:pt x="59158" y="172327"/>
                  <a:pt x="72283" y="241596"/>
                  <a:pt x="72283" y="241596"/>
                </a:cubicBezTo>
                <a:lnTo>
                  <a:pt x="88547" y="241596"/>
                </a:lnTo>
                <a:cubicBezTo>
                  <a:pt x="84219" y="220695"/>
                  <a:pt x="81044" y="199572"/>
                  <a:pt x="79036" y="178322"/>
                </a:cubicBezTo>
                <a:cubicBezTo>
                  <a:pt x="80531" y="171791"/>
                  <a:pt x="85445" y="166584"/>
                  <a:pt x="91876" y="164715"/>
                </a:cubicBezTo>
                <a:cubicBezTo>
                  <a:pt x="97487" y="163383"/>
                  <a:pt x="141998" y="162337"/>
                  <a:pt x="145898" y="164715"/>
                </a:cubicBezTo>
                <a:cubicBezTo>
                  <a:pt x="151240" y="171000"/>
                  <a:pt x="153904" y="179132"/>
                  <a:pt x="153316" y="187361"/>
                </a:cubicBezTo>
                <a:cubicBezTo>
                  <a:pt x="153316" y="197922"/>
                  <a:pt x="146849" y="241121"/>
                  <a:pt x="146849" y="241121"/>
                </a:cubicBezTo>
                <a:lnTo>
                  <a:pt x="160735" y="241121"/>
                </a:lnTo>
                <a:cubicBezTo>
                  <a:pt x="160735" y="241121"/>
                  <a:pt x="167202" y="169853"/>
                  <a:pt x="175382" y="169568"/>
                </a:cubicBezTo>
                <a:cubicBezTo>
                  <a:pt x="183561" y="169282"/>
                  <a:pt x="184131" y="241121"/>
                  <a:pt x="184131" y="241121"/>
                </a:cubicBezTo>
                <a:lnTo>
                  <a:pt x="196496" y="241121"/>
                </a:lnTo>
                <a:cubicBezTo>
                  <a:pt x="194886" y="212154"/>
                  <a:pt x="194886" y="183120"/>
                  <a:pt x="196496" y="154154"/>
                </a:cubicBezTo>
                <a:cubicBezTo>
                  <a:pt x="199339" y="137246"/>
                  <a:pt x="204524" y="120817"/>
                  <a:pt x="211904" y="105342"/>
                </a:cubicBezTo>
                <a:cubicBezTo>
                  <a:pt x="215649" y="105939"/>
                  <a:pt x="219430" y="106289"/>
                  <a:pt x="223222" y="106388"/>
                </a:cubicBezTo>
                <a:lnTo>
                  <a:pt x="223697" y="106388"/>
                </a:lnTo>
                <a:cubicBezTo>
                  <a:pt x="225789" y="106388"/>
                  <a:pt x="227597" y="106388"/>
                  <a:pt x="229594" y="106388"/>
                </a:cubicBezTo>
                <a:cubicBezTo>
                  <a:pt x="236999" y="105574"/>
                  <a:pt x="244320" y="104109"/>
                  <a:pt x="251469" y="102011"/>
                </a:cubicBezTo>
                <a:lnTo>
                  <a:pt x="251469" y="102011"/>
                </a:lnTo>
                <a:cubicBezTo>
                  <a:pt x="255844" y="100679"/>
                  <a:pt x="260504" y="98871"/>
                  <a:pt x="265070" y="97159"/>
                </a:cubicBezTo>
                <a:cubicBezTo>
                  <a:pt x="266825" y="96735"/>
                  <a:pt x="268434" y="95848"/>
                  <a:pt x="269730" y="94590"/>
                </a:cubicBezTo>
                <a:cubicBezTo>
                  <a:pt x="270901" y="93358"/>
                  <a:pt x="271865" y="91944"/>
                  <a:pt x="272583" y="90403"/>
                </a:cubicBezTo>
                <a:cubicBezTo>
                  <a:pt x="272583" y="90403"/>
                  <a:pt x="274105" y="87358"/>
                  <a:pt x="270015" y="84028"/>
                </a:cubicBezTo>
                <a:close/>
                <a:moveTo>
                  <a:pt x="213996" y="102773"/>
                </a:moveTo>
                <a:cubicBezTo>
                  <a:pt x="219285" y="103563"/>
                  <a:pt x="224648" y="103722"/>
                  <a:pt x="229974" y="103248"/>
                </a:cubicBezTo>
                <a:cubicBezTo>
                  <a:pt x="230983" y="103103"/>
                  <a:pt x="232009" y="103103"/>
                  <a:pt x="233018" y="103248"/>
                </a:cubicBezTo>
                <a:lnTo>
                  <a:pt x="239961" y="102011"/>
                </a:lnTo>
                <a:cubicBezTo>
                  <a:pt x="246031" y="100923"/>
                  <a:pt x="251986" y="99267"/>
                  <a:pt x="257746" y="97064"/>
                </a:cubicBezTo>
                <a:cubicBezTo>
                  <a:pt x="249511" y="96569"/>
                  <a:pt x="241253" y="96569"/>
                  <a:pt x="233018" y="97064"/>
                </a:cubicBezTo>
                <a:cubicBezTo>
                  <a:pt x="222270" y="95256"/>
                  <a:pt x="220939" y="90879"/>
                  <a:pt x="217134" y="97064"/>
                </a:cubicBezTo>
                <a:cubicBezTo>
                  <a:pt x="215915" y="99032"/>
                  <a:pt x="214865" y="101102"/>
                  <a:pt x="213996" y="103248"/>
                </a:cubicBezTo>
                <a:close/>
                <a:moveTo>
                  <a:pt x="169009" y="68043"/>
                </a:moveTo>
                <a:cubicBezTo>
                  <a:pt x="168248" y="66235"/>
                  <a:pt x="167487" y="64142"/>
                  <a:pt x="166727" y="62144"/>
                </a:cubicBezTo>
                <a:lnTo>
                  <a:pt x="156455" y="65664"/>
                </a:lnTo>
                <a:lnTo>
                  <a:pt x="141808" y="69565"/>
                </a:lnTo>
                <a:cubicBezTo>
                  <a:pt x="141117" y="69699"/>
                  <a:pt x="140407" y="69699"/>
                  <a:pt x="139716" y="69565"/>
                </a:cubicBezTo>
                <a:cubicBezTo>
                  <a:pt x="138961" y="69705"/>
                  <a:pt x="138187" y="69705"/>
                  <a:pt x="137433" y="69565"/>
                </a:cubicBezTo>
                <a:lnTo>
                  <a:pt x="129158" y="66996"/>
                </a:lnTo>
                <a:lnTo>
                  <a:pt x="135626" y="98586"/>
                </a:lnTo>
                <a:lnTo>
                  <a:pt x="129444" y="98586"/>
                </a:lnTo>
                <a:cubicBezTo>
                  <a:pt x="148465" y="99633"/>
                  <a:pt x="161305" y="101155"/>
                  <a:pt x="162542" y="91450"/>
                </a:cubicBezTo>
                <a:cubicBezTo>
                  <a:pt x="163544" y="83373"/>
                  <a:pt x="165723" y="75487"/>
                  <a:pt x="169009" y="68043"/>
                </a:cubicBezTo>
                <a:close/>
                <a:moveTo>
                  <a:pt x="114987" y="37690"/>
                </a:moveTo>
                <a:cubicBezTo>
                  <a:pt x="124066" y="31097"/>
                  <a:pt x="126369" y="18532"/>
                  <a:pt x="120218" y="9145"/>
                </a:cubicBezTo>
                <a:cubicBezTo>
                  <a:pt x="113815" y="-352"/>
                  <a:pt x="100928" y="-2858"/>
                  <a:pt x="91434" y="3549"/>
                </a:cubicBezTo>
                <a:cubicBezTo>
                  <a:pt x="81941" y="9955"/>
                  <a:pt x="79437" y="22847"/>
                  <a:pt x="85840" y="32344"/>
                </a:cubicBezTo>
                <a:cubicBezTo>
                  <a:pt x="92244" y="41841"/>
                  <a:pt x="105131" y="44347"/>
                  <a:pt x="114624" y="37941"/>
                </a:cubicBezTo>
                <a:cubicBezTo>
                  <a:pt x="114746" y="37859"/>
                  <a:pt x="114867" y="37775"/>
                  <a:pt x="114987" y="37690"/>
                </a:cubicBezTo>
                <a:close/>
                <a:moveTo>
                  <a:pt x="152270" y="98110"/>
                </a:moveTo>
                <a:lnTo>
                  <a:pt x="151794" y="98110"/>
                </a:lnTo>
                <a:lnTo>
                  <a:pt x="152555" y="98110"/>
                </a:lnTo>
                <a:close/>
                <a:moveTo>
                  <a:pt x="226645" y="55388"/>
                </a:moveTo>
                <a:cubicBezTo>
                  <a:pt x="229429" y="55388"/>
                  <a:pt x="231686" y="57646"/>
                  <a:pt x="231686" y="60431"/>
                </a:cubicBezTo>
                <a:cubicBezTo>
                  <a:pt x="231686" y="63216"/>
                  <a:pt x="229429" y="65474"/>
                  <a:pt x="226645" y="65474"/>
                </a:cubicBezTo>
                <a:cubicBezTo>
                  <a:pt x="223861" y="65474"/>
                  <a:pt x="221605" y="63216"/>
                  <a:pt x="221605" y="60431"/>
                </a:cubicBezTo>
                <a:cubicBezTo>
                  <a:pt x="221605" y="57646"/>
                  <a:pt x="223861" y="55388"/>
                  <a:pt x="226645" y="55388"/>
                </a:cubicBezTo>
                <a:close/>
              </a:path>
            </a:pathLst>
          </a:custGeom>
          <a:solidFill>
            <a:schemeClr val="tx2"/>
          </a:solidFill>
          <a:ln w="9511" cap="flat">
            <a:noFill/>
            <a:prstDash val="solid"/>
            <a:miter/>
          </a:ln>
        </p:spPr>
        <p:txBody>
          <a:bodyPr rtlCol="0" anchor="ctr"/>
          <a:lstStyle/>
          <a:p>
            <a:endParaRPr lang="en-EG"/>
          </a:p>
        </p:txBody>
      </p:sp>
      <p:sp>
        <p:nvSpPr>
          <p:cNvPr id="12" name="Freeform 11">
            <a:extLst>
              <a:ext uri="{FF2B5EF4-FFF2-40B4-BE49-F238E27FC236}">
                <a16:creationId xmlns:a16="http://schemas.microsoft.com/office/drawing/2014/main" id="{286ECF7A-5F69-ED4F-A1F8-61FDF775F0A3}"/>
              </a:ext>
            </a:extLst>
          </p:cNvPr>
          <p:cNvSpPr>
            <a:spLocks noChangeAspect="1"/>
          </p:cNvSpPr>
          <p:nvPr/>
        </p:nvSpPr>
        <p:spPr>
          <a:xfrm>
            <a:off x="8401911" y="2424927"/>
            <a:ext cx="84069" cy="250262"/>
          </a:xfrm>
          <a:custGeom>
            <a:avLst/>
            <a:gdLst>
              <a:gd name="connsiteX0" fmla="*/ 57265 w 63162"/>
              <a:gd name="connsiteY0" fmla="*/ 64797 h 188025"/>
              <a:gd name="connsiteX1" fmla="*/ 54771 w 63162"/>
              <a:gd name="connsiteY1" fmla="*/ 55018 h 188025"/>
              <a:gd name="connsiteX2" fmla="*/ 57265 w 63162"/>
              <a:gd name="connsiteY2" fmla="*/ 52523 h 188025"/>
              <a:gd name="connsiteX3" fmla="*/ 62211 w 63162"/>
              <a:gd name="connsiteY3" fmla="*/ 44530 h 188025"/>
              <a:gd name="connsiteX4" fmla="*/ 59643 w 63162"/>
              <a:gd name="connsiteY4" fmla="*/ 40153 h 188025"/>
              <a:gd name="connsiteX5" fmla="*/ 59643 w 63162"/>
              <a:gd name="connsiteY5" fmla="*/ 37870 h 188025"/>
              <a:gd name="connsiteX6" fmla="*/ 62211 w 63162"/>
              <a:gd name="connsiteY6" fmla="*/ 34730 h 188025"/>
              <a:gd name="connsiteX7" fmla="*/ 62211 w 63162"/>
              <a:gd name="connsiteY7" fmla="*/ 28545 h 188025"/>
              <a:gd name="connsiteX8" fmla="*/ 55553 w 63162"/>
              <a:gd name="connsiteY8" fmla="*/ 19030 h 188025"/>
              <a:gd name="connsiteX9" fmla="*/ 45471 w 63162"/>
              <a:gd name="connsiteY9" fmla="*/ 15985 h 188025"/>
              <a:gd name="connsiteX10" fmla="*/ 41667 w 63162"/>
              <a:gd name="connsiteY10" fmla="*/ 11323 h 188025"/>
              <a:gd name="connsiteX11" fmla="*/ 41667 w 63162"/>
              <a:gd name="connsiteY11" fmla="*/ 6185 h 188025"/>
              <a:gd name="connsiteX12" fmla="*/ 35485 w 63162"/>
              <a:gd name="connsiteY12" fmla="*/ 0 h 188025"/>
              <a:gd name="connsiteX13" fmla="*/ 25974 w 63162"/>
              <a:gd name="connsiteY13" fmla="*/ 0 h 188025"/>
              <a:gd name="connsiteX14" fmla="*/ 20077 w 63162"/>
              <a:gd name="connsiteY14" fmla="*/ 6185 h 188025"/>
              <a:gd name="connsiteX15" fmla="*/ 20077 w 63162"/>
              <a:gd name="connsiteY15" fmla="*/ 11323 h 188025"/>
              <a:gd name="connsiteX16" fmla="*/ 15988 w 63162"/>
              <a:gd name="connsiteY16" fmla="*/ 15985 h 188025"/>
              <a:gd name="connsiteX17" fmla="*/ 6477 w 63162"/>
              <a:gd name="connsiteY17" fmla="*/ 19030 h 188025"/>
              <a:gd name="connsiteX18" fmla="*/ 1816 w 63162"/>
              <a:gd name="connsiteY18" fmla="*/ 22931 h 188025"/>
              <a:gd name="connsiteX19" fmla="*/ 9 w 63162"/>
              <a:gd name="connsiteY19" fmla="*/ 28545 h 188025"/>
              <a:gd name="connsiteX20" fmla="*/ 9 w 63162"/>
              <a:gd name="connsiteY20" fmla="*/ 34730 h 188025"/>
              <a:gd name="connsiteX21" fmla="*/ 2577 w 63162"/>
              <a:gd name="connsiteY21" fmla="*/ 37870 h 188025"/>
              <a:gd name="connsiteX22" fmla="*/ 2577 w 63162"/>
              <a:gd name="connsiteY22" fmla="*/ 40153 h 188025"/>
              <a:gd name="connsiteX23" fmla="*/ 9 w 63162"/>
              <a:gd name="connsiteY23" fmla="*/ 44530 h 188025"/>
              <a:gd name="connsiteX24" fmla="*/ 4670 w 63162"/>
              <a:gd name="connsiteY24" fmla="*/ 52523 h 188025"/>
              <a:gd name="connsiteX25" fmla="*/ 7164 w 63162"/>
              <a:gd name="connsiteY25" fmla="*/ 62302 h 188025"/>
              <a:gd name="connsiteX26" fmla="*/ 4670 w 63162"/>
              <a:gd name="connsiteY26" fmla="*/ 64797 h 188025"/>
              <a:gd name="connsiteX27" fmla="*/ 9 w 63162"/>
              <a:gd name="connsiteY27" fmla="*/ 73075 h 188025"/>
              <a:gd name="connsiteX28" fmla="*/ 9 w 63162"/>
              <a:gd name="connsiteY28" fmla="*/ 168986 h 188025"/>
              <a:gd name="connsiteX29" fmla="*/ 17872 w 63162"/>
              <a:gd name="connsiteY29" fmla="*/ 188016 h 188025"/>
              <a:gd name="connsiteX30" fmla="*/ 19031 w 63162"/>
              <a:gd name="connsiteY30" fmla="*/ 188016 h 188025"/>
              <a:gd name="connsiteX31" fmla="*/ 44140 w 63162"/>
              <a:gd name="connsiteY31" fmla="*/ 188016 h 188025"/>
              <a:gd name="connsiteX32" fmla="*/ 63162 w 63162"/>
              <a:gd name="connsiteY32" fmla="*/ 168986 h 188025"/>
              <a:gd name="connsiteX33" fmla="*/ 63162 w 63162"/>
              <a:gd name="connsiteY33" fmla="*/ 72694 h 188025"/>
              <a:gd name="connsiteX34" fmla="*/ 58216 w 63162"/>
              <a:gd name="connsiteY34" fmla="*/ 64416 h 188025"/>
              <a:gd name="connsiteX35" fmla="*/ 11042 w 63162"/>
              <a:gd name="connsiteY35" fmla="*/ 23692 h 188025"/>
              <a:gd name="connsiteX36" fmla="*/ 12849 w 63162"/>
              <a:gd name="connsiteY36" fmla="*/ 25500 h 188025"/>
              <a:gd name="connsiteX37" fmla="*/ 11042 w 63162"/>
              <a:gd name="connsiteY37" fmla="*/ 27308 h 188025"/>
              <a:gd name="connsiteX38" fmla="*/ 8474 w 63162"/>
              <a:gd name="connsiteY38" fmla="*/ 29683 h 188025"/>
              <a:gd name="connsiteX39" fmla="*/ 8474 w 63162"/>
              <a:gd name="connsiteY39" fmla="*/ 29877 h 188025"/>
              <a:gd name="connsiteX40" fmla="*/ 8474 w 63162"/>
              <a:gd name="connsiteY40" fmla="*/ 32161 h 188025"/>
              <a:gd name="connsiteX41" fmla="*/ 6667 w 63162"/>
              <a:gd name="connsiteY41" fmla="*/ 33683 h 188025"/>
              <a:gd name="connsiteX42" fmla="*/ 5146 w 63162"/>
              <a:gd name="connsiteY42" fmla="*/ 32358 h 188025"/>
              <a:gd name="connsiteX43" fmla="*/ 5146 w 63162"/>
              <a:gd name="connsiteY43" fmla="*/ 32161 h 188025"/>
              <a:gd name="connsiteX44" fmla="*/ 5145 w 63162"/>
              <a:gd name="connsiteY44" fmla="*/ 29877 h 188025"/>
              <a:gd name="connsiteX45" fmla="*/ 11042 w 63162"/>
              <a:gd name="connsiteY45" fmla="*/ 23692 h 188025"/>
              <a:gd name="connsiteX46" fmla="*/ 11803 w 63162"/>
              <a:gd name="connsiteY46" fmla="*/ 107234 h 188025"/>
              <a:gd name="connsiteX47" fmla="*/ 13610 w 63162"/>
              <a:gd name="connsiteY47" fmla="*/ 108281 h 188025"/>
              <a:gd name="connsiteX48" fmla="*/ 11803 w 63162"/>
              <a:gd name="connsiteY48" fmla="*/ 109327 h 188025"/>
              <a:gd name="connsiteX49" fmla="*/ 9235 w 63162"/>
              <a:gd name="connsiteY49" fmla="*/ 111135 h 188025"/>
              <a:gd name="connsiteX50" fmla="*/ 9235 w 63162"/>
              <a:gd name="connsiteY50" fmla="*/ 170794 h 188025"/>
              <a:gd name="connsiteX51" fmla="*/ 7428 w 63162"/>
              <a:gd name="connsiteY51" fmla="*/ 171841 h 188025"/>
              <a:gd name="connsiteX52" fmla="*/ 5906 w 63162"/>
              <a:gd name="connsiteY52" fmla="*/ 170794 h 188025"/>
              <a:gd name="connsiteX53" fmla="*/ 5906 w 63162"/>
              <a:gd name="connsiteY53" fmla="*/ 111135 h 188025"/>
              <a:gd name="connsiteX54" fmla="*/ 11803 w 63162"/>
              <a:gd name="connsiteY54" fmla="*/ 107234 h 188025"/>
              <a:gd name="connsiteX55" fmla="*/ 56029 w 63162"/>
              <a:gd name="connsiteY55" fmla="*/ 37870 h 188025"/>
              <a:gd name="connsiteX56" fmla="*/ 56029 w 63162"/>
              <a:gd name="connsiteY56" fmla="*/ 39582 h 188025"/>
              <a:gd name="connsiteX57" fmla="*/ 5621 w 63162"/>
              <a:gd name="connsiteY57" fmla="*/ 39582 h 188025"/>
              <a:gd name="connsiteX58" fmla="*/ 5621 w 63162"/>
              <a:gd name="connsiteY58" fmla="*/ 37870 h 188025"/>
              <a:gd name="connsiteX59" fmla="*/ 26164 w 63162"/>
              <a:gd name="connsiteY59" fmla="*/ 3330 h 188025"/>
              <a:gd name="connsiteX60" fmla="*/ 35675 w 63162"/>
              <a:gd name="connsiteY60" fmla="*/ 3330 h 188025"/>
              <a:gd name="connsiteX61" fmla="*/ 38433 w 63162"/>
              <a:gd name="connsiteY61" fmla="*/ 6185 h 188025"/>
              <a:gd name="connsiteX62" fmla="*/ 23787 w 63162"/>
              <a:gd name="connsiteY62" fmla="*/ 6185 h 188025"/>
              <a:gd name="connsiteX63" fmla="*/ 26355 w 63162"/>
              <a:gd name="connsiteY63" fmla="*/ 3330 h 188025"/>
              <a:gd name="connsiteX64" fmla="*/ 3053 w 63162"/>
              <a:gd name="connsiteY64" fmla="*/ 28545 h 188025"/>
              <a:gd name="connsiteX65" fmla="*/ 4385 w 63162"/>
              <a:gd name="connsiteY65" fmla="*/ 24739 h 188025"/>
              <a:gd name="connsiteX66" fmla="*/ 7428 w 63162"/>
              <a:gd name="connsiteY66" fmla="*/ 22170 h 188025"/>
              <a:gd name="connsiteX67" fmla="*/ 16939 w 63162"/>
              <a:gd name="connsiteY67" fmla="*/ 19315 h 188025"/>
              <a:gd name="connsiteX68" fmla="*/ 23597 w 63162"/>
              <a:gd name="connsiteY68" fmla="*/ 11323 h 188025"/>
              <a:gd name="connsiteX69" fmla="*/ 23596 w 63162"/>
              <a:gd name="connsiteY69" fmla="*/ 9515 h 188025"/>
              <a:gd name="connsiteX70" fmla="*/ 38243 w 63162"/>
              <a:gd name="connsiteY70" fmla="*/ 9515 h 188025"/>
              <a:gd name="connsiteX71" fmla="*/ 38243 w 63162"/>
              <a:gd name="connsiteY71" fmla="*/ 11323 h 188025"/>
              <a:gd name="connsiteX72" fmla="*/ 44711 w 63162"/>
              <a:gd name="connsiteY72" fmla="*/ 19315 h 188025"/>
              <a:gd name="connsiteX73" fmla="*/ 54222 w 63162"/>
              <a:gd name="connsiteY73" fmla="*/ 22170 h 188025"/>
              <a:gd name="connsiteX74" fmla="*/ 58597 w 63162"/>
              <a:gd name="connsiteY74" fmla="*/ 28545 h 188025"/>
              <a:gd name="connsiteX75" fmla="*/ 58596 w 63162"/>
              <a:gd name="connsiteY75" fmla="*/ 34444 h 188025"/>
              <a:gd name="connsiteX76" fmla="*/ 2767 w 63162"/>
              <a:gd name="connsiteY76" fmla="*/ 34444 h 188025"/>
              <a:gd name="connsiteX77" fmla="*/ 58882 w 63162"/>
              <a:gd name="connsiteY77" fmla="*/ 168986 h 188025"/>
              <a:gd name="connsiteX78" fmla="*/ 43379 w 63162"/>
              <a:gd name="connsiteY78" fmla="*/ 184400 h 188025"/>
              <a:gd name="connsiteX79" fmla="*/ 18461 w 63162"/>
              <a:gd name="connsiteY79" fmla="*/ 184400 h 188025"/>
              <a:gd name="connsiteX80" fmla="*/ 3243 w 63162"/>
              <a:gd name="connsiteY80" fmla="*/ 168986 h 188025"/>
              <a:gd name="connsiteX81" fmla="*/ 3243 w 63162"/>
              <a:gd name="connsiteY81" fmla="*/ 72694 h 188025"/>
              <a:gd name="connsiteX82" fmla="*/ 6382 w 63162"/>
              <a:gd name="connsiteY82" fmla="*/ 67271 h 188025"/>
              <a:gd name="connsiteX83" fmla="*/ 10015 w 63162"/>
              <a:gd name="connsiteY83" fmla="*/ 52922 h 188025"/>
              <a:gd name="connsiteX84" fmla="*/ 6382 w 63162"/>
              <a:gd name="connsiteY84" fmla="*/ 49288 h 188025"/>
              <a:gd name="connsiteX85" fmla="*/ 3243 w 63162"/>
              <a:gd name="connsiteY85" fmla="*/ 44150 h 188025"/>
              <a:gd name="connsiteX86" fmla="*/ 4353 w 63162"/>
              <a:gd name="connsiteY86" fmla="*/ 42627 h 188025"/>
              <a:gd name="connsiteX87" fmla="*/ 4765 w 63162"/>
              <a:gd name="connsiteY87" fmla="*/ 42627 h 188025"/>
              <a:gd name="connsiteX88" fmla="*/ 57455 w 63162"/>
              <a:gd name="connsiteY88" fmla="*/ 42627 h 188025"/>
              <a:gd name="connsiteX89" fmla="*/ 59063 w 63162"/>
              <a:gd name="connsiteY89" fmla="*/ 43847 h 188025"/>
              <a:gd name="connsiteX90" fmla="*/ 59072 w 63162"/>
              <a:gd name="connsiteY90" fmla="*/ 44150 h 188025"/>
              <a:gd name="connsiteX91" fmla="*/ 55933 w 63162"/>
              <a:gd name="connsiteY91" fmla="*/ 49288 h 188025"/>
              <a:gd name="connsiteX92" fmla="*/ 51719 w 63162"/>
              <a:gd name="connsiteY92" fmla="*/ 63054 h 188025"/>
              <a:gd name="connsiteX93" fmla="*/ 55933 w 63162"/>
              <a:gd name="connsiteY93" fmla="*/ 67271 h 188025"/>
              <a:gd name="connsiteX94" fmla="*/ 59072 w 63162"/>
              <a:gd name="connsiteY94" fmla="*/ 72694 h 188025"/>
              <a:gd name="connsiteX95" fmla="*/ 59072 w 63162"/>
              <a:gd name="connsiteY95" fmla="*/ 168606 h 18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63162" h="188025">
                <a:moveTo>
                  <a:pt x="57265" y="64797"/>
                </a:moveTo>
                <a:cubicBezTo>
                  <a:pt x="53877" y="62786"/>
                  <a:pt x="52761" y="58408"/>
                  <a:pt x="54771" y="55018"/>
                </a:cubicBezTo>
                <a:cubicBezTo>
                  <a:pt x="55380" y="53991"/>
                  <a:pt x="56238" y="53132"/>
                  <a:pt x="57265" y="52523"/>
                </a:cubicBezTo>
                <a:cubicBezTo>
                  <a:pt x="60293" y="51010"/>
                  <a:pt x="62208" y="47916"/>
                  <a:pt x="62211" y="44530"/>
                </a:cubicBezTo>
                <a:cubicBezTo>
                  <a:pt x="62294" y="42692"/>
                  <a:pt x="61288" y="40977"/>
                  <a:pt x="59643" y="40153"/>
                </a:cubicBezTo>
                <a:lnTo>
                  <a:pt x="59643" y="37870"/>
                </a:lnTo>
                <a:cubicBezTo>
                  <a:pt x="61076" y="37471"/>
                  <a:pt x="62104" y="36214"/>
                  <a:pt x="62211" y="34730"/>
                </a:cubicBezTo>
                <a:lnTo>
                  <a:pt x="62211" y="28545"/>
                </a:lnTo>
                <a:cubicBezTo>
                  <a:pt x="62195" y="24294"/>
                  <a:pt x="59540" y="20500"/>
                  <a:pt x="55553" y="19030"/>
                </a:cubicBezTo>
                <a:cubicBezTo>
                  <a:pt x="52271" y="17772"/>
                  <a:pt x="48901" y="16754"/>
                  <a:pt x="45471" y="15985"/>
                </a:cubicBezTo>
                <a:cubicBezTo>
                  <a:pt x="43214" y="15605"/>
                  <a:pt x="41588" y="13611"/>
                  <a:pt x="41667" y="11323"/>
                </a:cubicBezTo>
                <a:lnTo>
                  <a:pt x="41667" y="6185"/>
                </a:lnTo>
                <a:cubicBezTo>
                  <a:pt x="41616" y="2790"/>
                  <a:pt x="38878" y="51"/>
                  <a:pt x="35485" y="0"/>
                </a:cubicBezTo>
                <a:lnTo>
                  <a:pt x="25974" y="0"/>
                </a:lnTo>
                <a:cubicBezTo>
                  <a:pt x="22649" y="104"/>
                  <a:pt x="20024" y="2858"/>
                  <a:pt x="20077" y="6185"/>
                </a:cubicBezTo>
                <a:lnTo>
                  <a:pt x="20077" y="11323"/>
                </a:lnTo>
                <a:cubicBezTo>
                  <a:pt x="20053" y="13675"/>
                  <a:pt x="18315" y="15656"/>
                  <a:pt x="15988" y="15985"/>
                </a:cubicBezTo>
                <a:cubicBezTo>
                  <a:pt x="12757" y="16801"/>
                  <a:pt x="9581" y="17818"/>
                  <a:pt x="6477" y="19030"/>
                </a:cubicBezTo>
                <a:cubicBezTo>
                  <a:pt x="4538" y="19786"/>
                  <a:pt x="2901" y="21156"/>
                  <a:pt x="1816" y="22931"/>
                </a:cubicBezTo>
                <a:cubicBezTo>
                  <a:pt x="561" y="24525"/>
                  <a:pt x="-80" y="26518"/>
                  <a:pt x="9" y="28545"/>
                </a:cubicBezTo>
                <a:lnTo>
                  <a:pt x="9" y="34730"/>
                </a:lnTo>
                <a:cubicBezTo>
                  <a:pt x="-16" y="36263"/>
                  <a:pt x="1069" y="37591"/>
                  <a:pt x="2577" y="37870"/>
                </a:cubicBezTo>
                <a:lnTo>
                  <a:pt x="2577" y="40153"/>
                </a:lnTo>
                <a:cubicBezTo>
                  <a:pt x="933" y="40977"/>
                  <a:pt x="-73" y="42692"/>
                  <a:pt x="9" y="44530"/>
                </a:cubicBezTo>
                <a:cubicBezTo>
                  <a:pt x="76" y="47822"/>
                  <a:pt x="1838" y="50845"/>
                  <a:pt x="4670" y="52523"/>
                </a:cubicBezTo>
                <a:cubicBezTo>
                  <a:pt x="8057" y="54534"/>
                  <a:pt x="9174" y="58912"/>
                  <a:pt x="7164" y="62302"/>
                </a:cubicBezTo>
                <a:cubicBezTo>
                  <a:pt x="6554" y="63329"/>
                  <a:pt x="5696" y="64187"/>
                  <a:pt x="4670" y="64797"/>
                </a:cubicBezTo>
                <a:cubicBezTo>
                  <a:pt x="1752" y="66528"/>
                  <a:pt x="-24" y="69682"/>
                  <a:pt x="9" y="73075"/>
                </a:cubicBezTo>
                <a:lnTo>
                  <a:pt x="9" y="168986"/>
                </a:lnTo>
                <a:cubicBezTo>
                  <a:pt x="-311" y="179176"/>
                  <a:pt x="7686" y="187696"/>
                  <a:pt x="17872" y="188016"/>
                </a:cubicBezTo>
                <a:cubicBezTo>
                  <a:pt x="18259" y="188028"/>
                  <a:pt x="18645" y="188028"/>
                  <a:pt x="19031" y="188016"/>
                </a:cubicBezTo>
                <a:lnTo>
                  <a:pt x="44140" y="188016"/>
                </a:lnTo>
                <a:cubicBezTo>
                  <a:pt x="54645" y="188016"/>
                  <a:pt x="63162" y="179496"/>
                  <a:pt x="63162" y="168986"/>
                </a:cubicBezTo>
                <a:lnTo>
                  <a:pt x="63162" y="72694"/>
                </a:lnTo>
                <a:cubicBezTo>
                  <a:pt x="63137" y="69242"/>
                  <a:pt x="61244" y="66074"/>
                  <a:pt x="58216" y="64416"/>
                </a:cubicBezTo>
                <a:close/>
                <a:moveTo>
                  <a:pt x="11042" y="23692"/>
                </a:moveTo>
                <a:cubicBezTo>
                  <a:pt x="12040" y="23692"/>
                  <a:pt x="12849" y="24502"/>
                  <a:pt x="12849" y="25500"/>
                </a:cubicBezTo>
                <a:cubicBezTo>
                  <a:pt x="12849" y="26499"/>
                  <a:pt x="12040" y="27308"/>
                  <a:pt x="11042" y="27308"/>
                </a:cubicBezTo>
                <a:cubicBezTo>
                  <a:pt x="9677" y="27254"/>
                  <a:pt x="8528" y="28318"/>
                  <a:pt x="8474" y="29683"/>
                </a:cubicBezTo>
                <a:cubicBezTo>
                  <a:pt x="8471" y="29748"/>
                  <a:pt x="8471" y="29812"/>
                  <a:pt x="8474" y="29877"/>
                </a:cubicBezTo>
                <a:lnTo>
                  <a:pt x="8474" y="32161"/>
                </a:lnTo>
                <a:cubicBezTo>
                  <a:pt x="8374" y="33069"/>
                  <a:pt x="7579" y="33739"/>
                  <a:pt x="6667" y="33683"/>
                </a:cubicBezTo>
                <a:cubicBezTo>
                  <a:pt x="5881" y="33738"/>
                  <a:pt x="5200" y="33144"/>
                  <a:pt x="5146" y="32358"/>
                </a:cubicBezTo>
                <a:cubicBezTo>
                  <a:pt x="5141" y="32292"/>
                  <a:pt x="5141" y="32226"/>
                  <a:pt x="5146" y="32161"/>
                </a:cubicBezTo>
                <a:lnTo>
                  <a:pt x="5145" y="29877"/>
                </a:lnTo>
                <a:cubicBezTo>
                  <a:pt x="5092" y="26550"/>
                  <a:pt x="7717" y="23796"/>
                  <a:pt x="11042" y="23692"/>
                </a:cubicBezTo>
                <a:close/>
                <a:moveTo>
                  <a:pt x="11803" y="107234"/>
                </a:moveTo>
                <a:cubicBezTo>
                  <a:pt x="12849" y="107234"/>
                  <a:pt x="13610" y="107805"/>
                  <a:pt x="13610" y="108281"/>
                </a:cubicBezTo>
                <a:cubicBezTo>
                  <a:pt x="13610" y="108756"/>
                  <a:pt x="12849" y="109327"/>
                  <a:pt x="11803" y="109327"/>
                </a:cubicBezTo>
                <a:cubicBezTo>
                  <a:pt x="10757" y="109327"/>
                  <a:pt x="9235" y="110088"/>
                  <a:pt x="9235" y="111135"/>
                </a:cubicBezTo>
                <a:lnTo>
                  <a:pt x="9235" y="170794"/>
                </a:lnTo>
                <a:cubicBezTo>
                  <a:pt x="9235" y="170794"/>
                  <a:pt x="8474" y="171841"/>
                  <a:pt x="7428" y="171841"/>
                </a:cubicBezTo>
                <a:cubicBezTo>
                  <a:pt x="6381" y="171841"/>
                  <a:pt x="5906" y="171270"/>
                  <a:pt x="5906" y="170794"/>
                </a:cubicBezTo>
                <a:lnTo>
                  <a:pt x="5906" y="111135"/>
                </a:lnTo>
                <a:cubicBezTo>
                  <a:pt x="5906" y="109042"/>
                  <a:pt x="8474" y="107234"/>
                  <a:pt x="11803" y="107234"/>
                </a:cubicBezTo>
                <a:close/>
                <a:moveTo>
                  <a:pt x="56029" y="37870"/>
                </a:moveTo>
                <a:lnTo>
                  <a:pt x="56029" y="39582"/>
                </a:lnTo>
                <a:lnTo>
                  <a:pt x="5621" y="39582"/>
                </a:lnTo>
                <a:lnTo>
                  <a:pt x="5621" y="37870"/>
                </a:lnTo>
                <a:close/>
                <a:moveTo>
                  <a:pt x="26164" y="3330"/>
                </a:moveTo>
                <a:lnTo>
                  <a:pt x="35675" y="3330"/>
                </a:lnTo>
                <a:cubicBezTo>
                  <a:pt x="37214" y="3382"/>
                  <a:pt x="38434" y="4645"/>
                  <a:pt x="38433" y="6185"/>
                </a:cubicBezTo>
                <a:lnTo>
                  <a:pt x="23787" y="6185"/>
                </a:lnTo>
                <a:cubicBezTo>
                  <a:pt x="23779" y="4713"/>
                  <a:pt x="24891" y="3477"/>
                  <a:pt x="26355" y="3330"/>
                </a:cubicBezTo>
                <a:close/>
                <a:moveTo>
                  <a:pt x="3053" y="28545"/>
                </a:moveTo>
                <a:cubicBezTo>
                  <a:pt x="3010" y="27155"/>
                  <a:pt x="3485" y="25799"/>
                  <a:pt x="4385" y="24739"/>
                </a:cubicBezTo>
                <a:cubicBezTo>
                  <a:pt x="5139" y="23615"/>
                  <a:pt x="6193" y="22724"/>
                  <a:pt x="7428" y="22170"/>
                </a:cubicBezTo>
                <a:cubicBezTo>
                  <a:pt x="10566" y="21123"/>
                  <a:pt x="13610" y="20077"/>
                  <a:pt x="16939" y="19315"/>
                </a:cubicBezTo>
                <a:cubicBezTo>
                  <a:pt x="20784" y="18587"/>
                  <a:pt x="23574" y="15237"/>
                  <a:pt x="23597" y="11323"/>
                </a:cubicBezTo>
                <a:lnTo>
                  <a:pt x="23596" y="9515"/>
                </a:lnTo>
                <a:lnTo>
                  <a:pt x="38243" y="9515"/>
                </a:lnTo>
                <a:lnTo>
                  <a:pt x="38243" y="11323"/>
                </a:lnTo>
                <a:cubicBezTo>
                  <a:pt x="38173" y="15205"/>
                  <a:pt x="40901" y="18577"/>
                  <a:pt x="44711" y="19315"/>
                </a:cubicBezTo>
                <a:cubicBezTo>
                  <a:pt x="48039" y="20077"/>
                  <a:pt x="51369" y="21123"/>
                  <a:pt x="54222" y="22170"/>
                </a:cubicBezTo>
                <a:cubicBezTo>
                  <a:pt x="56821" y="23232"/>
                  <a:pt x="58539" y="25737"/>
                  <a:pt x="58597" y="28545"/>
                </a:cubicBezTo>
                <a:lnTo>
                  <a:pt x="58596" y="34444"/>
                </a:lnTo>
                <a:lnTo>
                  <a:pt x="2767" y="34444"/>
                </a:lnTo>
                <a:close/>
                <a:moveTo>
                  <a:pt x="58882" y="168986"/>
                </a:moveTo>
                <a:cubicBezTo>
                  <a:pt x="58830" y="177515"/>
                  <a:pt x="51904" y="184401"/>
                  <a:pt x="43379" y="184400"/>
                </a:cubicBezTo>
                <a:lnTo>
                  <a:pt x="18461" y="184400"/>
                </a:lnTo>
                <a:cubicBezTo>
                  <a:pt x="10025" y="184296"/>
                  <a:pt x="3242" y="177425"/>
                  <a:pt x="3243" y="168986"/>
                </a:cubicBezTo>
                <a:lnTo>
                  <a:pt x="3243" y="72694"/>
                </a:lnTo>
                <a:cubicBezTo>
                  <a:pt x="3140" y="70428"/>
                  <a:pt x="4366" y="68310"/>
                  <a:pt x="6382" y="67271"/>
                </a:cubicBezTo>
                <a:cubicBezTo>
                  <a:pt x="11346" y="64312"/>
                  <a:pt x="12972" y="57888"/>
                  <a:pt x="10015" y="52922"/>
                </a:cubicBezTo>
                <a:cubicBezTo>
                  <a:pt x="9125" y="51427"/>
                  <a:pt x="7876" y="50178"/>
                  <a:pt x="6382" y="49288"/>
                </a:cubicBezTo>
                <a:cubicBezTo>
                  <a:pt x="4445" y="48311"/>
                  <a:pt x="3228" y="46320"/>
                  <a:pt x="3243" y="44150"/>
                </a:cubicBezTo>
                <a:cubicBezTo>
                  <a:pt x="3129" y="43423"/>
                  <a:pt x="3626" y="42741"/>
                  <a:pt x="4353" y="42627"/>
                </a:cubicBezTo>
                <a:cubicBezTo>
                  <a:pt x="4489" y="42606"/>
                  <a:pt x="4628" y="42606"/>
                  <a:pt x="4765" y="42627"/>
                </a:cubicBezTo>
                <a:lnTo>
                  <a:pt x="57455" y="42627"/>
                </a:lnTo>
                <a:cubicBezTo>
                  <a:pt x="58236" y="42520"/>
                  <a:pt x="58956" y="43066"/>
                  <a:pt x="59063" y="43847"/>
                </a:cubicBezTo>
                <a:cubicBezTo>
                  <a:pt x="59076" y="43947"/>
                  <a:pt x="59079" y="44048"/>
                  <a:pt x="59072" y="44150"/>
                </a:cubicBezTo>
                <a:cubicBezTo>
                  <a:pt x="58968" y="46285"/>
                  <a:pt x="57785" y="48221"/>
                  <a:pt x="55933" y="49288"/>
                </a:cubicBezTo>
                <a:cubicBezTo>
                  <a:pt x="50969" y="51925"/>
                  <a:pt x="49083" y="58089"/>
                  <a:pt x="51719" y="63054"/>
                </a:cubicBezTo>
                <a:cubicBezTo>
                  <a:pt x="52671" y="64849"/>
                  <a:pt x="54139" y="66318"/>
                  <a:pt x="55933" y="67271"/>
                </a:cubicBezTo>
                <a:cubicBezTo>
                  <a:pt x="57857" y="68404"/>
                  <a:pt x="59047" y="70461"/>
                  <a:pt x="59072" y="72694"/>
                </a:cubicBezTo>
                <a:lnTo>
                  <a:pt x="59072" y="168606"/>
                </a:lnTo>
                <a:close/>
              </a:path>
            </a:pathLst>
          </a:custGeom>
          <a:solidFill>
            <a:schemeClr val="tx2"/>
          </a:solidFill>
          <a:ln w="9511" cap="flat">
            <a:noFill/>
            <a:prstDash val="solid"/>
            <a:miter/>
          </a:ln>
        </p:spPr>
        <p:txBody>
          <a:bodyPr rtlCol="0" anchor="ctr"/>
          <a:lstStyle/>
          <a:p>
            <a:endParaRPr lang="en-EG"/>
          </a:p>
        </p:txBody>
      </p:sp>
      <p:sp>
        <p:nvSpPr>
          <p:cNvPr id="45" name="Freeform 44">
            <a:extLst>
              <a:ext uri="{FF2B5EF4-FFF2-40B4-BE49-F238E27FC236}">
                <a16:creationId xmlns:a16="http://schemas.microsoft.com/office/drawing/2014/main" id="{D20B2A34-2FD3-534F-9D86-CF2430AA324E}"/>
              </a:ext>
            </a:extLst>
          </p:cNvPr>
          <p:cNvSpPr>
            <a:spLocks noChangeAspect="1"/>
          </p:cNvSpPr>
          <p:nvPr/>
        </p:nvSpPr>
        <p:spPr>
          <a:xfrm>
            <a:off x="8295331" y="3591127"/>
            <a:ext cx="295715" cy="187939"/>
          </a:xfrm>
          <a:custGeom>
            <a:avLst/>
            <a:gdLst>
              <a:gd name="connsiteX0" fmla="*/ 203914 w 222175"/>
              <a:gd name="connsiteY0" fmla="*/ 0 h 141202"/>
              <a:gd name="connsiteX1" fmla="*/ 185654 w 222175"/>
              <a:gd name="connsiteY1" fmla="*/ 18269 h 141202"/>
              <a:gd name="connsiteX2" fmla="*/ 185654 w 222175"/>
              <a:gd name="connsiteY2" fmla="*/ 55853 h 141202"/>
              <a:gd name="connsiteX3" fmla="*/ 36807 w 222175"/>
              <a:gd name="connsiteY3" fmla="*/ 55853 h 141202"/>
              <a:gd name="connsiteX4" fmla="*/ 36807 w 222175"/>
              <a:gd name="connsiteY4" fmla="*/ 18269 h 141202"/>
              <a:gd name="connsiteX5" fmla="*/ 17080 w 222175"/>
              <a:gd name="connsiteY5" fmla="*/ 1182 h 141202"/>
              <a:gd name="connsiteX6" fmla="*/ 0 w 222175"/>
              <a:gd name="connsiteY6" fmla="*/ 18269 h 141202"/>
              <a:gd name="connsiteX7" fmla="*/ 0 w 222175"/>
              <a:gd name="connsiteY7" fmla="*/ 122934 h 141202"/>
              <a:gd name="connsiteX8" fmla="*/ 19728 w 222175"/>
              <a:gd name="connsiteY8" fmla="*/ 140021 h 141202"/>
              <a:gd name="connsiteX9" fmla="*/ 36807 w 222175"/>
              <a:gd name="connsiteY9" fmla="*/ 122934 h 141202"/>
              <a:gd name="connsiteX10" fmla="*/ 36807 w 222175"/>
              <a:gd name="connsiteY10" fmla="*/ 84874 h 141202"/>
              <a:gd name="connsiteX11" fmla="*/ 185654 w 222175"/>
              <a:gd name="connsiteY11" fmla="*/ 84874 h 141202"/>
              <a:gd name="connsiteX12" fmla="*/ 185654 w 222175"/>
              <a:gd name="connsiteY12" fmla="*/ 122934 h 141202"/>
              <a:gd name="connsiteX13" fmla="*/ 203914 w 222175"/>
              <a:gd name="connsiteY13" fmla="*/ 141203 h 141202"/>
              <a:gd name="connsiteX14" fmla="*/ 222175 w 222175"/>
              <a:gd name="connsiteY14" fmla="*/ 122934 h 141202"/>
              <a:gd name="connsiteX15" fmla="*/ 222175 w 222175"/>
              <a:gd name="connsiteY15" fmla="*/ 18269 h 141202"/>
              <a:gd name="connsiteX16" fmla="*/ 203914 w 222175"/>
              <a:gd name="connsiteY16" fmla="*/ 0 h 14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2175" h="141202">
                <a:moveTo>
                  <a:pt x="203914" y="0"/>
                </a:moveTo>
                <a:cubicBezTo>
                  <a:pt x="193851" y="52"/>
                  <a:pt x="185705" y="8201"/>
                  <a:pt x="185654" y="18269"/>
                </a:cubicBezTo>
                <a:lnTo>
                  <a:pt x="185654" y="55853"/>
                </a:lnTo>
                <a:lnTo>
                  <a:pt x="36807" y="55853"/>
                </a:lnTo>
                <a:lnTo>
                  <a:pt x="36807" y="18269"/>
                </a:lnTo>
                <a:cubicBezTo>
                  <a:pt x="36076" y="8101"/>
                  <a:pt x="27244" y="450"/>
                  <a:pt x="17080" y="1182"/>
                </a:cubicBezTo>
                <a:cubicBezTo>
                  <a:pt x="7933" y="1840"/>
                  <a:pt x="658" y="9118"/>
                  <a:pt x="0" y="18269"/>
                </a:cubicBezTo>
                <a:lnTo>
                  <a:pt x="0" y="122934"/>
                </a:lnTo>
                <a:cubicBezTo>
                  <a:pt x="731" y="133102"/>
                  <a:pt x="9563" y="140752"/>
                  <a:pt x="19728" y="140021"/>
                </a:cubicBezTo>
                <a:cubicBezTo>
                  <a:pt x="28874" y="139363"/>
                  <a:pt x="36150" y="132084"/>
                  <a:pt x="36807" y="122934"/>
                </a:cubicBezTo>
                <a:lnTo>
                  <a:pt x="36807" y="84874"/>
                </a:lnTo>
                <a:lnTo>
                  <a:pt x="185654" y="84874"/>
                </a:lnTo>
                <a:lnTo>
                  <a:pt x="185654" y="122934"/>
                </a:lnTo>
                <a:cubicBezTo>
                  <a:pt x="185654" y="133023"/>
                  <a:pt x="193829" y="141203"/>
                  <a:pt x="203914" y="141203"/>
                </a:cubicBezTo>
                <a:cubicBezTo>
                  <a:pt x="213999" y="141203"/>
                  <a:pt x="222175" y="133023"/>
                  <a:pt x="222175" y="122934"/>
                </a:cubicBezTo>
                <a:lnTo>
                  <a:pt x="222175" y="18269"/>
                </a:lnTo>
                <a:cubicBezTo>
                  <a:pt x="222123" y="8201"/>
                  <a:pt x="213978" y="52"/>
                  <a:pt x="203914" y="0"/>
                </a:cubicBezTo>
                <a:close/>
              </a:path>
            </a:pathLst>
          </a:custGeom>
          <a:solidFill>
            <a:schemeClr val="tx2"/>
          </a:solidFill>
          <a:ln w="9511" cap="flat">
            <a:noFill/>
            <a:prstDash val="solid"/>
            <a:miter/>
          </a:ln>
        </p:spPr>
        <p:txBody>
          <a:bodyPr rtlCol="0" anchor="ctr"/>
          <a:lstStyle/>
          <a:p>
            <a:endParaRPr lang="en-EG"/>
          </a:p>
        </p:txBody>
      </p:sp>
      <p:sp>
        <p:nvSpPr>
          <p:cNvPr id="75" name="Freeform 74">
            <a:extLst>
              <a:ext uri="{FF2B5EF4-FFF2-40B4-BE49-F238E27FC236}">
                <a16:creationId xmlns:a16="http://schemas.microsoft.com/office/drawing/2014/main" id="{5E148793-003F-BD45-AF36-C17F68B9E7B1}"/>
              </a:ext>
            </a:extLst>
          </p:cNvPr>
          <p:cNvSpPr>
            <a:spLocks noChangeAspect="1"/>
          </p:cNvSpPr>
          <p:nvPr/>
        </p:nvSpPr>
        <p:spPr>
          <a:xfrm>
            <a:off x="8324289" y="1238784"/>
            <a:ext cx="238750" cy="350550"/>
          </a:xfrm>
          <a:custGeom>
            <a:avLst/>
            <a:gdLst>
              <a:gd name="connsiteX0" fmla="*/ 133914 w 179376"/>
              <a:gd name="connsiteY0" fmla="*/ 80306 h 263374"/>
              <a:gd name="connsiteX1" fmla="*/ 89213 w 179376"/>
              <a:gd name="connsiteY1" fmla="*/ 35776 h 263374"/>
              <a:gd name="connsiteX2" fmla="*/ 44701 w 179376"/>
              <a:gd name="connsiteY2" fmla="*/ 80497 h 263374"/>
              <a:gd name="connsiteX3" fmla="*/ 89402 w 179376"/>
              <a:gd name="connsiteY3" fmla="*/ 125027 h 263374"/>
              <a:gd name="connsiteX4" fmla="*/ 133913 w 179376"/>
              <a:gd name="connsiteY4" fmla="*/ 80306 h 263374"/>
              <a:gd name="connsiteX5" fmla="*/ 169675 w 179376"/>
              <a:gd name="connsiteY5" fmla="*/ 80306 h 263374"/>
              <a:gd name="connsiteX6" fmla="*/ 89213 w 179376"/>
              <a:gd name="connsiteY6" fmla="*/ 0 h 263374"/>
              <a:gd name="connsiteX7" fmla="*/ 8940 w 179376"/>
              <a:gd name="connsiteY7" fmla="*/ 80497 h 263374"/>
              <a:gd name="connsiteX8" fmla="*/ 89402 w 179376"/>
              <a:gd name="connsiteY8" fmla="*/ 160803 h 263374"/>
              <a:gd name="connsiteX9" fmla="*/ 169676 w 179376"/>
              <a:gd name="connsiteY9" fmla="*/ 81070 h 263374"/>
              <a:gd name="connsiteX10" fmla="*/ 169675 w 179376"/>
              <a:gd name="connsiteY10" fmla="*/ 80307 h 263374"/>
              <a:gd name="connsiteX11" fmla="*/ 89403 w 179376"/>
              <a:gd name="connsiteY11" fmla="*/ 134066 h 263374"/>
              <a:gd name="connsiteX12" fmla="*/ 35667 w 179376"/>
              <a:gd name="connsiteY12" fmla="*/ 80497 h 263374"/>
              <a:gd name="connsiteX13" fmla="*/ 89213 w 179376"/>
              <a:gd name="connsiteY13" fmla="*/ 26737 h 263374"/>
              <a:gd name="connsiteX14" fmla="*/ 142950 w 179376"/>
              <a:gd name="connsiteY14" fmla="*/ 80306 h 263374"/>
              <a:gd name="connsiteX15" fmla="*/ 89403 w 179376"/>
              <a:gd name="connsiteY15" fmla="*/ 134066 h 263374"/>
              <a:gd name="connsiteX16" fmla="*/ 143711 w 179376"/>
              <a:gd name="connsiteY16" fmla="*/ 151764 h 263374"/>
              <a:gd name="connsiteX17" fmla="*/ 93778 w 179376"/>
              <a:gd name="connsiteY17" fmla="*/ 169842 h 263374"/>
              <a:gd name="connsiteX18" fmla="*/ 129539 w 179376"/>
              <a:gd name="connsiteY18" fmla="*/ 263375 h 263374"/>
              <a:gd name="connsiteX19" fmla="*/ 144757 w 179376"/>
              <a:gd name="connsiteY19" fmla="*/ 228740 h 263374"/>
              <a:gd name="connsiteX20" fmla="*/ 179377 w 179376"/>
              <a:gd name="connsiteY20" fmla="*/ 243869 h 263374"/>
              <a:gd name="connsiteX21" fmla="*/ 0 w 179376"/>
              <a:gd name="connsiteY21" fmla="*/ 243869 h 263374"/>
              <a:gd name="connsiteX22" fmla="*/ 34906 w 179376"/>
              <a:gd name="connsiteY22" fmla="*/ 228740 h 263374"/>
              <a:gd name="connsiteX23" fmla="*/ 50123 w 179376"/>
              <a:gd name="connsiteY23" fmla="*/ 263375 h 263374"/>
              <a:gd name="connsiteX24" fmla="*/ 85884 w 179376"/>
              <a:gd name="connsiteY24" fmla="*/ 169842 h 263374"/>
              <a:gd name="connsiteX25" fmla="*/ 35666 w 179376"/>
              <a:gd name="connsiteY25" fmla="*/ 151764 h 263374"/>
              <a:gd name="connsiteX26" fmla="*/ 97392 w 179376"/>
              <a:gd name="connsiteY26" fmla="*/ 75168 h 263374"/>
              <a:gd name="connsiteX27" fmla="*/ 89403 w 179376"/>
              <a:gd name="connsiteY27" fmla="*/ 53569 h 263374"/>
              <a:gd name="connsiteX28" fmla="*/ 81224 w 179376"/>
              <a:gd name="connsiteY28" fmla="*/ 75168 h 263374"/>
              <a:gd name="connsiteX29" fmla="*/ 62202 w 179376"/>
              <a:gd name="connsiteY29" fmla="*/ 75168 h 263374"/>
              <a:gd name="connsiteX30" fmla="*/ 78465 w 179376"/>
              <a:gd name="connsiteY30" fmla="*/ 85730 h 263374"/>
              <a:gd name="connsiteX31" fmla="*/ 70476 w 179376"/>
              <a:gd name="connsiteY31" fmla="*/ 107043 h 263374"/>
              <a:gd name="connsiteX32" fmla="*/ 89498 w 179376"/>
              <a:gd name="connsiteY32" fmla="*/ 94960 h 263374"/>
              <a:gd name="connsiteX33" fmla="*/ 108520 w 179376"/>
              <a:gd name="connsiteY33" fmla="*/ 107043 h 263374"/>
              <a:gd name="connsiteX34" fmla="*/ 100531 w 179376"/>
              <a:gd name="connsiteY34" fmla="*/ 85730 h 263374"/>
              <a:gd name="connsiteX35" fmla="*/ 116699 w 179376"/>
              <a:gd name="connsiteY35" fmla="*/ 75168 h 26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376" h="263374">
                <a:moveTo>
                  <a:pt x="133914" y="80306"/>
                </a:moveTo>
                <a:cubicBezTo>
                  <a:pt x="133861" y="55661"/>
                  <a:pt x="113848" y="35724"/>
                  <a:pt x="89213" y="35776"/>
                </a:cubicBezTo>
                <a:cubicBezTo>
                  <a:pt x="64577" y="35829"/>
                  <a:pt x="44649" y="55851"/>
                  <a:pt x="44701" y="80497"/>
                </a:cubicBezTo>
                <a:cubicBezTo>
                  <a:pt x="44754" y="105143"/>
                  <a:pt x="64768" y="125079"/>
                  <a:pt x="89402" y="125027"/>
                </a:cubicBezTo>
                <a:cubicBezTo>
                  <a:pt x="114016" y="124922"/>
                  <a:pt x="133914" y="104931"/>
                  <a:pt x="133913" y="80306"/>
                </a:cubicBezTo>
                <a:close/>
                <a:moveTo>
                  <a:pt x="169675" y="80306"/>
                </a:moveTo>
                <a:cubicBezTo>
                  <a:pt x="169622" y="35902"/>
                  <a:pt x="133598" y="-53"/>
                  <a:pt x="89213" y="0"/>
                </a:cubicBezTo>
                <a:cubicBezTo>
                  <a:pt x="44827" y="53"/>
                  <a:pt x="8888" y="36092"/>
                  <a:pt x="8940" y="80497"/>
                </a:cubicBezTo>
                <a:cubicBezTo>
                  <a:pt x="8993" y="124901"/>
                  <a:pt x="45017" y="160856"/>
                  <a:pt x="89402" y="160803"/>
                </a:cubicBezTo>
                <a:cubicBezTo>
                  <a:pt x="133578" y="160962"/>
                  <a:pt x="169517" y="125264"/>
                  <a:pt x="169676" y="81070"/>
                </a:cubicBezTo>
                <a:cubicBezTo>
                  <a:pt x="169677" y="80815"/>
                  <a:pt x="169676" y="80561"/>
                  <a:pt x="169675" y="80307"/>
                </a:cubicBezTo>
                <a:close/>
                <a:moveTo>
                  <a:pt x="89403" y="134066"/>
                </a:moveTo>
                <a:cubicBezTo>
                  <a:pt x="59778" y="134119"/>
                  <a:pt x="35719" y="110135"/>
                  <a:pt x="35667" y="80497"/>
                </a:cubicBezTo>
                <a:cubicBezTo>
                  <a:pt x="35614" y="50859"/>
                  <a:pt x="59588" y="26790"/>
                  <a:pt x="89213" y="26737"/>
                </a:cubicBezTo>
                <a:cubicBezTo>
                  <a:pt x="118838" y="26685"/>
                  <a:pt x="142897" y="50668"/>
                  <a:pt x="142950" y="80306"/>
                </a:cubicBezTo>
                <a:cubicBezTo>
                  <a:pt x="142846" y="109880"/>
                  <a:pt x="118963" y="133858"/>
                  <a:pt x="89403" y="134066"/>
                </a:cubicBezTo>
                <a:close/>
                <a:moveTo>
                  <a:pt x="143711" y="151764"/>
                </a:moveTo>
                <a:cubicBezTo>
                  <a:pt x="129293" y="162732"/>
                  <a:pt x="111873" y="169038"/>
                  <a:pt x="93778" y="169842"/>
                </a:cubicBezTo>
                <a:lnTo>
                  <a:pt x="129539" y="263375"/>
                </a:lnTo>
                <a:lnTo>
                  <a:pt x="144757" y="228740"/>
                </a:lnTo>
                <a:lnTo>
                  <a:pt x="179377" y="243869"/>
                </a:lnTo>
                <a:close/>
                <a:moveTo>
                  <a:pt x="0" y="243869"/>
                </a:moveTo>
                <a:lnTo>
                  <a:pt x="34906" y="228740"/>
                </a:lnTo>
                <a:lnTo>
                  <a:pt x="50123" y="263375"/>
                </a:lnTo>
                <a:lnTo>
                  <a:pt x="85884" y="169842"/>
                </a:lnTo>
                <a:cubicBezTo>
                  <a:pt x="67676" y="169170"/>
                  <a:pt x="50127" y="162852"/>
                  <a:pt x="35666" y="151764"/>
                </a:cubicBezTo>
                <a:close/>
                <a:moveTo>
                  <a:pt x="97392" y="75168"/>
                </a:moveTo>
                <a:lnTo>
                  <a:pt x="89403" y="53569"/>
                </a:lnTo>
                <a:lnTo>
                  <a:pt x="81224" y="75168"/>
                </a:lnTo>
                <a:lnTo>
                  <a:pt x="62202" y="75168"/>
                </a:lnTo>
                <a:lnTo>
                  <a:pt x="78465" y="85730"/>
                </a:lnTo>
                <a:lnTo>
                  <a:pt x="70476" y="107043"/>
                </a:lnTo>
                <a:lnTo>
                  <a:pt x="89498" y="94960"/>
                </a:lnTo>
                <a:lnTo>
                  <a:pt x="108520" y="107043"/>
                </a:lnTo>
                <a:lnTo>
                  <a:pt x="100531" y="85730"/>
                </a:lnTo>
                <a:lnTo>
                  <a:pt x="116699" y="75168"/>
                </a:lnTo>
                <a:close/>
              </a:path>
            </a:pathLst>
          </a:custGeom>
          <a:solidFill>
            <a:schemeClr val="tx2"/>
          </a:solidFill>
          <a:ln w="9511" cap="flat">
            <a:noFill/>
            <a:prstDash val="solid"/>
            <a:miter/>
          </a:ln>
        </p:spPr>
        <p:txBody>
          <a:bodyPr rtlCol="0" anchor="ctr"/>
          <a:lstStyle/>
          <a:p>
            <a:endParaRPr lang="en-EG"/>
          </a:p>
        </p:txBody>
      </p:sp>
      <p:sp>
        <p:nvSpPr>
          <p:cNvPr id="77" name="Freeform 76">
            <a:extLst>
              <a:ext uri="{FF2B5EF4-FFF2-40B4-BE49-F238E27FC236}">
                <a16:creationId xmlns:a16="http://schemas.microsoft.com/office/drawing/2014/main" id="{9BDC3E05-9343-A943-9EC0-AE41DD0584F4}"/>
              </a:ext>
            </a:extLst>
          </p:cNvPr>
          <p:cNvSpPr>
            <a:spLocks noChangeAspect="1"/>
          </p:cNvSpPr>
          <p:nvPr/>
        </p:nvSpPr>
        <p:spPr>
          <a:xfrm>
            <a:off x="8336347" y="686361"/>
            <a:ext cx="214445" cy="319801"/>
          </a:xfrm>
          <a:custGeom>
            <a:avLst/>
            <a:gdLst>
              <a:gd name="connsiteX0" fmla="*/ 80177 w 161115"/>
              <a:gd name="connsiteY0" fmla="*/ 175932 h 240271"/>
              <a:gd name="connsiteX1" fmla="*/ 43940 w 161115"/>
              <a:gd name="connsiteY1" fmla="*/ 120079 h 240271"/>
              <a:gd name="connsiteX2" fmla="*/ 80177 w 161115"/>
              <a:gd name="connsiteY2" fmla="*/ 64512 h 240271"/>
              <a:gd name="connsiteX3" fmla="*/ 116414 w 161115"/>
              <a:gd name="connsiteY3" fmla="*/ 120079 h 240271"/>
              <a:gd name="connsiteX4" fmla="*/ 151604 w 161115"/>
              <a:gd name="connsiteY4" fmla="*/ 0 h 240271"/>
              <a:gd name="connsiteX5" fmla="*/ 8940 w 161115"/>
              <a:gd name="connsiteY5" fmla="*/ 0 h 240271"/>
              <a:gd name="connsiteX6" fmla="*/ 0 w 161115"/>
              <a:gd name="connsiteY6" fmla="*/ 9039 h 240271"/>
              <a:gd name="connsiteX7" fmla="*/ 0 w 161115"/>
              <a:gd name="connsiteY7" fmla="*/ 231500 h 240271"/>
              <a:gd name="connsiteX8" fmla="*/ 8939 w 161115"/>
              <a:gd name="connsiteY8" fmla="*/ 240253 h 240271"/>
              <a:gd name="connsiteX9" fmla="*/ 8940 w 161115"/>
              <a:gd name="connsiteY9" fmla="*/ 240253 h 240271"/>
              <a:gd name="connsiteX10" fmla="*/ 151604 w 161115"/>
              <a:gd name="connsiteY10" fmla="*/ 240253 h 240271"/>
              <a:gd name="connsiteX11" fmla="*/ 161098 w 161115"/>
              <a:gd name="connsiteY11" fmla="*/ 231900 h 240271"/>
              <a:gd name="connsiteX12" fmla="*/ 161115 w 161115"/>
              <a:gd name="connsiteY12" fmla="*/ 231500 h 240271"/>
              <a:gd name="connsiteX13" fmla="*/ 161115 w 161115"/>
              <a:gd name="connsiteY13" fmla="*/ 9039 h 240271"/>
              <a:gd name="connsiteX14" fmla="*/ 151604 w 161115"/>
              <a:gd name="connsiteY14" fmla="*/ 0 h 240271"/>
              <a:gd name="connsiteX15" fmla="*/ 142664 w 161115"/>
              <a:gd name="connsiteY15" fmla="*/ 222460 h 240271"/>
              <a:gd name="connsiteX16" fmla="*/ 17976 w 161115"/>
              <a:gd name="connsiteY16" fmla="*/ 222460 h 240271"/>
              <a:gd name="connsiteX17" fmla="*/ 17976 w 161115"/>
              <a:gd name="connsiteY17" fmla="*/ 17983 h 240271"/>
              <a:gd name="connsiteX18" fmla="*/ 142664 w 161115"/>
              <a:gd name="connsiteY18" fmla="*/ 17983 h 24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115" h="240271">
                <a:moveTo>
                  <a:pt x="80177" y="175932"/>
                </a:moveTo>
                <a:lnTo>
                  <a:pt x="43940" y="120079"/>
                </a:lnTo>
                <a:lnTo>
                  <a:pt x="80177" y="64512"/>
                </a:lnTo>
                <a:lnTo>
                  <a:pt x="116414" y="120079"/>
                </a:lnTo>
                <a:close/>
                <a:moveTo>
                  <a:pt x="151604" y="0"/>
                </a:moveTo>
                <a:lnTo>
                  <a:pt x="8940" y="0"/>
                </a:lnTo>
                <a:cubicBezTo>
                  <a:pt x="4090" y="286"/>
                  <a:pt x="235" y="4184"/>
                  <a:pt x="0" y="9039"/>
                </a:cubicBezTo>
                <a:lnTo>
                  <a:pt x="0" y="231500"/>
                </a:lnTo>
                <a:cubicBezTo>
                  <a:pt x="52" y="236386"/>
                  <a:pt x="4054" y="240306"/>
                  <a:pt x="8939" y="240253"/>
                </a:cubicBezTo>
                <a:cubicBezTo>
                  <a:pt x="8940" y="240253"/>
                  <a:pt x="8940" y="240253"/>
                  <a:pt x="8940" y="240253"/>
                </a:cubicBezTo>
                <a:lnTo>
                  <a:pt x="151604" y="240253"/>
                </a:lnTo>
                <a:cubicBezTo>
                  <a:pt x="156532" y="240570"/>
                  <a:pt x="160783" y="236830"/>
                  <a:pt x="161098" y="231900"/>
                </a:cubicBezTo>
                <a:cubicBezTo>
                  <a:pt x="161107" y="231767"/>
                  <a:pt x="161112" y="231633"/>
                  <a:pt x="161115" y="231500"/>
                </a:cubicBezTo>
                <a:lnTo>
                  <a:pt x="161115" y="9039"/>
                </a:lnTo>
                <a:cubicBezTo>
                  <a:pt x="160862" y="3971"/>
                  <a:pt x="156677" y="-6"/>
                  <a:pt x="151604" y="0"/>
                </a:cubicBezTo>
                <a:close/>
                <a:moveTo>
                  <a:pt x="142664" y="222460"/>
                </a:moveTo>
                <a:lnTo>
                  <a:pt x="17976" y="222460"/>
                </a:lnTo>
                <a:lnTo>
                  <a:pt x="17976" y="17983"/>
                </a:lnTo>
                <a:lnTo>
                  <a:pt x="142664" y="17983"/>
                </a:lnTo>
                <a:close/>
              </a:path>
            </a:pathLst>
          </a:custGeom>
          <a:solidFill>
            <a:schemeClr val="tx2"/>
          </a:solidFill>
          <a:ln w="9511" cap="flat">
            <a:noFill/>
            <a:prstDash val="solid"/>
            <a:miter/>
          </a:ln>
        </p:spPr>
        <p:txBody>
          <a:bodyPr rtlCol="0" anchor="ctr"/>
          <a:lstStyle/>
          <a:p>
            <a:endParaRPr lang="en-EG"/>
          </a:p>
        </p:txBody>
      </p:sp>
      <p:sp>
        <p:nvSpPr>
          <p:cNvPr id="86" name="Freeform 85">
            <a:extLst>
              <a:ext uri="{FF2B5EF4-FFF2-40B4-BE49-F238E27FC236}">
                <a16:creationId xmlns:a16="http://schemas.microsoft.com/office/drawing/2014/main" id="{7CC719F4-066B-9D4D-BCFF-71A497709F4C}"/>
              </a:ext>
            </a:extLst>
          </p:cNvPr>
          <p:cNvSpPr>
            <a:spLocks noChangeAspect="1"/>
          </p:cNvSpPr>
          <p:nvPr/>
        </p:nvSpPr>
        <p:spPr>
          <a:xfrm>
            <a:off x="8229358" y="4683949"/>
            <a:ext cx="426450" cy="272666"/>
          </a:xfrm>
          <a:custGeom>
            <a:avLst/>
            <a:gdLst>
              <a:gd name="connsiteX0" fmla="*/ 188292 w 320398"/>
              <a:gd name="connsiteY0" fmla="*/ 81258 h 204858"/>
              <a:gd name="connsiteX1" fmla="*/ 197803 w 320398"/>
              <a:gd name="connsiteY1" fmla="*/ 86681 h 204858"/>
              <a:gd name="connsiteX2" fmla="*/ 202653 w 320398"/>
              <a:gd name="connsiteY2" fmla="*/ 86681 h 204858"/>
              <a:gd name="connsiteX3" fmla="*/ 202653 w 320398"/>
              <a:gd name="connsiteY3" fmla="*/ 83351 h 204858"/>
              <a:gd name="connsiteX4" fmla="*/ 212925 w 320398"/>
              <a:gd name="connsiteY4" fmla="*/ 78974 h 204858"/>
              <a:gd name="connsiteX5" fmla="*/ 223958 w 320398"/>
              <a:gd name="connsiteY5" fmla="*/ 83066 h 204858"/>
              <a:gd name="connsiteX6" fmla="*/ 223958 w 320398"/>
              <a:gd name="connsiteY6" fmla="*/ 86396 h 204858"/>
              <a:gd name="connsiteX7" fmla="*/ 309556 w 320398"/>
              <a:gd name="connsiteY7" fmla="*/ 85349 h 204858"/>
              <a:gd name="connsiteX8" fmla="*/ 320399 w 320398"/>
              <a:gd name="connsiteY8" fmla="*/ 89441 h 204858"/>
              <a:gd name="connsiteX9" fmla="*/ 310127 w 320398"/>
              <a:gd name="connsiteY9" fmla="*/ 93627 h 204858"/>
              <a:gd name="connsiteX10" fmla="*/ 224528 w 320398"/>
              <a:gd name="connsiteY10" fmla="*/ 94579 h 204858"/>
              <a:gd name="connsiteX11" fmla="*/ 224528 w 320398"/>
              <a:gd name="connsiteY11" fmla="*/ 98004 h 204858"/>
              <a:gd name="connsiteX12" fmla="*/ 213971 w 320398"/>
              <a:gd name="connsiteY12" fmla="*/ 102381 h 204858"/>
              <a:gd name="connsiteX13" fmla="*/ 205697 w 320398"/>
              <a:gd name="connsiteY13" fmla="*/ 100763 h 204858"/>
              <a:gd name="connsiteX14" fmla="*/ 202844 w 320398"/>
              <a:gd name="connsiteY14" fmla="*/ 98194 h 204858"/>
              <a:gd name="connsiteX15" fmla="*/ 202843 w 320398"/>
              <a:gd name="connsiteY15" fmla="*/ 97719 h 204858"/>
              <a:gd name="connsiteX16" fmla="*/ 188196 w 320398"/>
              <a:gd name="connsiteY16" fmla="*/ 94389 h 204858"/>
              <a:gd name="connsiteX17" fmla="*/ 180302 w 320398"/>
              <a:gd name="connsiteY17" fmla="*/ 94389 h 204858"/>
              <a:gd name="connsiteX18" fmla="*/ 179447 w 320398"/>
              <a:gd name="connsiteY18" fmla="*/ 96196 h 204858"/>
              <a:gd name="connsiteX19" fmla="*/ 178685 w 320398"/>
              <a:gd name="connsiteY19" fmla="*/ 97243 h 204858"/>
              <a:gd name="connsiteX20" fmla="*/ 177164 w 320398"/>
              <a:gd name="connsiteY20" fmla="*/ 97243 h 204858"/>
              <a:gd name="connsiteX21" fmla="*/ 137598 w 320398"/>
              <a:gd name="connsiteY21" fmla="*/ 78213 h 204858"/>
              <a:gd name="connsiteX22" fmla="*/ 103359 w 320398"/>
              <a:gd name="connsiteY22" fmla="*/ 120935 h 204858"/>
              <a:gd name="connsiteX23" fmla="*/ 102123 w 320398"/>
              <a:gd name="connsiteY23" fmla="*/ 122172 h 204858"/>
              <a:gd name="connsiteX24" fmla="*/ 136552 w 320398"/>
              <a:gd name="connsiteY24" fmla="*/ 182878 h 204858"/>
              <a:gd name="connsiteX25" fmla="*/ 136552 w 320398"/>
              <a:gd name="connsiteY25" fmla="*/ 184115 h 204858"/>
              <a:gd name="connsiteX26" fmla="*/ 135601 w 320398"/>
              <a:gd name="connsiteY26" fmla="*/ 184971 h 204858"/>
              <a:gd name="connsiteX27" fmla="*/ 133509 w 320398"/>
              <a:gd name="connsiteY27" fmla="*/ 184971 h 204858"/>
              <a:gd name="connsiteX28" fmla="*/ 135601 w 320398"/>
              <a:gd name="connsiteY28" fmla="*/ 195057 h 204858"/>
              <a:gd name="connsiteX29" fmla="*/ 133985 w 320398"/>
              <a:gd name="connsiteY29" fmla="*/ 201718 h 204858"/>
              <a:gd name="connsiteX30" fmla="*/ 127042 w 320398"/>
              <a:gd name="connsiteY30" fmla="*/ 204857 h 204858"/>
              <a:gd name="connsiteX31" fmla="*/ 116770 w 320398"/>
              <a:gd name="connsiteY31" fmla="*/ 196579 h 204858"/>
              <a:gd name="connsiteX32" fmla="*/ 115248 w 320398"/>
              <a:gd name="connsiteY32" fmla="*/ 188587 h 204858"/>
              <a:gd name="connsiteX33" fmla="*/ 113726 w 320398"/>
              <a:gd name="connsiteY33" fmla="*/ 188587 h 204858"/>
              <a:gd name="connsiteX34" fmla="*/ 111970 w 320398"/>
              <a:gd name="connsiteY34" fmla="*/ 187593 h 204858"/>
              <a:gd name="connsiteX35" fmla="*/ 111919 w 320398"/>
              <a:gd name="connsiteY35" fmla="*/ 187255 h 204858"/>
              <a:gd name="connsiteX36" fmla="*/ 73114 w 320398"/>
              <a:gd name="connsiteY36" fmla="*/ 132734 h 204858"/>
              <a:gd name="connsiteX37" fmla="*/ 26035 w 320398"/>
              <a:gd name="connsiteY37" fmla="*/ 183449 h 204858"/>
              <a:gd name="connsiteX38" fmla="*/ 24799 w 320398"/>
              <a:gd name="connsiteY38" fmla="*/ 183924 h 204858"/>
              <a:gd name="connsiteX39" fmla="*/ 23753 w 320398"/>
              <a:gd name="connsiteY39" fmla="*/ 183449 h 204858"/>
              <a:gd name="connsiteX40" fmla="*/ 22231 w 320398"/>
              <a:gd name="connsiteY40" fmla="*/ 181355 h 204858"/>
              <a:gd name="connsiteX41" fmla="*/ 15002 w 320398"/>
              <a:gd name="connsiteY41" fmla="*/ 189062 h 204858"/>
              <a:gd name="connsiteX42" fmla="*/ 9105 w 320398"/>
              <a:gd name="connsiteY42" fmla="*/ 191917 h 204858"/>
              <a:gd name="connsiteX43" fmla="*/ 831 w 320398"/>
              <a:gd name="connsiteY43" fmla="*/ 185732 h 204858"/>
              <a:gd name="connsiteX44" fmla="*/ 2923 w 320398"/>
              <a:gd name="connsiteY44" fmla="*/ 174980 h 204858"/>
              <a:gd name="connsiteX45" fmla="*/ 10342 w 320398"/>
              <a:gd name="connsiteY45" fmla="*/ 166988 h 204858"/>
              <a:gd name="connsiteX46" fmla="*/ 9581 w 320398"/>
              <a:gd name="connsiteY46" fmla="*/ 166227 h 204858"/>
              <a:gd name="connsiteX47" fmla="*/ 9581 w 320398"/>
              <a:gd name="connsiteY47" fmla="*/ 163848 h 204858"/>
              <a:gd name="connsiteX48" fmla="*/ 63033 w 320398"/>
              <a:gd name="connsiteY48" fmla="*/ 104950 h 204858"/>
              <a:gd name="connsiteX49" fmla="*/ 66932 w 320398"/>
              <a:gd name="connsiteY49" fmla="*/ 101905 h 204858"/>
              <a:gd name="connsiteX50" fmla="*/ 69215 w 320398"/>
              <a:gd name="connsiteY50" fmla="*/ 97528 h 204858"/>
              <a:gd name="connsiteX51" fmla="*/ 92136 w 320398"/>
              <a:gd name="connsiteY51" fmla="*/ 68983 h 204858"/>
              <a:gd name="connsiteX52" fmla="*/ 59228 w 320398"/>
              <a:gd name="connsiteY52" fmla="*/ 68983 h 204858"/>
              <a:gd name="connsiteX53" fmla="*/ 57611 w 320398"/>
              <a:gd name="connsiteY53" fmla="*/ 67181 h 204858"/>
              <a:gd name="connsiteX54" fmla="*/ 57612 w 320398"/>
              <a:gd name="connsiteY54" fmla="*/ 67176 h 204858"/>
              <a:gd name="connsiteX55" fmla="*/ 57612 w 320398"/>
              <a:gd name="connsiteY55" fmla="*/ 67556 h 204858"/>
              <a:gd name="connsiteX56" fmla="*/ 47055 w 320398"/>
              <a:gd name="connsiteY56" fmla="*/ 67556 h 204858"/>
              <a:gd name="connsiteX57" fmla="*/ 39137 w 320398"/>
              <a:gd name="connsiteY57" fmla="*/ 60266 h 204858"/>
              <a:gd name="connsiteX58" fmla="*/ 39160 w 320398"/>
              <a:gd name="connsiteY58" fmla="*/ 59278 h 204858"/>
              <a:gd name="connsiteX59" fmla="*/ 48671 w 320398"/>
              <a:gd name="connsiteY59" fmla="*/ 49002 h 204858"/>
              <a:gd name="connsiteX60" fmla="*/ 57136 w 320398"/>
              <a:gd name="connsiteY60" fmla="*/ 49002 h 204858"/>
              <a:gd name="connsiteX61" fmla="*/ 57136 w 320398"/>
              <a:gd name="connsiteY61" fmla="*/ 47670 h 204858"/>
              <a:gd name="connsiteX62" fmla="*/ 58753 w 320398"/>
              <a:gd name="connsiteY62" fmla="*/ 45957 h 204858"/>
              <a:gd name="connsiteX63" fmla="*/ 117816 w 320398"/>
              <a:gd name="connsiteY63" fmla="*/ 45957 h 204858"/>
              <a:gd name="connsiteX64" fmla="*/ 120669 w 320398"/>
              <a:gd name="connsiteY64" fmla="*/ 45957 h 204858"/>
              <a:gd name="connsiteX65" fmla="*/ 132462 w 320398"/>
              <a:gd name="connsiteY65" fmla="*/ 49288 h 204858"/>
              <a:gd name="connsiteX66" fmla="*/ 133509 w 320398"/>
              <a:gd name="connsiteY66" fmla="*/ 49763 h 204858"/>
              <a:gd name="connsiteX67" fmla="*/ 185153 w 320398"/>
              <a:gd name="connsiteY67" fmla="*/ 74217 h 204858"/>
              <a:gd name="connsiteX68" fmla="*/ 186199 w 320398"/>
              <a:gd name="connsiteY68" fmla="*/ 76310 h 204858"/>
              <a:gd name="connsiteX69" fmla="*/ 186199 w 320398"/>
              <a:gd name="connsiteY69" fmla="*/ 77071 h 204858"/>
              <a:gd name="connsiteX70" fmla="*/ 187246 w 320398"/>
              <a:gd name="connsiteY70" fmla="*/ 77071 h 204858"/>
              <a:gd name="connsiteX71" fmla="*/ 187246 w 320398"/>
              <a:gd name="connsiteY71" fmla="*/ 80972 h 204858"/>
              <a:gd name="connsiteX72" fmla="*/ 140737 w 320398"/>
              <a:gd name="connsiteY72" fmla="*/ 46243 h 204858"/>
              <a:gd name="connsiteX73" fmla="*/ 163572 w 320398"/>
              <a:gd name="connsiteY73" fmla="*/ 22473 h 204858"/>
              <a:gd name="connsiteX74" fmla="*/ 161281 w 320398"/>
              <a:gd name="connsiteY74" fmla="*/ 12845 h 204858"/>
              <a:gd name="connsiteX75" fmla="*/ 161280 w 320398"/>
              <a:gd name="connsiteY75" fmla="*/ 12084 h 204858"/>
              <a:gd name="connsiteX76" fmla="*/ 141212 w 320398"/>
              <a:gd name="connsiteY76" fmla="*/ 0 h 204858"/>
              <a:gd name="connsiteX77" fmla="*/ 118101 w 320398"/>
              <a:gd name="connsiteY77" fmla="*/ 23121 h 204858"/>
              <a:gd name="connsiteX78" fmla="*/ 141212 w 320398"/>
              <a:gd name="connsiteY78" fmla="*/ 46243 h 20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20398" h="204858">
                <a:moveTo>
                  <a:pt x="188292" y="81258"/>
                </a:moveTo>
                <a:cubicBezTo>
                  <a:pt x="192191" y="83351"/>
                  <a:pt x="195520" y="85064"/>
                  <a:pt x="197803" y="86681"/>
                </a:cubicBezTo>
                <a:lnTo>
                  <a:pt x="202653" y="86681"/>
                </a:lnTo>
                <a:lnTo>
                  <a:pt x="202653" y="83351"/>
                </a:lnTo>
                <a:cubicBezTo>
                  <a:pt x="202653" y="80972"/>
                  <a:pt x="207028" y="78974"/>
                  <a:pt x="212925" y="78974"/>
                </a:cubicBezTo>
                <a:cubicBezTo>
                  <a:pt x="218822" y="78974"/>
                  <a:pt x="223958" y="80782"/>
                  <a:pt x="223958" y="83066"/>
                </a:cubicBezTo>
                <a:lnTo>
                  <a:pt x="223958" y="86396"/>
                </a:lnTo>
                <a:lnTo>
                  <a:pt x="309556" y="85349"/>
                </a:lnTo>
                <a:cubicBezTo>
                  <a:pt x="315548" y="85349"/>
                  <a:pt x="320399" y="87157"/>
                  <a:pt x="320399" y="89441"/>
                </a:cubicBezTo>
                <a:cubicBezTo>
                  <a:pt x="320399" y="91724"/>
                  <a:pt x="316023" y="93627"/>
                  <a:pt x="310127" y="93627"/>
                </a:cubicBezTo>
                <a:lnTo>
                  <a:pt x="224528" y="94579"/>
                </a:lnTo>
                <a:lnTo>
                  <a:pt x="224528" y="98004"/>
                </a:lnTo>
                <a:cubicBezTo>
                  <a:pt x="224528" y="100288"/>
                  <a:pt x="219868" y="102381"/>
                  <a:pt x="213971" y="102381"/>
                </a:cubicBezTo>
                <a:cubicBezTo>
                  <a:pt x="211124" y="102506"/>
                  <a:pt x="208288" y="101951"/>
                  <a:pt x="205697" y="100763"/>
                </a:cubicBezTo>
                <a:cubicBezTo>
                  <a:pt x="204332" y="100525"/>
                  <a:pt x="203224" y="99527"/>
                  <a:pt x="202844" y="98194"/>
                </a:cubicBezTo>
                <a:lnTo>
                  <a:pt x="202843" y="97719"/>
                </a:lnTo>
                <a:cubicBezTo>
                  <a:pt x="197812" y="97415"/>
                  <a:pt x="192864" y="96290"/>
                  <a:pt x="188196" y="94389"/>
                </a:cubicBezTo>
                <a:cubicBezTo>
                  <a:pt x="188196" y="96672"/>
                  <a:pt x="185628" y="97243"/>
                  <a:pt x="180302" y="94389"/>
                </a:cubicBezTo>
                <a:lnTo>
                  <a:pt x="179447" y="96196"/>
                </a:lnTo>
                <a:cubicBezTo>
                  <a:pt x="179465" y="96679"/>
                  <a:pt x="179150" y="97112"/>
                  <a:pt x="178685" y="97243"/>
                </a:cubicBezTo>
                <a:cubicBezTo>
                  <a:pt x="178220" y="97536"/>
                  <a:pt x="177628" y="97536"/>
                  <a:pt x="177164" y="97243"/>
                </a:cubicBezTo>
                <a:lnTo>
                  <a:pt x="137598" y="78213"/>
                </a:lnTo>
                <a:lnTo>
                  <a:pt x="103359" y="120935"/>
                </a:lnTo>
                <a:cubicBezTo>
                  <a:pt x="102901" y="121299"/>
                  <a:pt x="102486" y="121714"/>
                  <a:pt x="102123" y="122172"/>
                </a:cubicBezTo>
                <a:cubicBezTo>
                  <a:pt x="120384" y="137722"/>
                  <a:pt x="132576" y="159219"/>
                  <a:pt x="136552" y="182878"/>
                </a:cubicBezTo>
                <a:cubicBezTo>
                  <a:pt x="136683" y="183280"/>
                  <a:pt x="136683" y="183713"/>
                  <a:pt x="136552" y="184115"/>
                </a:cubicBezTo>
                <a:cubicBezTo>
                  <a:pt x="136552" y="184115"/>
                  <a:pt x="135791" y="184686"/>
                  <a:pt x="135601" y="184971"/>
                </a:cubicBezTo>
                <a:lnTo>
                  <a:pt x="133509" y="184971"/>
                </a:lnTo>
                <a:lnTo>
                  <a:pt x="135601" y="195057"/>
                </a:lnTo>
                <a:cubicBezTo>
                  <a:pt x="136076" y="197407"/>
                  <a:pt x="135483" y="199847"/>
                  <a:pt x="133985" y="201718"/>
                </a:cubicBezTo>
                <a:cubicBezTo>
                  <a:pt x="132209" y="203686"/>
                  <a:pt x="129692" y="204825"/>
                  <a:pt x="127042" y="204857"/>
                </a:cubicBezTo>
                <a:cubicBezTo>
                  <a:pt x="122078" y="204914"/>
                  <a:pt x="117772" y="201443"/>
                  <a:pt x="116770" y="196579"/>
                </a:cubicBezTo>
                <a:lnTo>
                  <a:pt x="115248" y="188587"/>
                </a:lnTo>
                <a:lnTo>
                  <a:pt x="113726" y="188587"/>
                </a:lnTo>
                <a:cubicBezTo>
                  <a:pt x="112966" y="188797"/>
                  <a:pt x="112180" y="188352"/>
                  <a:pt x="111970" y="187593"/>
                </a:cubicBezTo>
                <a:cubicBezTo>
                  <a:pt x="111939" y="187482"/>
                  <a:pt x="111922" y="187369"/>
                  <a:pt x="111919" y="187255"/>
                </a:cubicBezTo>
                <a:cubicBezTo>
                  <a:pt x="108302" y="163976"/>
                  <a:pt x="93920" y="143768"/>
                  <a:pt x="73114" y="132734"/>
                </a:cubicBezTo>
                <a:cubicBezTo>
                  <a:pt x="59704" y="147958"/>
                  <a:pt x="45342" y="163658"/>
                  <a:pt x="26035" y="183449"/>
                </a:cubicBezTo>
                <a:cubicBezTo>
                  <a:pt x="25676" y="183721"/>
                  <a:pt x="25247" y="183886"/>
                  <a:pt x="24799" y="183924"/>
                </a:cubicBezTo>
                <a:cubicBezTo>
                  <a:pt x="24418" y="183847"/>
                  <a:pt x="24061" y="183684"/>
                  <a:pt x="23753" y="183449"/>
                </a:cubicBezTo>
                <a:lnTo>
                  <a:pt x="22231" y="181355"/>
                </a:lnTo>
                <a:lnTo>
                  <a:pt x="15002" y="189062"/>
                </a:lnTo>
                <a:cubicBezTo>
                  <a:pt x="13520" y="190794"/>
                  <a:pt x="11383" y="191829"/>
                  <a:pt x="9105" y="191917"/>
                </a:cubicBezTo>
                <a:cubicBezTo>
                  <a:pt x="5371" y="191664"/>
                  <a:pt x="2132" y="189243"/>
                  <a:pt x="831" y="185732"/>
                </a:cubicBezTo>
                <a:cubicBezTo>
                  <a:pt x="-810" y="182066"/>
                  <a:pt x="27" y="177763"/>
                  <a:pt x="2923" y="174980"/>
                </a:cubicBezTo>
                <a:lnTo>
                  <a:pt x="10342" y="166988"/>
                </a:lnTo>
                <a:lnTo>
                  <a:pt x="9581" y="166227"/>
                </a:lnTo>
                <a:cubicBezTo>
                  <a:pt x="9058" y="165520"/>
                  <a:pt x="9058" y="164554"/>
                  <a:pt x="9581" y="163848"/>
                </a:cubicBezTo>
                <a:cubicBezTo>
                  <a:pt x="31932" y="140726"/>
                  <a:pt x="48386" y="122743"/>
                  <a:pt x="63033" y="104950"/>
                </a:cubicBezTo>
                <a:cubicBezTo>
                  <a:pt x="64154" y="103725"/>
                  <a:pt x="65472" y="102696"/>
                  <a:pt x="66932" y="101905"/>
                </a:cubicBezTo>
                <a:cubicBezTo>
                  <a:pt x="67362" y="100296"/>
                  <a:pt x="68141" y="98802"/>
                  <a:pt x="69215" y="97528"/>
                </a:cubicBezTo>
                <a:lnTo>
                  <a:pt x="92136" y="68983"/>
                </a:lnTo>
                <a:lnTo>
                  <a:pt x="59228" y="68983"/>
                </a:lnTo>
                <a:cubicBezTo>
                  <a:pt x="58284" y="68932"/>
                  <a:pt x="57560" y="68125"/>
                  <a:pt x="57611" y="67181"/>
                </a:cubicBezTo>
                <a:cubicBezTo>
                  <a:pt x="57611" y="67179"/>
                  <a:pt x="57611" y="67177"/>
                  <a:pt x="57612" y="67176"/>
                </a:cubicBezTo>
                <a:lnTo>
                  <a:pt x="57612" y="67556"/>
                </a:lnTo>
                <a:lnTo>
                  <a:pt x="47055" y="67556"/>
                </a:lnTo>
                <a:cubicBezTo>
                  <a:pt x="42856" y="67730"/>
                  <a:pt x="39311" y="64466"/>
                  <a:pt x="39137" y="60266"/>
                </a:cubicBezTo>
                <a:cubicBezTo>
                  <a:pt x="39123" y="59937"/>
                  <a:pt x="39131" y="59607"/>
                  <a:pt x="39160" y="59278"/>
                </a:cubicBezTo>
                <a:cubicBezTo>
                  <a:pt x="39098" y="53869"/>
                  <a:pt x="43275" y="49356"/>
                  <a:pt x="48671" y="49002"/>
                </a:cubicBezTo>
                <a:lnTo>
                  <a:pt x="57136" y="49002"/>
                </a:lnTo>
                <a:lnTo>
                  <a:pt x="57136" y="47670"/>
                </a:lnTo>
                <a:cubicBezTo>
                  <a:pt x="57135" y="46760"/>
                  <a:pt x="57845" y="46008"/>
                  <a:pt x="58753" y="45957"/>
                </a:cubicBezTo>
                <a:lnTo>
                  <a:pt x="117816" y="45957"/>
                </a:lnTo>
                <a:cubicBezTo>
                  <a:pt x="118763" y="45843"/>
                  <a:pt x="119722" y="45843"/>
                  <a:pt x="120669" y="45957"/>
                </a:cubicBezTo>
                <a:cubicBezTo>
                  <a:pt x="124869" y="45651"/>
                  <a:pt x="129043" y="46830"/>
                  <a:pt x="132462" y="49288"/>
                </a:cubicBezTo>
                <a:cubicBezTo>
                  <a:pt x="132462" y="49287"/>
                  <a:pt x="133033" y="49287"/>
                  <a:pt x="133509" y="49763"/>
                </a:cubicBezTo>
                <a:lnTo>
                  <a:pt x="185153" y="74217"/>
                </a:lnTo>
                <a:cubicBezTo>
                  <a:pt x="185914" y="74788"/>
                  <a:pt x="186485" y="75549"/>
                  <a:pt x="186199" y="76310"/>
                </a:cubicBezTo>
                <a:lnTo>
                  <a:pt x="186199" y="77071"/>
                </a:lnTo>
                <a:lnTo>
                  <a:pt x="187246" y="77071"/>
                </a:lnTo>
                <a:lnTo>
                  <a:pt x="187246" y="80972"/>
                </a:lnTo>
                <a:close/>
                <a:moveTo>
                  <a:pt x="140737" y="46243"/>
                </a:moveTo>
                <a:cubicBezTo>
                  <a:pt x="153604" y="45987"/>
                  <a:pt x="163827" y="35346"/>
                  <a:pt x="163572" y="22473"/>
                </a:cubicBezTo>
                <a:cubicBezTo>
                  <a:pt x="163506" y="19137"/>
                  <a:pt x="162725" y="15853"/>
                  <a:pt x="161281" y="12845"/>
                </a:cubicBezTo>
                <a:cubicBezTo>
                  <a:pt x="161280" y="12845"/>
                  <a:pt x="161280" y="12369"/>
                  <a:pt x="161280" y="12084"/>
                </a:cubicBezTo>
                <a:cubicBezTo>
                  <a:pt x="157356" y="4638"/>
                  <a:pt x="149627" y="-17"/>
                  <a:pt x="141212" y="0"/>
                </a:cubicBezTo>
                <a:cubicBezTo>
                  <a:pt x="128448" y="0"/>
                  <a:pt x="118101" y="10352"/>
                  <a:pt x="118101" y="23121"/>
                </a:cubicBezTo>
                <a:cubicBezTo>
                  <a:pt x="118101" y="35891"/>
                  <a:pt x="128448" y="46243"/>
                  <a:pt x="141212" y="46243"/>
                </a:cubicBezTo>
                <a:close/>
              </a:path>
            </a:pathLst>
          </a:custGeom>
          <a:solidFill>
            <a:schemeClr val="tx2"/>
          </a:solidFill>
          <a:ln w="9511" cap="flat">
            <a:noFill/>
            <a:prstDash val="solid"/>
            <a:miter/>
          </a:ln>
        </p:spPr>
        <p:txBody>
          <a:bodyPr rtlCol="0" anchor="ctr"/>
          <a:lstStyle/>
          <a:p>
            <a:endParaRPr lang="en-EG"/>
          </a:p>
        </p:txBody>
      </p:sp>
      <p:sp>
        <p:nvSpPr>
          <p:cNvPr id="90" name="Freeform 89">
            <a:extLst>
              <a:ext uri="{FF2B5EF4-FFF2-40B4-BE49-F238E27FC236}">
                <a16:creationId xmlns:a16="http://schemas.microsoft.com/office/drawing/2014/main" id="{672D35B9-D634-984E-9DDA-5A685322366F}"/>
              </a:ext>
            </a:extLst>
          </p:cNvPr>
          <p:cNvSpPr>
            <a:spLocks noChangeAspect="1"/>
          </p:cNvSpPr>
          <p:nvPr/>
        </p:nvSpPr>
        <p:spPr>
          <a:xfrm>
            <a:off x="8294530" y="5828627"/>
            <a:ext cx="259329" cy="298474"/>
          </a:xfrm>
          <a:custGeom>
            <a:avLst/>
            <a:gdLst>
              <a:gd name="connsiteX0" fmla="*/ 159879 w 194838"/>
              <a:gd name="connsiteY0" fmla="*/ 147102 h 224248"/>
              <a:gd name="connsiteX1" fmla="*/ 115177 w 194838"/>
              <a:gd name="connsiteY1" fmla="*/ 191632 h 224248"/>
              <a:gd name="connsiteX2" fmla="*/ 120028 w 194838"/>
              <a:gd name="connsiteY2" fmla="*/ 196770 h 224248"/>
              <a:gd name="connsiteX3" fmla="*/ 164729 w 194838"/>
              <a:gd name="connsiteY3" fmla="*/ 152050 h 224248"/>
              <a:gd name="connsiteX4" fmla="*/ 190504 w 194838"/>
              <a:gd name="connsiteY4" fmla="*/ 216561 h 224248"/>
              <a:gd name="connsiteX5" fmla="*/ 187365 w 194838"/>
              <a:gd name="connsiteY5" fmla="*/ 219606 h 224248"/>
              <a:gd name="connsiteX6" fmla="*/ 166663 w 194838"/>
              <a:gd name="connsiteY6" fmla="*/ 220297 h 224248"/>
              <a:gd name="connsiteX7" fmla="*/ 166536 w 194838"/>
              <a:gd name="connsiteY7" fmla="*/ 220177 h 224248"/>
              <a:gd name="connsiteX8" fmla="*/ 163493 w 194838"/>
              <a:gd name="connsiteY8" fmla="*/ 216847 h 224248"/>
              <a:gd name="connsiteX9" fmla="*/ 162732 w 194838"/>
              <a:gd name="connsiteY9" fmla="*/ 216086 h 224248"/>
              <a:gd name="connsiteX10" fmla="*/ 162732 w 194838"/>
              <a:gd name="connsiteY10" fmla="*/ 216086 h 224248"/>
              <a:gd name="connsiteX11" fmla="*/ 133439 w 194838"/>
              <a:gd name="connsiteY11" fmla="*/ 187541 h 224248"/>
              <a:gd name="connsiteX12" fmla="*/ 157787 w 194838"/>
              <a:gd name="connsiteY12" fmla="*/ 164133 h 224248"/>
              <a:gd name="connsiteX13" fmla="*/ 186319 w 194838"/>
              <a:gd name="connsiteY13" fmla="*/ 191918 h 224248"/>
              <a:gd name="connsiteX14" fmla="*/ 186319 w 194838"/>
              <a:gd name="connsiteY14" fmla="*/ 191918 h 224248"/>
              <a:gd name="connsiteX15" fmla="*/ 187270 w 194838"/>
              <a:gd name="connsiteY15" fmla="*/ 192393 h 224248"/>
              <a:gd name="connsiteX16" fmla="*/ 190409 w 194838"/>
              <a:gd name="connsiteY16" fmla="*/ 195723 h 224248"/>
              <a:gd name="connsiteX17" fmla="*/ 190797 w 194838"/>
              <a:gd name="connsiteY17" fmla="*/ 216173 h 224248"/>
              <a:gd name="connsiteX18" fmla="*/ 190409 w 194838"/>
              <a:gd name="connsiteY18" fmla="*/ 216561 h 224248"/>
              <a:gd name="connsiteX19" fmla="*/ 125164 w 194838"/>
              <a:gd name="connsiteY19" fmla="*/ 171841 h 224248"/>
              <a:gd name="connsiteX20" fmla="*/ 0 w 194838"/>
              <a:gd name="connsiteY20" fmla="*/ 46814 h 224248"/>
              <a:gd name="connsiteX21" fmla="*/ 475 w 194838"/>
              <a:gd name="connsiteY21" fmla="*/ 38631 h 224248"/>
              <a:gd name="connsiteX22" fmla="*/ 108139 w 194838"/>
              <a:gd name="connsiteY22" fmla="*/ 141678 h 224248"/>
              <a:gd name="connsiteX23" fmla="*/ 1236 w 194838"/>
              <a:gd name="connsiteY23" fmla="*/ 29877 h 224248"/>
              <a:gd name="connsiteX24" fmla="*/ 3329 w 194838"/>
              <a:gd name="connsiteY24" fmla="*/ 0 h 224248"/>
              <a:gd name="connsiteX25" fmla="*/ 142854 w 194838"/>
              <a:gd name="connsiteY25" fmla="*/ 154048 h 22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38" h="224248">
                <a:moveTo>
                  <a:pt x="159879" y="147102"/>
                </a:moveTo>
                <a:lnTo>
                  <a:pt x="115177" y="191632"/>
                </a:lnTo>
                <a:lnTo>
                  <a:pt x="120028" y="196770"/>
                </a:lnTo>
                <a:lnTo>
                  <a:pt x="164729" y="152050"/>
                </a:lnTo>
                <a:close/>
                <a:moveTo>
                  <a:pt x="190504" y="216561"/>
                </a:moveTo>
                <a:lnTo>
                  <a:pt x="187365" y="219606"/>
                </a:lnTo>
                <a:cubicBezTo>
                  <a:pt x="181840" y="225516"/>
                  <a:pt x="172571" y="225825"/>
                  <a:pt x="166663" y="220297"/>
                </a:cubicBezTo>
                <a:cubicBezTo>
                  <a:pt x="166621" y="220258"/>
                  <a:pt x="166578" y="220218"/>
                  <a:pt x="166536" y="220177"/>
                </a:cubicBezTo>
                <a:lnTo>
                  <a:pt x="163493" y="216847"/>
                </a:lnTo>
                <a:cubicBezTo>
                  <a:pt x="162922" y="216847"/>
                  <a:pt x="162922" y="216276"/>
                  <a:pt x="162732" y="216086"/>
                </a:cubicBezTo>
                <a:lnTo>
                  <a:pt x="162732" y="216086"/>
                </a:lnTo>
                <a:lnTo>
                  <a:pt x="133439" y="187541"/>
                </a:lnTo>
                <a:lnTo>
                  <a:pt x="157787" y="164133"/>
                </a:lnTo>
                <a:lnTo>
                  <a:pt x="186319" y="191918"/>
                </a:lnTo>
                <a:lnTo>
                  <a:pt x="186319" y="191918"/>
                </a:lnTo>
                <a:cubicBezTo>
                  <a:pt x="186319" y="191918"/>
                  <a:pt x="187080" y="191918"/>
                  <a:pt x="187270" y="192393"/>
                </a:cubicBezTo>
                <a:lnTo>
                  <a:pt x="190409" y="195723"/>
                </a:lnTo>
                <a:cubicBezTo>
                  <a:pt x="196161" y="201263"/>
                  <a:pt x="196334" y="210419"/>
                  <a:pt x="190797" y="216173"/>
                </a:cubicBezTo>
                <a:cubicBezTo>
                  <a:pt x="190670" y="216305"/>
                  <a:pt x="190541" y="216435"/>
                  <a:pt x="190409" y="216561"/>
                </a:cubicBezTo>
                <a:close/>
                <a:moveTo>
                  <a:pt x="125164" y="171841"/>
                </a:moveTo>
                <a:lnTo>
                  <a:pt x="0" y="46814"/>
                </a:lnTo>
                <a:lnTo>
                  <a:pt x="475" y="38631"/>
                </a:lnTo>
                <a:lnTo>
                  <a:pt x="108139" y="141678"/>
                </a:lnTo>
                <a:lnTo>
                  <a:pt x="1236" y="29877"/>
                </a:lnTo>
                <a:lnTo>
                  <a:pt x="3329" y="0"/>
                </a:lnTo>
                <a:lnTo>
                  <a:pt x="142854" y="154048"/>
                </a:lnTo>
                <a:close/>
              </a:path>
            </a:pathLst>
          </a:custGeom>
          <a:solidFill>
            <a:schemeClr val="tx2"/>
          </a:solidFill>
          <a:ln w="9511"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788BAA40-D430-4944-8CB8-2A6CB51114F0}"/>
              </a:ext>
            </a:extLst>
          </p:cNvPr>
          <p:cNvSpPr>
            <a:spLocks noChangeAspect="1"/>
          </p:cNvSpPr>
          <p:nvPr/>
        </p:nvSpPr>
        <p:spPr>
          <a:xfrm>
            <a:off x="8294878" y="5179835"/>
            <a:ext cx="297084" cy="417127"/>
          </a:xfrm>
          <a:custGeom>
            <a:avLst/>
            <a:gdLst>
              <a:gd name="connsiteX0" fmla="*/ 180801 w 223204"/>
              <a:gd name="connsiteY0" fmla="*/ 61713 h 313394"/>
              <a:gd name="connsiteX1" fmla="*/ 180230 w 223204"/>
              <a:gd name="connsiteY1" fmla="*/ 62474 h 313394"/>
              <a:gd name="connsiteX2" fmla="*/ 179469 w 223204"/>
              <a:gd name="connsiteY2" fmla="*/ 69135 h 313394"/>
              <a:gd name="connsiteX3" fmla="*/ 180040 w 223204"/>
              <a:gd name="connsiteY3" fmla="*/ 74843 h 313394"/>
              <a:gd name="connsiteX4" fmla="*/ 180515 w 223204"/>
              <a:gd name="connsiteY4" fmla="*/ 75605 h 313394"/>
              <a:gd name="connsiteX5" fmla="*/ 181087 w 223204"/>
              <a:gd name="connsiteY5" fmla="*/ 75605 h 313394"/>
              <a:gd name="connsiteX6" fmla="*/ 194116 w 223204"/>
              <a:gd name="connsiteY6" fmla="*/ 62760 h 313394"/>
              <a:gd name="connsiteX7" fmla="*/ 194116 w 223204"/>
              <a:gd name="connsiteY7" fmla="*/ 62189 h 313394"/>
              <a:gd name="connsiteX8" fmla="*/ 194116 w 223204"/>
              <a:gd name="connsiteY8" fmla="*/ 62189 h 313394"/>
              <a:gd name="connsiteX9" fmla="*/ 193260 w 223204"/>
              <a:gd name="connsiteY9" fmla="*/ 62189 h 313394"/>
              <a:gd name="connsiteX10" fmla="*/ 180991 w 223204"/>
              <a:gd name="connsiteY10" fmla="*/ 62189 h 313394"/>
              <a:gd name="connsiteX11" fmla="*/ 131915 w 223204"/>
              <a:gd name="connsiteY11" fmla="*/ 4623 h 313394"/>
              <a:gd name="connsiteX12" fmla="*/ 159496 w 223204"/>
              <a:gd name="connsiteY12" fmla="*/ 32407 h 313394"/>
              <a:gd name="connsiteX13" fmla="*/ 131724 w 223204"/>
              <a:gd name="connsiteY13" fmla="*/ 60000 h 313394"/>
              <a:gd name="connsiteX14" fmla="*/ 104143 w 223204"/>
              <a:gd name="connsiteY14" fmla="*/ 32216 h 313394"/>
              <a:gd name="connsiteX15" fmla="*/ 104143 w 223204"/>
              <a:gd name="connsiteY15" fmla="*/ 32122 h 313394"/>
              <a:gd name="connsiteX16" fmla="*/ 131628 w 223204"/>
              <a:gd name="connsiteY16" fmla="*/ 4622 h 313394"/>
              <a:gd name="connsiteX17" fmla="*/ 131915 w 223204"/>
              <a:gd name="connsiteY17" fmla="*/ 4624 h 313394"/>
              <a:gd name="connsiteX18" fmla="*/ 208763 w 223204"/>
              <a:gd name="connsiteY18" fmla="*/ 103103 h 313394"/>
              <a:gd name="connsiteX19" fmla="*/ 208763 w 223204"/>
              <a:gd name="connsiteY19" fmla="*/ 103864 h 313394"/>
              <a:gd name="connsiteX20" fmla="*/ 209239 w 223204"/>
              <a:gd name="connsiteY20" fmla="*/ 103864 h 313394"/>
              <a:gd name="connsiteX21" fmla="*/ 221889 w 223204"/>
              <a:gd name="connsiteY21" fmla="*/ 103864 h 313394"/>
              <a:gd name="connsiteX22" fmla="*/ 222364 w 223204"/>
              <a:gd name="connsiteY22" fmla="*/ 103103 h 313394"/>
              <a:gd name="connsiteX23" fmla="*/ 223125 w 223204"/>
              <a:gd name="connsiteY23" fmla="*/ 96442 h 313394"/>
              <a:gd name="connsiteX24" fmla="*/ 223125 w 223204"/>
              <a:gd name="connsiteY24" fmla="*/ 96442 h 313394"/>
              <a:gd name="connsiteX25" fmla="*/ 223125 w 223204"/>
              <a:gd name="connsiteY25" fmla="*/ 90734 h 313394"/>
              <a:gd name="connsiteX26" fmla="*/ 222554 w 223204"/>
              <a:gd name="connsiteY26" fmla="*/ 89972 h 313394"/>
              <a:gd name="connsiteX27" fmla="*/ 221793 w 223204"/>
              <a:gd name="connsiteY27" fmla="*/ 89972 h 313394"/>
              <a:gd name="connsiteX28" fmla="*/ 181562 w 223204"/>
              <a:gd name="connsiteY28" fmla="*/ 79697 h 313394"/>
              <a:gd name="connsiteX29" fmla="*/ 181562 w 223204"/>
              <a:gd name="connsiteY29" fmla="*/ 80458 h 313394"/>
              <a:gd name="connsiteX30" fmla="*/ 181562 w 223204"/>
              <a:gd name="connsiteY30" fmla="*/ 81504 h 313394"/>
              <a:gd name="connsiteX31" fmla="*/ 165584 w 223204"/>
              <a:gd name="connsiteY31" fmla="*/ 103103 h 313394"/>
              <a:gd name="connsiteX32" fmla="*/ 94156 w 223204"/>
              <a:gd name="connsiteY32" fmla="*/ 53720 h 313394"/>
              <a:gd name="connsiteX33" fmla="*/ 19115 w 223204"/>
              <a:gd name="connsiteY33" fmla="*/ 2054 h 313394"/>
              <a:gd name="connsiteX34" fmla="*/ 2091 w 223204"/>
              <a:gd name="connsiteY34" fmla="*/ 5384 h 313394"/>
              <a:gd name="connsiteX35" fmla="*/ 5229 w 223204"/>
              <a:gd name="connsiteY35" fmla="*/ 22130 h 313394"/>
              <a:gd name="connsiteX36" fmla="*/ 84646 w 223204"/>
              <a:gd name="connsiteY36" fmla="*/ 76652 h 313394"/>
              <a:gd name="connsiteX37" fmla="*/ 129632 w 223204"/>
              <a:gd name="connsiteY37" fmla="*/ 227274 h 313394"/>
              <a:gd name="connsiteX38" fmla="*/ 102336 w 223204"/>
              <a:gd name="connsiteY38" fmla="*/ 293878 h 313394"/>
              <a:gd name="connsiteX39" fmla="*/ 110135 w 223204"/>
              <a:gd name="connsiteY39" fmla="*/ 312338 h 313394"/>
              <a:gd name="connsiteX40" fmla="*/ 115461 w 223204"/>
              <a:gd name="connsiteY40" fmla="*/ 313384 h 313394"/>
              <a:gd name="connsiteX41" fmla="*/ 128586 w 223204"/>
              <a:gd name="connsiteY41" fmla="*/ 304630 h 313394"/>
              <a:gd name="connsiteX42" fmla="*/ 140665 w 223204"/>
              <a:gd name="connsiteY42" fmla="*/ 195399 h 313394"/>
              <a:gd name="connsiteX43" fmla="*/ 160258 w 223204"/>
              <a:gd name="connsiteY43" fmla="*/ 213382 h 313394"/>
              <a:gd name="connsiteX44" fmla="*/ 190788 w 223204"/>
              <a:gd name="connsiteY44" fmla="*/ 285125 h 313394"/>
              <a:gd name="connsiteX45" fmla="*/ 203913 w 223204"/>
              <a:gd name="connsiteY45" fmla="*/ 293593 h 313394"/>
              <a:gd name="connsiteX46" fmla="*/ 209619 w 223204"/>
              <a:gd name="connsiteY46" fmla="*/ 292356 h 313394"/>
              <a:gd name="connsiteX47" fmla="*/ 181087 w 223204"/>
              <a:gd name="connsiteY47" fmla="*/ 194637 h 313394"/>
              <a:gd name="connsiteX48" fmla="*/ 134578 w 223204"/>
              <a:gd name="connsiteY48" fmla="*/ 151630 h 313394"/>
              <a:gd name="connsiteX49" fmla="*/ 142282 w 223204"/>
              <a:gd name="connsiteY49" fmla="*/ 110715 h 313394"/>
              <a:gd name="connsiteX50" fmla="*/ 149986 w 223204"/>
              <a:gd name="connsiteY50" fmla="*/ 133171 h 313394"/>
              <a:gd name="connsiteX51" fmla="*/ 159497 w 223204"/>
              <a:gd name="connsiteY51" fmla="*/ 141068 h 313394"/>
              <a:gd name="connsiteX52" fmla="*/ 161304 w 223204"/>
              <a:gd name="connsiteY52" fmla="*/ 141068 h 313394"/>
              <a:gd name="connsiteX53" fmla="*/ 196970 w 223204"/>
              <a:gd name="connsiteY53" fmla="*/ 100439 h 313394"/>
              <a:gd name="connsiteX54" fmla="*/ 203152 w 223204"/>
              <a:gd name="connsiteY54" fmla="*/ 103008 h 313394"/>
              <a:gd name="connsiteX55" fmla="*/ 203913 w 223204"/>
              <a:gd name="connsiteY55" fmla="*/ 103008 h 313394"/>
              <a:gd name="connsiteX56" fmla="*/ 220367 w 223204"/>
              <a:gd name="connsiteY56" fmla="*/ 86261 h 313394"/>
              <a:gd name="connsiteX57" fmla="*/ 220367 w 223204"/>
              <a:gd name="connsiteY57" fmla="*/ 85786 h 313394"/>
              <a:gd name="connsiteX58" fmla="*/ 220367 w 223204"/>
              <a:gd name="connsiteY58" fmla="*/ 85786 h 313394"/>
              <a:gd name="connsiteX59" fmla="*/ 211902 w 223204"/>
              <a:gd name="connsiteY59" fmla="*/ 71704 h 313394"/>
              <a:gd name="connsiteX60" fmla="*/ 197731 w 223204"/>
              <a:gd name="connsiteY60" fmla="*/ 63140 h 313394"/>
              <a:gd name="connsiteX61" fmla="*/ 196970 w 223204"/>
              <a:gd name="connsiteY61" fmla="*/ 63140 h 313394"/>
              <a:gd name="connsiteX62" fmla="*/ 197731 w 223204"/>
              <a:gd name="connsiteY62" fmla="*/ 74273 h 313394"/>
              <a:gd name="connsiteX63" fmla="*/ 195924 w 223204"/>
              <a:gd name="connsiteY63" fmla="*/ 75890 h 313394"/>
              <a:gd name="connsiteX64" fmla="*/ 194687 w 223204"/>
              <a:gd name="connsiteY64" fmla="*/ 74558 h 313394"/>
              <a:gd name="connsiteX65" fmla="*/ 192880 w 223204"/>
              <a:gd name="connsiteY65" fmla="*/ 74558 h 313394"/>
              <a:gd name="connsiteX66" fmla="*/ 192880 w 223204"/>
              <a:gd name="connsiteY66" fmla="*/ 76366 h 313394"/>
              <a:gd name="connsiteX67" fmla="*/ 194402 w 223204"/>
              <a:gd name="connsiteY67" fmla="*/ 77698 h 313394"/>
              <a:gd name="connsiteX68" fmla="*/ 192595 w 223204"/>
              <a:gd name="connsiteY68" fmla="*/ 79411 h 313394"/>
              <a:gd name="connsiteX69" fmla="*/ 192595 w 223204"/>
              <a:gd name="connsiteY69" fmla="*/ 81028 h 313394"/>
              <a:gd name="connsiteX70" fmla="*/ 194116 w 223204"/>
              <a:gd name="connsiteY70" fmla="*/ 81028 h 313394"/>
              <a:gd name="connsiteX71" fmla="*/ 195924 w 223204"/>
              <a:gd name="connsiteY71" fmla="*/ 79411 h 313394"/>
              <a:gd name="connsiteX72" fmla="*/ 198016 w 223204"/>
              <a:gd name="connsiteY72" fmla="*/ 81219 h 313394"/>
              <a:gd name="connsiteX73" fmla="*/ 196209 w 223204"/>
              <a:gd name="connsiteY73" fmla="*/ 83027 h 313394"/>
              <a:gd name="connsiteX74" fmla="*/ 196018 w 223204"/>
              <a:gd name="connsiteY74" fmla="*/ 84359 h 313394"/>
              <a:gd name="connsiteX75" fmla="*/ 196209 w 223204"/>
              <a:gd name="connsiteY75" fmla="*/ 84549 h 313394"/>
              <a:gd name="connsiteX76" fmla="*/ 197731 w 223204"/>
              <a:gd name="connsiteY76" fmla="*/ 84549 h 313394"/>
              <a:gd name="connsiteX77" fmla="*/ 199538 w 223204"/>
              <a:gd name="connsiteY77" fmla="*/ 83027 h 313394"/>
              <a:gd name="connsiteX78" fmla="*/ 201630 w 223204"/>
              <a:gd name="connsiteY78" fmla="*/ 84834 h 313394"/>
              <a:gd name="connsiteX79" fmla="*/ 199823 w 223204"/>
              <a:gd name="connsiteY79" fmla="*/ 86642 h 313394"/>
              <a:gd name="connsiteX80" fmla="*/ 199823 w 223204"/>
              <a:gd name="connsiteY80" fmla="*/ 88165 h 313394"/>
              <a:gd name="connsiteX81" fmla="*/ 201345 w 223204"/>
              <a:gd name="connsiteY81" fmla="*/ 88165 h 313394"/>
              <a:gd name="connsiteX82" fmla="*/ 203627 w 223204"/>
              <a:gd name="connsiteY82" fmla="*/ 86547 h 313394"/>
              <a:gd name="connsiteX83" fmla="*/ 205719 w 223204"/>
              <a:gd name="connsiteY83" fmla="*/ 88355 h 313394"/>
              <a:gd name="connsiteX84" fmla="*/ 203913 w 223204"/>
              <a:gd name="connsiteY84" fmla="*/ 90163 h 313394"/>
              <a:gd name="connsiteX85" fmla="*/ 203913 w 223204"/>
              <a:gd name="connsiteY85" fmla="*/ 91685 h 313394"/>
              <a:gd name="connsiteX86" fmla="*/ 205434 w 223204"/>
              <a:gd name="connsiteY86" fmla="*/ 91685 h 313394"/>
              <a:gd name="connsiteX87" fmla="*/ 207242 w 223204"/>
              <a:gd name="connsiteY87" fmla="*/ 90163 h 313394"/>
              <a:gd name="connsiteX88" fmla="*/ 208478 w 223204"/>
              <a:gd name="connsiteY88" fmla="*/ 91400 h 313394"/>
              <a:gd name="connsiteX89" fmla="*/ 210079 w 223204"/>
              <a:gd name="connsiteY89" fmla="*/ 91606 h 313394"/>
              <a:gd name="connsiteX90" fmla="*/ 210285 w 223204"/>
              <a:gd name="connsiteY90" fmla="*/ 91400 h 313394"/>
              <a:gd name="connsiteX91" fmla="*/ 210285 w 223204"/>
              <a:gd name="connsiteY91" fmla="*/ 90638 h 313394"/>
              <a:gd name="connsiteX92" fmla="*/ 210285 w 223204"/>
              <a:gd name="connsiteY92" fmla="*/ 89687 h 313394"/>
              <a:gd name="connsiteX93" fmla="*/ 209049 w 223204"/>
              <a:gd name="connsiteY93" fmla="*/ 88355 h 313394"/>
              <a:gd name="connsiteX94" fmla="*/ 210570 w 223204"/>
              <a:gd name="connsiteY94" fmla="*/ 86833 h 313394"/>
              <a:gd name="connsiteX95" fmla="*/ 211046 w 223204"/>
              <a:gd name="connsiteY95" fmla="*/ 85786 h 313394"/>
              <a:gd name="connsiteX96" fmla="*/ 210570 w 223204"/>
              <a:gd name="connsiteY96" fmla="*/ 85025 h 313394"/>
              <a:gd name="connsiteX97" fmla="*/ 209049 w 223204"/>
              <a:gd name="connsiteY97" fmla="*/ 85025 h 313394"/>
              <a:gd name="connsiteX98" fmla="*/ 207242 w 223204"/>
              <a:gd name="connsiteY98" fmla="*/ 86833 h 313394"/>
              <a:gd name="connsiteX99" fmla="*/ 205434 w 223204"/>
              <a:gd name="connsiteY99" fmla="*/ 84739 h 313394"/>
              <a:gd name="connsiteX100" fmla="*/ 206956 w 223204"/>
              <a:gd name="connsiteY100" fmla="*/ 83217 h 313394"/>
              <a:gd name="connsiteX101" fmla="*/ 207431 w 223204"/>
              <a:gd name="connsiteY101" fmla="*/ 82171 h 313394"/>
              <a:gd name="connsiteX102" fmla="*/ 206956 w 223204"/>
              <a:gd name="connsiteY102" fmla="*/ 81409 h 313394"/>
              <a:gd name="connsiteX103" fmla="*/ 205624 w 223204"/>
              <a:gd name="connsiteY103" fmla="*/ 81219 h 313394"/>
              <a:gd name="connsiteX104" fmla="*/ 205434 w 223204"/>
              <a:gd name="connsiteY104" fmla="*/ 81409 h 313394"/>
              <a:gd name="connsiteX105" fmla="*/ 203627 w 223204"/>
              <a:gd name="connsiteY105" fmla="*/ 83217 h 313394"/>
              <a:gd name="connsiteX106" fmla="*/ 201820 w 223204"/>
              <a:gd name="connsiteY106" fmla="*/ 81124 h 313394"/>
              <a:gd name="connsiteX107" fmla="*/ 203342 w 223204"/>
              <a:gd name="connsiteY107" fmla="*/ 79601 h 313394"/>
              <a:gd name="connsiteX108" fmla="*/ 203912 w 223204"/>
              <a:gd name="connsiteY108" fmla="*/ 78555 h 313394"/>
              <a:gd name="connsiteX109" fmla="*/ 203342 w 223204"/>
              <a:gd name="connsiteY109" fmla="*/ 77793 h 313394"/>
              <a:gd name="connsiteX110" fmla="*/ 202010 w 223204"/>
              <a:gd name="connsiteY110" fmla="*/ 77603 h 313394"/>
              <a:gd name="connsiteX111" fmla="*/ 201820 w 223204"/>
              <a:gd name="connsiteY111" fmla="*/ 77793 h 313394"/>
              <a:gd name="connsiteX112" fmla="*/ 200013 w 223204"/>
              <a:gd name="connsiteY112" fmla="*/ 79601 h 313394"/>
              <a:gd name="connsiteX113" fmla="*/ 198206 w 223204"/>
              <a:gd name="connsiteY113" fmla="*/ 77603 h 313394"/>
              <a:gd name="connsiteX114" fmla="*/ 199728 w 223204"/>
              <a:gd name="connsiteY114" fmla="*/ 75795 h 313394"/>
              <a:gd name="connsiteX115" fmla="*/ 200299 w 223204"/>
              <a:gd name="connsiteY115" fmla="*/ 74939 h 313394"/>
              <a:gd name="connsiteX116" fmla="*/ 199728 w 223204"/>
              <a:gd name="connsiteY116" fmla="*/ 74178 h 313394"/>
              <a:gd name="connsiteX117" fmla="*/ 198396 w 223204"/>
              <a:gd name="connsiteY117" fmla="*/ 73987 h 313394"/>
              <a:gd name="connsiteX118" fmla="*/ 198206 w 223204"/>
              <a:gd name="connsiteY118" fmla="*/ 74178 h 31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23204" h="313394">
                <a:moveTo>
                  <a:pt x="180801" y="61713"/>
                </a:moveTo>
                <a:cubicBezTo>
                  <a:pt x="180801" y="61713"/>
                  <a:pt x="180230" y="62189"/>
                  <a:pt x="180230" y="62474"/>
                </a:cubicBezTo>
                <a:cubicBezTo>
                  <a:pt x="179687" y="64651"/>
                  <a:pt x="179431" y="66891"/>
                  <a:pt x="179469" y="69135"/>
                </a:cubicBezTo>
                <a:cubicBezTo>
                  <a:pt x="179503" y="71050"/>
                  <a:pt x="179694" y="72959"/>
                  <a:pt x="180040" y="74843"/>
                </a:cubicBezTo>
                <a:cubicBezTo>
                  <a:pt x="180016" y="75174"/>
                  <a:pt x="180208" y="75481"/>
                  <a:pt x="180515" y="75605"/>
                </a:cubicBezTo>
                <a:cubicBezTo>
                  <a:pt x="180516" y="75605"/>
                  <a:pt x="181087" y="75605"/>
                  <a:pt x="181087" y="75605"/>
                </a:cubicBezTo>
                <a:lnTo>
                  <a:pt x="194116" y="62760"/>
                </a:lnTo>
                <a:cubicBezTo>
                  <a:pt x="194116" y="62760"/>
                  <a:pt x="194116" y="62760"/>
                  <a:pt x="194116" y="62189"/>
                </a:cubicBezTo>
                <a:lnTo>
                  <a:pt x="194116" y="62189"/>
                </a:lnTo>
                <a:cubicBezTo>
                  <a:pt x="194116" y="62189"/>
                  <a:pt x="194116" y="62189"/>
                  <a:pt x="193260" y="62189"/>
                </a:cubicBezTo>
                <a:cubicBezTo>
                  <a:pt x="189209" y="61396"/>
                  <a:pt x="185043" y="61396"/>
                  <a:pt x="180991" y="62189"/>
                </a:cubicBezTo>
                <a:close/>
                <a:moveTo>
                  <a:pt x="131915" y="4623"/>
                </a:moveTo>
                <a:cubicBezTo>
                  <a:pt x="147200" y="4676"/>
                  <a:pt x="159549" y="17116"/>
                  <a:pt x="159496" y="32407"/>
                </a:cubicBezTo>
                <a:cubicBezTo>
                  <a:pt x="159443" y="47699"/>
                  <a:pt x="147009" y="60053"/>
                  <a:pt x="131724" y="60000"/>
                </a:cubicBezTo>
                <a:cubicBezTo>
                  <a:pt x="116438" y="59947"/>
                  <a:pt x="104090" y="47507"/>
                  <a:pt x="104143" y="32216"/>
                </a:cubicBezTo>
                <a:cubicBezTo>
                  <a:pt x="104143" y="32184"/>
                  <a:pt x="104143" y="32153"/>
                  <a:pt x="104143" y="32122"/>
                </a:cubicBezTo>
                <a:cubicBezTo>
                  <a:pt x="104143" y="16935"/>
                  <a:pt x="116448" y="4623"/>
                  <a:pt x="131628" y="4622"/>
                </a:cubicBezTo>
                <a:cubicBezTo>
                  <a:pt x="131724" y="4622"/>
                  <a:pt x="131819" y="4623"/>
                  <a:pt x="131915" y="4624"/>
                </a:cubicBezTo>
                <a:close/>
                <a:moveTo>
                  <a:pt x="208763" y="103103"/>
                </a:moveTo>
                <a:cubicBezTo>
                  <a:pt x="208763" y="103103"/>
                  <a:pt x="208763" y="103103"/>
                  <a:pt x="208763" y="103864"/>
                </a:cubicBezTo>
                <a:cubicBezTo>
                  <a:pt x="208763" y="104626"/>
                  <a:pt x="208763" y="103864"/>
                  <a:pt x="209239" y="103864"/>
                </a:cubicBezTo>
                <a:cubicBezTo>
                  <a:pt x="213423" y="104608"/>
                  <a:pt x="217705" y="104608"/>
                  <a:pt x="221889" y="103864"/>
                </a:cubicBezTo>
                <a:cubicBezTo>
                  <a:pt x="221888" y="103864"/>
                  <a:pt x="222364" y="103294"/>
                  <a:pt x="222364" y="103103"/>
                </a:cubicBezTo>
                <a:cubicBezTo>
                  <a:pt x="222907" y="100926"/>
                  <a:pt x="223163" y="98687"/>
                  <a:pt x="223125" y="96442"/>
                </a:cubicBezTo>
                <a:lnTo>
                  <a:pt x="223125" y="96442"/>
                </a:lnTo>
                <a:cubicBezTo>
                  <a:pt x="223231" y="94541"/>
                  <a:pt x="223231" y="92635"/>
                  <a:pt x="223125" y="90734"/>
                </a:cubicBezTo>
                <a:cubicBezTo>
                  <a:pt x="223125" y="90734"/>
                  <a:pt x="223125" y="90258"/>
                  <a:pt x="222554" y="89972"/>
                </a:cubicBezTo>
                <a:cubicBezTo>
                  <a:pt x="222311" y="89867"/>
                  <a:pt x="222036" y="89867"/>
                  <a:pt x="221793" y="89972"/>
                </a:cubicBezTo>
                <a:close/>
                <a:moveTo>
                  <a:pt x="181562" y="79697"/>
                </a:moveTo>
                <a:cubicBezTo>
                  <a:pt x="181456" y="79939"/>
                  <a:pt x="181456" y="80215"/>
                  <a:pt x="181562" y="80458"/>
                </a:cubicBezTo>
                <a:cubicBezTo>
                  <a:pt x="181562" y="80457"/>
                  <a:pt x="181562" y="81028"/>
                  <a:pt x="181562" y="81504"/>
                </a:cubicBezTo>
                <a:lnTo>
                  <a:pt x="165584" y="103103"/>
                </a:lnTo>
                <a:cubicBezTo>
                  <a:pt x="150461" y="60190"/>
                  <a:pt x="143233" y="67898"/>
                  <a:pt x="94156" y="53720"/>
                </a:cubicBezTo>
                <a:lnTo>
                  <a:pt x="19115" y="2054"/>
                </a:lnTo>
                <a:cubicBezTo>
                  <a:pt x="13483" y="-1673"/>
                  <a:pt x="5905" y="-191"/>
                  <a:pt x="2091" y="5384"/>
                </a:cubicBezTo>
                <a:cubicBezTo>
                  <a:pt x="-1644" y="10880"/>
                  <a:pt x="-242" y="18361"/>
                  <a:pt x="5229" y="22130"/>
                </a:cubicBezTo>
                <a:lnTo>
                  <a:pt x="84646" y="76652"/>
                </a:lnTo>
                <a:cubicBezTo>
                  <a:pt x="82838" y="181317"/>
                  <a:pt x="68667" y="147633"/>
                  <a:pt x="129632" y="227274"/>
                </a:cubicBezTo>
                <a:lnTo>
                  <a:pt x="102336" y="293878"/>
                </a:lnTo>
                <a:cubicBezTo>
                  <a:pt x="99398" y="301130"/>
                  <a:pt x="102889" y="309392"/>
                  <a:pt x="110135" y="312338"/>
                </a:cubicBezTo>
                <a:cubicBezTo>
                  <a:pt x="111803" y="313103"/>
                  <a:pt x="113628" y="313461"/>
                  <a:pt x="115461" y="313384"/>
                </a:cubicBezTo>
                <a:cubicBezTo>
                  <a:pt x="121182" y="313321"/>
                  <a:pt x="126328" y="309890"/>
                  <a:pt x="128586" y="304630"/>
                </a:cubicBezTo>
                <a:cubicBezTo>
                  <a:pt x="149701" y="252964"/>
                  <a:pt x="174619" y="239643"/>
                  <a:pt x="140665" y="195399"/>
                </a:cubicBezTo>
                <a:lnTo>
                  <a:pt x="160258" y="213382"/>
                </a:lnTo>
                <a:lnTo>
                  <a:pt x="190788" y="285125"/>
                </a:lnTo>
                <a:cubicBezTo>
                  <a:pt x="193168" y="290240"/>
                  <a:pt x="198273" y="293534"/>
                  <a:pt x="203913" y="293593"/>
                </a:cubicBezTo>
                <a:cubicBezTo>
                  <a:pt x="205887" y="293643"/>
                  <a:pt x="207844" y="293219"/>
                  <a:pt x="209619" y="292356"/>
                </a:cubicBezTo>
                <a:cubicBezTo>
                  <a:pt x="229878" y="283793"/>
                  <a:pt x="190597" y="202820"/>
                  <a:pt x="181087" y="194637"/>
                </a:cubicBezTo>
                <a:lnTo>
                  <a:pt x="134578" y="151630"/>
                </a:lnTo>
                <a:lnTo>
                  <a:pt x="142282" y="110715"/>
                </a:lnTo>
                <a:lnTo>
                  <a:pt x="149986" y="133171"/>
                </a:lnTo>
                <a:cubicBezTo>
                  <a:pt x="151412" y="137388"/>
                  <a:pt x="155091" y="140442"/>
                  <a:pt x="159497" y="141068"/>
                </a:cubicBezTo>
                <a:cubicBezTo>
                  <a:pt x="160090" y="141214"/>
                  <a:pt x="160710" y="141214"/>
                  <a:pt x="161304" y="141068"/>
                </a:cubicBezTo>
                <a:cubicBezTo>
                  <a:pt x="172051" y="141068"/>
                  <a:pt x="189836" y="109478"/>
                  <a:pt x="196970" y="100439"/>
                </a:cubicBezTo>
                <a:cubicBezTo>
                  <a:pt x="198881" y="101618"/>
                  <a:pt x="200968" y="102485"/>
                  <a:pt x="203152" y="103008"/>
                </a:cubicBezTo>
                <a:cubicBezTo>
                  <a:pt x="203152" y="103008"/>
                  <a:pt x="203723" y="103008"/>
                  <a:pt x="203913" y="103008"/>
                </a:cubicBezTo>
                <a:lnTo>
                  <a:pt x="220367" y="86261"/>
                </a:lnTo>
                <a:cubicBezTo>
                  <a:pt x="220367" y="86261"/>
                  <a:pt x="220367" y="86261"/>
                  <a:pt x="220367" y="85786"/>
                </a:cubicBezTo>
                <a:lnTo>
                  <a:pt x="220367" y="85786"/>
                </a:lnTo>
                <a:cubicBezTo>
                  <a:pt x="218807" y="80439"/>
                  <a:pt x="215892" y="75588"/>
                  <a:pt x="211902" y="71704"/>
                </a:cubicBezTo>
                <a:cubicBezTo>
                  <a:pt x="207864" y="67843"/>
                  <a:pt x="203025" y="64919"/>
                  <a:pt x="197731" y="63140"/>
                </a:cubicBezTo>
                <a:cubicBezTo>
                  <a:pt x="197491" y="63021"/>
                  <a:pt x="197209" y="63021"/>
                  <a:pt x="196970" y="63140"/>
                </a:cubicBezTo>
                <a:close/>
                <a:moveTo>
                  <a:pt x="197731" y="74273"/>
                </a:moveTo>
                <a:lnTo>
                  <a:pt x="195924" y="75890"/>
                </a:lnTo>
                <a:lnTo>
                  <a:pt x="194687" y="74558"/>
                </a:lnTo>
                <a:cubicBezTo>
                  <a:pt x="194177" y="74087"/>
                  <a:pt x="193390" y="74087"/>
                  <a:pt x="192880" y="74558"/>
                </a:cubicBezTo>
                <a:cubicBezTo>
                  <a:pt x="192592" y="75126"/>
                  <a:pt x="192592" y="75798"/>
                  <a:pt x="192880" y="76366"/>
                </a:cubicBezTo>
                <a:lnTo>
                  <a:pt x="194402" y="77698"/>
                </a:lnTo>
                <a:lnTo>
                  <a:pt x="192595" y="79411"/>
                </a:lnTo>
                <a:cubicBezTo>
                  <a:pt x="192119" y="79411"/>
                  <a:pt x="192119" y="80457"/>
                  <a:pt x="192595" y="81028"/>
                </a:cubicBezTo>
                <a:cubicBezTo>
                  <a:pt x="193070" y="81599"/>
                  <a:pt x="193926" y="81504"/>
                  <a:pt x="194116" y="81028"/>
                </a:cubicBezTo>
                <a:lnTo>
                  <a:pt x="195924" y="79411"/>
                </a:lnTo>
                <a:lnTo>
                  <a:pt x="198016" y="81219"/>
                </a:lnTo>
                <a:lnTo>
                  <a:pt x="196209" y="83027"/>
                </a:lnTo>
                <a:cubicBezTo>
                  <a:pt x="195788" y="83342"/>
                  <a:pt x="195703" y="83938"/>
                  <a:pt x="196018" y="84359"/>
                </a:cubicBezTo>
                <a:cubicBezTo>
                  <a:pt x="196072" y="84431"/>
                  <a:pt x="196136" y="84495"/>
                  <a:pt x="196209" y="84549"/>
                </a:cubicBezTo>
                <a:cubicBezTo>
                  <a:pt x="196209" y="85120"/>
                  <a:pt x="197445" y="85120"/>
                  <a:pt x="197731" y="84549"/>
                </a:cubicBezTo>
                <a:lnTo>
                  <a:pt x="199538" y="83027"/>
                </a:lnTo>
                <a:lnTo>
                  <a:pt x="201630" y="84834"/>
                </a:lnTo>
                <a:lnTo>
                  <a:pt x="199823" y="86642"/>
                </a:lnTo>
                <a:cubicBezTo>
                  <a:pt x="199252" y="87213"/>
                  <a:pt x="199252" y="87689"/>
                  <a:pt x="199823" y="88165"/>
                </a:cubicBezTo>
                <a:cubicBezTo>
                  <a:pt x="200393" y="88640"/>
                  <a:pt x="201059" y="88735"/>
                  <a:pt x="201345" y="88165"/>
                </a:cubicBezTo>
                <a:lnTo>
                  <a:pt x="203627" y="86547"/>
                </a:lnTo>
                <a:lnTo>
                  <a:pt x="205719" y="88355"/>
                </a:lnTo>
                <a:lnTo>
                  <a:pt x="203913" y="90163"/>
                </a:lnTo>
                <a:cubicBezTo>
                  <a:pt x="203342" y="90638"/>
                  <a:pt x="203342" y="91400"/>
                  <a:pt x="203913" y="91685"/>
                </a:cubicBezTo>
                <a:cubicBezTo>
                  <a:pt x="204484" y="91971"/>
                  <a:pt x="205149" y="92256"/>
                  <a:pt x="205434" y="91685"/>
                </a:cubicBezTo>
                <a:lnTo>
                  <a:pt x="207242" y="90163"/>
                </a:lnTo>
                <a:lnTo>
                  <a:pt x="208478" y="91400"/>
                </a:lnTo>
                <a:cubicBezTo>
                  <a:pt x="208863" y="91899"/>
                  <a:pt x="209580" y="91992"/>
                  <a:pt x="210079" y="91606"/>
                </a:cubicBezTo>
                <a:cubicBezTo>
                  <a:pt x="210156" y="91546"/>
                  <a:pt x="210226" y="91477"/>
                  <a:pt x="210285" y="91400"/>
                </a:cubicBezTo>
                <a:cubicBezTo>
                  <a:pt x="210421" y="91164"/>
                  <a:pt x="210421" y="90874"/>
                  <a:pt x="210285" y="90638"/>
                </a:cubicBezTo>
                <a:cubicBezTo>
                  <a:pt x="210285" y="90638"/>
                  <a:pt x="210285" y="89877"/>
                  <a:pt x="210285" y="89687"/>
                </a:cubicBezTo>
                <a:lnTo>
                  <a:pt x="209049" y="88355"/>
                </a:lnTo>
                <a:lnTo>
                  <a:pt x="210570" y="86833"/>
                </a:lnTo>
                <a:cubicBezTo>
                  <a:pt x="210879" y="86574"/>
                  <a:pt x="211054" y="86189"/>
                  <a:pt x="211046" y="85786"/>
                </a:cubicBezTo>
                <a:cubicBezTo>
                  <a:pt x="211046" y="85786"/>
                  <a:pt x="211046" y="85786"/>
                  <a:pt x="210570" y="85025"/>
                </a:cubicBezTo>
                <a:cubicBezTo>
                  <a:pt x="210095" y="84264"/>
                  <a:pt x="209239" y="84454"/>
                  <a:pt x="209049" y="85025"/>
                </a:cubicBezTo>
                <a:lnTo>
                  <a:pt x="207242" y="86833"/>
                </a:lnTo>
                <a:lnTo>
                  <a:pt x="205434" y="84739"/>
                </a:lnTo>
                <a:lnTo>
                  <a:pt x="206956" y="83217"/>
                </a:lnTo>
                <a:cubicBezTo>
                  <a:pt x="207277" y="82967"/>
                  <a:pt x="207455" y="82577"/>
                  <a:pt x="207431" y="82171"/>
                </a:cubicBezTo>
                <a:cubicBezTo>
                  <a:pt x="207432" y="82170"/>
                  <a:pt x="207432" y="82170"/>
                  <a:pt x="206956" y="81409"/>
                </a:cubicBezTo>
                <a:cubicBezTo>
                  <a:pt x="206641" y="80989"/>
                  <a:pt x="206045" y="80903"/>
                  <a:pt x="205624" y="81219"/>
                </a:cubicBezTo>
                <a:cubicBezTo>
                  <a:pt x="205552" y="81273"/>
                  <a:pt x="205488" y="81337"/>
                  <a:pt x="205434" y="81409"/>
                </a:cubicBezTo>
                <a:lnTo>
                  <a:pt x="203627" y="83217"/>
                </a:lnTo>
                <a:lnTo>
                  <a:pt x="201820" y="81124"/>
                </a:lnTo>
                <a:lnTo>
                  <a:pt x="203342" y="79601"/>
                </a:lnTo>
                <a:cubicBezTo>
                  <a:pt x="203639" y="79323"/>
                  <a:pt x="203839" y="78956"/>
                  <a:pt x="203912" y="78555"/>
                </a:cubicBezTo>
                <a:cubicBezTo>
                  <a:pt x="203913" y="78554"/>
                  <a:pt x="203913" y="78554"/>
                  <a:pt x="203342" y="77793"/>
                </a:cubicBezTo>
                <a:cubicBezTo>
                  <a:pt x="203027" y="77373"/>
                  <a:pt x="202430" y="77288"/>
                  <a:pt x="202010" y="77603"/>
                </a:cubicBezTo>
                <a:cubicBezTo>
                  <a:pt x="201938" y="77657"/>
                  <a:pt x="201874" y="77721"/>
                  <a:pt x="201820" y="77793"/>
                </a:cubicBezTo>
                <a:lnTo>
                  <a:pt x="200013" y="79601"/>
                </a:lnTo>
                <a:lnTo>
                  <a:pt x="198206" y="77603"/>
                </a:lnTo>
                <a:lnTo>
                  <a:pt x="199728" y="75795"/>
                </a:lnTo>
                <a:cubicBezTo>
                  <a:pt x="199728" y="75795"/>
                  <a:pt x="200299" y="75224"/>
                  <a:pt x="200299" y="74939"/>
                </a:cubicBezTo>
                <a:cubicBezTo>
                  <a:pt x="200299" y="74653"/>
                  <a:pt x="200299" y="74939"/>
                  <a:pt x="199728" y="74178"/>
                </a:cubicBezTo>
                <a:cubicBezTo>
                  <a:pt x="199413" y="73757"/>
                  <a:pt x="198817" y="73672"/>
                  <a:pt x="198396" y="73987"/>
                </a:cubicBezTo>
                <a:cubicBezTo>
                  <a:pt x="198324" y="74041"/>
                  <a:pt x="198260" y="74105"/>
                  <a:pt x="198206" y="74178"/>
                </a:cubicBezTo>
                <a:close/>
              </a:path>
            </a:pathLst>
          </a:custGeom>
          <a:solidFill>
            <a:schemeClr val="tx2"/>
          </a:solidFill>
          <a:ln w="9511"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CEEA523C-01B8-0F4B-8A91-8F0F52BD0A28}"/>
              </a:ext>
            </a:extLst>
          </p:cNvPr>
          <p:cNvSpPr>
            <a:spLocks noChangeAspect="1"/>
          </p:cNvSpPr>
          <p:nvPr/>
        </p:nvSpPr>
        <p:spPr>
          <a:xfrm>
            <a:off x="8280725" y="4038462"/>
            <a:ext cx="324452" cy="428691"/>
          </a:xfrm>
          <a:custGeom>
            <a:avLst/>
            <a:gdLst>
              <a:gd name="connsiteX0" fmla="*/ 53451 w 243765"/>
              <a:gd name="connsiteY0" fmla="*/ 108376 h 322082"/>
              <a:gd name="connsiteX1" fmla="*/ 79702 w 243765"/>
              <a:gd name="connsiteY1" fmla="*/ 108376 h 322082"/>
              <a:gd name="connsiteX2" fmla="*/ 96441 w 243765"/>
              <a:gd name="connsiteY2" fmla="*/ 152049 h 322082"/>
              <a:gd name="connsiteX3" fmla="*/ 107703 w 243765"/>
              <a:gd name="connsiteY3" fmla="*/ 155694 h 322082"/>
              <a:gd name="connsiteX4" fmla="*/ 107759 w 243765"/>
              <a:gd name="connsiteY4" fmla="*/ 155665 h 322082"/>
              <a:gd name="connsiteX5" fmla="*/ 111373 w 243765"/>
              <a:gd name="connsiteY5" fmla="*/ 144628 h 322082"/>
              <a:gd name="connsiteX6" fmla="*/ 94634 w 243765"/>
              <a:gd name="connsiteY6" fmla="*/ 99146 h 322082"/>
              <a:gd name="connsiteX7" fmla="*/ 97487 w 243765"/>
              <a:gd name="connsiteY7" fmla="*/ 56709 h 322082"/>
              <a:gd name="connsiteX8" fmla="*/ 99770 w 243765"/>
              <a:gd name="connsiteY8" fmla="*/ 33302 h 322082"/>
              <a:gd name="connsiteX9" fmla="*/ 66481 w 243765"/>
              <a:gd name="connsiteY9" fmla="*/ 0 h 322082"/>
              <a:gd name="connsiteX10" fmla="*/ 33193 w 243765"/>
              <a:gd name="connsiteY10" fmla="*/ 33302 h 322082"/>
              <a:gd name="connsiteX11" fmla="*/ 35476 w 243765"/>
              <a:gd name="connsiteY11" fmla="*/ 56709 h 322082"/>
              <a:gd name="connsiteX12" fmla="*/ 38044 w 243765"/>
              <a:gd name="connsiteY12" fmla="*/ 99146 h 322082"/>
              <a:gd name="connsiteX13" fmla="*/ 19022 w 243765"/>
              <a:gd name="connsiteY13" fmla="*/ 149480 h 322082"/>
              <a:gd name="connsiteX14" fmla="*/ 0 w 243765"/>
              <a:gd name="connsiteY14" fmla="*/ 207427 h 322082"/>
              <a:gd name="connsiteX15" fmla="*/ 9511 w 243765"/>
              <a:gd name="connsiteY15" fmla="*/ 262899 h 322082"/>
              <a:gd name="connsiteX16" fmla="*/ 26726 w 243765"/>
              <a:gd name="connsiteY16" fmla="*/ 262899 h 322082"/>
              <a:gd name="connsiteX17" fmla="*/ 17215 w 243765"/>
              <a:gd name="connsiteY17" fmla="*/ 207427 h 322082"/>
              <a:gd name="connsiteX18" fmla="*/ 34239 w 243765"/>
              <a:gd name="connsiteY18" fmla="*/ 156997 h 322082"/>
              <a:gd name="connsiteX19" fmla="*/ 53261 w 243765"/>
              <a:gd name="connsiteY19" fmla="*/ 108376 h 322082"/>
              <a:gd name="connsiteX20" fmla="*/ 203344 w 243765"/>
              <a:gd name="connsiteY20" fmla="*/ 109613 h 322082"/>
              <a:gd name="connsiteX21" fmla="*/ 206197 w 243765"/>
              <a:gd name="connsiteY21" fmla="*/ 64131 h 322082"/>
              <a:gd name="connsiteX22" fmla="*/ 208765 w 243765"/>
              <a:gd name="connsiteY22" fmla="*/ 39202 h 322082"/>
              <a:gd name="connsiteX23" fmla="*/ 173670 w 243765"/>
              <a:gd name="connsiteY23" fmla="*/ 4091 h 322082"/>
              <a:gd name="connsiteX24" fmla="*/ 138574 w 243765"/>
              <a:gd name="connsiteY24" fmla="*/ 39202 h 322082"/>
              <a:gd name="connsiteX25" fmla="*/ 141142 w 243765"/>
              <a:gd name="connsiteY25" fmla="*/ 64131 h 322082"/>
              <a:gd name="connsiteX26" fmla="*/ 144186 w 243765"/>
              <a:gd name="connsiteY26" fmla="*/ 109613 h 322082"/>
              <a:gd name="connsiteX27" fmla="*/ 123643 w 243765"/>
              <a:gd name="connsiteY27" fmla="*/ 163943 h 322082"/>
              <a:gd name="connsiteX28" fmla="*/ 103574 w 243765"/>
              <a:gd name="connsiteY28" fmla="*/ 225600 h 322082"/>
              <a:gd name="connsiteX29" fmla="*/ 108519 w 243765"/>
              <a:gd name="connsiteY29" fmla="*/ 265278 h 322082"/>
              <a:gd name="connsiteX30" fmla="*/ 125449 w 243765"/>
              <a:gd name="connsiteY30" fmla="*/ 265278 h 322082"/>
              <a:gd name="connsiteX31" fmla="*/ 120028 w 243765"/>
              <a:gd name="connsiteY31" fmla="*/ 225600 h 322082"/>
              <a:gd name="connsiteX32" fmla="*/ 138289 w 243765"/>
              <a:gd name="connsiteY32" fmla="*/ 171365 h 322082"/>
              <a:gd name="connsiteX33" fmla="*/ 159118 w 243765"/>
              <a:gd name="connsiteY33" fmla="*/ 119128 h 322082"/>
              <a:gd name="connsiteX34" fmla="*/ 188221 w 243765"/>
              <a:gd name="connsiteY34" fmla="*/ 119128 h 322082"/>
              <a:gd name="connsiteX35" fmla="*/ 209050 w 243765"/>
              <a:gd name="connsiteY35" fmla="*/ 171365 h 322082"/>
              <a:gd name="connsiteX36" fmla="*/ 227216 w 243765"/>
              <a:gd name="connsiteY36" fmla="*/ 225600 h 322082"/>
              <a:gd name="connsiteX37" fmla="*/ 222175 w 243765"/>
              <a:gd name="connsiteY37" fmla="*/ 265278 h 322082"/>
              <a:gd name="connsiteX38" fmla="*/ 238819 w 243765"/>
              <a:gd name="connsiteY38" fmla="*/ 265278 h 322082"/>
              <a:gd name="connsiteX39" fmla="*/ 243765 w 243765"/>
              <a:gd name="connsiteY39" fmla="*/ 225600 h 322082"/>
              <a:gd name="connsiteX40" fmla="*/ 223697 w 243765"/>
              <a:gd name="connsiteY40" fmla="*/ 163943 h 322082"/>
              <a:gd name="connsiteX41" fmla="*/ 203343 w 243765"/>
              <a:gd name="connsiteY41" fmla="*/ 109613 h 322082"/>
              <a:gd name="connsiteX42" fmla="*/ 111088 w 243765"/>
              <a:gd name="connsiteY42" fmla="*/ 276030 h 322082"/>
              <a:gd name="connsiteX43" fmla="*/ 121360 w 243765"/>
              <a:gd name="connsiteY43" fmla="*/ 309237 h 322082"/>
              <a:gd name="connsiteX44" fmla="*/ 140381 w 243765"/>
              <a:gd name="connsiteY44" fmla="*/ 322082 h 322082"/>
              <a:gd name="connsiteX45" fmla="*/ 206957 w 243765"/>
              <a:gd name="connsiteY45" fmla="*/ 322082 h 322082"/>
              <a:gd name="connsiteX46" fmla="*/ 225979 w 243765"/>
              <a:gd name="connsiteY46" fmla="*/ 309237 h 322082"/>
              <a:gd name="connsiteX47" fmla="*/ 236251 w 243765"/>
              <a:gd name="connsiteY47" fmla="*/ 276030 h 322082"/>
              <a:gd name="connsiteX48" fmla="*/ 219322 w 243765"/>
              <a:gd name="connsiteY48" fmla="*/ 276030 h 322082"/>
              <a:gd name="connsiteX49" fmla="*/ 210572 w 243765"/>
              <a:gd name="connsiteY49" fmla="*/ 303052 h 322082"/>
              <a:gd name="connsiteX50" fmla="*/ 206958 w 243765"/>
              <a:gd name="connsiteY50" fmla="*/ 305621 h 322082"/>
              <a:gd name="connsiteX51" fmla="*/ 140381 w 243765"/>
              <a:gd name="connsiteY51" fmla="*/ 305621 h 322082"/>
              <a:gd name="connsiteX52" fmla="*/ 136767 w 243765"/>
              <a:gd name="connsiteY52" fmla="*/ 303052 h 322082"/>
              <a:gd name="connsiteX53" fmla="*/ 128017 w 243765"/>
              <a:gd name="connsiteY53" fmla="*/ 276030 h 322082"/>
              <a:gd name="connsiteX54" fmla="*/ 173764 w 243765"/>
              <a:gd name="connsiteY54" fmla="*/ 20647 h 322082"/>
              <a:gd name="connsiteX55" fmla="*/ 192311 w 243765"/>
              <a:gd name="connsiteY55" fmla="*/ 39677 h 322082"/>
              <a:gd name="connsiteX56" fmla="*/ 190028 w 243765"/>
              <a:gd name="connsiteY56" fmla="*/ 62514 h 322082"/>
              <a:gd name="connsiteX57" fmla="*/ 186414 w 243765"/>
              <a:gd name="connsiteY57" fmla="*/ 102952 h 322082"/>
              <a:gd name="connsiteX58" fmla="*/ 161210 w 243765"/>
              <a:gd name="connsiteY58" fmla="*/ 102952 h 322082"/>
              <a:gd name="connsiteX59" fmla="*/ 157596 w 243765"/>
              <a:gd name="connsiteY59" fmla="*/ 62514 h 322082"/>
              <a:gd name="connsiteX60" fmla="*/ 155028 w 243765"/>
              <a:gd name="connsiteY60" fmla="*/ 39677 h 322082"/>
              <a:gd name="connsiteX61" fmla="*/ 174050 w 243765"/>
              <a:gd name="connsiteY61" fmla="*/ 20647 h 322082"/>
              <a:gd name="connsiteX62" fmla="*/ 12649 w 243765"/>
              <a:gd name="connsiteY62" fmla="*/ 272224 h 322082"/>
              <a:gd name="connsiteX63" fmla="*/ 17215 w 243765"/>
              <a:gd name="connsiteY63" fmla="*/ 285544 h 322082"/>
              <a:gd name="connsiteX64" fmla="*/ 35476 w 243765"/>
              <a:gd name="connsiteY64" fmla="*/ 297914 h 322082"/>
              <a:gd name="connsiteX65" fmla="*/ 88927 w 243765"/>
              <a:gd name="connsiteY65" fmla="*/ 297914 h 322082"/>
              <a:gd name="connsiteX66" fmla="*/ 98040 w 243765"/>
              <a:gd name="connsiteY66" fmla="*/ 290570 h 322082"/>
              <a:gd name="connsiteX67" fmla="*/ 90699 w 243765"/>
              <a:gd name="connsiteY67" fmla="*/ 281453 h 322082"/>
              <a:gd name="connsiteX68" fmla="*/ 88927 w 243765"/>
              <a:gd name="connsiteY68" fmla="*/ 281453 h 322082"/>
              <a:gd name="connsiteX69" fmla="*/ 35476 w 243765"/>
              <a:gd name="connsiteY69" fmla="*/ 281453 h 322082"/>
              <a:gd name="connsiteX70" fmla="*/ 32622 w 243765"/>
              <a:gd name="connsiteY70" fmla="*/ 279360 h 322082"/>
              <a:gd name="connsiteX71" fmla="*/ 30054 w 243765"/>
              <a:gd name="connsiteY71" fmla="*/ 272224 h 322082"/>
              <a:gd name="connsiteX72" fmla="*/ 66577 w 243765"/>
              <a:gd name="connsiteY72" fmla="*/ 16556 h 322082"/>
              <a:gd name="connsiteX73" fmla="*/ 83316 w 243765"/>
              <a:gd name="connsiteY73" fmla="*/ 33302 h 322082"/>
              <a:gd name="connsiteX74" fmla="*/ 81033 w 243765"/>
              <a:gd name="connsiteY74" fmla="*/ 54616 h 322082"/>
              <a:gd name="connsiteX75" fmla="*/ 77610 w 243765"/>
              <a:gd name="connsiteY75" fmla="*/ 91915 h 322082"/>
              <a:gd name="connsiteX76" fmla="*/ 55258 w 243765"/>
              <a:gd name="connsiteY76" fmla="*/ 91915 h 322082"/>
              <a:gd name="connsiteX77" fmla="*/ 51930 w 243765"/>
              <a:gd name="connsiteY77" fmla="*/ 54616 h 322082"/>
              <a:gd name="connsiteX78" fmla="*/ 49932 w 243765"/>
              <a:gd name="connsiteY78" fmla="*/ 33302 h 322082"/>
              <a:gd name="connsiteX79" fmla="*/ 66481 w 243765"/>
              <a:gd name="connsiteY79" fmla="*/ 16556 h 322082"/>
              <a:gd name="connsiteX80" fmla="*/ 66577 w 243765"/>
              <a:gd name="connsiteY80" fmla="*/ 16556 h 32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43765" h="322082">
                <a:moveTo>
                  <a:pt x="53451" y="108376"/>
                </a:moveTo>
                <a:lnTo>
                  <a:pt x="79702" y="108376"/>
                </a:lnTo>
                <a:cubicBezTo>
                  <a:pt x="83285" y="123623"/>
                  <a:pt x="88916" y="138314"/>
                  <a:pt x="96441" y="152049"/>
                </a:cubicBezTo>
                <a:cubicBezTo>
                  <a:pt x="98545" y="156167"/>
                  <a:pt x="103587" y="157799"/>
                  <a:pt x="107703" y="155694"/>
                </a:cubicBezTo>
                <a:cubicBezTo>
                  <a:pt x="107721" y="155684"/>
                  <a:pt x="107740" y="155675"/>
                  <a:pt x="107759" y="155665"/>
                </a:cubicBezTo>
                <a:cubicBezTo>
                  <a:pt x="111693" y="153522"/>
                  <a:pt x="113277" y="148684"/>
                  <a:pt x="111373" y="144628"/>
                </a:cubicBezTo>
                <a:cubicBezTo>
                  <a:pt x="103243" y="130533"/>
                  <a:pt x="97581" y="115150"/>
                  <a:pt x="94634" y="99146"/>
                </a:cubicBezTo>
                <a:cubicBezTo>
                  <a:pt x="94132" y="84940"/>
                  <a:pt x="95088" y="70720"/>
                  <a:pt x="97487" y="56709"/>
                </a:cubicBezTo>
                <a:cubicBezTo>
                  <a:pt x="98678" y="48955"/>
                  <a:pt x="99440" y="41141"/>
                  <a:pt x="99770" y="33302"/>
                </a:cubicBezTo>
                <a:cubicBezTo>
                  <a:pt x="99770" y="14910"/>
                  <a:pt x="84866" y="0"/>
                  <a:pt x="66481" y="0"/>
                </a:cubicBezTo>
                <a:cubicBezTo>
                  <a:pt x="48097" y="0"/>
                  <a:pt x="33193" y="14910"/>
                  <a:pt x="33193" y="33302"/>
                </a:cubicBezTo>
                <a:cubicBezTo>
                  <a:pt x="33475" y="41144"/>
                  <a:pt x="34237" y="48961"/>
                  <a:pt x="35476" y="56709"/>
                </a:cubicBezTo>
                <a:cubicBezTo>
                  <a:pt x="37888" y="70717"/>
                  <a:pt x="38748" y="84949"/>
                  <a:pt x="38044" y="99146"/>
                </a:cubicBezTo>
                <a:cubicBezTo>
                  <a:pt x="34461" y="116842"/>
                  <a:pt x="28038" y="133840"/>
                  <a:pt x="19022" y="149480"/>
                </a:cubicBezTo>
                <a:cubicBezTo>
                  <a:pt x="9511" y="167559"/>
                  <a:pt x="0" y="186589"/>
                  <a:pt x="0" y="207427"/>
                </a:cubicBezTo>
                <a:cubicBezTo>
                  <a:pt x="730" y="226254"/>
                  <a:pt x="3927" y="244904"/>
                  <a:pt x="9511" y="262899"/>
                </a:cubicBezTo>
                <a:lnTo>
                  <a:pt x="26726" y="262899"/>
                </a:lnTo>
                <a:cubicBezTo>
                  <a:pt x="21074" y="244921"/>
                  <a:pt x="17875" y="226261"/>
                  <a:pt x="17215" y="207427"/>
                </a:cubicBezTo>
                <a:cubicBezTo>
                  <a:pt x="17215" y="190395"/>
                  <a:pt x="25489" y="174219"/>
                  <a:pt x="34239" y="156997"/>
                </a:cubicBezTo>
                <a:cubicBezTo>
                  <a:pt x="42707" y="141706"/>
                  <a:pt x="49104" y="125355"/>
                  <a:pt x="53261" y="108376"/>
                </a:cubicBezTo>
                <a:close/>
                <a:moveTo>
                  <a:pt x="203344" y="109613"/>
                </a:moveTo>
                <a:cubicBezTo>
                  <a:pt x="202460" y="94392"/>
                  <a:pt x="203418" y="79121"/>
                  <a:pt x="206197" y="64131"/>
                </a:cubicBezTo>
                <a:cubicBezTo>
                  <a:pt x="207476" y="55870"/>
                  <a:pt x="208333" y="47550"/>
                  <a:pt x="208765" y="39202"/>
                </a:cubicBezTo>
                <a:cubicBezTo>
                  <a:pt x="208765" y="19811"/>
                  <a:pt x="193052" y="4091"/>
                  <a:pt x="173670" y="4091"/>
                </a:cubicBezTo>
                <a:cubicBezTo>
                  <a:pt x="154287" y="4091"/>
                  <a:pt x="138574" y="19811"/>
                  <a:pt x="138574" y="39202"/>
                </a:cubicBezTo>
                <a:cubicBezTo>
                  <a:pt x="139006" y="47550"/>
                  <a:pt x="139863" y="55870"/>
                  <a:pt x="141142" y="64131"/>
                </a:cubicBezTo>
                <a:cubicBezTo>
                  <a:pt x="143881" y="79126"/>
                  <a:pt x="144902" y="94386"/>
                  <a:pt x="144186" y="109613"/>
                </a:cubicBezTo>
                <a:cubicBezTo>
                  <a:pt x="140480" y="128761"/>
                  <a:pt x="133533" y="147135"/>
                  <a:pt x="123643" y="163943"/>
                </a:cubicBezTo>
                <a:cubicBezTo>
                  <a:pt x="114131" y="182973"/>
                  <a:pt x="103574" y="203525"/>
                  <a:pt x="103574" y="225600"/>
                </a:cubicBezTo>
                <a:cubicBezTo>
                  <a:pt x="103784" y="238966"/>
                  <a:pt x="105442" y="252270"/>
                  <a:pt x="108519" y="265278"/>
                </a:cubicBezTo>
                <a:lnTo>
                  <a:pt x="125449" y="265278"/>
                </a:lnTo>
                <a:cubicBezTo>
                  <a:pt x="122135" y="252302"/>
                  <a:pt x="120316" y="238990"/>
                  <a:pt x="120028" y="225600"/>
                </a:cubicBezTo>
                <a:cubicBezTo>
                  <a:pt x="120028" y="207427"/>
                  <a:pt x="129063" y="189919"/>
                  <a:pt x="138289" y="171365"/>
                </a:cubicBezTo>
                <a:cubicBezTo>
                  <a:pt x="147779" y="155080"/>
                  <a:pt x="154799" y="137476"/>
                  <a:pt x="159118" y="119128"/>
                </a:cubicBezTo>
                <a:lnTo>
                  <a:pt x="188221" y="119128"/>
                </a:lnTo>
                <a:cubicBezTo>
                  <a:pt x="192660" y="137438"/>
                  <a:pt x="199673" y="155025"/>
                  <a:pt x="209050" y="171365"/>
                </a:cubicBezTo>
                <a:cubicBezTo>
                  <a:pt x="218561" y="189919"/>
                  <a:pt x="227216" y="207427"/>
                  <a:pt x="227216" y="225600"/>
                </a:cubicBezTo>
                <a:cubicBezTo>
                  <a:pt x="226915" y="238965"/>
                  <a:pt x="225226" y="252262"/>
                  <a:pt x="222175" y="265278"/>
                </a:cubicBezTo>
                <a:lnTo>
                  <a:pt x="238819" y="265278"/>
                </a:lnTo>
                <a:cubicBezTo>
                  <a:pt x="241897" y="252270"/>
                  <a:pt x="243555" y="238966"/>
                  <a:pt x="243765" y="225600"/>
                </a:cubicBezTo>
                <a:cubicBezTo>
                  <a:pt x="243765" y="203525"/>
                  <a:pt x="233398" y="183163"/>
                  <a:pt x="223697" y="163943"/>
                </a:cubicBezTo>
                <a:cubicBezTo>
                  <a:pt x="213785" y="147165"/>
                  <a:pt x="206895" y="128775"/>
                  <a:pt x="203343" y="109613"/>
                </a:cubicBezTo>
                <a:close/>
                <a:moveTo>
                  <a:pt x="111088" y="276030"/>
                </a:moveTo>
                <a:cubicBezTo>
                  <a:pt x="113899" y="287279"/>
                  <a:pt x="117328" y="298365"/>
                  <a:pt x="121360" y="309237"/>
                </a:cubicBezTo>
                <a:cubicBezTo>
                  <a:pt x="124694" y="316830"/>
                  <a:pt x="132095" y="321828"/>
                  <a:pt x="140381" y="322082"/>
                </a:cubicBezTo>
                <a:lnTo>
                  <a:pt x="206957" y="322082"/>
                </a:lnTo>
                <a:cubicBezTo>
                  <a:pt x="215243" y="321829"/>
                  <a:pt x="222645" y="316830"/>
                  <a:pt x="225979" y="309237"/>
                </a:cubicBezTo>
                <a:cubicBezTo>
                  <a:pt x="230061" y="298382"/>
                  <a:pt x="233491" y="287293"/>
                  <a:pt x="236251" y="276030"/>
                </a:cubicBezTo>
                <a:lnTo>
                  <a:pt x="219322" y="276030"/>
                </a:lnTo>
                <a:cubicBezTo>
                  <a:pt x="217116" y="285252"/>
                  <a:pt x="214191" y="294287"/>
                  <a:pt x="210572" y="303052"/>
                </a:cubicBezTo>
                <a:cubicBezTo>
                  <a:pt x="209939" y="304515"/>
                  <a:pt x="208547" y="305504"/>
                  <a:pt x="206958" y="305621"/>
                </a:cubicBezTo>
                <a:lnTo>
                  <a:pt x="140381" y="305621"/>
                </a:lnTo>
                <a:cubicBezTo>
                  <a:pt x="138814" y="305447"/>
                  <a:pt x="137447" y="304476"/>
                  <a:pt x="136767" y="303052"/>
                </a:cubicBezTo>
                <a:cubicBezTo>
                  <a:pt x="136767" y="303052"/>
                  <a:pt x="132392" y="291729"/>
                  <a:pt x="128017" y="276030"/>
                </a:cubicBezTo>
                <a:close/>
                <a:moveTo>
                  <a:pt x="173764" y="20647"/>
                </a:moveTo>
                <a:cubicBezTo>
                  <a:pt x="184084" y="20905"/>
                  <a:pt x="192314" y="29350"/>
                  <a:pt x="192311" y="39677"/>
                </a:cubicBezTo>
                <a:cubicBezTo>
                  <a:pt x="192311" y="44530"/>
                  <a:pt x="190979" y="53284"/>
                  <a:pt x="190028" y="62514"/>
                </a:cubicBezTo>
                <a:cubicBezTo>
                  <a:pt x="187846" y="75888"/>
                  <a:pt x="186638" y="89403"/>
                  <a:pt x="186414" y="102952"/>
                </a:cubicBezTo>
                <a:lnTo>
                  <a:pt x="161210" y="102952"/>
                </a:lnTo>
                <a:cubicBezTo>
                  <a:pt x="160844" y="89411"/>
                  <a:pt x="159637" y="75905"/>
                  <a:pt x="157596" y="62514"/>
                </a:cubicBezTo>
                <a:cubicBezTo>
                  <a:pt x="156360" y="52999"/>
                  <a:pt x="155028" y="44530"/>
                  <a:pt x="155028" y="39677"/>
                </a:cubicBezTo>
                <a:cubicBezTo>
                  <a:pt x="155028" y="29167"/>
                  <a:pt x="163545" y="20647"/>
                  <a:pt x="174050" y="20647"/>
                </a:cubicBezTo>
                <a:close/>
                <a:moveTo>
                  <a:pt x="12649" y="272224"/>
                </a:moveTo>
                <a:cubicBezTo>
                  <a:pt x="15217" y="279931"/>
                  <a:pt x="17024" y="284783"/>
                  <a:pt x="17215" y="285544"/>
                </a:cubicBezTo>
                <a:cubicBezTo>
                  <a:pt x="20423" y="292833"/>
                  <a:pt x="27520" y="297640"/>
                  <a:pt x="35476" y="297914"/>
                </a:cubicBezTo>
                <a:lnTo>
                  <a:pt x="88927" y="297914"/>
                </a:lnTo>
                <a:cubicBezTo>
                  <a:pt x="93471" y="298404"/>
                  <a:pt x="97550" y="295116"/>
                  <a:pt x="98040" y="290570"/>
                </a:cubicBezTo>
                <a:cubicBezTo>
                  <a:pt x="98529" y="286024"/>
                  <a:pt x="95242" y="281943"/>
                  <a:pt x="90699" y="281453"/>
                </a:cubicBezTo>
                <a:cubicBezTo>
                  <a:pt x="90110" y="281390"/>
                  <a:pt x="89516" y="281390"/>
                  <a:pt x="88927" y="281453"/>
                </a:cubicBezTo>
                <a:lnTo>
                  <a:pt x="35476" y="281453"/>
                </a:lnTo>
                <a:cubicBezTo>
                  <a:pt x="34257" y="281224"/>
                  <a:pt x="33207" y="280455"/>
                  <a:pt x="32622" y="279360"/>
                </a:cubicBezTo>
                <a:cubicBezTo>
                  <a:pt x="31632" y="277032"/>
                  <a:pt x="30774" y="274649"/>
                  <a:pt x="30054" y="272224"/>
                </a:cubicBezTo>
                <a:close/>
                <a:moveTo>
                  <a:pt x="66577" y="16556"/>
                </a:moveTo>
                <a:cubicBezTo>
                  <a:pt x="75822" y="16556"/>
                  <a:pt x="83316" y="24053"/>
                  <a:pt x="83316" y="33302"/>
                </a:cubicBezTo>
                <a:cubicBezTo>
                  <a:pt x="82954" y="40444"/>
                  <a:pt x="82192" y="47560"/>
                  <a:pt x="81033" y="54616"/>
                </a:cubicBezTo>
                <a:cubicBezTo>
                  <a:pt x="79139" y="66968"/>
                  <a:pt x="77995" y="79424"/>
                  <a:pt x="77610" y="91915"/>
                </a:cubicBezTo>
                <a:lnTo>
                  <a:pt x="55258" y="91915"/>
                </a:lnTo>
                <a:cubicBezTo>
                  <a:pt x="55143" y="79413"/>
                  <a:pt x="54030" y="66941"/>
                  <a:pt x="51930" y="54616"/>
                </a:cubicBezTo>
                <a:cubicBezTo>
                  <a:pt x="50883" y="45862"/>
                  <a:pt x="49932" y="37869"/>
                  <a:pt x="49932" y="33302"/>
                </a:cubicBezTo>
                <a:cubicBezTo>
                  <a:pt x="49880" y="24106"/>
                  <a:pt x="57289" y="16609"/>
                  <a:pt x="66481" y="16556"/>
                </a:cubicBezTo>
                <a:cubicBezTo>
                  <a:pt x="66513" y="16556"/>
                  <a:pt x="66545" y="16556"/>
                  <a:pt x="66577" y="16556"/>
                </a:cubicBezTo>
                <a:close/>
              </a:path>
            </a:pathLst>
          </a:custGeom>
          <a:solidFill>
            <a:schemeClr val="tx2"/>
          </a:solidFill>
          <a:ln w="9511" cap="flat">
            <a:noFill/>
            <a:prstDash val="solid"/>
            <a:miter/>
          </a:ln>
        </p:spPr>
        <p:txBody>
          <a:bodyPr rtlCol="0" anchor="ctr"/>
          <a:lstStyle/>
          <a:p>
            <a:endParaRPr lang="en-EG"/>
          </a:p>
        </p:txBody>
      </p:sp>
      <p:sp>
        <p:nvSpPr>
          <p:cNvPr id="120" name="Freeform 119">
            <a:extLst>
              <a:ext uri="{FF2B5EF4-FFF2-40B4-BE49-F238E27FC236}">
                <a16:creationId xmlns:a16="http://schemas.microsoft.com/office/drawing/2014/main" id="{A3230F34-6974-044D-B136-587C01A3BA5B}"/>
              </a:ext>
            </a:extLst>
          </p:cNvPr>
          <p:cNvSpPr>
            <a:spLocks noChangeAspect="1"/>
          </p:cNvSpPr>
          <p:nvPr/>
        </p:nvSpPr>
        <p:spPr>
          <a:xfrm>
            <a:off x="8214711" y="2888301"/>
            <a:ext cx="458383" cy="457692"/>
          </a:xfrm>
          <a:custGeom>
            <a:avLst/>
            <a:gdLst>
              <a:gd name="connsiteX0" fmla="*/ 341157 w 344390"/>
              <a:gd name="connsiteY0" fmla="*/ 167273 h 343871"/>
              <a:gd name="connsiteX1" fmla="*/ 294839 w 344390"/>
              <a:gd name="connsiteY1" fmla="*/ 147482 h 343871"/>
              <a:gd name="connsiteX2" fmla="*/ 330124 w 344390"/>
              <a:gd name="connsiteY2" fmla="*/ 111801 h 343871"/>
              <a:gd name="connsiteX3" fmla="*/ 331170 w 344390"/>
              <a:gd name="connsiteY3" fmla="*/ 105807 h 343871"/>
              <a:gd name="connsiteX4" fmla="*/ 326510 w 344390"/>
              <a:gd name="connsiteY4" fmla="*/ 102762 h 343871"/>
              <a:gd name="connsiteX5" fmla="*/ 276102 w 344390"/>
              <a:gd name="connsiteY5" fmla="*/ 102762 h 343871"/>
              <a:gd name="connsiteX6" fmla="*/ 295124 w 344390"/>
              <a:gd name="connsiteY6" fmla="*/ 56138 h 343871"/>
              <a:gd name="connsiteX7" fmla="*/ 294173 w 344390"/>
              <a:gd name="connsiteY7" fmla="*/ 50525 h 343871"/>
              <a:gd name="connsiteX8" fmla="*/ 288181 w 344390"/>
              <a:gd name="connsiteY8" fmla="*/ 49192 h 343871"/>
              <a:gd name="connsiteX9" fmla="*/ 241673 w 344390"/>
              <a:gd name="connsiteY9" fmla="*/ 68222 h 343871"/>
              <a:gd name="connsiteX10" fmla="*/ 241673 w 344390"/>
              <a:gd name="connsiteY10" fmla="*/ 18078 h 343871"/>
              <a:gd name="connsiteX11" fmla="*/ 238344 w 344390"/>
              <a:gd name="connsiteY11" fmla="*/ 13131 h 343871"/>
              <a:gd name="connsiteX12" fmla="*/ 232638 w 344390"/>
              <a:gd name="connsiteY12" fmla="*/ 14177 h 343871"/>
              <a:gd name="connsiteX13" fmla="*/ 196971 w 344390"/>
              <a:gd name="connsiteY13" fmla="*/ 49383 h 343871"/>
              <a:gd name="connsiteX14" fmla="*/ 177093 w 344390"/>
              <a:gd name="connsiteY14" fmla="*/ 3140 h 343871"/>
              <a:gd name="connsiteX15" fmla="*/ 172243 w 344390"/>
              <a:gd name="connsiteY15" fmla="*/ 0 h 343871"/>
              <a:gd name="connsiteX16" fmla="*/ 167392 w 344390"/>
              <a:gd name="connsiteY16" fmla="*/ 3140 h 343871"/>
              <a:gd name="connsiteX17" fmla="*/ 147800 w 344390"/>
              <a:gd name="connsiteY17" fmla="*/ 49383 h 343871"/>
              <a:gd name="connsiteX18" fmla="*/ 111563 w 344390"/>
              <a:gd name="connsiteY18" fmla="*/ 13321 h 343871"/>
              <a:gd name="connsiteX19" fmla="*/ 105857 w 344390"/>
              <a:gd name="connsiteY19" fmla="*/ 12274 h 343871"/>
              <a:gd name="connsiteX20" fmla="*/ 102528 w 344390"/>
              <a:gd name="connsiteY20" fmla="*/ 16937 h 343871"/>
              <a:gd name="connsiteX21" fmla="*/ 102528 w 344390"/>
              <a:gd name="connsiteY21" fmla="*/ 67366 h 343871"/>
              <a:gd name="connsiteX22" fmla="*/ 56019 w 344390"/>
              <a:gd name="connsiteY22" fmla="*/ 48336 h 343871"/>
              <a:gd name="connsiteX23" fmla="*/ 50313 w 344390"/>
              <a:gd name="connsiteY23" fmla="*/ 49383 h 343871"/>
              <a:gd name="connsiteX24" fmla="*/ 49076 w 344390"/>
              <a:gd name="connsiteY24" fmla="*/ 55282 h 343871"/>
              <a:gd name="connsiteX25" fmla="*/ 68098 w 344390"/>
              <a:gd name="connsiteY25" fmla="*/ 101905 h 343871"/>
              <a:gd name="connsiteX26" fmla="*/ 17975 w 344390"/>
              <a:gd name="connsiteY26" fmla="*/ 101905 h 343871"/>
              <a:gd name="connsiteX27" fmla="*/ 13125 w 344390"/>
              <a:gd name="connsiteY27" fmla="*/ 104950 h 343871"/>
              <a:gd name="connsiteX28" fmla="*/ 14361 w 344390"/>
              <a:gd name="connsiteY28" fmla="*/ 110945 h 343871"/>
              <a:gd name="connsiteX29" fmla="*/ 49362 w 344390"/>
              <a:gd name="connsiteY29" fmla="*/ 146626 h 343871"/>
              <a:gd name="connsiteX30" fmla="*/ 3329 w 344390"/>
              <a:gd name="connsiteY30" fmla="*/ 166417 h 343871"/>
              <a:gd name="connsiteX31" fmla="*/ 0 w 344390"/>
              <a:gd name="connsiteY31" fmla="*/ 171365 h 343871"/>
              <a:gd name="connsiteX32" fmla="*/ 3329 w 344390"/>
              <a:gd name="connsiteY32" fmla="*/ 176217 h 343871"/>
              <a:gd name="connsiteX33" fmla="*/ 49362 w 344390"/>
              <a:gd name="connsiteY33" fmla="*/ 195818 h 343871"/>
              <a:gd name="connsiteX34" fmla="*/ 14076 w 344390"/>
              <a:gd name="connsiteY34" fmla="*/ 231785 h 343871"/>
              <a:gd name="connsiteX35" fmla="*/ 13125 w 344390"/>
              <a:gd name="connsiteY35" fmla="*/ 237399 h 343871"/>
              <a:gd name="connsiteX36" fmla="*/ 17976 w 344390"/>
              <a:gd name="connsiteY36" fmla="*/ 240824 h 343871"/>
              <a:gd name="connsiteX37" fmla="*/ 68098 w 344390"/>
              <a:gd name="connsiteY37" fmla="*/ 241300 h 343871"/>
              <a:gd name="connsiteX38" fmla="*/ 49076 w 344390"/>
              <a:gd name="connsiteY38" fmla="*/ 287828 h 343871"/>
              <a:gd name="connsiteX39" fmla="*/ 50313 w 344390"/>
              <a:gd name="connsiteY39" fmla="*/ 293537 h 343871"/>
              <a:gd name="connsiteX40" fmla="*/ 56019 w 344390"/>
              <a:gd name="connsiteY40" fmla="*/ 294774 h 343871"/>
              <a:gd name="connsiteX41" fmla="*/ 102528 w 344390"/>
              <a:gd name="connsiteY41" fmla="*/ 275744 h 343871"/>
              <a:gd name="connsiteX42" fmla="*/ 102528 w 344390"/>
              <a:gd name="connsiteY42" fmla="*/ 325888 h 343871"/>
              <a:gd name="connsiteX43" fmla="*/ 107047 w 344390"/>
              <a:gd name="connsiteY43" fmla="*/ 331747 h 343871"/>
              <a:gd name="connsiteX44" fmla="*/ 112038 w 344390"/>
              <a:gd name="connsiteY44" fmla="*/ 329504 h 343871"/>
              <a:gd name="connsiteX45" fmla="*/ 147990 w 344390"/>
              <a:gd name="connsiteY45" fmla="*/ 294489 h 343871"/>
              <a:gd name="connsiteX46" fmla="*/ 167583 w 344390"/>
              <a:gd name="connsiteY46" fmla="*/ 340541 h 343871"/>
              <a:gd name="connsiteX47" fmla="*/ 172433 w 344390"/>
              <a:gd name="connsiteY47" fmla="*/ 343872 h 343871"/>
              <a:gd name="connsiteX48" fmla="*/ 177284 w 344390"/>
              <a:gd name="connsiteY48" fmla="*/ 340541 h 343871"/>
              <a:gd name="connsiteX49" fmla="*/ 197161 w 344390"/>
              <a:gd name="connsiteY49" fmla="*/ 294489 h 343871"/>
              <a:gd name="connsiteX50" fmla="*/ 232827 w 344390"/>
              <a:gd name="connsiteY50" fmla="*/ 329504 h 343871"/>
              <a:gd name="connsiteX51" fmla="*/ 238724 w 344390"/>
              <a:gd name="connsiteY51" fmla="*/ 330741 h 343871"/>
              <a:gd name="connsiteX52" fmla="*/ 241863 w 344390"/>
              <a:gd name="connsiteY52" fmla="*/ 325888 h 343871"/>
              <a:gd name="connsiteX53" fmla="*/ 241863 w 344390"/>
              <a:gd name="connsiteY53" fmla="*/ 275744 h 343871"/>
              <a:gd name="connsiteX54" fmla="*/ 288372 w 344390"/>
              <a:gd name="connsiteY54" fmla="*/ 294774 h 343871"/>
              <a:gd name="connsiteX55" fmla="*/ 294363 w 344390"/>
              <a:gd name="connsiteY55" fmla="*/ 293537 h 343871"/>
              <a:gd name="connsiteX56" fmla="*/ 295314 w 344390"/>
              <a:gd name="connsiteY56" fmla="*/ 287828 h 343871"/>
              <a:gd name="connsiteX57" fmla="*/ 276292 w 344390"/>
              <a:gd name="connsiteY57" fmla="*/ 241300 h 343871"/>
              <a:gd name="connsiteX58" fmla="*/ 326415 w 344390"/>
              <a:gd name="connsiteY58" fmla="*/ 240824 h 343871"/>
              <a:gd name="connsiteX59" fmla="*/ 331361 w 344390"/>
              <a:gd name="connsiteY59" fmla="*/ 237399 h 343871"/>
              <a:gd name="connsiteX60" fmla="*/ 330315 w 344390"/>
              <a:gd name="connsiteY60" fmla="*/ 231785 h 343871"/>
              <a:gd name="connsiteX61" fmla="*/ 295029 w 344390"/>
              <a:gd name="connsiteY61" fmla="*/ 195818 h 343871"/>
              <a:gd name="connsiteX62" fmla="*/ 341347 w 344390"/>
              <a:gd name="connsiteY62" fmla="*/ 176217 h 343871"/>
              <a:gd name="connsiteX63" fmla="*/ 344390 w 344390"/>
              <a:gd name="connsiteY63" fmla="*/ 171365 h 343871"/>
              <a:gd name="connsiteX64" fmla="*/ 341347 w 344390"/>
              <a:gd name="connsiteY64" fmla="*/ 166417 h 343871"/>
              <a:gd name="connsiteX65" fmla="*/ 171482 w 344390"/>
              <a:gd name="connsiteY65" fmla="*/ 159091 h 343871"/>
              <a:gd name="connsiteX66" fmla="*/ 163778 w 344390"/>
              <a:gd name="connsiteY66" fmla="*/ 153952 h 343871"/>
              <a:gd name="connsiteX67" fmla="*/ 154267 w 344390"/>
              <a:gd name="connsiteY67" fmla="*/ 152145 h 343871"/>
              <a:gd name="connsiteX68" fmla="*/ 144756 w 344390"/>
              <a:gd name="connsiteY68" fmla="*/ 154238 h 343871"/>
              <a:gd name="connsiteX69" fmla="*/ 137052 w 344390"/>
              <a:gd name="connsiteY69" fmla="*/ 159091 h 343871"/>
              <a:gd name="connsiteX70" fmla="*/ 131917 w 344390"/>
              <a:gd name="connsiteY70" fmla="*/ 166512 h 343871"/>
              <a:gd name="connsiteX71" fmla="*/ 129824 w 344390"/>
              <a:gd name="connsiteY71" fmla="*/ 176027 h 343871"/>
              <a:gd name="connsiteX72" fmla="*/ 131917 w 344390"/>
              <a:gd name="connsiteY72" fmla="*/ 184971 h 343871"/>
              <a:gd name="connsiteX73" fmla="*/ 137052 w 344390"/>
              <a:gd name="connsiteY73" fmla="*/ 192488 h 343871"/>
              <a:gd name="connsiteX74" fmla="*/ 144756 w 344390"/>
              <a:gd name="connsiteY74" fmla="*/ 197626 h 343871"/>
              <a:gd name="connsiteX75" fmla="*/ 154267 w 344390"/>
              <a:gd name="connsiteY75" fmla="*/ 199434 h 343871"/>
              <a:gd name="connsiteX76" fmla="*/ 171197 w 344390"/>
              <a:gd name="connsiteY76" fmla="*/ 192488 h 343871"/>
              <a:gd name="connsiteX77" fmla="*/ 176332 w 344390"/>
              <a:gd name="connsiteY77" fmla="*/ 184971 h 343871"/>
              <a:gd name="connsiteX78" fmla="*/ 178425 w 344390"/>
              <a:gd name="connsiteY78" fmla="*/ 176027 h 343871"/>
              <a:gd name="connsiteX79" fmla="*/ 176332 w 344390"/>
              <a:gd name="connsiteY79" fmla="*/ 166512 h 343871"/>
              <a:gd name="connsiteX80" fmla="*/ 171197 w 344390"/>
              <a:gd name="connsiteY80" fmla="*/ 159091 h 343871"/>
              <a:gd name="connsiteX81" fmla="*/ 140857 w 344390"/>
              <a:gd name="connsiteY81" fmla="*/ 157568 h 343871"/>
              <a:gd name="connsiteX82" fmla="*/ 141713 w 344390"/>
              <a:gd name="connsiteY82" fmla="*/ 156997 h 343871"/>
              <a:gd name="connsiteX83" fmla="*/ 145517 w 344390"/>
              <a:gd name="connsiteY83" fmla="*/ 154999 h 343871"/>
              <a:gd name="connsiteX84" fmla="*/ 154553 w 344390"/>
              <a:gd name="connsiteY84" fmla="*/ 153382 h 343871"/>
              <a:gd name="connsiteX85" fmla="*/ 160449 w 344390"/>
              <a:gd name="connsiteY85" fmla="*/ 154238 h 343871"/>
              <a:gd name="connsiteX86" fmla="*/ 157121 w 344390"/>
              <a:gd name="connsiteY86" fmla="*/ 156236 h 343871"/>
              <a:gd name="connsiteX87" fmla="*/ 153221 w 344390"/>
              <a:gd name="connsiteY87" fmla="*/ 156236 h 343871"/>
              <a:gd name="connsiteX88" fmla="*/ 147800 w 344390"/>
              <a:gd name="connsiteY88" fmla="*/ 157568 h 343871"/>
              <a:gd name="connsiteX89" fmla="*/ 144185 w 344390"/>
              <a:gd name="connsiteY89" fmla="*/ 159091 h 343871"/>
              <a:gd name="connsiteX90" fmla="*/ 140666 w 344390"/>
              <a:gd name="connsiteY90" fmla="*/ 157758 h 343871"/>
              <a:gd name="connsiteX91" fmla="*/ 140666 w 344390"/>
              <a:gd name="connsiteY91" fmla="*/ 157758 h 343871"/>
              <a:gd name="connsiteX92" fmla="*/ 163017 w 344390"/>
              <a:gd name="connsiteY92" fmla="*/ 163467 h 343871"/>
              <a:gd name="connsiteX93" fmla="*/ 158927 w 344390"/>
              <a:gd name="connsiteY93" fmla="*/ 174219 h 343871"/>
              <a:gd name="connsiteX94" fmla="*/ 148846 w 344390"/>
              <a:gd name="connsiteY94" fmla="*/ 176313 h 343871"/>
              <a:gd name="connsiteX95" fmla="*/ 143995 w 344390"/>
              <a:gd name="connsiteY95" fmla="*/ 160898 h 343871"/>
              <a:gd name="connsiteX96" fmla="*/ 148370 w 344390"/>
              <a:gd name="connsiteY96" fmla="*/ 158805 h 343871"/>
              <a:gd name="connsiteX97" fmla="*/ 153221 w 344390"/>
              <a:gd name="connsiteY97" fmla="*/ 157759 h 343871"/>
              <a:gd name="connsiteX98" fmla="*/ 157311 w 344390"/>
              <a:gd name="connsiteY98" fmla="*/ 157759 h 343871"/>
              <a:gd name="connsiteX99" fmla="*/ 132202 w 344390"/>
              <a:gd name="connsiteY99" fmla="*/ 175076 h 343871"/>
              <a:gd name="connsiteX100" fmla="*/ 132202 w 344390"/>
              <a:gd name="connsiteY100" fmla="*/ 179928 h 343871"/>
              <a:gd name="connsiteX101" fmla="*/ 132202 w 344390"/>
              <a:gd name="connsiteY101" fmla="*/ 178882 h 343871"/>
              <a:gd name="connsiteX102" fmla="*/ 132202 w 344390"/>
              <a:gd name="connsiteY102" fmla="*/ 175837 h 343871"/>
              <a:gd name="connsiteX103" fmla="*/ 134294 w 344390"/>
              <a:gd name="connsiteY103" fmla="*/ 166322 h 343871"/>
              <a:gd name="connsiteX104" fmla="*/ 134294 w 344390"/>
              <a:gd name="connsiteY104" fmla="*/ 170508 h 343871"/>
              <a:gd name="connsiteX105" fmla="*/ 133057 w 344390"/>
              <a:gd name="connsiteY105" fmla="*/ 174885 h 343871"/>
              <a:gd name="connsiteX106" fmla="*/ 134199 w 344390"/>
              <a:gd name="connsiteY106" fmla="*/ 183544 h 343871"/>
              <a:gd name="connsiteX107" fmla="*/ 133438 w 344390"/>
              <a:gd name="connsiteY107" fmla="*/ 179928 h 343871"/>
              <a:gd name="connsiteX108" fmla="*/ 133438 w 344390"/>
              <a:gd name="connsiteY108" fmla="*/ 175076 h 343871"/>
              <a:gd name="connsiteX109" fmla="*/ 134389 w 344390"/>
              <a:gd name="connsiteY109" fmla="*/ 171650 h 343871"/>
              <a:gd name="connsiteX110" fmla="*/ 147515 w 344390"/>
              <a:gd name="connsiteY110" fmla="*/ 177074 h 343871"/>
              <a:gd name="connsiteX111" fmla="*/ 146754 w 344390"/>
              <a:gd name="connsiteY111" fmla="*/ 186589 h 343871"/>
              <a:gd name="connsiteX112" fmla="*/ 133913 w 344390"/>
              <a:gd name="connsiteY112" fmla="*/ 184020 h 343871"/>
              <a:gd name="connsiteX113" fmla="*/ 150177 w 344390"/>
              <a:gd name="connsiteY113" fmla="*/ 197626 h 343871"/>
              <a:gd name="connsiteX114" fmla="*/ 144471 w 344390"/>
              <a:gd name="connsiteY114" fmla="*/ 195818 h 343871"/>
              <a:gd name="connsiteX115" fmla="*/ 139906 w 344390"/>
              <a:gd name="connsiteY115" fmla="*/ 193249 h 343871"/>
              <a:gd name="connsiteX116" fmla="*/ 147609 w 344390"/>
              <a:gd name="connsiteY116" fmla="*/ 187350 h 343871"/>
              <a:gd name="connsiteX117" fmla="*/ 157120 w 344390"/>
              <a:gd name="connsiteY117" fmla="*/ 191251 h 343871"/>
              <a:gd name="connsiteX118" fmla="*/ 150463 w 344390"/>
              <a:gd name="connsiteY118" fmla="*/ 197626 h 343871"/>
              <a:gd name="connsiteX119" fmla="*/ 173289 w 344390"/>
              <a:gd name="connsiteY119" fmla="*/ 188111 h 343871"/>
              <a:gd name="connsiteX120" fmla="*/ 168438 w 344390"/>
              <a:gd name="connsiteY120" fmla="*/ 193249 h 343871"/>
              <a:gd name="connsiteX121" fmla="*/ 158357 w 344390"/>
              <a:gd name="connsiteY121" fmla="*/ 190395 h 343871"/>
              <a:gd name="connsiteX122" fmla="*/ 164824 w 344390"/>
              <a:gd name="connsiteY122" fmla="*/ 184020 h 343871"/>
              <a:gd name="connsiteX123" fmla="*/ 173764 w 344390"/>
              <a:gd name="connsiteY123" fmla="*/ 187636 h 343871"/>
              <a:gd name="connsiteX124" fmla="*/ 173764 w 344390"/>
              <a:gd name="connsiteY124" fmla="*/ 187636 h 343871"/>
              <a:gd name="connsiteX125" fmla="*/ 164824 w 344390"/>
              <a:gd name="connsiteY125" fmla="*/ 182497 h 343871"/>
              <a:gd name="connsiteX126" fmla="*/ 160449 w 344390"/>
              <a:gd name="connsiteY126" fmla="*/ 174790 h 343871"/>
              <a:gd name="connsiteX127" fmla="*/ 164539 w 344390"/>
              <a:gd name="connsiteY127" fmla="*/ 163658 h 343871"/>
              <a:gd name="connsiteX128" fmla="*/ 170245 w 344390"/>
              <a:gd name="connsiteY128" fmla="*/ 163658 h 343871"/>
              <a:gd name="connsiteX129" fmla="*/ 173574 w 344390"/>
              <a:gd name="connsiteY129" fmla="*/ 166988 h 343871"/>
              <a:gd name="connsiteX130" fmla="*/ 176332 w 344390"/>
              <a:gd name="connsiteY130" fmla="*/ 172126 h 343871"/>
              <a:gd name="connsiteX131" fmla="*/ 164824 w 344390"/>
              <a:gd name="connsiteY131" fmla="*/ 182212 h 343871"/>
              <a:gd name="connsiteX132" fmla="*/ 176618 w 344390"/>
              <a:gd name="connsiteY132" fmla="*/ 169081 h 343871"/>
              <a:gd name="connsiteX133" fmla="*/ 174811 w 344390"/>
              <a:gd name="connsiteY133" fmla="*/ 166512 h 343871"/>
              <a:gd name="connsiteX134" fmla="*/ 171006 w 344390"/>
              <a:gd name="connsiteY134" fmla="*/ 162611 h 343871"/>
              <a:gd name="connsiteX135" fmla="*/ 168153 w 344390"/>
              <a:gd name="connsiteY135" fmla="*/ 157473 h 343871"/>
              <a:gd name="connsiteX136" fmla="*/ 168153 w 344390"/>
              <a:gd name="connsiteY136" fmla="*/ 157473 h 343871"/>
              <a:gd name="connsiteX137" fmla="*/ 168153 w 344390"/>
              <a:gd name="connsiteY137" fmla="*/ 157473 h 343871"/>
              <a:gd name="connsiteX138" fmla="*/ 176143 w 344390"/>
              <a:gd name="connsiteY138" fmla="*/ 168796 h 343871"/>
              <a:gd name="connsiteX139" fmla="*/ 245287 w 344390"/>
              <a:gd name="connsiteY139" fmla="*/ 147006 h 343871"/>
              <a:gd name="connsiteX140" fmla="*/ 235205 w 344390"/>
              <a:gd name="connsiteY140" fmla="*/ 147006 h 343871"/>
              <a:gd name="connsiteX141" fmla="*/ 235205 w 344390"/>
              <a:gd name="connsiteY141" fmla="*/ 197150 h 343871"/>
              <a:gd name="connsiteX142" fmla="*/ 270681 w 344390"/>
              <a:gd name="connsiteY142" fmla="*/ 197150 h 343871"/>
              <a:gd name="connsiteX143" fmla="*/ 270681 w 344390"/>
              <a:gd name="connsiteY143" fmla="*/ 188682 h 343871"/>
              <a:gd name="connsiteX144" fmla="*/ 245287 w 344390"/>
              <a:gd name="connsiteY144" fmla="*/ 188682 h 343871"/>
              <a:gd name="connsiteX145" fmla="*/ 198493 w 344390"/>
              <a:gd name="connsiteY145" fmla="*/ 147006 h 343871"/>
              <a:gd name="connsiteX146" fmla="*/ 178710 w 344390"/>
              <a:gd name="connsiteY146" fmla="*/ 197436 h 343871"/>
              <a:gd name="connsiteX147" fmla="*/ 189458 w 344390"/>
              <a:gd name="connsiteY147" fmla="*/ 197436 h 343871"/>
              <a:gd name="connsiteX148" fmla="*/ 193833 w 344390"/>
              <a:gd name="connsiteY148" fmla="*/ 185828 h 343871"/>
              <a:gd name="connsiteX149" fmla="*/ 213901 w 344390"/>
              <a:gd name="connsiteY149" fmla="*/ 185828 h 343871"/>
              <a:gd name="connsiteX150" fmla="*/ 218275 w 344390"/>
              <a:gd name="connsiteY150" fmla="*/ 197436 h 343871"/>
              <a:gd name="connsiteX151" fmla="*/ 229593 w 344390"/>
              <a:gd name="connsiteY151" fmla="*/ 197436 h 343871"/>
              <a:gd name="connsiteX152" fmla="*/ 209240 w 344390"/>
              <a:gd name="connsiteY152" fmla="*/ 147006 h 343871"/>
              <a:gd name="connsiteX153" fmla="*/ 196971 w 344390"/>
              <a:gd name="connsiteY153" fmla="*/ 177359 h 343871"/>
              <a:gd name="connsiteX154" fmla="*/ 203629 w 344390"/>
              <a:gd name="connsiteY154" fmla="*/ 158329 h 343871"/>
              <a:gd name="connsiteX155" fmla="*/ 210857 w 344390"/>
              <a:gd name="connsiteY155" fmla="*/ 177359 h 343871"/>
              <a:gd name="connsiteX156" fmla="*/ 97677 w 344390"/>
              <a:gd name="connsiteY156" fmla="*/ 178882 h 343871"/>
              <a:gd name="connsiteX157" fmla="*/ 109281 w 344390"/>
              <a:gd name="connsiteY157" fmla="*/ 178882 h 343871"/>
              <a:gd name="connsiteX158" fmla="*/ 109281 w 344390"/>
              <a:gd name="connsiteY158" fmla="*/ 185352 h 343871"/>
              <a:gd name="connsiteX159" fmla="*/ 103859 w 344390"/>
              <a:gd name="connsiteY159" fmla="*/ 188397 h 343871"/>
              <a:gd name="connsiteX160" fmla="*/ 97487 w 344390"/>
              <a:gd name="connsiteY160" fmla="*/ 189443 h 343871"/>
              <a:gd name="connsiteX161" fmla="*/ 86930 w 344390"/>
              <a:gd name="connsiteY161" fmla="*/ 185066 h 343871"/>
              <a:gd name="connsiteX162" fmla="*/ 82840 w 344390"/>
              <a:gd name="connsiteY162" fmla="*/ 171460 h 343871"/>
              <a:gd name="connsiteX163" fmla="*/ 86930 w 344390"/>
              <a:gd name="connsiteY163" fmla="*/ 159091 h 343871"/>
              <a:gd name="connsiteX164" fmla="*/ 97487 w 344390"/>
              <a:gd name="connsiteY164" fmla="*/ 154714 h 343871"/>
              <a:gd name="connsiteX165" fmla="*/ 104906 w 344390"/>
              <a:gd name="connsiteY165" fmla="*/ 156807 h 343871"/>
              <a:gd name="connsiteX166" fmla="*/ 108805 w 344390"/>
              <a:gd name="connsiteY166" fmla="*/ 162706 h 343871"/>
              <a:gd name="connsiteX167" fmla="*/ 119076 w 344390"/>
              <a:gd name="connsiteY167" fmla="*/ 160898 h 343871"/>
              <a:gd name="connsiteX168" fmla="*/ 112134 w 344390"/>
              <a:gd name="connsiteY168" fmla="*/ 149861 h 343871"/>
              <a:gd name="connsiteX169" fmla="*/ 97487 w 344390"/>
              <a:gd name="connsiteY169" fmla="*/ 145960 h 343871"/>
              <a:gd name="connsiteX170" fmla="*/ 85408 w 344390"/>
              <a:gd name="connsiteY170" fmla="*/ 148529 h 343871"/>
              <a:gd name="connsiteX171" fmla="*/ 75897 w 344390"/>
              <a:gd name="connsiteY171" fmla="*/ 158044 h 343871"/>
              <a:gd name="connsiteX172" fmla="*/ 72758 w 344390"/>
              <a:gd name="connsiteY172" fmla="*/ 172221 h 343871"/>
              <a:gd name="connsiteX173" fmla="*/ 75611 w 344390"/>
              <a:gd name="connsiteY173" fmla="*/ 185637 h 343871"/>
              <a:gd name="connsiteX174" fmla="*/ 84647 w 344390"/>
              <a:gd name="connsiteY174" fmla="*/ 195152 h 343871"/>
              <a:gd name="connsiteX175" fmla="*/ 98248 w 344390"/>
              <a:gd name="connsiteY175" fmla="*/ 198482 h 343871"/>
              <a:gd name="connsiteX176" fmla="*/ 120123 w 344390"/>
              <a:gd name="connsiteY176" fmla="*/ 190775 h 343871"/>
              <a:gd name="connsiteX177" fmla="*/ 120123 w 344390"/>
              <a:gd name="connsiteY177" fmla="*/ 170413 h 343871"/>
              <a:gd name="connsiteX178" fmla="*/ 97962 w 344390"/>
              <a:gd name="connsiteY178" fmla="*/ 170413 h 343871"/>
              <a:gd name="connsiteX179" fmla="*/ 97962 w 344390"/>
              <a:gd name="connsiteY179" fmla="*/ 179167 h 343871"/>
              <a:gd name="connsiteX180" fmla="*/ 283616 w 344390"/>
              <a:gd name="connsiteY180" fmla="*/ 189919 h 343871"/>
              <a:gd name="connsiteX181" fmla="*/ 280477 w 344390"/>
              <a:gd name="connsiteY181" fmla="*/ 193820 h 343871"/>
              <a:gd name="connsiteX182" fmla="*/ 281809 w 344390"/>
              <a:gd name="connsiteY182" fmla="*/ 198673 h 343871"/>
              <a:gd name="connsiteX183" fmla="*/ 313670 w 344390"/>
              <a:gd name="connsiteY183" fmla="*/ 231119 h 343871"/>
              <a:gd name="connsiteX184" fmla="*/ 268113 w 344390"/>
              <a:gd name="connsiteY184" fmla="*/ 231595 h 343871"/>
              <a:gd name="connsiteX185" fmla="*/ 263738 w 344390"/>
              <a:gd name="connsiteY185" fmla="*/ 233878 h 343871"/>
              <a:gd name="connsiteX186" fmla="*/ 263738 w 344390"/>
              <a:gd name="connsiteY186" fmla="*/ 238826 h 343871"/>
              <a:gd name="connsiteX187" fmla="*/ 280668 w 344390"/>
              <a:gd name="connsiteY187" fmla="*/ 280977 h 343871"/>
              <a:gd name="connsiteX188" fmla="*/ 238249 w 344390"/>
              <a:gd name="connsiteY188" fmla="*/ 264041 h 343871"/>
              <a:gd name="connsiteX189" fmla="*/ 233398 w 344390"/>
              <a:gd name="connsiteY189" fmla="*/ 264041 h 343871"/>
              <a:gd name="connsiteX190" fmla="*/ 231020 w 344390"/>
              <a:gd name="connsiteY190" fmla="*/ 268418 h 343871"/>
              <a:gd name="connsiteX191" fmla="*/ 231020 w 344390"/>
              <a:gd name="connsiteY191" fmla="*/ 313994 h 343871"/>
              <a:gd name="connsiteX192" fmla="*/ 198303 w 344390"/>
              <a:gd name="connsiteY192" fmla="*/ 282024 h 343871"/>
              <a:gd name="connsiteX193" fmla="*/ 193738 w 344390"/>
              <a:gd name="connsiteY193" fmla="*/ 280502 h 343871"/>
              <a:gd name="connsiteX194" fmla="*/ 189838 w 344390"/>
              <a:gd name="connsiteY194" fmla="*/ 283832 h 343871"/>
              <a:gd name="connsiteX195" fmla="*/ 171863 w 344390"/>
              <a:gd name="connsiteY195" fmla="*/ 325793 h 343871"/>
              <a:gd name="connsiteX196" fmla="*/ 154077 w 344390"/>
              <a:gd name="connsiteY196" fmla="*/ 283832 h 343871"/>
              <a:gd name="connsiteX197" fmla="*/ 150272 w 344390"/>
              <a:gd name="connsiteY197" fmla="*/ 280502 h 343871"/>
              <a:gd name="connsiteX198" fmla="*/ 149227 w 344390"/>
              <a:gd name="connsiteY198" fmla="*/ 280502 h 343871"/>
              <a:gd name="connsiteX199" fmla="*/ 145612 w 344390"/>
              <a:gd name="connsiteY199" fmla="*/ 282024 h 343871"/>
              <a:gd name="connsiteX200" fmla="*/ 112990 w 344390"/>
              <a:gd name="connsiteY200" fmla="*/ 313994 h 343871"/>
              <a:gd name="connsiteX201" fmla="*/ 112990 w 344390"/>
              <a:gd name="connsiteY201" fmla="*/ 268418 h 343871"/>
              <a:gd name="connsiteX202" fmla="*/ 110422 w 344390"/>
              <a:gd name="connsiteY202" fmla="*/ 264041 h 343871"/>
              <a:gd name="connsiteX203" fmla="*/ 105571 w 344390"/>
              <a:gd name="connsiteY203" fmla="*/ 264041 h 343871"/>
              <a:gd name="connsiteX204" fmla="*/ 63438 w 344390"/>
              <a:gd name="connsiteY204" fmla="*/ 280977 h 343871"/>
              <a:gd name="connsiteX205" fmla="*/ 80367 w 344390"/>
              <a:gd name="connsiteY205" fmla="*/ 238826 h 343871"/>
              <a:gd name="connsiteX206" fmla="*/ 80367 w 344390"/>
              <a:gd name="connsiteY206" fmla="*/ 233878 h 343871"/>
              <a:gd name="connsiteX207" fmla="*/ 75992 w 344390"/>
              <a:gd name="connsiteY207" fmla="*/ 231595 h 343871"/>
              <a:gd name="connsiteX208" fmla="*/ 30435 w 344390"/>
              <a:gd name="connsiteY208" fmla="*/ 231119 h 343871"/>
              <a:gd name="connsiteX209" fmla="*/ 62392 w 344390"/>
              <a:gd name="connsiteY209" fmla="*/ 198673 h 343871"/>
              <a:gd name="connsiteX210" fmla="*/ 63628 w 344390"/>
              <a:gd name="connsiteY210" fmla="*/ 193820 h 343871"/>
              <a:gd name="connsiteX211" fmla="*/ 60585 w 344390"/>
              <a:gd name="connsiteY211" fmla="*/ 189919 h 343871"/>
              <a:gd name="connsiteX212" fmla="*/ 18641 w 344390"/>
              <a:gd name="connsiteY212" fmla="*/ 172221 h 343871"/>
              <a:gd name="connsiteX213" fmla="*/ 60585 w 344390"/>
              <a:gd name="connsiteY213" fmla="*/ 154238 h 343871"/>
              <a:gd name="connsiteX214" fmla="*/ 63628 w 344390"/>
              <a:gd name="connsiteY214" fmla="*/ 150337 h 343871"/>
              <a:gd name="connsiteX215" fmla="*/ 62392 w 344390"/>
              <a:gd name="connsiteY215" fmla="*/ 145674 h 343871"/>
              <a:gd name="connsiteX216" fmla="*/ 30435 w 344390"/>
              <a:gd name="connsiteY216" fmla="*/ 113324 h 343871"/>
              <a:gd name="connsiteX217" fmla="*/ 75992 w 344390"/>
              <a:gd name="connsiteY217" fmla="*/ 112753 h 343871"/>
              <a:gd name="connsiteX218" fmla="*/ 80367 w 344390"/>
              <a:gd name="connsiteY218" fmla="*/ 110469 h 343871"/>
              <a:gd name="connsiteX219" fmla="*/ 80367 w 344390"/>
              <a:gd name="connsiteY219" fmla="*/ 105616 h 343871"/>
              <a:gd name="connsiteX220" fmla="*/ 63438 w 344390"/>
              <a:gd name="connsiteY220" fmla="*/ 63179 h 343871"/>
              <a:gd name="connsiteX221" fmla="*/ 105571 w 344390"/>
              <a:gd name="connsiteY221" fmla="*/ 80401 h 343871"/>
              <a:gd name="connsiteX222" fmla="*/ 110422 w 344390"/>
              <a:gd name="connsiteY222" fmla="*/ 79831 h 343871"/>
              <a:gd name="connsiteX223" fmla="*/ 112990 w 344390"/>
              <a:gd name="connsiteY223" fmla="*/ 75549 h 343871"/>
              <a:gd name="connsiteX224" fmla="*/ 112990 w 344390"/>
              <a:gd name="connsiteY224" fmla="*/ 29972 h 343871"/>
              <a:gd name="connsiteX225" fmla="*/ 145422 w 344390"/>
              <a:gd name="connsiteY225" fmla="*/ 61847 h 343871"/>
              <a:gd name="connsiteX226" fmla="*/ 150273 w 344390"/>
              <a:gd name="connsiteY226" fmla="*/ 63180 h 343871"/>
              <a:gd name="connsiteX227" fmla="*/ 154077 w 344390"/>
              <a:gd name="connsiteY227" fmla="*/ 60040 h 343871"/>
              <a:gd name="connsiteX228" fmla="*/ 171863 w 344390"/>
              <a:gd name="connsiteY228" fmla="*/ 18174 h 343871"/>
              <a:gd name="connsiteX229" fmla="*/ 189838 w 344390"/>
              <a:gd name="connsiteY229" fmla="*/ 60040 h 343871"/>
              <a:gd name="connsiteX230" fmla="*/ 193737 w 344390"/>
              <a:gd name="connsiteY230" fmla="*/ 63179 h 343871"/>
              <a:gd name="connsiteX231" fmla="*/ 198302 w 344390"/>
              <a:gd name="connsiteY231" fmla="*/ 61847 h 343871"/>
              <a:gd name="connsiteX232" fmla="*/ 230735 w 344390"/>
              <a:gd name="connsiteY232" fmla="*/ 29972 h 343871"/>
              <a:gd name="connsiteX233" fmla="*/ 230735 w 344390"/>
              <a:gd name="connsiteY233" fmla="*/ 75549 h 343871"/>
              <a:gd name="connsiteX234" fmla="*/ 233113 w 344390"/>
              <a:gd name="connsiteY234" fmla="*/ 79831 h 343871"/>
              <a:gd name="connsiteX235" fmla="*/ 237964 w 344390"/>
              <a:gd name="connsiteY235" fmla="*/ 80402 h 343871"/>
              <a:gd name="connsiteX236" fmla="*/ 280382 w 344390"/>
              <a:gd name="connsiteY236" fmla="*/ 63179 h 343871"/>
              <a:gd name="connsiteX237" fmla="*/ 263738 w 344390"/>
              <a:gd name="connsiteY237" fmla="*/ 105616 h 343871"/>
              <a:gd name="connsiteX238" fmla="*/ 263738 w 344390"/>
              <a:gd name="connsiteY238" fmla="*/ 110469 h 343871"/>
              <a:gd name="connsiteX239" fmla="*/ 268113 w 344390"/>
              <a:gd name="connsiteY239" fmla="*/ 112753 h 343871"/>
              <a:gd name="connsiteX240" fmla="*/ 313670 w 344390"/>
              <a:gd name="connsiteY240" fmla="*/ 113324 h 343871"/>
              <a:gd name="connsiteX241" fmla="*/ 281809 w 344390"/>
              <a:gd name="connsiteY241" fmla="*/ 145674 h 343871"/>
              <a:gd name="connsiteX242" fmla="*/ 280477 w 344390"/>
              <a:gd name="connsiteY242" fmla="*/ 150337 h 343871"/>
              <a:gd name="connsiteX243" fmla="*/ 283616 w 344390"/>
              <a:gd name="connsiteY243" fmla="*/ 154238 h 343871"/>
              <a:gd name="connsiteX244" fmla="*/ 325464 w 344390"/>
              <a:gd name="connsiteY244" fmla="*/ 172221 h 34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344390" h="343871">
                <a:moveTo>
                  <a:pt x="341157" y="167273"/>
                </a:moveTo>
                <a:lnTo>
                  <a:pt x="294839" y="147482"/>
                </a:lnTo>
                <a:lnTo>
                  <a:pt x="330124" y="111801"/>
                </a:lnTo>
                <a:cubicBezTo>
                  <a:pt x="331691" y="110218"/>
                  <a:pt x="332108" y="107827"/>
                  <a:pt x="331170" y="105807"/>
                </a:cubicBezTo>
                <a:cubicBezTo>
                  <a:pt x="330313" y="103996"/>
                  <a:pt x="328512" y="102819"/>
                  <a:pt x="326510" y="102762"/>
                </a:cubicBezTo>
                <a:lnTo>
                  <a:pt x="276102" y="102762"/>
                </a:lnTo>
                <a:lnTo>
                  <a:pt x="295124" y="56138"/>
                </a:lnTo>
                <a:cubicBezTo>
                  <a:pt x="295917" y="54240"/>
                  <a:pt x="295547" y="52055"/>
                  <a:pt x="294173" y="50525"/>
                </a:cubicBezTo>
                <a:cubicBezTo>
                  <a:pt x="292593" y="48973"/>
                  <a:pt x="290269" y="48456"/>
                  <a:pt x="288181" y="49192"/>
                </a:cubicBezTo>
                <a:lnTo>
                  <a:pt x="241673" y="68222"/>
                </a:lnTo>
                <a:lnTo>
                  <a:pt x="241673" y="18078"/>
                </a:lnTo>
                <a:cubicBezTo>
                  <a:pt x="241731" y="15888"/>
                  <a:pt x="240394" y="13901"/>
                  <a:pt x="238344" y="13131"/>
                </a:cubicBezTo>
                <a:cubicBezTo>
                  <a:pt x="236402" y="12322"/>
                  <a:pt x="234166" y="12732"/>
                  <a:pt x="232638" y="14177"/>
                </a:cubicBezTo>
                <a:lnTo>
                  <a:pt x="196971" y="49383"/>
                </a:lnTo>
                <a:lnTo>
                  <a:pt x="177093" y="3140"/>
                </a:lnTo>
                <a:cubicBezTo>
                  <a:pt x="176215" y="1247"/>
                  <a:pt x="174329" y="26"/>
                  <a:pt x="172243" y="0"/>
                </a:cubicBezTo>
                <a:cubicBezTo>
                  <a:pt x="170177" y="90"/>
                  <a:pt x="168321" y="1291"/>
                  <a:pt x="167392" y="3140"/>
                </a:cubicBezTo>
                <a:lnTo>
                  <a:pt x="147800" y="49383"/>
                </a:lnTo>
                <a:lnTo>
                  <a:pt x="111563" y="13321"/>
                </a:lnTo>
                <a:cubicBezTo>
                  <a:pt x="110119" y="11717"/>
                  <a:pt x="107776" y="11287"/>
                  <a:pt x="105857" y="12274"/>
                </a:cubicBezTo>
                <a:cubicBezTo>
                  <a:pt x="103886" y="12986"/>
                  <a:pt x="102562" y="14842"/>
                  <a:pt x="102528" y="16937"/>
                </a:cubicBezTo>
                <a:lnTo>
                  <a:pt x="102528" y="67366"/>
                </a:lnTo>
                <a:lnTo>
                  <a:pt x="56019" y="48336"/>
                </a:lnTo>
                <a:cubicBezTo>
                  <a:pt x="54065" y="47660"/>
                  <a:pt x="51900" y="48057"/>
                  <a:pt x="50313" y="49383"/>
                </a:cubicBezTo>
                <a:cubicBezTo>
                  <a:pt x="48791" y="50942"/>
                  <a:pt x="48309" y="53242"/>
                  <a:pt x="49076" y="55282"/>
                </a:cubicBezTo>
                <a:lnTo>
                  <a:pt x="68098" y="101905"/>
                </a:lnTo>
                <a:lnTo>
                  <a:pt x="17975" y="101905"/>
                </a:lnTo>
                <a:cubicBezTo>
                  <a:pt x="15911" y="101914"/>
                  <a:pt x="14030" y="103094"/>
                  <a:pt x="13125" y="104950"/>
                </a:cubicBezTo>
                <a:cubicBezTo>
                  <a:pt x="12316" y="107017"/>
                  <a:pt x="12801" y="109367"/>
                  <a:pt x="14361" y="110945"/>
                </a:cubicBezTo>
                <a:lnTo>
                  <a:pt x="49362" y="146626"/>
                </a:lnTo>
                <a:lnTo>
                  <a:pt x="3329" y="166417"/>
                </a:lnTo>
                <a:cubicBezTo>
                  <a:pt x="1314" y="167232"/>
                  <a:pt x="-3" y="169191"/>
                  <a:pt x="0" y="171365"/>
                </a:cubicBezTo>
                <a:cubicBezTo>
                  <a:pt x="83" y="173488"/>
                  <a:pt x="1378" y="175376"/>
                  <a:pt x="3329" y="176217"/>
                </a:cubicBezTo>
                <a:lnTo>
                  <a:pt x="49362" y="195818"/>
                </a:lnTo>
                <a:lnTo>
                  <a:pt x="14076" y="231785"/>
                </a:lnTo>
                <a:cubicBezTo>
                  <a:pt x="12723" y="233326"/>
                  <a:pt x="12355" y="235498"/>
                  <a:pt x="13125" y="237399"/>
                </a:cubicBezTo>
                <a:cubicBezTo>
                  <a:pt x="13875" y="239437"/>
                  <a:pt x="15805" y="240800"/>
                  <a:pt x="17976" y="240824"/>
                </a:cubicBezTo>
                <a:lnTo>
                  <a:pt x="68098" y="241300"/>
                </a:lnTo>
                <a:lnTo>
                  <a:pt x="49076" y="287828"/>
                </a:lnTo>
                <a:cubicBezTo>
                  <a:pt x="48316" y="289808"/>
                  <a:pt x="48802" y="292050"/>
                  <a:pt x="50313" y="293537"/>
                </a:cubicBezTo>
                <a:cubicBezTo>
                  <a:pt x="51811" y="295027"/>
                  <a:pt x="54038" y="295510"/>
                  <a:pt x="56019" y="294774"/>
                </a:cubicBezTo>
                <a:lnTo>
                  <a:pt x="102528" y="275744"/>
                </a:lnTo>
                <a:lnTo>
                  <a:pt x="102528" y="325888"/>
                </a:lnTo>
                <a:cubicBezTo>
                  <a:pt x="102158" y="328755"/>
                  <a:pt x="104182" y="331378"/>
                  <a:pt x="107047" y="331747"/>
                </a:cubicBezTo>
                <a:cubicBezTo>
                  <a:pt x="109001" y="331999"/>
                  <a:pt x="110930" y="331132"/>
                  <a:pt x="112038" y="329504"/>
                </a:cubicBezTo>
                <a:lnTo>
                  <a:pt x="147990" y="294489"/>
                </a:lnTo>
                <a:lnTo>
                  <a:pt x="167583" y="340541"/>
                </a:lnTo>
                <a:cubicBezTo>
                  <a:pt x="168405" y="342509"/>
                  <a:pt x="170302" y="343812"/>
                  <a:pt x="172433" y="343872"/>
                </a:cubicBezTo>
                <a:cubicBezTo>
                  <a:pt x="174589" y="343890"/>
                  <a:pt x="176526" y="342560"/>
                  <a:pt x="177284" y="340541"/>
                </a:cubicBezTo>
                <a:lnTo>
                  <a:pt x="197161" y="294489"/>
                </a:lnTo>
                <a:lnTo>
                  <a:pt x="232827" y="329504"/>
                </a:lnTo>
                <a:cubicBezTo>
                  <a:pt x="234386" y="331026"/>
                  <a:pt x="236685" y="331509"/>
                  <a:pt x="238724" y="330741"/>
                </a:cubicBezTo>
                <a:cubicBezTo>
                  <a:pt x="240617" y="329862"/>
                  <a:pt x="241837" y="327975"/>
                  <a:pt x="241863" y="325888"/>
                </a:cubicBezTo>
                <a:lnTo>
                  <a:pt x="241863" y="275744"/>
                </a:lnTo>
                <a:lnTo>
                  <a:pt x="288372" y="294774"/>
                </a:lnTo>
                <a:cubicBezTo>
                  <a:pt x="290442" y="295535"/>
                  <a:pt x="292764" y="295055"/>
                  <a:pt x="294363" y="293537"/>
                </a:cubicBezTo>
                <a:cubicBezTo>
                  <a:pt x="295712" y="291957"/>
                  <a:pt x="296078" y="289760"/>
                  <a:pt x="295314" y="287828"/>
                </a:cubicBezTo>
                <a:lnTo>
                  <a:pt x="276292" y="241300"/>
                </a:lnTo>
                <a:lnTo>
                  <a:pt x="326415" y="240824"/>
                </a:lnTo>
                <a:cubicBezTo>
                  <a:pt x="328630" y="240869"/>
                  <a:pt x="330623" y="239488"/>
                  <a:pt x="331361" y="237399"/>
                </a:cubicBezTo>
                <a:cubicBezTo>
                  <a:pt x="332180" y="235488"/>
                  <a:pt x="331767" y="233272"/>
                  <a:pt x="330315" y="231785"/>
                </a:cubicBezTo>
                <a:lnTo>
                  <a:pt x="295029" y="195818"/>
                </a:lnTo>
                <a:lnTo>
                  <a:pt x="341347" y="176217"/>
                </a:lnTo>
                <a:cubicBezTo>
                  <a:pt x="343158" y="175263"/>
                  <a:pt x="344319" y="173411"/>
                  <a:pt x="344390" y="171365"/>
                </a:cubicBezTo>
                <a:cubicBezTo>
                  <a:pt x="344396" y="169271"/>
                  <a:pt x="343217" y="167355"/>
                  <a:pt x="341347" y="166417"/>
                </a:cubicBezTo>
                <a:close/>
                <a:moveTo>
                  <a:pt x="171482" y="159091"/>
                </a:moveTo>
                <a:cubicBezTo>
                  <a:pt x="169250" y="156920"/>
                  <a:pt x="166639" y="155178"/>
                  <a:pt x="163778" y="153952"/>
                </a:cubicBezTo>
                <a:cubicBezTo>
                  <a:pt x="160737" y="152799"/>
                  <a:pt x="157518" y="152187"/>
                  <a:pt x="154267" y="152145"/>
                </a:cubicBezTo>
                <a:cubicBezTo>
                  <a:pt x="150985" y="152170"/>
                  <a:pt x="147746" y="152883"/>
                  <a:pt x="144756" y="154238"/>
                </a:cubicBezTo>
                <a:cubicBezTo>
                  <a:pt x="141877" y="155299"/>
                  <a:pt x="139254" y="156953"/>
                  <a:pt x="137052" y="159091"/>
                </a:cubicBezTo>
                <a:cubicBezTo>
                  <a:pt x="134819" y="161159"/>
                  <a:pt x="133066" y="163693"/>
                  <a:pt x="131917" y="166512"/>
                </a:cubicBezTo>
                <a:cubicBezTo>
                  <a:pt x="130504" y="169483"/>
                  <a:pt x="129788" y="172738"/>
                  <a:pt x="129824" y="176027"/>
                </a:cubicBezTo>
                <a:cubicBezTo>
                  <a:pt x="129861" y="179126"/>
                  <a:pt x="130575" y="182179"/>
                  <a:pt x="131917" y="184971"/>
                </a:cubicBezTo>
                <a:cubicBezTo>
                  <a:pt x="133039" y="187833"/>
                  <a:pt x="134795" y="190402"/>
                  <a:pt x="137052" y="192488"/>
                </a:cubicBezTo>
                <a:cubicBezTo>
                  <a:pt x="139292" y="194649"/>
                  <a:pt x="141901" y="196389"/>
                  <a:pt x="144756" y="197626"/>
                </a:cubicBezTo>
                <a:cubicBezTo>
                  <a:pt x="147778" y="198845"/>
                  <a:pt x="151009" y="199460"/>
                  <a:pt x="154267" y="199434"/>
                </a:cubicBezTo>
                <a:cubicBezTo>
                  <a:pt x="160610" y="199471"/>
                  <a:pt x="166705" y="196970"/>
                  <a:pt x="171197" y="192488"/>
                </a:cubicBezTo>
                <a:cubicBezTo>
                  <a:pt x="173491" y="190435"/>
                  <a:pt x="175254" y="187856"/>
                  <a:pt x="176332" y="184971"/>
                </a:cubicBezTo>
                <a:cubicBezTo>
                  <a:pt x="177675" y="182179"/>
                  <a:pt x="178389" y="179126"/>
                  <a:pt x="178425" y="176027"/>
                </a:cubicBezTo>
                <a:cubicBezTo>
                  <a:pt x="178461" y="172738"/>
                  <a:pt x="177745" y="169483"/>
                  <a:pt x="176332" y="166512"/>
                </a:cubicBezTo>
                <a:cubicBezTo>
                  <a:pt x="175218" y="163674"/>
                  <a:pt x="173460" y="161133"/>
                  <a:pt x="171197" y="159091"/>
                </a:cubicBezTo>
                <a:close/>
                <a:moveTo>
                  <a:pt x="140857" y="157568"/>
                </a:moveTo>
                <a:cubicBezTo>
                  <a:pt x="140857" y="157568"/>
                  <a:pt x="141428" y="157568"/>
                  <a:pt x="141713" y="156997"/>
                </a:cubicBezTo>
                <a:cubicBezTo>
                  <a:pt x="142908" y="156202"/>
                  <a:pt x="144183" y="155532"/>
                  <a:pt x="145517" y="154999"/>
                </a:cubicBezTo>
                <a:cubicBezTo>
                  <a:pt x="148410" y="153931"/>
                  <a:pt x="151469" y="153384"/>
                  <a:pt x="154553" y="153382"/>
                </a:cubicBezTo>
                <a:cubicBezTo>
                  <a:pt x="156549" y="153385"/>
                  <a:pt x="158534" y="153674"/>
                  <a:pt x="160449" y="154238"/>
                </a:cubicBezTo>
                <a:cubicBezTo>
                  <a:pt x="159246" y="154734"/>
                  <a:pt x="158124" y="155407"/>
                  <a:pt x="157121" y="156236"/>
                </a:cubicBezTo>
                <a:lnTo>
                  <a:pt x="153221" y="156236"/>
                </a:lnTo>
                <a:cubicBezTo>
                  <a:pt x="151366" y="156453"/>
                  <a:pt x="149545" y="156901"/>
                  <a:pt x="147800" y="157568"/>
                </a:cubicBezTo>
                <a:cubicBezTo>
                  <a:pt x="146547" y="157953"/>
                  <a:pt x="145336" y="158463"/>
                  <a:pt x="144185" y="159091"/>
                </a:cubicBezTo>
                <a:lnTo>
                  <a:pt x="140666" y="157758"/>
                </a:lnTo>
                <a:lnTo>
                  <a:pt x="140666" y="157758"/>
                </a:lnTo>
                <a:close/>
                <a:moveTo>
                  <a:pt x="163017" y="163467"/>
                </a:moveTo>
                <a:lnTo>
                  <a:pt x="158927" y="174219"/>
                </a:lnTo>
                <a:lnTo>
                  <a:pt x="148846" y="176313"/>
                </a:lnTo>
                <a:cubicBezTo>
                  <a:pt x="143424" y="170699"/>
                  <a:pt x="138098" y="168606"/>
                  <a:pt x="143995" y="160898"/>
                </a:cubicBezTo>
                <a:cubicBezTo>
                  <a:pt x="145409" y="160111"/>
                  <a:pt x="146870" y="159412"/>
                  <a:pt x="148370" y="158805"/>
                </a:cubicBezTo>
                <a:cubicBezTo>
                  <a:pt x="149938" y="158259"/>
                  <a:pt x="151567" y="157907"/>
                  <a:pt x="153221" y="157759"/>
                </a:cubicBezTo>
                <a:cubicBezTo>
                  <a:pt x="154578" y="157567"/>
                  <a:pt x="155954" y="157567"/>
                  <a:pt x="157311" y="157759"/>
                </a:cubicBezTo>
                <a:close/>
                <a:moveTo>
                  <a:pt x="132202" y="175076"/>
                </a:moveTo>
                <a:cubicBezTo>
                  <a:pt x="132051" y="176690"/>
                  <a:pt x="132051" y="178314"/>
                  <a:pt x="132202" y="179928"/>
                </a:cubicBezTo>
                <a:cubicBezTo>
                  <a:pt x="132202" y="179452"/>
                  <a:pt x="132202" y="179167"/>
                  <a:pt x="132202" y="178882"/>
                </a:cubicBezTo>
                <a:cubicBezTo>
                  <a:pt x="132065" y="177871"/>
                  <a:pt x="132065" y="176847"/>
                  <a:pt x="132202" y="175837"/>
                </a:cubicBezTo>
                <a:cubicBezTo>
                  <a:pt x="132216" y="172552"/>
                  <a:pt x="132929" y="169309"/>
                  <a:pt x="134294" y="166322"/>
                </a:cubicBezTo>
                <a:cubicBezTo>
                  <a:pt x="134009" y="167703"/>
                  <a:pt x="134009" y="169127"/>
                  <a:pt x="134294" y="170508"/>
                </a:cubicBezTo>
                <a:cubicBezTo>
                  <a:pt x="133701" y="171910"/>
                  <a:pt x="133285" y="173380"/>
                  <a:pt x="133057" y="174885"/>
                </a:cubicBezTo>
                <a:close/>
                <a:moveTo>
                  <a:pt x="134199" y="183544"/>
                </a:moveTo>
                <a:cubicBezTo>
                  <a:pt x="133868" y="182357"/>
                  <a:pt x="133613" y="181149"/>
                  <a:pt x="133438" y="179928"/>
                </a:cubicBezTo>
                <a:cubicBezTo>
                  <a:pt x="133300" y="178314"/>
                  <a:pt x="133300" y="176690"/>
                  <a:pt x="133438" y="175076"/>
                </a:cubicBezTo>
                <a:cubicBezTo>
                  <a:pt x="133621" y="173901"/>
                  <a:pt x="133940" y="172751"/>
                  <a:pt x="134389" y="171650"/>
                </a:cubicBezTo>
                <a:cubicBezTo>
                  <a:pt x="140381" y="166512"/>
                  <a:pt x="142664" y="172221"/>
                  <a:pt x="147515" y="177074"/>
                </a:cubicBezTo>
                <a:lnTo>
                  <a:pt x="146754" y="186589"/>
                </a:lnTo>
                <a:cubicBezTo>
                  <a:pt x="139335" y="188873"/>
                  <a:pt x="138764" y="190966"/>
                  <a:pt x="133913" y="184020"/>
                </a:cubicBezTo>
                <a:close/>
                <a:moveTo>
                  <a:pt x="150177" y="197626"/>
                </a:moveTo>
                <a:cubicBezTo>
                  <a:pt x="148164" y="197461"/>
                  <a:pt x="146213" y="196843"/>
                  <a:pt x="144471" y="195818"/>
                </a:cubicBezTo>
                <a:cubicBezTo>
                  <a:pt x="142890" y="195071"/>
                  <a:pt x="141365" y="194213"/>
                  <a:pt x="139906" y="193249"/>
                </a:cubicBezTo>
                <a:cubicBezTo>
                  <a:pt x="142188" y="189443"/>
                  <a:pt x="136767" y="190966"/>
                  <a:pt x="147609" y="187350"/>
                </a:cubicBezTo>
                <a:lnTo>
                  <a:pt x="157120" y="191251"/>
                </a:lnTo>
                <a:cubicBezTo>
                  <a:pt x="158927" y="197912"/>
                  <a:pt x="159213" y="197436"/>
                  <a:pt x="150463" y="197626"/>
                </a:cubicBezTo>
                <a:close/>
                <a:moveTo>
                  <a:pt x="173289" y="188111"/>
                </a:moveTo>
                <a:cubicBezTo>
                  <a:pt x="172083" y="190170"/>
                  <a:pt x="170425" y="191928"/>
                  <a:pt x="168438" y="193249"/>
                </a:cubicBezTo>
                <a:cubicBezTo>
                  <a:pt x="161495" y="197912"/>
                  <a:pt x="159688" y="196104"/>
                  <a:pt x="158357" y="190395"/>
                </a:cubicBezTo>
                <a:lnTo>
                  <a:pt x="164824" y="184020"/>
                </a:lnTo>
                <a:cubicBezTo>
                  <a:pt x="172243" y="183258"/>
                  <a:pt x="173289" y="181165"/>
                  <a:pt x="173764" y="187636"/>
                </a:cubicBezTo>
                <a:cubicBezTo>
                  <a:pt x="173764" y="187636"/>
                  <a:pt x="173764" y="187636"/>
                  <a:pt x="173764" y="187636"/>
                </a:cubicBezTo>
                <a:close/>
                <a:moveTo>
                  <a:pt x="164824" y="182497"/>
                </a:moveTo>
                <a:lnTo>
                  <a:pt x="160449" y="174790"/>
                </a:lnTo>
                <a:lnTo>
                  <a:pt x="164539" y="163658"/>
                </a:lnTo>
                <a:lnTo>
                  <a:pt x="170245" y="163658"/>
                </a:lnTo>
                <a:cubicBezTo>
                  <a:pt x="171471" y="164645"/>
                  <a:pt x="172587" y="165762"/>
                  <a:pt x="173574" y="166988"/>
                </a:cubicBezTo>
                <a:cubicBezTo>
                  <a:pt x="174733" y="168561"/>
                  <a:pt x="175661" y="170291"/>
                  <a:pt x="176332" y="172126"/>
                </a:cubicBezTo>
                <a:cubicBezTo>
                  <a:pt x="175096" y="183163"/>
                  <a:pt x="174525" y="181641"/>
                  <a:pt x="164824" y="182212"/>
                </a:cubicBezTo>
                <a:close/>
                <a:moveTo>
                  <a:pt x="176618" y="169081"/>
                </a:moveTo>
                <a:cubicBezTo>
                  <a:pt x="176114" y="168160"/>
                  <a:pt x="175507" y="167298"/>
                  <a:pt x="174811" y="166512"/>
                </a:cubicBezTo>
                <a:cubicBezTo>
                  <a:pt x="173643" y="165118"/>
                  <a:pt x="172371" y="163813"/>
                  <a:pt x="171006" y="162611"/>
                </a:cubicBezTo>
                <a:cubicBezTo>
                  <a:pt x="170621" y="160640"/>
                  <a:pt x="169622" y="158841"/>
                  <a:pt x="168153" y="157473"/>
                </a:cubicBezTo>
                <a:lnTo>
                  <a:pt x="168153" y="157473"/>
                </a:lnTo>
                <a:lnTo>
                  <a:pt x="168153" y="157473"/>
                </a:lnTo>
                <a:cubicBezTo>
                  <a:pt x="171982" y="160272"/>
                  <a:pt x="174788" y="164249"/>
                  <a:pt x="176143" y="168796"/>
                </a:cubicBezTo>
                <a:close/>
                <a:moveTo>
                  <a:pt x="245287" y="147006"/>
                </a:moveTo>
                <a:lnTo>
                  <a:pt x="235205" y="147006"/>
                </a:lnTo>
                <a:lnTo>
                  <a:pt x="235205" y="197150"/>
                </a:lnTo>
                <a:lnTo>
                  <a:pt x="270681" y="197150"/>
                </a:lnTo>
                <a:lnTo>
                  <a:pt x="270681" y="188682"/>
                </a:lnTo>
                <a:lnTo>
                  <a:pt x="245287" y="188682"/>
                </a:lnTo>
                <a:close/>
                <a:moveTo>
                  <a:pt x="198493" y="147006"/>
                </a:moveTo>
                <a:lnTo>
                  <a:pt x="178710" y="197436"/>
                </a:lnTo>
                <a:lnTo>
                  <a:pt x="189458" y="197436"/>
                </a:lnTo>
                <a:lnTo>
                  <a:pt x="193833" y="185828"/>
                </a:lnTo>
                <a:lnTo>
                  <a:pt x="213901" y="185828"/>
                </a:lnTo>
                <a:lnTo>
                  <a:pt x="218275" y="197436"/>
                </a:lnTo>
                <a:lnTo>
                  <a:pt x="229593" y="197436"/>
                </a:lnTo>
                <a:lnTo>
                  <a:pt x="209240" y="147006"/>
                </a:lnTo>
                <a:close/>
                <a:moveTo>
                  <a:pt x="196971" y="177359"/>
                </a:moveTo>
                <a:lnTo>
                  <a:pt x="203629" y="158329"/>
                </a:lnTo>
                <a:lnTo>
                  <a:pt x="210857" y="177359"/>
                </a:lnTo>
                <a:close/>
                <a:moveTo>
                  <a:pt x="97677" y="178882"/>
                </a:moveTo>
                <a:lnTo>
                  <a:pt x="109281" y="178882"/>
                </a:lnTo>
                <a:lnTo>
                  <a:pt x="109281" y="185352"/>
                </a:lnTo>
                <a:cubicBezTo>
                  <a:pt x="107758" y="186303"/>
                  <a:pt x="105951" y="187350"/>
                  <a:pt x="103859" y="188397"/>
                </a:cubicBezTo>
                <a:cubicBezTo>
                  <a:pt x="101807" y="189092"/>
                  <a:pt x="99654" y="189446"/>
                  <a:pt x="97487" y="189443"/>
                </a:cubicBezTo>
                <a:cubicBezTo>
                  <a:pt x="93482" y="189688"/>
                  <a:pt x="89588" y="188073"/>
                  <a:pt x="86930" y="185066"/>
                </a:cubicBezTo>
                <a:cubicBezTo>
                  <a:pt x="83993" y="181161"/>
                  <a:pt x="82543" y="176338"/>
                  <a:pt x="82840" y="171460"/>
                </a:cubicBezTo>
                <a:cubicBezTo>
                  <a:pt x="82468" y="166952"/>
                  <a:pt x="83944" y="162487"/>
                  <a:pt x="86930" y="159091"/>
                </a:cubicBezTo>
                <a:cubicBezTo>
                  <a:pt x="89643" y="156162"/>
                  <a:pt x="93499" y="154564"/>
                  <a:pt x="97487" y="154714"/>
                </a:cubicBezTo>
                <a:cubicBezTo>
                  <a:pt x="100114" y="154653"/>
                  <a:pt x="102698" y="155382"/>
                  <a:pt x="104906" y="156807"/>
                </a:cubicBezTo>
                <a:cubicBezTo>
                  <a:pt x="106778" y="158328"/>
                  <a:pt x="108139" y="160387"/>
                  <a:pt x="108805" y="162706"/>
                </a:cubicBezTo>
                <a:lnTo>
                  <a:pt x="119076" y="160898"/>
                </a:lnTo>
                <a:cubicBezTo>
                  <a:pt x="118134" y="156516"/>
                  <a:pt x="115675" y="152607"/>
                  <a:pt x="112134" y="149861"/>
                </a:cubicBezTo>
                <a:cubicBezTo>
                  <a:pt x="107808" y="146997"/>
                  <a:pt x="102664" y="145627"/>
                  <a:pt x="97487" y="145960"/>
                </a:cubicBezTo>
                <a:cubicBezTo>
                  <a:pt x="93307" y="145768"/>
                  <a:pt x="89148" y="146652"/>
                  <a:pt x="85408" y="148529"/>
                </a:cubicBezTo>
                <a:cubicBezTo>
                  <a:pt x="81340" y="150653"/>
                  <a:pt x="78021" y="153974"/>
                  <a:pt x="75897" y="158044"/>
                </a:cubicBezTo>
                <a:cubicBezTo>
                  <a:pt x="73738" y="162452"/>
                  <a:pt x="72661" y="167313"/>
                  <a:pt x="72758" y="172221"/>
                </a:cubicBezTo>
                <a:cubicBezTo>
                  <a:pt x="72674" y="176852"/>
                  <a:pt x="73650" y="181442"/>
                  <a:pt x="75611" y="185637"/>
                </a:cubicBezTo>
                <a:cubicBezTo>
                  <a:pt x="77520" y="189700"/>
                  <a:pt x="80689" y="193037"/>
                  <a:pt x="84647" y="195152"/>
                </a:cubicBezTo>
                <a:cubicBezTo>
                  <a:pt x="88795" y="197474"/>
                  <a:pt x="93496" y="198625"/>
                  <a:pt x="98248" y="198482"/>
                </a:cubicBezTo>
                <a:cubicBezTo>
                  <a:pt x="106179" y="198339"/>
                  <a:pt x="113851" y="195636"/>
                  <a:pt x="120123" y="190775"/>
                </a:cubicBezTo>
                <a:lnTo>
                  <a:pt x="120123" y="170413"/>
                </a:lnTo>
                <a:lnTo>
                  <a:pt x="97962" y="170413"/>
                </a:lnTo>
                <a:lnTo>
                  <a:pt x="97962" y="179167"/>
                </a:lnTo>
                <a:close/>
                <a:moveTo>
                  <a:pt x="283616" y="189919"/>
                </a:moveTo>
                <a:cubicBezTo>
                  <a:pt x="281976" y="190602"/>
                  <a:pt x="280794" y="192071"/>
                  <a:pt x="280477" y="193820"/>
                </a:cubicBezTo>
                <a:cubicBezTo>
                  <a:pt x="280214" y="195553"/>
                  <a:pt x="280697" y="197317"/>
                  <a:pt x="281809" y="198673"/>
                </a:cubicBezTo>
                <a:lnTo>
                  <a:pt x="313670" y="231119"/>
                </a:lnTo>
                <a:lnTo>
                  <a:pt x="268113" y="231595"/>
                </a:lnTo>
                <a:cubicBezTo>
                  <a:pt x="266373" y="231609"/>
                  <a:pt x="264746" y="232459"/>
                  <a:pt x="263738" y="233878"/>
                </a:cubicBezTo>
                <a:cubicBezTo>
                  <a:pt x="262926" y="235427"/>
                  <a:pt x="262926" y="237277"/>
                  <a:pt x="263738" y="238826"/>
                </a:cubicBezTo>
                <a:lnTo>
                  <a:pt x="280668" y="280977"/>
                </a:lnTo>
                <a:lnTo>
                  <a:pt x="238249" y="264041"/>
                </a:lnTo>
                <a:cubicBezTo>
                  <a:pt x="236753" y="263154"/>
                  <a:pt x="234893" y="263154"/>
                  <a:pt x="233398" y="264041"/>
                </a:cubicBezTo>
                <a:cubicBezTo>
                  <a:pt x="231978" y="265059"/>
                  <a:pt x="231101" y="266672"/>
                  <a:pt x="231020" y="268418"/>
                </a:cubicBezTo>
                <a:lnTo>
                  <a:pt x="231020" y="313994"/>
                </a:lnTo>
                <a:lnTo>
                  <a:pt x="198303" y="282024"/>
                </a:lnTo>
                <a:cubicBezTo>
                  <a:pt x="197110" y="280818"/>
                  <a:pt x="195415" y="280253"/>
                  <a:pt x="193738" y="280502"/>
                </a:cubicBezTo>
                <a:cubicBezTo>
                  <a:pt x="191970" y="280903"/>
                  <a:pt x="190512" y="282148"/>
                  <a:pt x="189838" y="283832"/>
                </a:cubicBezTo>
                <a:lnTo>
                  <a:pt x="171863" y="325793"/>
                </a:lnTo>
                <a:lnTo>
                  <a:pt x="154077" y="283832"/>
                </a:lnTo>
                <a:cubicBezTo>
                  <a:pt x="153450" y="282152"/>
                  <a:pt x="152020" y="280901"/>
                  <a:pt x="150272" y="280502"/>
                </a:cubicBezTo>
                <a:lnTo>
                  <a:pt x="149227" y="280502"/>
                </a:lnTo>
                <a:cubicBezTo>
                  <a:pt x="147857" y="280452"/>
                  <a:pt x="146535" y="281009"/>
                  <a:pt x="145612" y="282024"/>
                </a:cubicBezTo>
                <a:lnTo>
                  <a:pt x="112990" y="313994"/>
                </a:lnTo>
                <a:lnTo>
                  <a:pt x="112990" y="268418"/>
                </a:lnTo>
                <a:cubicBezTo>
                  <a:pt x="112964" y="266608"/>
                  <a:pt x="111989" y="264945"/>
                  <a:pt x="110422" y="264041"/>
                </a:cubicBezTo>
                <a:cubicBezTo>
                  <a:pt x="108939" y="263110"/>
                  <a:pt x="107054" y="263110"/>
                  <a:pt x="105571" y="264041"/>
                </a:cubicBezTo>
                <a:lnTo>
                  <a:pt x="63438" y="280977"/>
                </a:lnTo>
                <a:lnTo>
                  <a:pt x="80367" y="238826"/>
                </a:lnTo>
                <a:cubicBezTo>
                  <a:pt x="81271" y="237301"/>
                  <a:pt x="81271" y="235404"/>
                  <a:pt x="80367" y="233878"/>
                </a:cubicBezTo>
                <a:cubicBezTo>
                  <a:pt x="79393" y="232420"/>
                  <a:pt x="77744" y="231559"/>
                  <a:pt x="75992" y="231595"/>
                </a:cubicBezTo>
                <a:lnTo>
                  <a:pt x="30435" y="231119"/>
                </a:lnTo>
                <a:lnTo>
                  <a:pt x="62392" y="198673"/>
                </a:lnTo>
                <a:cubicBezTo>
                  <a:pt x="63652" y="197399"/>
                  <a:pt x="64125" y="195542"/>
                  <a:pt x="63628" y="193820"/>
                </a:cubicBezTo>
                <a:cubicBezTo>
                  <a:pt x="63423" y="192053"/>
                  <a:pt x="62248" y="190548"/>
                  <a:pt x="60585" y="189919"/>
                </a:cubicBezTo>
                <a:lnTo>
                  <a:pt x="18641" y="172221"/>
                </a:lnTo>
                <a:lnTo>
                  <a:pt x="60585" y="154238"/>
                </a:lnTo>
                <a:cubicBezTo>
                  <a:pt x="62276" y="153647"/>
                  <a:pt x="63467" y="152122"/>
                  <a:pt x="63628" y="150337"/>
                </a:cubicBezTo>
                <a:cubicBezTo>
                  <a:pt x="64072" y="148673"/>
                  <a:pt x="63601" y="146899"/>
                  <a:pt x="62392" y="145674"/>
                </a:cubicBezTo>
                <a:lnTo>
                  <a:pt x="30435" y="113324"/>
                </a:lnTo>
                <a:lnTo>
                  <a:pt x="75992" y="112753"/>
                </a:lnTo>
                <a:cubicBezTo>
                  <a:pt x="77745" y="112788"/>
                  <a:pt x="79394" y="111927"/>
                  <a:pt x="80367" y="110469"/>
                </a:cubicBezTo>
                <a:cubicBezTo>
                  <a:pt x="81254" y="108973"/>
                  <a:pt x="81254" y="107112"/>
                  <a:pt x="80367" y="105616"/>
                </a:cubicBezTo>
                <a:lnTo>
                  <a:pt x="63438" y="63179"/>
                </a:lnTo>
                <a:lnTo>
                  <a:pt x="105571" y="80401"/>
                </a:lnTo>
                <a:cubicBezTo>
                  <a:pt x="107195" y="80909"/>
                  <a:pt x="108959" y="80701"/>
                  <a:pt x="110422" y="79831"/>
                </a:cubicBezTo>
                <a:cubicBezTo>
                  <a:pt x="111922" y="78906"/>
                  <a:pt x="112880" y="77309"/>
                  <a:pt x="112990" y="75549"/>
                </a:cubicBezTo>
                <a:lnTo>
                  <a:pt x="112990" y="29972"/>
                </a:lnTo>
                <a:lnTo>
                  <a:pt x="145422" y="61847"/>
                </a:lnTo>
                <a:cubicBezTo>
                  <a:pt x="146664" y="63161"/>
                  <a:pt x="148534" y="63674"/>
                  <a:pt x="150273" y="63180"/>
                </a:cubicBezTo>
                <a:cubicBezTo>
                  <a:pt x="151993" y="62850"/>
                  <a:pt x="153427" y="61667"/>
                  <a:pt x="154077" y="60040"/>
                </a:cubicBezTo>
                <a:lnTo>
                  <a:pt x="171863" y="18174"/>
                </a:lnTo>
                <a:lnTo>
                  <a:pt x="189838" y="60040"/>
                </a:lnTo>
                <a:cubicBezTo>
                  <a:pt x="190473" y="61716"/>
                  <a:pt x="191965" y="62917"/>
                  <a:pt x="193737" y="63179"/>
                </a:cubicBezTo>
                <a:cubicBezTo>
                  <a:pt x="195388" y="63649"/>
                  <a:pt x="197163" y="63131"/>
                  <a:pt x="198302" y="61847"/>
                </a:cubicBezTo>
                <a:lnTo>
                  <a:pt x="230735" y="29972"/>
                </a:lnTo>
                <a:lnTo>
                  <a:pt x="230735" y="75549"/>
                </a:lnTo>
                <a:cubicBezTo>
                  <a:pt x="230735" y="77291"/>
                  <a:pt x="231634" y="78910"/>
                  <a:pt x="233113" y="79831"/>
                </a:cubicBezTo>
                <a:cubicBezTo>
                  <a:pt x="234553" y="80766"/>
                  <a:pt x="236346" y="80977"/>
                  <a:pt x="237964" y="80402"/>
                </a:cubicBezTo>
                <a:lnTo>
                  <a:pt x="280382" y="63179"/>
                </a:lnTo>
                <a:lnTo>
                  <a:pt x="263738" y="105616"/>
                </a:lnTo>
                <a:cubicBezTo>
                  <a:pt x="263077" y="107166"/>
                  <a:pt x="263077" y="108919"/>
                  <a:pt x="263738" y="110469"/>
                </a:cubicBezTo>
                <a:cubicBezTo>
                  <a:pt x="264745" y="111889"/>
                  <a:pt x="266373" y="112738"/>
                  <a:pt x="268113" y="112753"/>
                </a:cubicBezTo>
                <a:lnTo>
                  <a:pt x="313670" y="113324"/>
                </a:lnTo>
                <a:lnTo>
                  <a:pt x="281809" y="145674"/>
                </a:lnTo>
                <a:cubicBezTo>
                  <a:pt x="280657" y="146932"/>
                  <a:pt x="280163" y="148660"/>
                  <a:pt x="280477" y="150337"/>
                </a:cubicBezTo>
                <a:cubicBezTo>
                  <a:pt x="280740" y="152110"/>
                  <a:pt x="281941" y="153602"/>
                  <a:pt x="283616" y="154238"/>
                </a:cubicBezTo>
                <a:lnTo>
                  <a:pt x="325464" y="172221"/>
                </a:lnTo>
                <a:close/>
              </a:path>
            </a:pathLst>
          </a:custGeom>
          <a:solidFill>
            <a:schemeClr val="tx2"/>
          </a:solidFill>
          <a:ln w="9511" cap="flat">
            <a:noFill/>
            <a:prstDash val="solid"/>
            <a:miter/>
          </a:ln>
        </p:spPr>
        <p:txBody>
          <a:bodyPr rtlCol="0" anchor="ctr"/>
          <a:lstStyle/>
          <a:p>
            <a:endParaRPr lang="en-EG"/>
          </a:p>
        </p:txBody>
      </p:sp>
      <p:sp>
        <p:nvSpPr>
          <p:cNvPr id="121" name="Freeform 120">
            <a:extLst>
              <a:ext uri="{FF2B5EF4-FFF2-40B4-BE49-F238E27FC236}">
                <a16:creationId xmlns:a16="http://schemas.microsoft.com/office/drawing/2014/main" id="{B2F9F36D-EA13-434D-BF03-75D7EC8A9388}"/>
              </a:ext>
            </a:extLst>
          </p:cNvPr>
          <p:cNvSpPr>
            <a:spLocks noChangeAspect="1"/>
          </p:cNvSpPr>
          <p:nvPr/>
        </p:nvSpPr>
        <p:spPr>
          <a:xfrm>
            <a:off x="8245454" y="1783858"/>
            <a:ext cx="395468" cy="396017"/>
          </a:xfrm>
          <a:custGeom>
            <a:avLst/>
            <a:gdLst>
              <a:gd name="connsiteX0" fmla="*/ 213616 w 297121"/>
              <a:gd name="connsiteY0" fmla="*/ 138348 h 297533"/>
              <a:gd name="connsiteX1" fmla="*/ 234445 w 297121"/>
              <a:gd name="connsiteY1" fmla="*/ 135018 h 297533"/>
              <a:gd name="connsiteX2" fmla="*/ 235491 w 297121"/>
              <a:gd name="connsiteY2" fmla="*/ 0 h 297533"/>
              <a:gd name="connsiteX3" fmla="*/ 61631 w 297121"/>
              <a:gd name="connsiteY3" fmla="*/ 0 h 297533"/>
              <a:gd name="connsiteX4" fmla="*/ 0 w 297121"/>
              <a:gd name="connsiteY4" fmla="*/ 61657 h 297533"/>
              <a:gd name="connsiteX5" fmla="*/ 0 w 297121"/>
              <a:gd name="connsiteY5" fmla="*/ 235781 h 297533"/>
              <a:gd name="connsiteX6" fmla="*/ 61631 w 297121"/>
              <a:gd name="connsiteY6" fmla="*/ 297534 h 297533"/>
              <a:gd name="connsiteX7" fmla="*/ 235491 w 297121"/>
              <a:gd name="connsiteY7" fmla="*/ 297534 h 297533"/>
              <a:gd name="connsiteX8" fmla="*/ 297121 w 297121"/>
              <a:gd name="connsiteY8" fmla="*/ 235781 h 297533"/>
              <a:gd name="connsiteX9" fmla="*/ 297121 w 297121"/>
              <a:gd name="connsiteY9" fmla="*/ 61657 h 297533"/>
              <a:gd name="connsiteX10" fmla="*/ 235491 w 297121"/>
              <a:gd name="connsiteY10" fmla="*/ 0 h 297533"/>
              <a:gd name="connsiteX11" fmla="*/ 248330 w 297121"/>
              <a:gd name="connsiteY11" fmla="*/ 121601 h 297533"/>
              <a:gd name="connsiteX12" fmla="*/ 224648 w 297121"/>
              <a:gd name="connsiteY12" fmla="*/ 99241 h 297533"/>
              <a:gd name="connsiteX13" fmla="*/ 215137 w 297121"/>
              <a:gd name="connsiteY13" fmla="*/ 93532 h 297533"/>
              <a:gd name="connsiteX14" fmla="*/ 213045 w 297121"/>
              <a:gd name="connsiteY14" fmla="*/ 82209 h 297533"/>
              <a:gd name="connsiteX15" fmla="*/ 206387 w 297121"/>
              <a:gd name="connsiteY15" fmla="*/ 91724 h 297533"/>
              <a:gd name="connsiteX16" fmla="*/ 175286 w 297121"/>
              <a:gd name="connsiteY16" fmla="*/ 105141 h 297533"/>
              <a:gd name="connsiteX17" fmla="*/ 174525 w 297121"/>
              <a:gd name="connsiteY17" fmla="*/ 105902 h 297533"/>
              <a:gd name="connsiteX18" fmla="*/ 173194 w 297121"/>
              <a:gd name="connsiteY18" fmla="*/ 102572 h 297533"/>
              <a:gd name="connsiteX19" fmla="*/ 173194 w 297121"/>
              <a:gd name="connsiteY19" fmla="*/ 98670 h 297533"/>
              <a:gd name="connsiteX20" fmla="*/ 166251 w 297121"/>
              <a:gd name="connsiteY20" fmla="*/ 94579 h 297533"/>
              <a:gd name="connsiteX21" fmla="*/ 150843 w 297121"/>
              <a:gd name="connsiteY21" fmla="*/ 98670 h 297533"/>
              <a:gd name="connsiteX22" fmla="*/ 132773 w 297121"/>
              <a:gd name="connsiteY22" fmla="*/ 93057 h 297533"/>
              <a:gd name="connsiteX23" fmla="*/ 125830 w 297121"/>
              <a:gd name="connsiteY23" fmla="*/ 92486 h 297533"/>
              <a:gd name="connsiteX24" fmla="*/ 115368 w 297121"/>
              <a:gd name="connsiteY24" fmla="*/ 108471 h 297533"/>
              <a:gd name="connsiteX25" fmla="*/ 118982 w 297121"/>
              <a:gd name="connsiteY25" fmla="*/ 126930 h 297533"/>
              <a:gd name="connsiteX26" fmla="*/ 85218 w 297121"/>
              <a:gd name="connsiteY26" fmla="*/ 131592 h 297533"/>
              <a:gd name="connsiteX27" fmla="*/ 76753 w 297121"/>
              <a:gd name="connsiteY27" fmla="*/ 132353 h 297533"/>
              <a:gd name="connsiteX28" fmla="*/ 54878 w 297121"/>
              <a:gd name="connsiteY28" fmla="*/ 152145 h 297533"/>
              <a:gd name="connsiteX29" fmla="*/ 46984 w 297121"/>
              <a:gd name="connsiteY29" fmla="*/ 179453 h 297533"/>
              <a:gd name="connsiteX30" fmla="*/ 74185 w 297121"/>
              <a:gd name="connsiteY30" fmla="*/ 150908 h 297533"/>
              <a:gd name="connsiteX31" fmla="*/ 81889 w 297121"/>
              <a:gd name="connsiteY31" fmla="*/ 140346 h 297533"/>
              <a:gd name="connsiteX32" fmla="*/ 78085 w 297121"/>
              <a:gd name="connsiteY32" fmla="*/ 171175 h 297533"/>
              <a:gd name="connsiteX33" fmla="*/ 69334 w 297121"/>
              <a:gd name="connsiteY33" fmla="*/ 187921 h 297533"/>
              <a:gd name="connsiteX34" fmla="*/ 73424 w 297121"/>
              <a:gd name="connsiteY34" fmla="*/ 238826 h 297533"/>
              <a:gd name="connsiteX35" fmla="*/ 82936 w 297121"/>
              <a:gd name="connsiteY35" fmla="*/ 238826 h 297533"/>
              <a:gd name="connsiteX36" fmla="*/ 86359 w 297121"/>
              <a:gd name="connsiteY36" fmla="*/ 187445 h 297533"/>
              <a:gd name="connsiteX37" fmla="*/ 100245 w 297121"/>
              <a:gd name="connsiteY37" fmla="*/ 238826 h 297533"/>
              <a:gd name="connsiteX38" fmla="*/ 112324 w 297121"/>
              <a:gd name="connsiteY38" fmla="*/ 238826 h 297533"/>
              <a:gd name="connsiteX39" fmla="*/ 105096 w 297121"/>
              <a:gd name="connsiteY39" fmla="*/ 191251 h 297533"/>
              <a:gd name="connsiteX40" fmla="*/ 114607 w 297121"/>
              <a:gd name="connsiteY40" fmla="*/ 181165 h 297533"/>
              <a:gd name="connsiteX41" fmla="*/ 154648 w 297121"/>
              <a:gd name="connsiteY41" fmla="*/ 181165 h 297533"/>
              <a:gd name="connsiteX42" fmla="*/ 160354 w 297121"/>
              <a:gd name="connsiteY42" fmla="*/ 198197 h 297533"/>
              <a:gd name="connsiteX43" fmla="*/ 155694 w 297121"/>
              <a:gd name="connsiteY43" fmla="*/ 238255 h 297533"/>
              <a:gd name="connsiteX44" fmla="*/ 165966 w 297121"/>
              <a:gd name="connsiteY44" fmla="*/ 238255 h 297533"/>
              <a:gd name="connsiteX45" fmla="*/ 176808 w 297121"/>
              <a:gd name="connsiteY45" fmla="*/ 184781 h 297533"/>
              <a:gd name="connsiteX46" fmla="*/ 183466 w 297121"/>
              <a:gd name="connsiteY46" fmla="*/ 238255 h 297533"/>
              <a:gd name="connsiteX47" fmla="*/ 192977 w 297121"/>
              <a:gd name="connsiteY47" fmla="*/ 238255 h 297533"/>
              <a:gd name="connsiteX48" fmla="*/ 192977 w 297121"/>
              <a:gd name="connsiteY48" fmla="*/ 173458 h 297533"/>
              <a:gd name="connsiteX49" fmla="*/ 204580 w 297121"/>
              <a:gd name="connsiteY49" fmla="*/ 136730 h 297533"/>
              <a:gd name="connsiteX50" fmla="*/ 213045 w 297121"/>
              <a:gd name="connsiteY50" fmla="*/ 137492 h 297533"/>
              <a:gd name="connsiteX51" fmla="*/ 217705 w 297121"/>
              <a:gd name="connsiteY51" fmla="*/ 137492 h 297533"/>
              <a:gd name="connsiteX52" fmla="*/ 234159 w 297121"/>
              <a:gd name="connsiteY52" fmla="*/ 134161 h 297533"/>
              <a:gd name="connsiteX53" fmla="*/ 234159 w 297121"/>
              <a:gd name="connsiteY53" fmla="*/ 134161 h 297533"/>
              <a:gd name="connsiteX54" fmla="*/ 244431 w 297121"/>
              <a:gd name="connsiteY54" fmla="*/ 130546 h 297533"/>
              <a:gd name="connsiteX55" fmla="*/ 247760 w 297121"/>
              <a:gd name="connsiteY55" fmla="*/ 128452 h 297533"/>
              <a:gd name="connsiteX56" fmla="*/ 249852 w 297121"/>
              <a:gd name="connsiteY56" fmla="*/ 125598 h 297533"/>
              <a:gd name="connsiteX57" fmla="*/ 248045 w 297121"/>
              <a:gd name="connsiteY57" fmla="*/ 120745 h 297533"/>
              <a:gd name="connsiteX58" fmla="*/ 205912 w 297121"/>
              <a:gd name="connsiteY58" fmla="*/ 135208 h 297533"/>
              <a:gd name="connsiteX59" fmla="*/ 217991 w 297121"/>
              <a:gd name="connsiteY59" fmla="*/ 135208 h 297533"/>
              <a:gd name="connsiteX60" fmla="*/ 219988 w 297121"/>
              <a:gd name="connsiteY60" fmla="*/ 135208 h 297533"/>
              <a:gd name="connsiteX61" fmla="*/ 225409 w 297121"/>
              <a:gd name="connsiteY61" fmla="*/ 134447 h 297533"/>
              <a:gd name="connsiteX62" fmla="*/ 238534 w 297121"/>
              <a:gd name="connsiteY62" fmla="*/ 130831 h 297533"/>
              <a:gd name="connsiteX63" fmla="*/ 219512 w 297121"/>
              <a:gd name="connsiteY63" fmla="*/ 130355 h 297533"/>
              <a:gd name="connsiteX64" fmla="*/ 207719 w 297121"/>
              <a:gd name="connsiteY64" fmla="*/ 130355 h 297533"/>
              <a:gd name="connsiteX65" fmla="*/ 205436 w 297121"/>
              <a:gd name="connsiteY65" fmla="*/ 134922 h 297533"/>
              <a:gd name="connsiteX66" fmla="*/ 172433 w 297121"/>
              <a:gd name="connsiteY66" fmla="*/ 109232 h 297533"/>
              <a:gd name="connsiteX67" fmla="*/ 170626 w 297121"/>
              <a:gd name="connsiteY67" fmla="*/ 104855 h 297533"/>
              <a:gd name="connsiteX68" fmla="*/ 162922 w 297121"/>
              <a:gd name="connsiteY68" fmla="*/ 107424 h 297533"/>
              <a:gd name="connsiteX69" fmla="*/ 151890 w 297121"/>
              <a:gd name="connsiteY69" fmla="*/ 110564 h 297533"/>
              <a:gd name="connsiteX70" fmla="*/ 150653 w 297121"/>
              <a:gd name="connsiteY70" fmla="*/ 110564 h 297533"/>
              <a:gd name="connsiteX71" fmla="*/ 148846 w 297121"/>
              <a:gd name="connsiteY71" fmla="*/ 110564 h 297533"/>
              <a:gd name="connsiteX72" fmla="*/ 142664 w 297121"/>
              <a:gd name="connsiteY72" fmla="*/ 108756 h 297533"/>
              <a:gd name="connsiteX73" fmla="*/ 147515 w 297121"/>
              <a:gd name="connsiteY73" fmla="*/ 132449 h 297533"/>
              <a:gd name="connsiteX74" fmla="*/ 142950 w 297121"/>
              <a:gd name="connsiteY74" fmla="*/ 132449 h 297533"/>
              <a:gd name="connsiteX75" fmla="*/ 167583 w 297121"/>
              <a:gd name="connsiteY75" fmla="*/ 127025 h 297533"/>
              <a:gd name="connsiteX76" fmla="*/ 172433 w 297121"/>
              <a:gd name="connsiteY76" fmla="*/ 109518 h 297533"/>
              <a:gd name="connsiteX77" fmla="*/ 132107 w 297121"/>
              <a:gd name="connsiteY77" fmla="*/ 86586 h 297533"/>
              <a:gd name="connsiteX78" fmla="*/ 135913 w 297121"/>
              <a:gd name="connsiteY78" fmla="*/ 64986 h 297533"/>
              <a:gd name="connsiteX79" fmla="*/ 114322 w 297121"/>
              <a:gd name="connsiteY79" fmla="*/ 61178 h 297533"/>
              <a:gd name="connsiteX80" fmla="*/ 110516 w 297121"/>
              <a:gd name="connsiteY80" fmla="*/ 82778 h 297533"/>
              <a:gd name="connsiteX81" fmla="*/ 110518 w 297121"/>
              <a:gd name="connsiteY81" fmla="*/ 82780 h 297533"/>
              <a:gd name="connsiteX82" fmla="*/ 132108 w 297121"/>
              <a:gd name="connsiteY82" fmla="*/ 86586 h 297533"/>
              <a:gd name="connsiteX83" fmla="*/ 159879 w 297121"/>
              <a:gd name="connsiteY83" fmla="*/ 131592 h 297533"/>
              <a:gd name="connsiteX84" fmla="*/ 159879 w 297121"/>
              <a:gd name="connsiteY84" fmla="*/ 132163 h 297533"/>
              <a:gd name="connsiteX85" fmla="*/ 160449 w 297121"/>
              <a:gd name="connsiteY85" fmla="*/ 132163 h 297533"/>
              <a:gd name="connsiteX86" fmla="*/ 215423 w 297121"/>
              <a:gd name="connsiteY86" fmla="*/ 99717 h 297533"/>
              <a:gd name="connsiteX87" fmla="*/ 218668 w 297121"/>
              <a:gd name="connsiteY87" fmla="*/ 104178 h 297533"/>
              <a:gd name="connsiteX88" fmla="*/ 215423 w 297121"/>
              <a:gd name="connsiteY88" fmla="*/ 107424 h 297533"/>
              <a:gd name="connsiteX89" fmla="*/ 210964 w 297121"/>
              <a:gd name="connsiteY89" fmla="*/ 104178 h 297533"/>
              <a:gd name="connsiteX90" fmla="*/ 214209 w 297121"/>
              <a:gd name="connsiteY90" fmla="*/ 99717 h 297533"/>
              <a:gd name="connsiteX91" fmla="*/ 215423 w 297121"/>
              <a:gd name="connsiteY91" fmla="*/ 99717 h 297533"/>
              <a:gd name="connsiteX92" fmla="*/ 286089 w 297121"/>
              <a:gd name="connsiteY92" fmla="*/ 235781 h 297533"/>
              <a:gd name="connsiteX93" fmla="*/ 235491 w 297121"/>
              <a:gd name="connsiteY93" fmla="*/ 286211 h 297533"/>
              <a:gd name="connsiteX94" fmla="*/ 61631 w 297121"/>
              <a:gd name="connsiteY94" fmla="*/ 286211 h 297533"/>
              <a:gd name="connsiteX95" fmla="*/ 11318 w 297121"/>
              <a:gd name="connsiteY95" fmla="*/ 235781 h 297533"/>
              <a:gd name="connsiteX96" fmla="*/ 11318 w 297121"/>
              <a:gd name="connsiteY96" fmla="*/ 61657 h 297533"/>
              <a:gd name="connsiteX97" fmla="*/ 61631 w 297121"/>
              <a:gd name="connsiteY97" fmla="*/ 11228 h 297533"/>
              <a:gd name="connsiteX98" fmla="*/ 235491 w 297121"/>
              <a:gd name="connsiteY98" fmla="*/ 11228 h 297533"/>
              <a:gd name="connsiteX99" fmla="*/ 286089 w 297121"/>
              <a:gd name="connsiteY99" fmla="*/ 61657 h 29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97121" h="297533">
                <a:moveTo>
                  <a:pt x="213616" y="138348"/>
                </a:moveTo>
                <a:cubicBezTo>
                  <a:pt x="220684" y="138257"/>
                  <a:pt x="227700" y="137135"/>
                  <a:pt x="234445" y="135018"/>
                </a:cubicBezTo>
                <a:moveTo>
                  <a:pt x="235491" y="0"/>
                </a:moveTo>
                <a:lnTo>
                  <a:pt x="61631" y="0"/>
                </a:lnTo>
                <a:cubicBezTo>
                  <a:pt x="27636" y="105"/>
                  <a:pt x="104" y="27648"/>
                  <a:pt x="0" y="61657"/>
                </a:cubicBezTo>
                <a:lnTo>
                  <a:pt x="0" y="235781"/>
                </a:lnTo>
                <a:cubicBezTo>
                  <a:pt x="104" y="269806"/>
                  <a:pt x="27621" y="297377"/>
                  <a:pt x="61631" y="297534"/>
                </a:cubicBezTo>
                <a:lnTo>
                  <a:pt x="235491" y="297534"/>
                </a:lnTo>
                <a:cubicBezTo>
                  <a:pt x="269544" y="297481"/>
                  <a:pt x="297121" y="269849"/>
                  <a:pt x="297121" y="235781"/>
                </a:cubicBezTo>
                <a:lnTo>
                  <a:pt x="297121" y="61657"/>
                </a:lnTo>
                <a:cubicBezTo>
                  <a:pt x="297121" y="27605"/>
                  <a:pt x="269528" y="0"/>
                  <a:pt x="235491" y="0"/>
                </a:cubicBezTo>
                <a:close/>
                <a:moveTo>
                  <a:pt x="248330" y="121601"/>
                </a:moveTo>
                <a:cubicBezTo>
                  <a:pt x="233113" y="109803"/>
                  <a:pt x="231116" y="103904"/>
                  <a:pt x="224648" y="99241"/>
                </a:cubicBezTo>
                <a:cubicBezTo>
                  <a:pt x="218181" y="94579"/>
                  <a:pt x="215137" y="95626"/>
                  <a:pt x="215137" y="93532"/>
                </a:cubicBezTo>
                <a:cubicBezTo>
                  <a:pt x="215137" y="93532"/>
                  <a:pt x="216374" y="84017"/>
                  <a:pt x="213045" y="82209"/>
                </a:cubicBezTo>
                <a:cubicBezTo>
                  <a:pt x="211809" y="81448"/>
                  <a:pt x="206387" y="91724"/>
                  <a:pt x="206387" y="91724"/>
                </a:cubicBezTo>
                <a:cubicBezTo>
                  <a:pt x="194228" y="89170"/>
                  <a:pt x="181776" y="94541"/>
                  <a:pt x="175286" y="105141"/>
                </a:cubicBezTo>
                <a:cubicBezTo>
                  <a:pt x="174987" y="105344"/>
                  <a:pt x="174729" y="105602"/>
                  <a:pt x="174525" y="105902"/>
                </a:cubicBezTo>
                <a:cubicBezTo>
                  <a:pt x="173955" y="104855"/>
                  <a:pt x="173765" y="103618"/>
                  <a:pt x="173194" y="102572"/>
                </a:cubicBezTo>
                <a:cubicBezTo>
                  <a:pt x="173717" y="101324"/>
                  <a:pt x="173717" y="99918"/>
                  <a:pt x="173194" y="98670"/>
                </a:cubicBezTo>
                <a:cubicBezTo>
                  <a:pt x="172402" y="95626"/>
                  <a:pt x="169297" y="93796"/>
                  <a:pt x="166251" y="94579"/>
                </a:cubicBezTo>
                <a:lnTo>
                  <a:pt x="150843" y="98670"/>
                </a:lnTo>
                <a:lnTo>
                  <a:pt x="132773" y="93057"/>
                </a:lnTo>
                <a:cubicBezTo>
                  <a:pt x="130556" y="92225"/>
                  <a:pt x="128152" y="92027"/>
                  <a:pt x="125830" y="92486"/>
                </a:cubicBezTo>
                <a:cubicBezTo>
                  <a:pt x="118560" y="94056"/>
                  <a:pt x="113900" y="101177"/>
                  <a:pt x="115368" y="108471"/>
                </a:cubicBezTo>
                <a:lnTo>
                  <a:pt x="118982" y="126930"/>
                </a:lnTo>
                <a:cubicBezTo>
                  <a:pt x="107515" y="125007"/>
                  <a:pt x="95735" y="126633"/>
                  <a:pt x="85218" y="131592"/>
                </a:cubicBezTo>
                <a:cubicBezTo>
                  <a:pt x="82518" y="132610"/>
                  <a:pt x="79592" y="132874"/>
                  <a:pt x="76753" y="132353"/>
                </a:cubicBezTo>
                <a:cubicBezTo>
                  <a:pt x="73425" y="132353"/>
                  <a:pt x="54878" y="136445"/>
                  <a:pt x="54878" y="152145"/>
                </a:cubicBezTo>
                <a:cubicBezTo>
                  <a:pt x="54878" y="167844"/>
                  <a:pt x="53642" y="173553"/>
                  <a:pt x="46984" y="179453"/>
                </a:cubicBezTo>
                <a:cubicBezTo>
                  <a:pt x="53356" y="180214"/>
                  <a:pt x="73425" y="184876"/>
                  <a:pt x="74185" y="150908"/>
                </a:cubicBezTo>
                <a:cubicBezTo>
                  <a:pt x="74106" y="146060"/>
                  <a:pt x="77250" y="141749"/>
                  <a:pt x="81889" y="140346"/>
                </a:cubicBezTo>
                <a:cubicBezTo>
                  <a:pt x="72949" y="151383"/>
                  <a:pt x="78845" y="167844"/>
                  <a:pt x="78085" y="171175"/>
                </a:cubicBezTo>
                <a:cubicBezTo>
                  <a:pt x="77324" y="174505"/>
                  <a:pt x="70571" y="179928"/>
                  <a:pt x="69334" y="187921"/>
                </a:cubicBezTo>
                <a:cubicBezTo>
                  <a:pt x="69703" y="204955"/>
                  <a:pt x="71068" y="221952"/>
                  <a:pt x="73424" y="238826"/>
                </a:cubicBezTo>
                <a:lnTo>
                  <a:pt x="82936" y="238826"/>
                </a:lnTo>
                <a:cubicBezTo>
                  <a:pt x="82936" y="238826"/>
                  <a:pt x="81699" y="187921"/>
                  <a:pt x="86359" y="187445"/>
                </a:cubicBezTo>
                <a:cubicBezTo>
                  <a:pt x="91020" y="186969"/>
                  <a:pt x="100245" y="238826"/>
                  <a:pt x="100245" y="238826"/>
                </a:cubicBezTo>
                <a:lnTo>
                  <a:pt x="112324" y="238826"/>
                </a:lnTo>
                <a:cubicBezTo>
                  <a:pt x="109005" y="223120"/>
                  <a:pt x="106592" y="207235"/>
                  <a:pt x="105096" y="191251"/>
                </a:cubicBezTo>
                <a:cubicBezTo>
                  <a:pt x="106260" y="186443"/>
                  <a:pt x="109877" y="182608"/>
                  <a:pt x="114607" y="181165"/>
                </a:cubicBezTo>
                <a:cubicBezTo>
                  <a:pt x="127912" y="179681"/>
                  <a:pt x="141342" y="179681"/>
                  <a:pt x="154648" y="181165"/>
                </a:cubicBezTo>
                <a:cubicBezTo>
                  <a:pt x="158729" y="185863"/>
                  <a:pt x="160781" y="191988"/>
                  <a:pt x="160354" y="198197"/>
                </a:cubicBezTo>
                <a:cubicBezTo>
                  <a:pt x="160354" y="205904"/>
                  <a:pt x="155694" y="238255"/>
                  <a:pt x="155694" y="238255"/>
                </a:cubicBezTo>
                <a:lnTo>
                  <a:pt x="165966" y="238255"/>
                </a:lnTo>
                <a:cubicBezTo>
                  <a:pt x="165966" y="238255"/>
                  <a:pt x="170912" y="185066"/>
                  <a:pt x="176808" y="184781"/>
                </a:cubicBezTo>
                <a:cubicBezTo>
                  <a:pt x="182705" y="184496"/>
                  <a:pt x="183466" y="238255"/>
                  <a:pt x="183466" y="238255"/>
                </a:cubicBezTo>
                <a:lnTo>
                  <a:pt x="192977" y="238255"/>
                </a:lnTo>
                <a:cubicBezTo>
                  <a:pt x="191774" y="216673"/>
                  <a:pt x="191774" y="195040"/>
                  <a:pt x="192977" y="173458"/>
                </a:cubicBezTo>
                <a:cubicBezTo>
                  <a:pt x="195124" y="160737"/>
                  <a:pt x="199029" y="148376"/>
                  <a:pt x="204580" y="136730"/>
                </a:cubicBezTo>
                <a:cubicBezTo>
                  <a:pt x="207372" y="137241"/>
                  <a:pt x="210205" y="137496"/>
                  <a:pt x="213045" y="137492"/>
                </a:cubicBezTo>
                <a:lnTo>
                  <a:pt x="217705" y="137492"/>
                </a:lnTo>
                <a:cubicBezTo>
                  <a:pt x="223276" y="136859"/>
                  <a:pt x="228781" y="135744"/>
                  <a:pt x="234159" y="134161"/>
                </a:cubicBezTo>
                <a:lnTo>
                  <a:pt x="234159" y="134161"/>
                </a:lnTo>
                <a:cubicBezTo>
                  <a:pt x="237488" y="133115"/>
                  <a:pt x="240817" y="132068"/>
                  <a:pt x="244431" y="130546"/>
                </a:cubicBezTo>
                <a:cubicBezTo>
                  <a:pt x="245748" y="130249"/>
                  <a:pt x="246923" y="129511"/>
                  <a:pt x="247760" y="128452"/>
                </a:cubicBezTo>
                <a:cubicBezTo>
                  <a:pt x="249852" y="126169"/>
                  <a:pt x="249852" y="125598"/>
                  <a:pt x="249852" y="125598"/>
                </a:cubicBezTo>
                <a:cubicBezTo>
                  <a:pt x="250520" y="123756"/>
                  <a:pt x="249755" y="121701"/>
                  <a:pt x="248045" y="120745"/>
                </a:cubicBezTo>
                <a:close/>
                <a:moveTo>
                  <a:pt x="205912" y="135208"/>
                </a:moveTo>
                <a:cubicBezTo>
                  <a:pt x="209921" y="135739"/>
                  <a:pt x="213982" y="135739"/>
                  <a:pt x="217991" y="135208"/>
                </a:cubicBezTo>
                <a:cubicBezTo>
                  <a:pt x="218649" y="135347"/>
                  <a:pt x="219330" y="135347"/>
                  <a:pt x="219988" y="135208"/>
                </a:cubicBezTo>
                <a:lnTo>
                  <a:pt x="225409" y="134447"/>
                </a:lnTo>
                <a:cubicBezTo>
                  <a:pt x="229868" y="133569"/>
                  <a:pt x="234255" y="132360"/>
                  <a:pt x="238534" y="130831"/>
                </a:cubicBezTo>
                <a:cubicBezTo>
                  <a:pt x="232209" y="130302"/>
                  <a:pt x="225857" y="130143"/>
                  <a:pt x="219512" y="130355"/>
                </a:cubicBezTo>
                <a:cubicBezTo>
                  <a:pt x="211618" y="129023"/>
                  <a:pt x="210857" y="125693"/>
                  <a:pt x="207719" y="130355"/>
                </a:cubicBezTo>
                <a:cubicBezTo>
                  <a:pt x="207719" y="130863"/>
                  <a:pt x="206958" y="132385"/>
                  <a:pt x="205436" y="134922"/>
                </a:cubicBezTo>
                <a:close/>
                <a:moveTo>
                  <a:pt x="172433" y="109232"/>
                </a:moveTo>
                <a:cubicBezTo>
                  <a:pt x="171684" y="107838"/>
                  <a:pt x="171078" y="106372"/>
                  <a:pt x="170626" y="104855"/>
                </a:cubicBezTo>
                <a:lnTo>
                  <a:pt x="162922" y="107424"/>
                </a:lnTo>
                <a:lnTo>
                  <a:pt x="151890" y="110564"/>
                </a:lnTo>
                <a:lnTo>
                  <a:pt x="150653" y="110564"/>
                </a:lnTo>
                <a:cubicBezTo>
                  <a:pt x="150062" y="110726"/>
                  <a:pt x="149438" y="110726"/>
                  <a:pt x="148846" y="110564"/>
                </a:cubicBezTo>
                <a:lnTo>
                  <a:pt x="142664" y="108756"/>
                </a:lnTo>
                <a:lnTo>
                  <a:pt x="147515" y="132449"/>
                </a:lnTo>
                <a:lnTo>
                  <a:pt x="142950" y="132449"/>
                </a:lnTo>
                <a:cubicBezTo>
                  <a:pt x="156835" y="133210"/>
                  <a:pt x="166536" y="134256"/>
                  <a:pt x="167583" y="127025"/>
                </a:cubicBezTo>
                <a:cubicBezTo>
                  <a:pt x="168317" y="120980"/>
                  <a:pt x="169952" y="115078"/>
                  <a:pt x="172433" y="109518"/>
                </a:cubicBezTo>
                <a:close/>
                <a:moveTo>
                  <a:pt x="132107" y="86586"/>
                </a:moveTo>
                <a:cubicBezTo>
                  <a:pt x="139121" y="81673"/>
                  <a:pt x="140824" y="72002"/>
                  <a:pt x="135913" y="64986"/>
                </a:cubicBezTo>
                <a:cubicBezTo>
                  <a:pt x="131002" y="57969"/>
                  <a:pt x="121335" y="56265"/>
                  <a:pt x="114322" y="61178"/>
                </a:cubicBezTo>
                <a:cubicBezTo>
                  <a:pt x="107309" y="66091"/>
                  <a:pt x="105605" y="75762"/>
                  <a:pt x="110516" y="82778"/>
                </a:cubicBezTo>
                <a:cubicBezTo>
                  <a:pt x="110516" y="82779"/>
                  <a:pt x="110517" y="82780"/>
                  <a:pt x="110518" y="82780"/>
                </a:cubicBezTo>
                <a:cubicBezTo>
                  <a:pt x="115459" y="89748"/>
                  <a:pt x="125083" y="91444"/>
                  <a:pt x="132108" y="86586"/>
                </a:cubicBezTo>
                <a:close/>
                <a:moveTo>
                  <a:pt x="159879" y="131592"/>
                </a:moveTo>
                <a:lnTo>
                  <a:pt x="159879" y="132163"/>
                </a:lnTo>
                <a:lnTo>
                  <a:pt x="160449" y="132163"/>
                </a:lnTo>
                <a:close/>
                <a:moveTo>
                  <a:pt x="215423" y="99717"/>
                </a:moveTo>
                <a:cubicBezTo>
                  <a:pt x="217550" y="100053"/>
                  <a:pt x="219003" y="102050"/>
                  <a:pt x="218668" y="104178"/>
                </a:cubicBezTo>
                <a:cubicBezTo>
                  <a:pt x="218404" y="105850"/>
                  <a:pt x="217094" y="107161"/>
                  <a:pt x="215423" y="107424"/>
                </a:cubicBezTo>
                <a:cubicBezTo>
                  <a:pt x="213295" y="107760"/>
                  <a:pt x="211299" y="106306"/>
                  <a:pt x="210964" y="104178"/>
                </a:cubicBezTo>
                <a:cubicBezTo>
                  <a:pt x="210628" y="102050"/>
                  <a:pt x="212081" y="100053"/>
                  <a:pt x="214209" y="99717"/>
                </a:cubicBezTo>
                <a:cubicBezTo>
                  <a:pt x="214611" y="99654"/>
                  <a:pt x="215021" y="99654"/>
                  <a:pt x="215423" y="99717"/>
                </a:cubicBezTo>
                <a:close/>
                <a:moveTo>
                  <a:pt x="286089" y="235781"/>
                </a:moveTo>
                <a:cubicBezTo>
                  <a:pt x="286037" y="263685"/>
                  <a:pt x="263383" y="286263"/>
                  <a:pt x="235491" y="286211"/>
                </a:cubicBezTo>
                <a:lnTo>
                  <a:pt x="61631" y="286211"/>
                </a:lnTo>
                <a:cubicBezTo>
                  <a:pt x="33850" y="286106"/>
                  <a:pt x="11370" y="263574"/>
                  <a:pt x="11318" y="235781"/>
                </a:cubicBezTo>
                <a:lnTo>
                  <a:pt x="11318" y="61657"/>
                </a:lnTo>
                <a:cubicBezTo>
                  <a:pt x="11370" y="33864"/>
                  <a:pt x="33850" y="11332"/>
                  <a:pt x="61631" y="11228"/>
                </a:cubicBezTo>
                <a:lnTo>
                  <a:pt x="235491" y="11228"/>
                </a:lnTo>
                <a:cubicBezTo>
                  <a:pt x="263383" y="11175"/>
                  <a:pt x="286036" y="33753"/>
                  <a:pt x="286089" y="61657"/>
                </a:cubicBezTo>
                <a:close/>
              </a:path>
            </a:pathLst>
          </a:custGeom>
          <a:solidFill>
            <a:schemeClr val="tx2"/>
          </a:solidFill>
          <a:ln w="9511" cap="flat">
            <a:noFill/>
            <a:prstDash val="solid"/>
            <a:miter/>
          </a:ln>
        </p:spPr>
        <p:txBody>
          <a:bodyPr rtlCol="0" anchor="ctr"/>
          <a:lstStyle/>
          <a:p>
            <a:endParaRPr lang="en-EG"/>
          </a:p>
        </p:txBody>
      </p:sp>
      <p:sp>
        <p:nvSpPr>
          <p:cNvPr id="27" name="Freeform 26">
            <a:extLst>
              <a:ext uri="{FF2B5EF4-FFF2-40B4-BE49-F238E27FC236}">
                <a16:creationId xmlns:a16="http://schemas.microsoft.com/office/drawing/2014/main" id="{8B2C8977-D14B-E44D-B696-655B9FC78FA1}"/>
              </a:ext>
            </a:extLst>
          </p:cNvPr>
          <p:cNvSpPr>
            <a:spLocks noChangeAspect="1"/>
          </p:cNvSpPr>
          <p:nvPr/>
        </p:nvSpPr>
        <p:spPr>
          <a:xfrm>
            <a:off x="1774062" y="653737"/>
            <a:ext cx="292938" cy="385516"/>
          </a:xfrm>
          <a:custGeom>
            <a:avLst/>
            <a:gdLst>
              <a:gd name="connsiteX0" fmla="*/ 90547 w 220088"/>
              <a:gd name="connsiteY0" fmla="*/ 234354 h 289644"/>
              <a:gd name="connsiteX1" fmla="*/ 82844 w 220088"/>
              <a:gd name="connsiteY1" fmla="*/ 241280 h 289644"/>
              <a:gd name="connsiteX2" fmla="*/ 82843 w 220088"/>
              <a:gd name="connsiteY2" fmla="*/ 241300 h 289644"/>
              <a:gd name="connsiteX3" fmla="*/ 82843 w 220088"/>
              <a:gd name="connsiteY3" fmla="*/ 243584 h 289644"/>
              <a:gd name="connsiteX4" fmla="*/ 134012 w 220088"/>
              <a:gd name="connsiteY4" fmla="*/ 243584 h 289644"/>
              <a:gd name="connsiteX5" fmla="*/ 134012 w 220088"/>
              <a:gd name="connsiteY5" fmla="*/ 241300 h 289644"/>
              <a:gd name="connsiteX6" fmla="*/ 126308 w 220088"/>
              <a:gd name="connsiteY6" fmla="*/ 234354 h 289644"/>
              <a:gd name="connsiteX7" fmla="*/ 123169 w 220088"/>
              <a:gd name="connsiteY7" fmla="*/ 234354 h 289644"/>
              <a:gd name="connsiteX8" fmla="*/ 123169 w 220088"/>
              <a:gd name="connsiteY8" fmla="*/ 193154 h 289644"/>
              <a:gd name="connsiteX9" fmla="*/ 126308 w 220088"/>
              <a:gd name="connsiteY9" fmla="*/ 193154 h 289644"/>
              <a:gd name="connsiteX10" fmla="*/ 134012 w 220088"/>
              <a:gd name="connsiteY10" fmla="*/ 186018 h 289644"/>
              <a:gd name="connsiteX11" fmla="*/ 131729 w 220088"/>
              <a:gd name="connsiteY11" fmla="*/ 180880 h 289644"/>
              <a:gd name="connsiteX12" fmla="*/ 124976 w 220088"/>
              <a:gd name="connsiteY12" fmla="*/ 182117 h 289644"/>
              <a:gd name="connsiteX13" fmla="*/ 124976 w 220088"/>
              <a:gd name="connsiteY13" fmla="*/ 171841 h 289644"/>
              <a:gd name="connsiteX14" fmla="*/ 172531 w 220088"/>
              <a:gd name="connsiteY14" fmla="*/ 120650 h 289644"/>
              <a:gd name="connsiteX15" fmla="*/ 196974 w 220088"/>
              <a:gd name="connsiteY15" fmla="*/ 108851 h 289644"/>
              <a:gd name="connsiteX16" fmla="*/ 220086 w 220088"/>
              <a:gd name="connsiteY16" fmla="*/ 28355 h 289644"/>
              <a:gd name="connsiteX17" fmla="*/ 212382 w 220088"/>
              <a:gd name="connsiteY17" fmla="*/ 20647 h 289644"/>
              <a:gd name="connsiteX18" fmla="*/ 173292 w 220088"/>
              <a:gd name="connsiteY18" fmla="*/ 20647 h 289644"/>
              <a:gd name="connsiteX19" fmla="*/ 173292 w 220088"/>
              <a:gd name="connsiteY19" fmla="*/ 3901 h 289644"/>
              <a:gd name="connsiteX20" fmla="*/ 169487 w 220088"/>
              <a:gd name="connsiteY20" fmla="*/ 0 h 289644"/>
              <a:gd name="connsiteX21" fmla="*/ 50981 w 220088"/>
              <a:gd name="connsiteY21" fmla="*/ 0 h 289644"/>
              <a:gd name="connsiteX22" fmla="*/ 47082 w 220088"/>
              <a:gd name="connsiteY22" fmla="*/ 3901 h 289644"/>
              <a:gd name="connsiteX23" fmla="*/ 47082 w 220088"/>
              <a:gd name="connsiteY23" fmla="*/ 20838 h 289644"/>
              <a:gd name="connsiteX24" fmla="*/ 7802 w 220088"/>
              <a:gd name="connsiteY24" fmla="*/ 20838 h 289644"/>
              <a:gd name="connsiteX25" fmla="*/ 3 w 220088"/>
              <a:gd name="connsiteY25" fmla="*/ 28545 h 289644"/>
              <a:gd name="connsiteX26" fmla="*/ 22924 w 220088"/>
              <a:gd name="connsiteY26" fmla="*/ 109042 h 289644"/>
              <a:gd name="connsiteX27" fmla="*/ 47652 w 220088"/>
              <a:gd name="connsiteY27" fmla="*/ 120840 h 289644"/>
              <a:gd name="connsiteX28" fmla="*/ 94637 w 220088"/>
              <a:gd name="connsiteY28" fmla="*/ 172031 h 289644"/>
              <a:gd name="connsiteX29" fmla="*/ 94637 w 220088"/>
              <a:gd name="connsiteY29" fmla="*/ 182593 h 289644"/>
              <a:gd name="connsiteX30" fmla="*/ 93876 w 220088"/>
              <a:gd name="connsiteY30" fmla="*/ 182593 h 289644"/>
              <a:gd name="connsiteX31" fmla="*/ 85411 w 220088"/>
              <a:gd name="connsiteY31" fmla="*/ 181070 h 289644"/>
              <a:gd name="connsiteX32" fmla="*/ 83128 w 220088"/>
              <a:gd name="connsiteY32" fmla="*/ 186208 h 289644"/>
              <a:gd name="connsiteX33" fmla="*/ 90832 w 220088"/>
              <a:gd name="connsiteY33" fmla="*/ 193344 h 289644"/>
              <a:gd name="connsiteX34" fmla="*/ 93876 w 220088"/>
              <a:gd name="connsiteY34" fmla="*/ 193344 h 289644"/>
              <a:gd name="connsiteX35" fmla="*/ 93876 w 220088"/>
              <a:gd name="connsiteY35" fmla="*/ 234544 h 289644"/>
              <a:gd name="connsiteX36" fmla="*/ 119080 w 220088"/>
              <a:gd name="connsiteY36" fmla="*/ 59183 h 289644"/>
              <a:gd name="connsiteX37" fmla="*/ 109569 w 220088"/>
              <a:gd name="connsiteY37" fmla="*/ 31399 h 289644"/>
              <a:gd name="connsiteX38" fmla="*/ 100058 w 220088"/>
              <a:gd name="connsiteY38" fmla="*/ 58898 h 289644"/>
              <a:gd name="connsiteX39" fmla="*/ 100058 w 220088"/>
              <a:gd name="connsiteY39" fmla="*/ 58898 h 289644"/>
              <a:gd name="connsiteX40" fmla="*/ 66865 w 220088"/>
              <a:gd name="connsiteY40" fmla="*/ 58898 h 289644"/>
              <a:gd name="connsiteX41" fmla="*/ 92829 w 220088"/>
              <a:gd name="connsiteY41" fmla="*/ 75834 h 289644"/>
              <a:gd name="connsiteX42" fmla="*/ 93400 w 220088"/>
              <a:gd name="connsiteY42" fmla="*/ 75834 h 289644"/>
              <a:gd name="connsiteX43" fmla="*/ 93400 w 220088"/>
              <a:gd name="connsiteY43" fmla="*/ 75834 h 289644"/>
              <a:gd name="connsiteX44" fmla="*/ 83889 w 220088"/>
              <a:gd name="connsiteY44" fmla="*/ 103618 h 289644"/>
              <a:gd name="connsiteX45" fmla="*/ 109569 w 220088"/>
              <a:gd name="connsiteY45" fmla="*/ 87443 h 289644"/>
              <a:gd name="connsiteX46" fmla="*/ 109569 w 220088"/>
              <a:gd name="connsiteY46" fmla="*/ 87443 h 289644"/>
              <a:gd name="connsiteX47" fmla="*/ 109569 w 220088"/>
              <a:gd name="connsiteY47" fmla="*/ 87443 h 289644"/>
              <a:gd name="connsiteX48" fmla="*/ 136009 w 220088"/>
              <a:gd name="connsiteY48" fmla="*/ 104665 h 289644"/>
              <a:gd name="connsiteX49" fmla="*/ 125737 w 220088"/>
              <a:gd name="connsiteY49" fmla="*/ 76881 h 289644"/>
              <a:gd name="connsiteX50" fmla="*/ 125737 w 220088"/>
              <a:gd name="connsiteY50" fmla="*/ 76881 h 289644"/>
              <a:gd name="connsiteX51" fmla="*/ 125737 w 220088"/>
              <a:gd name="connsiteY51" fmla="*/ 76881 h 289644"/>
              <a:gd name="connsiteX52" fmla="*/ 151892 w 220088"/>
              <a:gd name="connsiteY52" fmla="*/ 59944 h 289644"/>
              <a:gd name="connsiteX53" fmla="*/ 119840 w 220088"/>
              <a:gd name="connsiteY53" fmla="*/ 59944 h 289644"/>
              <a:gd name="connsiteX54" fmla="*/ 164066 w 220088"/>
              <a:gd name="connsiteY54" fmla="*/ 287257 h 289644"/>
              <a:gd name="connsiteX55" fmla="*/ 164066 w 220088"/>
              <a:gd name="connsiteY55" fmla="*/ 260615 h 289644"/>
              <a:gd name="connsiteX56" fmla="*/ 161317 w 220088"/>
              <a:gd name="connsiteY56" fmla="*/ 258041 h 289644"/>
              <a:gd name="connsiteX57" fmla="*/ 161213 w 220088"/>
              <a:gd name="connsiteY57" fmla="*/ 258046 h 289644"/>
              <a:gd name="connsiteX58" fmla="*/ 153224 w 220088"/>
              <a:gd name="connsiteY58" fmla="*/ 258046 h 289644"/>
              <a:gd name="connsiteX59" fmla="*/ 150473 w 220088"/>
              <a:gd name="connsiteY59" fmla="*/ 255675 h 289644"/>
              <a:gd name="connsiteX60" fmla="*/ 150466 w 220088"/>
              <a:gd name="connsiteY60" fmla="*/ 255477 h 289644"/>
              <a:gd name="connsiteX61" fmla="*/ 150466 w 220088"/>
              <a:gd name="connsiteY61" fmla="*/ 251100 h 289644"/>
              <a:gd name="connsiteX62" fmla="*/ 147327 w 220088"/>
              <a:gd name="connsiteY62" fmla="*/ 248531 h 289644"/>
              <a:gd name="connsiteX63" fmla="*/ 70193 w 220088"/>
              <a:gd name="connsiteY63" fmla="*/ 248531 h 289644"/>
              <a:gd name="connsiteX64" fmla="*/ 67150 w 220088"/>
              <a:gd name="connsiteY64" fmla="*/ 251100 h 289644"/>
              <a:gd name="connsiteX65" fmla="*/ 67150 w 220088"/>
              <a:gd name="connsiteY65" fmla="*/ 255477 h 289644"/>
              <a:gd name="connsiteX66" fmla="*/ 64400 w 220088"/>
              <a:gd name="connsiteY66" fmla="*/ 258052 h 289644"/>
              <a:gd name="connsiteX67" fmla="*/ 64297 w 220088"/>
              <a:gd name="connsiteY67" fmla="*/ 258046 h 289644"/>
              <a:gd name="connsiteX68" fmla="*/ 56593 w 220088"/>
              <a:gd name="connsiteY68" fmla="*/ 258046 h 289644"/>
              <a:gd name="connsiteX69" fmla="*/ 53549 w 220088"/>
              <a:gd name="connsiteY69" fmla="*/ 260615 h 289644"/>
              <a:gd name="connsiteX70" fmla="*/ 53549 w 220088"/>
              <a:gd name="connsiteY70" fmla="*/ 287257 h 289644"/>
              <a:gd name="connsiteX71" fmla="*/ 56593 w 220088"/>
              <a:gd name="connsiteY71" fmla="*/ 289636 h 289644"/>
              <a:gd name="connsiteX72" fmla="*/ 161213 w 220088"/>
              <a:gd name="connsiteY72" fmla="*/ 289636 h 289644"/>
              <a:gd name="connsiteX73" fmla="*/ 164066 w 220088"/>
              <a:gd name="connsiteY73" fmla="*/ 287257 h 289644"/>
              <a:gd name="connsiteX74" fmla="*/ 14459 w 220088"/>
              <a:gd name="connsiteY74" fmla="*/ 44054 h 289644"/>
              <a:gd name="connsiteX75" fmla="*/ 45560 w 220088"/>
              <a:gd name="connsiteY75" fmla="*/ 44054 h 289644"/>
              <a:gd name="connsiteX76" fmla="*/ 45560 w 220088"/>
              <a:gd name="connsiteY76" fmla="*/ 112657 h 289644"/>
              <a:gd name="connsiteX77" fmla="*/ 32720 w 220088"/>
              <a:gd name="connsiteY77" fmla="*/ 105711 h 289644"/>
              <a:gd name="connsiteX78" fmla="*/ 14459 w 220088"/>
              <a:gd name="connsiteY78" fmla="*/ 44054 h 289644"/>
              <a:gd name="connsiteX79" fmla="*/ 203156 w 220088"/>
              <a:gd name="connsiteY79" fmla="*/ 44054 h 289644"/>
              <a:gd name="connsiteX80" fmla="*/ 184895 w 220088"/>
              <a:gd name="connsiteY80" fmla="*/ 105711 h 289644"/>
              <a:gd name="connsiteX81" fmla="*/ 172055 w 220088"/>
              <a:gd name="connsiteY81" fmla="*/ 112657 h 289644"/>
              <a:gd name="connsiteX82" fmla="*/ 172055 w 220088"/>
              <a:gd name="connsiteY82" fmla="*/ 44054 h 28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20088" h="289644">
                <a:moveTo>
                  <a:pt x="90547" y="234354"/>
                </a:moveTo>
                <a:cubicBezTo>
                  <a:pt x="86508" y="234139"/>
                  <a:pt x="83059" y="237240"/>
                  <a:pt x="82844" y="241280"/>
                </a:cubicBezTo>
                <a:cubicBezTo>
                  <a:pt x="82844" y="241287"/>
                  <a:pt x="82843" y="241293"/>
                  <a:pt x="82843" y="241300"/>
                </a:cubicBezTo>
                <a:cubicBezTo>
                  <a:pt x="82751" y="242059"/>
                  <a:pt x="82751" y="242825"/>
                  <a:pt x="82843" y="243584"/>
                </a:cubicBezTo>
                <a:lnTo>
                  <a:pt x="134012" y="243584"/>
                </a:lnTo>
                <a:cubicBezTo>
                  <a:pt x="134151" y="242829"/>
                  <a:pt x="134151" y="242055"/>
                  <a:pt x="134012" y="241300"/>
                </a:cubicBezTo>
                <a:cubicBezTo>
                  <a:pt x="133757" y="237275"/>
                  <a:pt x="130336" y="234191"/>
                  <a:pt x="126308" y="234354"/>
                </a:cubicBezTo>
                <a:lnTo>
                  <a:pt x="123169" y="234354"/>
                </a:lnTo>
                <a:lnTo>
                  <a:pt x="123169" y="193154"/>
                </a:lnTo>
                <a:lnTo>
                  <a:pt x="126308" y="193154"/>
                </a:lnTo>
                <a:cubicBezTo>
                  <a:pt x="130368" y="193213"/>
                  <a:pt x="133758" y="190072"/>
                  <a:pt x="134012" y="186018"/>
                </a:cubicBezTo>
                <a:cubicBezTo>
                  <a:pt x="134088" y="184044"/>
                  <a:pt x="133245" y="182146"/>
                  <a:pt x="131729" y="180880"/>
                </a:cubicBezTo>
                <a:cubicBezTo>
                  <a:pt x="129351" y="181356"/>
                  <a:pt x="127354" y="181831"/>
                  <a:pt x="124976" y="182117"/>
                </a:cubicBezTo>
                <a:lnTo>
                  <a:pt x="124976" y="171841"/>
                </a:lnTo>
                <a:cubicBezTo>
                  <a:pt x="149883" y="166255"/>
                  <a:pt x="168784" y="145909"/>
                  <a:pt x="172531" y="120650"/>
                </a:cubicBezTo>
                <a:cubicBezTo>
                  <a:pt x="181837" y="119806"/>
                  <a:pt x="190522" y="115614"/>
                  <a:pt x="196974" y="108851"/>
                </a:cubicBezTo>
                <a:cubicBezTo>
                  <a:pt x="220847" y="84683"/>
                  <a:pt x="220086" y="30353"/>
                  <a:pt x="220086" y="28355"/>
                </a:cubicBezTo>
                <a:cubicBezTo>
                  <a:pt x="220086" y="24098"/>
                  <a:pt x="216637" y="20647"/>
                  <a:pt x="212382" y="20647"/>
                </a:cubicBezTo>
                <a:lnTo>
                  <a:pt x="173292" y="20647"/>
                </a:lnTo>
                <a:lnTo>
                  <a:pt x="173292" y="3901"/>
                </a:lnTo>
                <a:cubicBezTo>
                  <a:pt x="173244" y="1803"/>
                  <a:pt x="171583" y="99"/>
                  <a:pt x="169487" y="0"/>
                </a:cubicBezTo>
                <a:lnTo>
                  <a:pt x="50981" y="0"/>
                </a:lnTo>
                <a:cubicBezTo>
                  <a:pt x="48849" y="50"/>
                  <a:pt x="47132" y="1768"/>
                  <a:pt x="47082" y="3901"/>
                </a:cubicBezTo>
                <a:lnTo>
                  <a:pt x="47082" y="20838"/>
                </a:lnTo>
                <a:lnTo>
                  <a:pt x="7802" y="20838"/>
                </a:lnTo>
                <a:cubicBezTo>
                  <a:pt x="3531" y="20837"/>
                  <a:pt x="55" y="24273"/>
                  <a:pt x="3" y="28545"/>
                </a:cubicBezTo>
                <a:cubicBezTo>
                  <a:pt x="3" y="30543"/>
                  <a:pt x="-758" y="84874"/>
                  <a:pt x="22924" y="109042"/>
                </a:cubicBezTo>
                <a:cubicBezTo>
                  <a:pt x="29474" y="115830"/>
                  <a:pt x="38257" y="120021"/>
                  <a:pt x="47652" y="120840"/>
                </a:cubicBezTo>
                <a:cubicBezTo>
                  <a:pt x="51269" y="145962"/>
                  <a:pt x="69925" y="166288"/>
                  <a:pt x="94637" y="172031"/>
                </a:cubicBezTo>
                <a:lnTo>
                  <a:pt x="94637" y="182593"/>
                </a:lnTo>
                <a:lnTo>
                  <a:pt x="93876" y="182593"/>
                </a:lnTo>
                <a:cubicBezTo>
                  <a:pt x="91022" y="182593"/>
                  <a:pt x="88264" y="181546"/>
                  <a:pt x="85411" y="181070"/>
                </a:cubicBezTo>
                <a:cubicBezTo>
                  <a:pt x="83895" y="182337"/>
                  <a:pt x="83052" y="184234"/>
                  <a:pt x="83128" y="186208"/>
                </a:cubicBezTo>
                <a:cubicBezTo>
                  <a:pt x="83382" y="190262"/>
                  <a:pt x="86772" y="193403"/>
                  <a:pt x="90832" y="193344"/>
                </a:cubicBezTo>
                <a:lnTo>
                  <a:pt x="93876" y="193344"/>
                </a:lnTo>
                <a:lnTo>
                  <a:pt x="93876" y="234544"/>
                </a:lnTo>
                <a:close/>
                <a:moveTo>
                  <a:pt x="119080" y="59183"/>
                </a:moveTo>
                <a:lnTo>
                  <a:pt x="109569" y="31399"/>
                </a:lnTo>
                <a:lnTo>
                  <a:pt x="100058" y="58898"/>
                </a:lnTo>
                <a:lnTo>
                  <a:pt x="100058" y="58898"/>
                </a:lnTo>
                <a:lnTo>
                  <a:pt x="66865" y="58898"/>
                </a:lnTo>
                <a:lnTo>
                  <a:pt x="92829" y="75834"/>
                </a:lnTo>
                <a:lnTo>
                  <a:pt x="93400" y="75834"/>
                </a:lnTo>
                <a:lnTo>
                  <a:pt x="93400" y="75834"/>
                </a:lnTo>
                <a:lnTo>
                  <a:pt x="83889" y="103618"/>
                </a:lnTo>
                <a:lnTo>
                  <a:pt x="109569" y="87443"/>
                </a:lnTo>
                <a:lnTo>
                  <a:pt x="109569" y="87443"/>
                </a:lnTo>
                <a:lnTo>
                  <a:pt x="109569" y="87443"/>
                </a:lnTo>
                <a:lnTo>
                  <a:pt x="136009" y="104665"/>
                </a:lnTo>
                <a:lnTo>
                  <a:pt x="125737" y="76881"/>
                </a:lnTo>
                <a:lnTo>
                  <a:pt x="125737" y="76881"/>
                </a:lnTo>
                <a:lnTo>
                  <a:pt x="125737" y="76881"/>
                </a:lnTo>
                <a:lnTo>
                  <a:pt x="151892" y="59944"/>
                </a:lnTo>
                <a:lnTo>
                  <a:pt x="119840" y="59944"/>
                </a:lnTo>
                <a:close/>
                <a:moveTo>
                  <a:pt x="164066" y="287257"/>
                </a:moveTo>
                <a:lnTo>
                  <a:pt x="164066" y="260615"/>
                </a:lnTo>
                <a:cubicBezTo>
                  <a:pt x="164018" y="259145"/>
                  <a:pt x="162786" y="257992"/>
                  <a:pt x="161317" y="258041"/>
                </a:cubicBezTo>
                <a:cubicBezTo>
                  <a:pt x="161282" y="258042"/>
                  <a:pt x="161247" y="258044"/>
                  <a:pt x="161213" y="258046"/>
                </a:cubicBezTo>
                <a:lnTo>
                  <a:pt x="153224" y="258046"/>
                </a:lnTo>
                <a:cubicBezTo>
                  <a:pt x="151809" y="258151"/>
                  <a:pt x="150578" y="257090"/>
                  <a:pt x="150473" y="255675"/>
                </a:cubicBezTo>
                <a:cubicBezTo>
                  <a:pt x="150468" y="255609"/>
                  <a:pt x="150465" y="255543"/>
                  <a:pt x="150466" y="255477"/>
                </a:cubicBezTo>
                <a:lnTo>
                  <a:pt x="150466" y="251100"/>
                </a:lnTo>
                <a:cubicBezTo>
                  <a:pt x="150466" y="249483"/>
                  <a:pt x="149134" y="248531"/>
                  <a:pt x="147327" y="248531"/>
                </a:cubicBezTo>
                <a:lnTo>
                  <a:pt x="70193" y="248531"/>
                </a:lnTo>
                <a:cubicBezTo>
                  <a:pt x="68386" y="248531"/>
                  <a:pt x="67150" y="249483"/>
                  <a:pt x="67150" y="251100"/>
                </a:cubicBezTo>
                <a:lnTo>
                  <a:pt x="67150" y="255477"/>
                </a:lnTo>
                <a:cubicBezTo>
                  <a:pt x="67101" y="256948"/>
                  <a:pt x="65870" y="258101"/>
                  <a:pt x="64400" y="258052"/>
                </a:cubicBezTo>
                <a:cubicBezTo>
                  <a:pt x="64366" y="258051"/>
                  <a:pt x="64331" y="258049"/>
                  <a:pt x="64297" y="258046"/>
                </a:cubicBezTo>
                <a:lnTo>
                  <a:pt x="56593" y="258046"/>
                </a:lnTo>
                <a:cubicBezTo>
                  <a:pt x="54786" y="258046"/>
                  <a:pt x="53549" y="258998"/>
                  <a:pt x="53549" y="260615"/>
                </a:cubicBezTo>
                <a:lnTo>
                  <a:pt x="53549" y="287257"/>
                </a:lnTo>
                <a:cubicBezTo>
                  <a:pt x="53549" y="288589"/>
                  <a:pt x="54786" y="289636"/>
                  <a:pt x="56593" y="289636"/>
                </a:cubicBezTo>
                <a:lnTo>
                  <a:pt x="161213" y="289636"/>
                </a:lnTo>
                <a:cubicBezTo>
                  <a:pt x="162651" y="289747"/>
                  <a:pt x="163916" y="288692"/>
                  <a:pt x="164066" y="287257"/>
                </a:cubicBezTo>
                <a:close/>
                <a:moveTo>
                  <a:pt x="14459" y="44054"/>
                </a:moveTo>
                <a:lnTo>
                  <a:pt x="45560" y="44054"/>
                </a:lnTo>
                <a:lnTo>
                  <a:pt x="45560" y="112657"/>
                </a:lnTo>
                <a:cubicBezTo>
                  <a:pt x="40624" y="111845"/>
                  <a:pt x="36103" y="109399"/>
                  <a:pt x="32720" y="105711"/>
                </a:cubicBezTo>
                <a:cubicBezTo>
                  <a:pt x="19120" y="91820"/>
                  <a:pt x="14935" y="61276"/>
                  <a:pt x="14459" y="44054"/>
                </a:cubicBezTo>
                <a:close/>
                <a:moveTo>
                  <a:pt x="203156" y="44054"/>
                </a:moveTo>
                <a:cubicBezTo>
                  <a:pt x="202395" y="61276"/>
                  <a:pt x="198211" y="91629"/>
                  <a:pt x="184895" y="105711"/>
                </a:cubicBezTo>
                <a:cubicBezTo>
                  <a:pt x="181457" y="109327"/>
                  <a:pt x="176962" y="111758"/>
                  <a:pt x="172055" y="112657"/>
                </a:cubicBezTo>
                <a:lnTo>
                  <a:pt x="172055" y="44054"/>
                </a:lnTo>
                <a:close/>
              </a:path>
            </a:pathLst>
          </a:custGeom>
          <a:solidFill>
            <a:schemeClr val="tx2"/>
          </a:solidFill>
          <a:ln w="9511" cap="flat">
            <a:noFill/>
            <a:prstDash val="solid"/>
            <a:miter/>
          </a:ln>
        </p:spPr>
        <p:txBody>
          <a:bodyPr rtlCol="0" anchor="ctr"/>
          <a:lstStyle/>
          <a:p>
            <a:endParaRPr lang="en-EG"/>
          </a:p>
        </p:txBody>
      </p:sp>
      <p:sp>
        <p:nvSpPr>
          <p:cNvPr id="32" name="Freeform 31">
            <a:extLst>
              <a:ext uri="{FF2B5EF4-FFF2-40B4-BE49-F238E27FC236}">
                <a16:creationId xmlns:a16="http://schemas.microsoft.com/office/drawing/2014/main" id="{64E4AF66-19BE-5849-8293-616C47DE5D74}"/>
              </a:ext>
            </a:extLst>
          </p:cNvPr>
          <p:cNvSpPr>
            <a:spLocks noChangeAspect="1"/>
          </p:cNvSpPr>
          <p:nvPr/>
        </p:nvSpPr>
        <p:spPr>
          <a:xfrm>
            <a:off x="1734007" y="1845580"/>
            <a:ext cx="372547" cy="272217"/>
          </a:xfrm>
          <a:custGeom>
            <a:avLst/>
            <a:gdLst>
              <a:gd name="connsiteX0" fmla="*/ 244346 w 279900"/>
              <a:gd name="connsiteY0" fmla="*/ 22940 h 204521"/>
              <a:gd name="connsiteX1" fmla="*/ 176723 w 279900"/>
              <a:gd name="connsiteY1" fmla="*/ 9 h 204521"/>
              <a:gd name="connsiteX2" fmla="*/ 174916 w 279900"/>
              <a:gd name="connsiteY2" fmla="*/ 9 h 204521"/>
              <a:gd name="connsiteX3" fmla="*/ 111478 w 279900"/>
              <a:gd name="connsiteY3" fmla="*/ 19039 h 204521"/>
              <a:gd name="connsiteX4" fmla="*/ 88081 w 279900"/>
              <a:gd name="connsiteY4" fmla="*/ 43493 h 204521"/>
              <a:gd name="connsiteX5" fmla="*/ 81899 w 279900"/>
              <a:gd name="connsiteY5" fmla="*/ 53008 h 204521"/>
              <a:gd name="connsiteX6" fmla="*/ 80568 w 279900"/>
              <a:gd name="connsiteY6" fmla="*/ 53008 h 204521"/>
              <a:gd name="connsiteX7" fmla="*/ 71057 w 279900"/>
              <a:gd name="connsiteY7" fmla="*/ 57099 h 204521"/>
              <a:gd name="connsiteX8" fmla="*/ 67157 w 279900"/>
              <a:gd name="connsiteY8" fmla="*/ 68137 h 204521"/>
              <a:gd name="connsiteX9" fmla="*/ 66396 w 279900"/>
              <a:gd name="connsiteY9" fmla="*/ 71752 h 204521"/>
              <a:gd name="connsiteX10" fmla="*/ 62307 w 279900"/>
              <a:gd name="connsiteY10" fmla="*/ 77652 h 204521"/>
              <a:gd name="connsiteX11" fmla="*/ 60690 w 279900"/>
              <a:gd name="connsiteY11" fmla="*/ 81743 h 204521"/>
              <a:gd name="connsiteX12" fmla="*/ 67366 w 279900"/>
              <a:gd name="connsiteY12" fmla="*/ 90013 h 204521"/>
              <a:gd name="connsiteX13" fmla="*/ 67443 w 279900"/>
              <a:gd name="connsiteY13" fmla="*/ 90021 h 204521"/>
              <a:gd name="connsiteX14" fmla="*/ 80568 w 279900"/>
              <a:gd name="connsiteY14" fmla="*/ 92590 h 204521"/>
              <a:gd name="connsiteX15" fmla="*/ 90079 w 279900"/>
              <a:gd name="connsiteY15" fmla="*/ 98775 h 204521"/>
              <a:gd name="connsiteX16" fmla="*/ 90079 w 279900"/>
              <a:gd name="connsiteY16" fmla="*/ 100583 h 204521"/>
              <a:gd name="connsiteX17" fmla="*/ 80568 w 279900"/>
              <a:gd name="connsiteY17" fmla="*/ 123704 h 204521"/>
              <a:gd name="connsiteX18" fmla="*/ 73434 w 279900"/>
              <a:gd name="connsiteY18" fmla="*/ 133219 h 204521"/>
              <a:gd name="connsiteX19" fmla="*/ 70867 w 279900"/>
              <a:gd name="connsiteY19" fmla="*/ 133219 h 204521"/>
              <a:gd name="connsiteX20" fmla="*/ 34345 w 279900"/>
              <a:gd name="connsiteY20" fmla="*/ 125988 h 204521"/>
              <a:gd name="connsiteX21" fmla="*/ 33774 w 279900"/>
              <a:gd name="connsiteY21" fmla="*/ 125988 h 204521"/>
              <a:gd name="connsiteX22" fmla="*/ 16844 w 279900"/>
              <a:gd name="connsiteY22" fmla="*/ 128081 h 204521"/>
              <a:gd name="connsiteX23" fmla="*/ 12469 w 279900"/>
              <a:gd name="connsiteY23" fmla="*/ 136074 h 204521"/>
              <a:gd name="connsiteX24" fmla="*/ 12469 w 279900"/>
              <a:gd name="connsiteY24" fmla="*/ 137120 h 204521"/>
              <a:gd name="connsiteX25" fmla="*/ 9616 w 279900"/>
              <a:gd name="connsiteY25" fmla="*/ 148919 h 204521"/>
              <a:gd name="connsiteX26" fmla="*/ 105 w 279900"/>
              <a:gd name="connsiteY26" fmla="*/ 190880 h 204521"/>
              <a:gd name="connsiteX27" fmla="*/ 4005 w 279900"/>
              <a:gd name="connsiteY27" fmla="*/ 198777 h 204521"/>
              <a:gd name="connsiteX28" fmla="*/ 40241 w 279900"/>
              <a:gd name="connsiteY28" fmla="*/ 201917 h 204521"/>
              <a:gd name="connsiteX29" fmla="*/ 79046 w 279900"/>
              <a:gd name="connsiteY29" fmla="*/ 161764 h 204521"/>
              <a:gd name="connsiteX30" fmla="*/ 91125 w 279900"/>
              <a:gd name="connsiteY30" fmla="*/ 152249 h 204521"/>
              <a:gd name="connsiteX31" fmla="*/ 97592 w 279900"/>
              <a:gd name="connsiteY31" fmla="*/ 161764 h 204521"/>
              <a:gd name="connsiteX32" fmla="*/ 102728 w 279900"/>
              <a:gd name="connsiteY32" fmla="*/ 181555 h 204521"/>
              <a:gd name="connsiteX33" fmla="*/ 118611 w 279900"/>
              <a:gd name="connsiteY33" fmla="*/ 197255 h 204521"/>
              <a:gd name="connsiteX34" fmla="*/ 188041 w 279900"/>
              <a:gd name="connsiteY34" fmla="*/ 191070 h 204521"/>
              <a:gd name="connsiteX35" fmla="*/ 209631 w 279900"/>
              <a:gd name="connsiteY35" fmla="*/ 186979 h 204521"/>
              <a:gd name="connsiteX36" fmla="*/ 221234 w 279900"/>
              <a:gd name="connsiteY36" fmla="*/ 190785 h 204521"/>
              <a:gd name="connsiteX37" fmla="*/ 231506 w 279900"/>
              <a:gd name="connsiteY37" fmla="*/ 196494 h 204521"/>
              <a:gd name="connsiteX38" fmla="*/ 242253 w 279900"/>
              <a:gd name="connsiteY38" fmla="*/ 200109 h 204521"/>
              <a:gd name="connsiteX39" fmla="*/ 252811 w 279900"/>
              <a:gd name="connsiteY39" fmla="*/ 196969 h 204521"/>
              <a:gd name="connsiteX40" fmla="*/ 256900 w 279900"/>
              <a:gd name="connsiteY40" fmla="*/ 188216 h 204521"/>
              <a:gd name="connsiteX41" fmla="*/ 257756 w 279900"/>
              <a:gd name="connsiteY41" fmla="*/ 186408 h 204521"/>
              <a:gd name="connsiteX42" fmla="*/ 257756 w 279900"/>
              <a:gd name="connsiteY42" fmla="*/ 184410 h 204521"/>
              <a:gd name="connsiteX43" fmla="*/ 257756 w 279900"/>
              <a:gd name="connsiteY43" fmla="*/ 183839 h 204521"/>
              <a:gd name="connsiteX44" fmla="*/ 260515 w 279900"/>
              <a:gd name="connsiteY44" fmla="*/ 176703 h 204521"/>
              <a:gd name="connsiteX45" fmla="*/ 279536 w 279900"/>
              <a:gd name="connsiteY45" fmla="*/ 93637 h 204521"/>
              <a:gd name="connsiteX46" fmla="*/ 244346 w 279900"/>
              <a:gd name="connsiteY46" fmla="*/ 22940 h 204521"/>
              <a:gd name="connsiteX47" fmla="*/ 162647 w 279900"/>
              <a:gd name="connsiteY47" fmla="*/ 45872 h 204521"/>
              <a:gd name="connsiteX48" fmla="*/ 177738 w 279900"/>
              <a:gd name="connsiteY48" fmla="*/ 56214 h 204521"/>
              <a:gd name="connsiteX49" fmla="*/ 167400 w 279900"/>
              <a:gd name="connsiteY49" fmla="*/ 71312 h 204521"/>
              <a:gd name="connsiteX50" fmla="*/ 152309 w 279900"/>
              <a:gd name="connsiteY50" fmla="*/ 60969 h 204521"/>
              <a:gd name="connsiteX51" fmla="*/ 152090 w 279900"/>
              <a:gd name="connsiteY51" fmla="*/ 58431 h 204521"/>
              <a:gd name="connsiteX52" fmla="*/ 162647 w 279900"/>
              <a:gd name="connsiteY52" fmla="*/ 45872 h 204521"/>
              <a:gd name="connsiteX53" fmla="*/ 211914 w 279900"/>
              <a:gd name="connsiteY53" fmla="*/ 45872 h 204521"/>
              <a:gd name="connsiteX54" fmla="*/ 226674 w 279900"/>
              <a:gd name="connsiteY54" fmla="*/ 56452 h 204521"/>
              <a:gd name="connsiteX55" fmla="*/ 216097 w 279900"/>
              <a:gd name="connsiteY55" fmla="*/ 71219 h 204521"/>
              <a:gd name="connsiteX56" fmla="*/ 201337 w 279900"/>
              <a:gd name="connsiteY56" fmla="*/ 60638 h 204521"/>
              <a:gd name="connsiteX57" fmla="*/ 201166 w 279900"/>
              <a:gd name="connsiteY57" fmla="*/ 58431 h 204521"/>
              <a:gd name="connsiteX58" fmla="*/ 211914 w 279900"/>
              <a:gd name="connsiteY58" fmla="*/ 45872 h 204521"/>
              <a:gd name="connsiteX59" fmla="*/ 188041 w 279900"/>
              <a:gd name="connsiteY59" fmla="*/ 83932 h 204521"/>
              <a:gd name="connsiteX60" fmla="*/ 203011 w 279900"/>
              <a:gd name="connsiteY60" fmla="*/ 93974 h 204521"/>
              <a:gd name="connsiteX61" fmla="*/ 192972 w 279900"/>
              <a:gd name="connsiteY61" fmla="*/ 108950 h 204521"/>
              <a:gd name="connsiteX62" fmla="*/ 178003 w 279900"/>
              <a:gd name="connsiteY62" fmla="*/ 98907 h 204521"/>
              <a:gd name="connsiteX63" fmla="*/ 177769 w 279900"/>
              <a:gd name="connsiteY63" fmla="*/ 96872 h 204521"/>
              <a:gd name="connsiteX64" fmla="*/ 188517 w 279900"/>
              <a:gd name="connsiteY64" fmla="*/ 84312 h 204521"/>
              <a:gd name="connsiteX65" fmla="*/ 188041 w 279900"/>
              <a:gd name="connsiteY65" fmla="*/ 7812 h 204521"/>
              <a:gd name="connsiteX66" fmla="*/ 203177 w 279900"/>
              <a:gd name="connsiteY66" fmla="*/ 17847 h 204521"/>
              <a:gd name="connsiteX67" fmla="*/ 193145 w 279900"/>
              <a:gd name="connsiteY67" fmla="*/ 32989 h 204521"/>
              <a:gd name="connsiteX68" fmla="*/ 178010 w 279900"/>
              <a:gd name="connsiteY68" fmla="*/ 22954 h 204521"/>
              <a:gd name="connsiteX69" fmla="*/ 177769 w 279900"/>
              <a:gd name="connsiteY69" fmla="*/ 21038 h 204521"/>
              <a:gd name="connsiteX70" fmla="*/ 188517 w 279900"/>
              <a:gd name="connsiteY70" fmla="*/ 8192 h 204521"/>
              <a:gd name="connsiteX71" fmla="*/ 63638 w 279900"/>
              <a:gd name="connsiteY71" fmla="*/ 158624 h 204521"/>
              <a:gd name="connsiteX72" fmla="*/ 35105 w 279900"/>
              <a:gd name="connsiteY72" fmla="*/ 187645 h 204521"/>
              <a:gd name="connsiteX73" fmla="*/ 25594 w 279900"/>
              <a:gd name="connsiteY73" fmla="*/ 189453 h 204521"/>
              <a:gd name="connsiteX74" fmla="*/ 18651 w 279900"/>
              <a:gd name="connsiteY74" fmla="*/ 176322 h 204521"/>
              <a:gd name="connsiteX75" fmla="*/ 27116 w 279900"/>
              <a:gd name="connsiteY75" fmla="*/ 140831 h 204521"/>
              <a:gd name="connsiteX76" fmla="*/ 27116 w 279900"/>
              <a:gd name="connsiteY76" fmla="*/ 140831 h 204521"/>
              <a:gd name="connsiteX77" fmla="*/ 29399 w 279900"/>
              <a:gd name="connsiteY77" fmla="*/ 140831 h 204521"/>
              <a:gd name="connsiteX78" fmla="*/ 31777 w 279900"/>
              <a:gd name="connsiteY78" fmla="*/ 140831 h 204521"/>
              <a:gd name="connsiteX79" fmla="*/ 67728 w 279900"/>
              <a:gd name="connsiteY79" fmla="*/ 147777 h 204521"/>
              <a:gd name="connsiteX80" fmla="*/ 68489 w 279900"/>
              <a:gd name="connsiteY80" fmla="*/ 147777 h 204521"/>
              <a:gd name="connsiteX81" fmla="*/ 63638 w 279900"/>
              <a:gd name="connsiteY81" fmla="*/ 158053 h 204521"/>
              <a:gd name="connsiteX82" fmla="*/ 101682 w 279900"/>
              <a:gd name="connsiteY82" fmla="*/ 124180 h 204521"/>
              <a:gd name="connsiteX83" fmla="*/ 101682 w 279900"/>
              <a:gd name="connsiteY83" fmla="*/ 126749 h 204521"/>
              <a:gd name="connsiteX84" fmla="*/ 95500 w 279900"/>
              <a:gd name="connsiteY84" fmla="*/ 137786 h 204521"/>
              <a:gd name="connsiteX85" fmla="*/ 96261 w 279900"/>
              <a:gd name="connsiteY85" fmla="*/ 126464 h 204521"/>
              <a:gd name="connsiteX86" fmla="*/ 97307 w 279900"/>
              <a:gd name="connsiteY86" fmla="*/ 123324 h 204521"/>
              <a:gd name="connsiteX87" fmla="*/ 101872 w 279900"/>
              <a:gd name="connsiteY87" fmla="*/ 124180 h 20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79900" h="204521">
                <a:moveTo>
                  <a:pt x="244346" y="22940"/>
                </a:moveTo>
                <a:cubicBezTo>
                  <a:pt x="225014" y="7924"/>
                  <a:pt x="201197" y="-152"/>
                  <a:pt x="176723" y="9"/>
                </a:cubicBezTo>
                <a:lnTo>
                  <a:pt x="174916" y="9"/>
                </a:lnTo>
                <a:cubicBezTo>
                  <a:pt x="152323" y="-284"/>
                  <a:pt x="130182" y="6357"/>
                  <a:pt x="111478" y="19039"/>
                </a:cubicBezTo>
                <a:cubicBezTo>
                  <a:pt x="102096" y="25512"/>
                  <a:pt x="94135" y="33833"/>
                  <a:pt x="88081" y="43493"/>
                </a:cubicBezTo>
                <a:cubicBezTo>
                  <a:pt x="84657" y="48916"/>
                  <a:pt x="82375" y="53484"/>
                  <a:pt x="81899" y="53008"/>
                </a:cubicBezTo>
                <a:cubicBezTo>
                  <a:pt x="81424" y="52532"/>
                  <a:pt x="81138" y="53008"/>
                  <a:pt x="80568" y="53008"/>
                </a:cubicBezTo>
                <a:cubicBezTo>
                  <a:pt x="76812" y="51512"/>
                  <a:pt x="72555" y="53343"/>
                  <a:pt x="71057" y="57099"/>
                </a:cubicBezTo>
                <a:cubicBezTo>
                  <a:pt x="69504" y="60684"/>
                  <a:pt x="68201" y="64372"/>
                  <a:pt x="67157" y="68137"/>
                </a:cubicBezTo>
                <a:lnTo>
                  <a:pt x="66396" y="71752"/>
                </a:lnTo>
                <a:cubicBezTo>
                  <a:pt x="66396" y="73750"/>
                  <a:pt x="63828" y="75844"/>
                  <a:pt x="62307" y="77652"/>
                </a:cubicBezTo>
                <a:cubicBezTo>
                  <a:pt x="61417" y="78849"/>
                  <a:pt x="60859" y="80261"/>
                  <a:pt x="60690" y="81743"/>
                </a:cubicBezTo>
                <a:cubicBezTo>
                  <a:pt x="60251" y="85871"/>
                  <a:pt x="63240" y="89574"/>
                  <a:pt x="67366" y="90013"/>
                </a:cubicBezTo>
                <a:cubicBezTo>
                  <a:pt x="67391" y="90016"/>
                  <a:pt x="67417" y="90019"/>
                  <a:pt x="67443" y="90021"/>
                </a:cubicBezTo>
                <a:cubicBezTo>
                  <a:pt x="71901" y="90372"/>
                  <a:pt x="76305" y="91234"/>
                  <a:pt x="80568" y="92590"/>
                </a:cubicBezTo>
                <a:cubicBezTo>
                  <a:pt x="86655" y="94398"/>
                  <a:pt x="90839" y="98014"/>
                  <a:pt x="90079" y="98775"/>
                </a:cubicBezTo>
                <a:cubicBezTo>
                  <a:pt x="90164" y="99375"/>
                  <a:pt x="90164" y="99983"/>
                  <a:pt x="90079" y="100583"/>
                </a:cubicBezTo>
                <a:cubicBezTo>
                  <a:pt x="87511" y="107529"/>
                  <a:pt x="84372" y="115426"/>
                  <a:pt x="80568" y="123704"/>
                </a:cubicBezTo>
                <a:cubicBezTo>
                  <a:pt x="78000" y="129604"/>
                  <a:pt x="74671" y="133980"/>
                  <a:pt x="73434" y="133219"/>
                </a:cubicBezTo>
                <a:cubicBezTo>
                  <a:pt x="72583" y="133347"/>
                  <a:pt x="71718" y="133347"/>
                  <a:pt x="70867" y="133219"/>
                </a:cubicBezTo>
                <a:cubicBezTo>
                  <a:pt x="63068" y="131697"/>
                  <a:pt x="52605" y="129318"/>
                  <a:pt x="34345" y="125988"/>
                </a:cubicBezTo>
                <a:lnTo>
                  <a:pt x="33774" y="125988"/>
                </a:lnTo>
                <a:cubicBezTo>
                  <a:pt x="28083" y="124331"/>
                  <a:pt x="21961" y="125088"/>
                  <a:pt x="16844" y="128081"/>
                </a:cubicBezTo>
                <a:cubicBezTo>
                  <a:pt x="14459" y="130121"/>
                  <a:pt x="12902" y="132964"/>
                  <a:pt x="12469" y="136074"/>
                </a:cubicBezTo>
                <a:lnTo>
                  <a:pt x="12469" y="137120"/>
                </a:lnTo>
                <a:cubicBezTo>
                  <a:pt x="12469" y="137120"/>
                  <a:pt x="11138" y="142734"/>
                  <a:pt x="9616" y="148919"/>
                </a:cubicBezTo>
                <a:cubicBezTo>
                  <a:pt x="7048" y="159766"/>
                  <a:pt x="2958" y="176227"/>
                  <a:pt x="105" y="190880"/>
                </a:cubicBezTo>
                <a:cubicBezTo>
                  <a:pt x="-434" y="194078"/>
                  <a:pt x="1138" y="197262"/>
                  <a:pt x="4005" y="198777"/>
                </a:cubicBezTo>
                <a:cubicBezTo>
                  <a:pt x="15028" y="205123"/>
                  <a:pt x="28291" y="206273"/>
                  <a:pt x="40241" y="201917"/>
                </a:cubicBezTo>
                <a:cubicBezTo>
                  <a:pt x="56220" y="195733"/>
                  <a:pt x="68774" y="180318"/>
                  <a:pt x="79046" y="161764"/>
                </a:cubicBezTo>
                <a:cubicBezTo>
                  <a:pt x="82375" y="156150"/>
                  <a:pt x="87511" y="152249"/>
                  <a:pt x="91125" y="152249"/>
                </a:cubicBezTo>
                <a:cubicBezTo>
                  <a:pt x="94739" y="152249"/>
                  <a:pt x="97307" y="156911"/>
                  <a:pt x="97592" y="161764"/>
                </a:cubicBezTo>
                <a:cubicBezTo>
                  <a:pt x="97997" y="168633"/>
                  <a:pt x="99741" y="175357"/>
                  <a:pt x="102728" y="181555"/>
                </a:cubicBezTo>
                <a:cubicBezTo>
                  <a:pt x="106290" y="188293"/>
                  <a:pt x="111834" y="193773"/>
                  <a:pt x="118611" y="197255"/>
                </a:cubicBezTo>
                <a:cubicBezTo>
                  <a:pt x="139250" y="206770"/>
                  <a:pt x="167783" y="199253"/>
                  <a:pt x="188041" y="191070"/>
                </a:cubicBezTo>
                <a:cubicBezTo>
                  <a:pt x="194711" y="187704"/>
                  <a:pt x="202193" y="186286"/>
                  <a:pt x="209631" y="186979"/>
                </a:cubicBezTo>
                <a:cubicBezTo>
                  <a:pt x="213711" y="187473"/>
                  <a:pt x="217654" y="188766"/>
                  <a:pt x="221234" y="190785"/>
                </a:cubicBezTo>
                <a:cubicBezTo>
                  <a:pt x="224405" y="193111"/>
                  <a:pt x="227856" y="195029"/>
                  <a:pt x="231506" y="196494"/>
                </a:cubicBezTo>
                <a:cubicBezTo>
                  <a:pt x="235881" y="198016"/>
                  <a:pt x="240256" y="199539"/>
                  <a:pt x="242253" y="200109"/>
                </a:cubicBezTo>
                <a:cubicBezTo>
                  <a:pt x="246036" y="202152"/>
                  <a:pt x="250758" y="200748"/>
                  <a:pt x="252811" y="196969"/>
                </a:cubicBezTo>
                <a:cubicBezTo>
                  <a:pt x="254438" y="194182"/>
                  <a:pt x="255807" y="191252"/>
                  <a:pt x="256900" y="188216"/>
                </a:cubicBezTo>
                <a:cubicBezTo>
                  <a:pt x="256900" y="188216"/>
                  <a:pt x="257471" y="186979"/>
                  <a:pt x="257756" y="186408"/>
                </a:cubicBezTo>
                <a:cubicBezTo>
                  <a:pt x="258042" y="185837"/>
                  <a:pt x="257756" y="184410"/>
                  <a:pt x="257756" y="184410"/>
                </a:cubicBezTo>
                <a:lnTo>
                  <a:pt x="257756" y="183839"/>
                </a:lnTo>
                <a:cubicBezTo>
                  <a:pt x="258550" y="181413"/>
                  <a:pt x="259470" y="179031"/>
                  <a:pt x="260515" y="176703"/>
                </a:cubicBezTo>
                <a:cubicBezTo>
                  <a:pt x="267743" y="159671"/>
                  <a:pt x="282390" y="124465"/>
                  <a:pt x="279536" y="93637"/>
                </a:cubicBezTo>
                <a:cubicBezTo>
                  <a:pt x="278156" y="66198"/>
                  <a:pt x="265403" y="40577"/>
                  <a:pt x="244346" y="22940"/>
                </a:cubicBezTo>
                <a:close/>
                <a:moveTo>
                  <a:pt x="162647" y="45872"/>
                </a:moveTo>
                <a:cubicBezTo>
                  <a:pt x="169669" y="44558"/>
                  <a:pt x="176426" y="49189"/>
                  <a:pt x="177738" y="56214"/>
                </a:cubicBezTo>
                <a:cubicBezTo>
                  <a:pt x="179051" y="63239"/>
                  <a:pt x="174423" y="69999"/>
                  <a:pt x="167400" y="71312"/>
                </a:cubicBezTo>
                <a:cubicBezTo>
                  <a:pt x="160378" y="72625"/>
                  <a:pt x="153622" y="67995"/>
                  <a:pt x="152309" y="60969"/>
                </a:cubicBezTo>
                <a:cubicBezTo>
                  <a:pt x="152153" y="60133"/>
                  <a:pt x="152079" y="59283"/>
                  <a:pt x="152090" y="58431"/>
                </a:cubicBezTo>
                <a:cubicBezTo>
                  <a:pt x="151541" y="52047"/>
                  <a:pt x="156266" y="46426"/>
                  <a:pt x="162647" y="45872"/>
                </a:cubicBezTo>
                <a:close/>
                <a:moveTo>
                  <a:pt x="211914" y="45872"/>
                </a:moveTo>
                <a:cubicBezTo>
                  <a:pt x="218910" y="44716"/>
                  <a:pt x="225518" y="49453"/>
                  <a:pt x="226674" y="56452"/>
                </a:cubicBezTo>
                <a:cubicBezTo>
                  <a:pt x="227829" y="63452"/>
                  <a:pt x="223094" y="70063"/>
                  <a:pt x="216097" y="71219"/>
                </a:cubicBezTo>
                <a:cubicBezTo>
                  <a:pt x="209101" y="72375"/>
                  <a:pt x="202493" y="67638"/>
                  <a:pt x="201337" y="60638"/>
                </a:cubicBezTo>
                <a:cubicBezTo>
                  <a:pt x="201217" y="59909"/>
                  <a:pt x="201160" y="59170"/>
                  <a:pt x="201166" y="58431"/>
                </a:cubicBezTo>
                <a:cubicBezTo>
                  <a:pt x="200727" y="52014"/>
                  <a:pt x="205508" y="46427"/>
                  <a:pt x="211914" y="45872"/>
                </a:cubicBezTo>
                <a:close/>
                <a:moveTo>
                  <a:pt x="188041" y="83932"/>
                </a:moveTo>
                <a:cubicBezTo>
                  <a:pt x="194947" y="82569"/>
                  <a:pt x="201649" y="87066"/>
                  <a:pt x="203011" y="93974"/>
                </a:cubicBezTo>
                <a:cubicBezTo>
                  <a:pt x="204372" y="100883"/>
                  <a:pt x="199878" y="107588"/>
                  <a:pt x="192972" y="108950"/>
                </a:cubicBezTo>
                <a:cubicBezTo>
                  <a:pt x="186067" y="110312"/>
                  <a:pt x="179365" y="105816"/>
                  <a:pt x="178003" y="98907"/>
                </a:cubicBezTo>
                <a:cubicBezTo>
                  <a:pt x="177871" y="98236"/>
                  <a:pt x="177793" y="97555"/>
                  <a:pt x="177769" y="96872"/>
                </a:cubicBezTo>
                <a:cubicBezTo>
                  <a:pt x="177331" y="90454"/>
                  <a:pt x="182111" y="84868"/>
                  <a:pt x="188517" y="84312"/>
                </a:cubicBezTo>
                <a:close/>
                <a:moveTo>
                  <a:pt x="188041" y="7812"/>
                </a:moveTo>
                <a:cubicBezTo>
                  <a:pt x="194991" y="6402"/>
                  <a:pt x="201767" y="10895"/>
                  <a:pt x="203177" y="17847"/>
                </a:cubicBezTo>
                <a:cubicBezTo>
                  <a:pt x="204586" y="24800"/>
                  <a:pt x="200095" y="31579"/>
                  <a:pt x="193145" y="32989"/>
                </a:cubicBezTo>
                <a:cubicBezTo>
                  <a:pt x="186196" y="34400"/>
                  <a:pt x="179419" y="29906"/>
                  <a:pt x="178010" y="22954"/>
                </a:cubicBezTo>
                <a:cubicBezTo>
                  <a:pt x="177882" y="22322"/>
                  <a:pt x="177801" y="21681"/>
                  <a:pt x="177769" y="21038"/>
                </a:cubicBezTo>
                <a:cubicBezTo>
                  <a:pt x="177219" y="14530"/>
                  <a:pt x="182017" y="8796"/>
                  <a:pt x="188517" y="8192"/>
                </a:cubicBezTo>
                <a:close/>
                <a:moveTo>
                  <a:pt x="63638" y="158624"/>
                </a:moveTo>
                <a:cubicBezTo>
                  <a:pt x="57536" y="171145"/>
                  <a:pt x="47518" y="181334"/>
                  <a:pt x="35105" y="187645"/>
                </a:cubicBezTo>
                <a:cubicBezTo>
                  <a:pt x="32101" y="188921"/>
                  <a:pt x="28858" y="189537"/>
                  <a:pt x="25594" y="189453"/>
                </a:cubicBezTo>
                <a:cubicBezTo>
                  <a:pt x="20173" y="189453"/>
                  <a:pt x="17130" y="182507"/>
                  <a:pt x="18651" y="176322"/>
                </a:cubicBezTo>
                <a:cubicBezTo>
                  <a:pt x="22741" y="157863"/>
                  <a:pt x="26831" y="141117"/>
                  <a:pt x="27116" y="140831"/>
                </a:cubicBezTo>
                <a:lnTo>
                  <a:pt x="27116" y="140831"/>
                </a:lnTo>
                <a:lnTo>
                  <a:pt x="29399" y="140831"/>
                </a:lnTo>
                <a:cubicBezTo>
                  <a:pt x="30185" y="140692"/>
                  <a:pt x="30990" y="140692"/>
                  <a:pt x="31777" y="140831"/>
                </a:cubicBezTo>
                <a:cubicBezTo>
                  <a:pt x="49752" y="143876"/>
                  <a:pt x="60309" y="146255"/>
                  <a:pt x="67728" y="147777"/>
                </a:cubicBezTo>
                <a:cubicBezTo>
                  <a:pt x="67970" y="147883"/>
                  <a:pt x="68246" y="147883"/>
                  <a:pt x="68489" y="147777"/>
                </a:cubicBezTo>
                <a:cubicBezTo>
                  <a:pt x="67257" y="151372"/>
                  <a:pt x="65631" y="154818"/>
                  <a:pt x="63638" y="158053"/>
                </a:cubicBezTo>
                <a:close/>
                <a:moveTo>
                  <a:pt x="101682" y="124180"/>
                </a:moveTo>
                <a:cubicBezTo>
                  <a:pt x="101682" y="125131"/>
                  <a:pt x="101682" y="125893"/>
                  <a:pt x="101682" y="126749"/>
                </a:cubicBezTo>
                <a:cubicBezTo>
                  <a:pt x="100636" y="133124"/>
                  <a:pt x="97497" y="137977"/>
                  <a:pt x="95500" y="137786"/>
                </a:cubicBezTo>
                <a:cubicBezTo>
                  <a:pt x="93503" y="137596"/>
                  <a:pt x="93693" y="132363"/>
                  <a:pt x="96261" y="126464"/>
                </a:cubicBezTo>
                <a:cubicBezTo>
                  <a:pt x="96261" y="125417"/>
                  <a:pt x="97022" y="124370"/>
                  <a:pt x="97307" y="123324"/>
                </a:cubicBezTo>
                <a:cubicBezTo>
                  <a:pt x="99875" y="117424"/>
                  <a:pt x="102633" y="117710"/>
                  <a:pt x="101872" y="124180"/>
                </a:cubicBezTo>
                <a:close/>
              </a:path>
            </a:pathLst>
          </a:custGeom>
          <a:solidFill>
            <a:schemeClr val="tx2"/>
          </a:solidFill>
          <a:ln w="9511" cap="flat">
            <a:noFill/>
            <a:prstDash val="solid"/>
            <a:miter/>
          </a:ln>
        </p:spPr>
        <p:txBody>
          <a:bodyPr rtlCol="0" anchor="ctr"/>
          <a:lstStyle/>
          <a:p>
            <a:endParaRPr lang="en-EG"/>
          </a:p>
        </p:txBody>
      </p:sp>
      <p:sp>
        <p:nvSpPr>
          <p:cNvPr id="39" name="Freeform 38">
            <a:extLst>
              <a:ext uri="{FF2B5EF4-FFF2-40B4-BE49-F238E27FC236}">
                <a16:creationId xmlns:a16="http://schemas.microsoft.com/office/drawing/2014/main" id="{6A182A27-6494-0C45-AEC0-33DD4CA3A96B}"/>
              </a:ext>
            </a:extLst>
          </p:cNvPr>
          <p:cNvSpPr>
            <a:spLocks noChangeAspect="1"/>
          </p:cNvSpPr>
          <p:nvPr/>
        </p:nvSpPr>
        <p:spPr>
          <a:xfrm>
            <a:off x="1727877" y="2361566"/>
            <a:ext cx="385975" cy="376450"/>
          </a:xfrm>
          <a:custGeom>
            <a:avLst/>
            <a:gdLst>
              <a:gd name="connsiteX0" fmla="*/ 107188 w 289988"/>
              <a:gd name="connsiteY0" fmla="*/ 85920 h 282832"/>
              <a:gd name="connsiteX1" fmla="*/ 117936 w 289988"/>
              <a:gd name="connsiteY1" fmla="*/ 286 h 282832"/>
              <a:gd name="connsiteX2" fmla="*/ 53737 w 289988"/>
              <a:gd name="connsiteY2" fmla="*/ 59183 h 282832"/>
              <a:gd name="connsiteX3" fmla="*/ 21305 w 289988"/>
              <a:gd name="connsiteY3" fmla="*/ 150527 h 282832"/>
              <a:gd name="connsiteX4" fmla="*/ 117936 w 289988"/>
              <a:gd name="connsiteY4" fmla="*/ 150527 h 282832"/>
              <a:gd name="connsiteX5" fmla="*/ 107188 w 289988"/>
              <a:gd name="connsiteY5" fmla="*/ 86301 h 282832"/>
              <a:gd name="connsiteX6" fmla="*/ 148846 w 289988"/>
              <a:gd name="connsiteY6" fmla="*/ 255858 h 282832"/>
              <a:gd name="connsiteX7" fmla="*/ 28533 w 289988"/>
              <a:gd name="connsiteY7" fmla="*/ 252528 h 282832"/>
              <a:gd name="connsiteX8" fmla="*/ 28533 w 289988"/>
              <a:gd name="connsiteY8" fmla="*/ 264707 h 282832"/>
              <a:gd name="connsiteX9" fmla="*/ 144471 w 289988"/>
              <a:gd name="connsiteY9" fmla="*/ 265753 h 282832"/>
              <a:gd name="connsiteX10" fmla="*/ 253942 w 289988"/>
              <a:gd name="connsiteY10" fmla="*/ 272224 h 282832"/>
              <a:gd name="connsiteX11" fmla="*/ 253942 w 289988"/>
              <a:gd name="connsiteY11" fmla="*/ 260425 h 282832"/>
              <a:gd name="connsiteX12" fmla="*/ 148846 w 289988"/>
              <a:gd name="connsiteY12" fmla="*/ 256238 h 282832"/>
              <a:gd name="connsiteX13" fmla="*/ 152365 w 289988"/>
              <a:gd name="connsiteY13" fmla="*/ 226266 h 282832"/>
              <a:gd name="connsiteX14" fmla="*/ 32052 w 289988"/>
              <a:gd name="connsiteY14" fmla="*/ 223221 h 282832"/>
              <a:gd name="connsiteX15" fmla="*/ 32052 w 289988"/>
              <a:gd name="connsiteY15" fmla="*/ 235020 h 282832"/>
              <a:gd name="connsiteX16" fmla="*/ 147990 w 289988"/>
              <a:gd name="connsiteY16" fmla="*/ 236162 h 282832"/>
              <a:gd name="connsiteX17" fmla="*/ 257556 w 289988"/>
              <a:gd name="connsiteY17" fmla="*/ 242632 h 282832"/>
              <a:gd name="connsiteX18" fmla="*/ 257556 w 289988"/>
              <a:gd name="connsiteY18" fmla="*/ 230738 h 282832"/>
              <a:gd name="connsiteX19" fmla="*/ 152365 w 289988"/>
              <a:gd name="connsiteY19" fmla="*/ 226647 h 282832"/>
              <a:gd name="connsiteX20" fmla="*/ 271442 w 289988"/>
              <a:gd name="connsiteY20" fmla="*/ 196009 h 282832"/>
              <a:gd name="connsiteX21" fmla="*/ 152365 w 289988"/>
              <a:gd name="connsiteY21" fmla="*/ 201147 h 282832"/>
              <a:gd name="connsiteX22" fmla="*/ 14837 w 289988"/>
              <a:gd name="connsiteY22" fmla="*/ 206475 h 282832"/>
              <a:gd name="connsiteX23" fmla="*/ 0 w 289988"/>
              <a:gd name="connsiteY23" fmla="*/ 215990 h 282832"/>
              <a:gd name="connsiteX24" fmla="*/ 0 w 289988"/>
              <a:gd name="connsiteY24" fmla="*/ 229882 h 282832"/>
              <a:gd name="connsiteX25" fmla="*/ 0 w 289988"/>
              <a:gd name="connsiteY25" fmla="*/ 229882 h 282832"/>
              <a:gd name="connsiteX26" fmla="*/ 20544 w 289988"/>
              <a:gd name="connsiteY26" fmla="*/ 216276 h 282832"/>
              <a:gd name="connsiteX27" fmla="*/ 147324 w 289988"/>
              <a:gd name="connsiteY27" fmla="*/ 210852 h 282832"/>
              <a:gd name="connsiteX28" fmla="*/ 278100 w 289988"/>
              <a:gd name="connsiteY28" fmla="*/ 205524 h 282832"/>
              <a:gd name="connsiteX29" fmla="*/ 289988 w 289988"/>
              <a:gd name="connsiteY29" fmla="*/ 196960 h 282832"/>
              <a:gd name="connsiteX30" fmla="*/ 289988 w 289988"/>
              <a:gd name="connsiteY30" fmla="*/ 182878 h 282832"/>
              <a:gd name="connsiteX31" fmla="*/ 271727 w 289988"/>
              <a:gd name="connsiteY31" fmla="*/ 196009 h 282832"/>
              <a:gd name="connsiteX32" fmla="*/ 152365 w 289988"/>
              <a:gd name="connsiteY32" fmla="*/ 188587 h 282832"/>
              <a:gd name="connsiteX33" fmla="*/ 199920 w 289988"/>
              <a:gd name="connsiteY33" fmla="*/ 203526 h 282832"/>
              <a:gd name="connsiteX34" fmla="*/ 204295 w 289988"/>
              <a:gd name="connsiteY34" fmla="*/ 203526 h 282832"/>
              <a:gd name="connsiteX35" fmla="*/ 247189 w 289988"/>
              <a:gd name="connsiteY35" fmla="*/ 160613 h 282832"/>
              <a:gd name="connsiteX36" fmla="*/ 139525 w 289988"/>
              <a:gd name="connsiteY36" fmla="*/ 160613 h 282832"/>
              <a:gd name="connsiteX37" fmla="*/ 139525 w 289988"/>
              <a:gd name="connsiteY37" fmla="*/ 0 h 282832"/>
              <a:gd name="connsiteX38" fmla="*/ 128778 w 289988"/>
              <a:gd name="connsiteY38" fmla="*/ 0 h 282832"/>
              <a:gd name="connsiteX39" fmla="*/ 128778 w 289988"/>
              <a:gd name="connsiteY39" fmla="*/ 160994 h 282832"/>
              <a:gd name="connsiteX40" fmla="*/ 21305 w 289988"/>
              <a:gd name="connsiteY40" fmla="*/ 160994 h 282832"/>
              <a:gd name="connsiteX41" fmla="*/ 30055 w 289988"/>
              <a:gd name="connsiteY41" fmla="*/ 185637 h 282832"/>
              <a:gd name="connsiteX42" fmla="*/ 152365 w 289988"/>
              <a:gd name="connsiteY42" fmla="*/ 188968 h 282832"/>
              <a:gd name="connsiteX43" fmla="*/ 150083 w 289988"/>
              <a:gd name="connsiteY43" fmla="*/ 53379 h 282832"/>
              <a:gd name="connsiteX44" fmla="*/ 150083 w 289988"/>
              <a:gd name="connsiteY44" fmla="*/ 150527 h 282832"/>
              <a:gd name="connsiteX45" fmla="*/ 246714 w 289988"/>
              <a:gd name="connsiteY45" fmla="*/ 150527 h 282832"/>
              <a:gd name="connsiteX46" fmla="*/ 94824 w 289988"/>
              <a:gd name="connsiteY46" fmla="*/ 89917 h 282832"/>
              <a:gd name="connsiteX47" fmla="*/ 102528 w 289988"/>
              <a:gd name="connsiteY47" fmla="*/ 29211 h 282832"/>
              <a:gd name="connsiteX48" fmla="*/ 57066 w 289988"/>
              <a:gd name="connsiteY48" fmla="*/ 70887 h 282832"/>
              <a:gd name="connsiteX49" fmla="*/ 34430 w 289988"/>
              <a:gd name="connsiteY49" fmla="*/ 135113 h 282832"/>
              <a:gd name="connsiteX50" fmla="*/ 102528 w 289988"/>
              <a:gd name="connsiteY50" fmla="*/ 135113 h 282832"/>
              <a:gd name="connsiteX51" fmla="*/ 94824 w 289988"/>
              <a:gd name="connsiteY51" fmla="*/ 89917 h 28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9988" h="282832">
                <a:moveTo>
                  <a:pt x="107188" y="85920"/>
                </a:moveTo>
                <a:cubicBezTo>
                  <a:pt x="107186" y="57039"/>
                  <a:pt x="110796" y="28270"/>
                  <a:pt x="117936" y="286"/>
                </a:cubicBezTo>
                <a:cubicBezTo>
                  <a:pt x="117936" y="286"/>
                  <a:pt x="85789" y="5709"/>
                  <a:pt x="53737" y="59183"/>
                </a:cubicBezTo>
                <a:cubicBezTo>
                  <a:pt x="21685" y="112658"/>
                  <a:pt x="21305" y="150527"/>
                  <a:pt x="21305" y="150527"/>
                </a:cubicBezTo>
                <a:lnTo>
                  <a:pt x="117936" y="150527"/>
                </a:lnTo>
                <a:cubicBezTo>
                  <a:pt x="117936" y="150527"/>
                  <a:pt x="107188" y="134637"/>
                  <a:pt x="107188" y="86301"/>
                </a:cubicBezTo>
                <a:close/>
                <a:moveTo>
                  <a:pt x="148846" y="255858"/>
                </a:moveTo>
                <a:cubicBezTo>
                  <a:pt x="111902" y="234405"/>
                  <a:pt x="66606" y="233151"/>
                  <a:pt x="28533" y="252528"/>
                </a:cubicBezTo>
                <a:lnTo>
                  <a:pt x="28533" y="264707"/>
                </a:lnTo>
                <a:cubicBezTo>
                  <a:pt x="64708" y="244772"/>
                  <a:pt x="108661" y="245168"/>
                  <a:pt x="144471" y="265753"/>
                </a:cubicBezTo>
                <a:cubicBezTo>
                  <a:pt x="177623" y="285963"/>
                  <a:pt x="218642" y="288388"/>
                  <a:pt x="253942" y="272224"/>
                </a:cubicBezTo>
                <a:lnTo>
                  <a:pt x="253942" y="260425"/>
                </a:lnTo>
                <a:cubicBezTo>
                  <a:pt x="220427" y="276760"/>
                  <a:pt x="180957" y="275188"/>
                  <a:pt x="148846" y="256238"/>
                </a:cubicBezTo>
                <a:close/>
                <a:moveTo>
                  <a:pt x="152365" y="226266"/>
                </a:moveTo>
                <a:cubicBezTo>
                  <a:pt x="115334" y="205042"/>
                  <a:pt x="70109" y="203897"/>
                  <a:pt x="32052" y="223221"/>
                </a:cubicBezTo>
                <a:lnTo>
                  <a:pt x="32052" y="235020"/>
                </a:lnTo>
                <a:cubicBezTo>
                  <a:pt x="68196" y="214925"/>
                  <a:pt x="112248" y="215359"/>
                  <a:pt x="147990" y="236162"/>
                </a:cubicBezTo>
                <a:cubicBezTo>
                  <a:pt x="181262" y="256096"/>
                  <a:pt x="222171" y="258512"/>
                  <a:pt x="257556" y="242632"/>
                </a:cubicBezTo>
                <a:lnTo>
                  <a:pt x="257556" y="230738"/>
                </a:lnTo>
                <a:cubicBezTo>
                  <a:pt x="224035" y="247154"/>
                  <a:pt x="184511" y="245617"/>
                  <a:pt x="152365" y="226647"/>
                </a:cubicBezTo>
                <a:close/>
                <a:moveTo>
                  <a:pt x="271442" y="196009"/>
                </a:moveTo>
                <a:cubicBezTo>
                  <a:pt x="236275" y="221180"/>
                  <a:pt x="189568" y="223195"/>
                  <a:pt x="152365" y="201147"/>
                </a:cubicBezTo>
                <a:cubicBezTo>
                  <a:pt x="104810" y="174315"/>
                  <a:pt x="57826" y="180785"/>
                  <a:pt x="14837" y="206475"/>
                </a:cubicBezTo>
                <a:cubicBezTo>
                  <a:pt x="9511" y="209806"/>
                  <a:pt x="4375" y="212945"/>
                  <a:pt x="0" y="215990"/>
                </a:cubicBezTo>
                <a:lnTo>
                  <a:pt x="0" y="229882"/>
                </a:lnTo>
                <a:lnTo>
                  <a:pt x="0" y="229882"/>
                </a:lnTo>
                <a:cubicBezTo>
                  <a:pt x="6430" y="224745"/>
                  <a:pt x="13305" y="220191"/>
                  <a:pt x="20544" y="216276"/>
                </a:cubicBezTo>
                <a:cubicBezTo>
                  <a:pt x="61441" y="192583"/>
                  <a:pt x="104335" y="186208"/>
                  <a:pt x="147324" y="210852"/>
                </a:cubicBezTo>
                <a:cubicBezTo>
                  <a:pt x="194308" y="237589"/>
                  <a:pt x="238534" y="231214"/>
                  <a:pt x="278100" y="205524"/>
                </a:cubicBezTo>
                <a:cubicBezTo>
                  <a:pt x="282238" y="202921"/>
                  <a:pt x="286208" y="200061"/>
                  <a:pt x="289988" y="196960"/>
                </a:cubicBezTo>
                <a:lnTo>
                  <a:pt x="289988" y="182878"/>
                </a:lnTo>
                <a:cubicBezTo>
                  <a:pt x="284252" y="187723"/>
                  <a:pt x="278146" y="192113"/>
                  <a:pt x="271727" y="196009"/>
                </a:cubicBezTo>
                <a:close/>
                <a:moveTo>
                  <a:pt x="152365" y="188587"/>
                </a:moveTo>
                <a:cubicBezTo>
                  <a:pt x="166782" y="197327"/>
                  <a:pt x="183097" y="202452"/>
                  <a:pt x="199920" y="203526"/>
                </a:cubicBezTo>
                <a:lnTo>
                  <a:pt x="204295" y="203526"/>
                </a:lnTo>
                <a:cubicBezTo>
                  <a:pt x="227985" y="203526"/>
                  <a:pt x="247189" y="184313"/>
                  <a:pt x="247189" y="160613"/>
                </a:cubicBezTo>
                <a:lnTo>
                  <a:pt x="139525" y="160613"/>
                </a:lnTo>
                <a:lnTo>
                  <a:pt x="139525" y="0"/>
                </a:lnTo>
                <a:lnTo>
                  <a:pt x="128778" y="0"/>
                </a:lnTo>
                <a:lnTo>
                  <a:pt x="128778" y="160994"/>
                </a:lnTo>
                <a:lnTo>
                  <a:pt x="21305" y="160994"/>
                </a:lnTo>
                <a:cubicBezTo>
                  <a:pt x="21220" y="169984"/>
                  <a:pt x="24320" y="178715"/>
                  <a:pt x="30055" y="185637"/>
                </a:cubicBezTo>
                <a:cubicBezTo>
                  <a:pt x="68718" y="165780"/>
                  <a:pt x="114838" y="167035"/>
                  <a:pt x="152365" y="188968"/>
                </a:cubicBezTo>
                <a:close/>
                <a:moveTo>
                  <a:pt x="150083" y="53379"/>
                </a:moveTo>
                <a:lnTo>
                  <a:pt x="150083" y="150527"/>
                </a:lnTo>
                <a:lnTo>
                  <a:pt x="246714" y="150527"/>
                </a:lnTo>
                <a:close/>
                <a:moveTo>
                  <a:pt x="94824" y="89917"/>
                </a:moveTo>
                <a:cubicBezTo>
                  <a:pt x="94795" y="69436"/>
                  <a:pt x="97384" y="49035"/>
                  <a:pt x="102528" y="29211"/>
                </a:cubicBezTo>
                <a:cubicBezTo>
                  <a:pt x="102528" y="29211"/>
                  <a:pt x="79607" y="33017"/>
                  <a:pt x="57066" y="70887"/>
                </a:cubicBezTo>
                <a:cubicBezTo>
                  <a:pt x="34525" y="108756"/>
                  <a:pt x="34430" y="135113"/>
                  <a:pt x="34430" y="135113"/>
                </a:cubicBezTo>
                <a:lnTo>
                  <a:pt x="102528" y="135113"/>
                </a:lnTo>
                <a:cubicBezTo>
                  <a:pt x="102528" y="135113"/>
                  <a:pt x="94824" y="123790"/>
                  <a:pt x="94824" y="89917"/>
                </a:cubicBezTo>
                <a:close/>
              </a:path>
            </a:pathLst>
          </a:custGeom>
          <a:solidFill>
            <a:schemeClr val="tx2"/>
          </a:solidFill>
          <a:ln w="9511"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EF95A039-7DF0-6C4F-831A-8C897D1A5B91}"/>
              </a:ext>
            </a:extLst>
          </p:cNvPr>
          <p:cNvSpPr>
            <a:spLocks noChangeAspect="1"/>
          </p:cNvSpPr>
          <p:nvPr/>
        </p:nvSpPr>
        <p:spPr>
          <a:xfrm>
            <a:off x="1722148" y="3005177"/>
            <a:ext cx="396860" cy="224036"/>
          </a:xfrm>
          <a:custGeom>
            <a:avLst/>
            <a:gdLst>
              <a:gd name="connsiteX0" fmla="*/ 298168 w 298167"/>
              <a:gd name="connsiteY0" fmla="*/ 94103 h 168322"/>
              <a:gd name="connsiteX1" fmla="*/ 298168 w 298167"/>
              <a:gd name="connsiteY1" fmla="*/ 9515 h 168322"/>
              <a:gd name="connsiteX2" fmla="*/ 288657 w 298167"/>
              <a:gd name="connsiteY2" fmla="*/ 0 h 168322"/>
              <a:gd name="connsiteX3" fmla="*/ 9511 w 298167"/>
              <a:gd name="connsiteY3" fmla="*/ 0 h 168322"/>
              <a:gd name="connsiteX4" fmla="*/ 0 w 298167"/>
              <a:gd name="connsiteY4" fmla="*/ 9515 h 168322"/>
              <a:gd name="connsiteX5" fmla="*/ 0 w 298167"/>
              <a:gd name="connsiteY5" fmla="*/ 94103 h 168322"/>
              <a:gd name="connsiteX6" fmla="*/ 5421 w 298167"/>
              <a:gd name="connsiteY6" fmla="*/ 102667 h 168322"/>
              <a:gd name="connsiteX7" fmla="*/ 106998 w 298167"/>
              <a:gd name="connsiteY7" fmla="*/ 151288 h 168322"/>
              <a:gd name="connsiteX8" fmla="*/ 106998 w 298167"/>
              <a:gd name="connsiteY8" fmla="*/ 151288 h 168322"/>
              <a:gd name="connsiteX9" fmla="*/ 190599 w 298167"/>
              <a:gd name="connsiteY9" fmla="*/ 151288 h 168322"/>
              <a:gd name="connsiteX10" fmla="*/ 190599 w 298167"/>
              <a:gd name="connsiteY10" fmla="*/ 151288 h 168322"/>
              <a:gd name="connsiteX11" fmla="*/ 190599 w 298167"/>
              <a:gd name="connsiteY11" fmla="*/ 151288 h 168322"/>
              <a:gd name="connsiteX12" fmla="*/ 292081 w 298167"/>
              <a:gd name="connsiteY12" fmla="*/ 102667 h 168322"/>
              <a:gd name="connsiteX13" fmla="*/ 297502 w 298167"/>
              <a:gd name="connsiteY13" fmla="*/ 94103 h 168322"/>
              <a:gd name="connsiteX14" fmla="*/ 19022 w 298167"/>
              <a:gd name="connsiteY14" fmla="*/ 88204 h 168322"/>
              <a:gd name="connsiteX15" fmla="*/ 19022 w 298167"/>
              <a:gd name="connsiteY15" fmla="*/ 54331 h 168322"/>
              <a:gd name="connsiteX16" fmla="*/ 89213 w 298167"/>
              <a:gd name="connsiteY16" fmla="*/ 54331 h 168322"/>
              <a:gd name="connsiteX17" fmla="*/ 89213 w 298167"/>
              <a:gd name="connsiteY17" fmla="*/ 108281 h 168322"/>
              <a:gd name="connsiteX18" fmla="*/ 90164 w 298167"/>
              <a:gd name="connsiteY18" fmla="*/ 120364 h 168322"/>
              <a:gd name="connsiteX19" fmla="*/ 90734 w 298167"/>
              <a:gd name="connsiteY19" fmla="*/ 122458 h 168322"/>
              <a:gd name="connsiteX20" fmla="*/ 190219 w 298167"/>
              <a:gd name="connsiteY20" fmla="*/ 108281 h 168322"/>
              <a:gd name="connsiteX21" fmla="*/ 148941 w 298167"/>
              <a:gd name="connsiteY21" fmla="*/ 149576 h 168322"/>
              <a:gd name="connsiteX22" fmla="*/ 107664 w 298167"/>
              <a:gd name="connsiteY22" fmla="*/ 108281 h 168322"/>
              <a:gd name="connsiteX23" fmla="*/ 107664 w 298167"/>
              <a:gd name="connsiteY23" fmla="*/ 54331 h 168322"/>
              <a:gd name="connsiteX24" fmla="*/ 190219 w 298167"/>
              <a:gd name="connsiteY24" fmla="*/ 54331 h 168322"/>
              <a:gd name="connsiteX25" fmla="*/ 279146 w 298167"/>
              <a:gd name="connsiteY25" fmla="*/ 88204 h 168322"/>
              <a:gd name="connsiteX26" fmla="*/ 207433 w 298167"/>
              <a:gd name="connsiteY26" fmla="*/ 122458 h 168322"/>
              <a:gd name="connsiteX27" fmla="*/ 207433 w 298167"/>
              <a:gd name="connsiteY27" fmla="*/ 120365 h 168322"/>
              <a:gd name="connsiteX28" fmla="*/ 208765 w 298167"/>
              <a:gd name="connsiteY28" fmla="*/ 108281 h 168322"/>
              <a:gd name="connsiteX29" fmla="*/ 208765 w 298167"/>
              <a:gd name="connsiteY29" fmla="*/ 54331 h 168322"/>
              <a:gd name="connsiteX30" fmla="*/ 278956 w 298167"/>
              <a:gd name="connsiteY30" fmla="*/ 54331 h 168322"/>
              <a:gd name="connsiteX31" fmla="*/ 279146 w 298167"/>
              <a:gd name="connsiteY31" fmla="*/ 35491 h 168322"/>
              <a:gd name="connsiteX32" fmla="*/ 19022 w 298167"/>
              <a:gd name="connsiteY32" fmla="*/ 35491 h 168322"/>
              <a:gd name="connsiteX33" fmla="*/ 19022 w 298167"/>
              <a:gd name="connsiteY33" fmla="*/ 19030 h 168322"/>
              <a:gd name="connsiteX34" fmla="*/ 279431 w 298167"/>
              <a:gd name="connsiteY34" fmla="*/ 19030 h 16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98167" h="168322">
                <a:moveTo>
                  <a:pt x="298168" y="94103"/>
                </a:moveTo>
                <a:lnTo>
                  <a:pt x="298168" y="9515"/>
                </a:lnTo>
                <a:cubicBezTo>
                  <a:pt x="298168" y="4260"/>
                  <a:pt x="293910" y="0"/>
                  <a:pt x="288657" y="0"/>
                </a:cubicBezTo>
                <a:lnTo>
                  <a:pt x="9511" y="0"/>
                </a:lnTo>
                <a:cubicBezTo>
                  <a:pt x="4258" y="0"/>
                  <a:pt x="0" y="4260"/>
                  <a:pt x="0" y="9515"/>
                </a:cubicBezTo>
                <a:lnTo>
                  <a:pt x="0" y="94103"/>
                </a:lnTo>
                <a:cubicBezTo>
                  <a:pt x="10" y="97764"/>
                  <a:pt x="2118" y="101093"/>
                  <a:pt x="5421" y="102667"/>
                </a:cubicBezTo>
                <a:lnTo>
                  <a:pt x="106998" y="151288"/>
                </a:lnTo>
                <a:lnTo>
                  <a:pt x="106998" y="151288"/>
                </a:lnTo>
                <a:cubicBezTo>
                  <a:pt x="130241" y="174000"/>
                  <a:pt x="167356" y="174000"/>
                  <a:pt x="190599" y="151288"/>
                </a:cubicBezTo>
                <a:lnTo>
                  <a:pt x="190599" y="151288"/>
                </a:lnTo>
                <a:lnTo>
                  <a:pt x="190599" y="151288"/>
                </a:lnTo>
                <a:lnTo>
                  <a:pt x="292081" y="102667"/>
                </a:lnTo>
                <a:cubicBezTo>
                  <a:pt x="295384" y="101093"/>
                  <a:pt x="297492" y="97763"/>
                  <a:pt x="297502" y="94103"/>
                </a:cubicBezTo>
                <a:close/>
                <a:moveTo>
                  <a:pt x="19022" y="88204"/>
                </a:moveTo>
                <a:lnTo>
                  <a:pt x="19022" y="54331"/>
                </a:lnTo>
                <a:lnTo>
                  <a:pt x="89213" y="54331"/>
                </a:lnTo>
                <a:lnTo>
                  <a:pt x="89213" y="108281"/>
                </a:lnTo>
                <a:cubicBezTo>
                  <a:pt x="89139" y="112330"/>
                  <a:pt x="89458" y="116377"/>
                  <a:pt x="90164" y="120364"/>
                </a:cubicBezTo>
                <a:lnTo>
                  <a:pt x="90734" y="122458"/>
                </a:lnTo>
                <a:close/>
                <a:moveTo>
                  <a:pt x="190219" y="108281"/>
                </a:moveTo>
                <a:cubicBezTo>
                  <a:pt x="190219" y="131087"/>
                  <a:pt x="171738" y="149576"/>
                  <a:pt x="148941" y="149576"/>
                </a:cubicBezTo>
                <a:cubicBezTo>
                  <a:pt x="126144" y="149576"/>
                  <a:pt x="107664" y="131087"/>
                  <a:pt x="107664" y="108281"/>
                </a:cubicBezTo>
                <a:lnTo>
                  <a:pt x="107664" y="54331"/>
                </a:lnTo>
                <a:lnTo>
                  <a:pt x="190219" y="54331"/>
                </a:lnTo>
                <a:close/>
                <a:moveTo>
                  <a:pt x="279146" y="88204"/>
                </a:moveTo>
                <a:lnTo>
                  <a:pt x="207433" y="122458"/>
                </a:lnTo>
                <a:lnTo>
                  <a:pt x="207433" y="120365"/>
                </a:lnTo>
                <a:cubicBezTo>
                  <a:pt x="208408" y="116413"/>
                  <a:pt x="208856" y="112350"/>
                  <a:pt x="208765" y="108281"/>
                </a:cubicBezTo>
                <a:lnTo>
                  <a:pt x="208765" y="54331"/>
                </a:lnTo>
                <a:lnTo>
                  <a:pt x="278956" y="54331"/>
                </a:lnTo>
                <a:close/>
                <a:moveTo>
                  <a:pt x="279146" y="35491"/>
                </a:moveTo>
                <a:lnTo>
                  <a:pt x="19022" y="35491"/>
                </a:lnTo>
                <a:lnTo>
                  <a:pt x="19022" y="19030"/>
                </a:lnTo>
                <a:lnTo>
                  <a:pt x="279431" y="19030"/>
                </a:lnTo>
                <a:close/>
              </a:path>
            </a:pathLst>
          </a:custGeom>
          <a:solidFill>
            <a:schemeClr val="tx2"/>
          </a:solidFill>
          <a:ln w="9511" cap="flat">
            <a:noFill/>
            <a:prstDash val="solid"/>
            <a:miter/>
          </a:ln>
        </p:spPr>
        <p:txBody>
          <a:bodyPr rtlCol="0" anchor="ctr"/>
          <a:lstStyle/>
          <a:p>
            <a:endParaRPr lang="en-EG"/>
          </a:p>
        </p:txBody>
      </p:sp>
      <p:grpSp>
        <p:nvGrpSpPr>
          <p:cNvPr id="164" name="Group 163">
            <a:extLst>
              <a:ext uri="{FF2B5EF4-FFF2-40B4-BE49-F238E27FC236}">
                <a16:creationId xmlns:a16="http://schemas.microsoft.com/office/drawing/2014/main" id="{7156EF01-3829-FB44-BBD7-89EF68DF9585}"/>
              </a:ext>
            </a:extLst>
          </p:cNvPr>
          <p:cNvGrpSpPr>
            <a:grpSpLocks noChangeAspect="1"/>
          </p:cNvGrpSpPr>
          <p:nvPr/>
        </p:nvGrpSpPr>
        <p:grpSpPr>
          <a:xfrm>
            <a:off x="1692610" y="5813993"/>
            <a:ext cx="417677" cy="326543"/>
            <a:chOff x="2888615" y="6097155"/>
            <a:chExt cx="345187" cy="269870"/>
          </a:xfrm>
        </p:grpSpPr>
        <p:sp>
          <p:nvSpPr>
            <p:cNvPr id="99" name="Freeform 98">
              <a:extLst>
                <a:ext uri="{FF2B5EF4-FFF2-40B4-BE49-F238E27FC236}">
                  <a16:creationId xmlns:a16="http://schemas.microsoft.com/office/drawing/2014/main" id="{E64EE4A1-C919-3145-BE5E-87B261200CBA}"/>
                </a:ext>
              </a:extLst>
            </p:cNvPr>
            <p:cNvSpPr/>
            <p:nvPr/>
          </p:nvSpPr>
          <p:spPr>
            <a:xfrm>
              <a:off x="3037686" y="6185924"/>
              <a:ext cx="97137" cy="103619"/>
            </a:xfrm>
            <a:custGeom>
              <a:avLst/>
              <a:gdLst>
                <a:gd name="connsiteX0" fmla="*/ 30480 w 88306"/>
                <a:gd name="connsiteY0" fmla="*/ 57090 h 94199"/>
                <a:gd name="connsiteX1" fmla="*/ 88307 w 88306"/>
                <a:gd name="connsiteY1" fmla="*/ 0 h 94199"/>
                <a:gd name="connsiteX2" fmla="*/ 37614 w 88306"/>
                <a:gd name="connsiteY2" fmla="*/ 63751 h 94199"/>
                <a:gd name="connsiteX3" fmla="*/ 40942 w 88306"/>
                <a:gd name="connsiteY3" fmla="*/ 73265 h 94199"/>
                <a:gd name="connsiteX4" fmla="*/ 22248 w 88306"/>
                <a:gd name="connsiteY4" fmla="*/ 94088 h 94199"/>
                <a:gd name="connsiteX5" fmla="*/ 21921 w 88306"/>
                <a:gd name="connsiteY5" fmla="*/ 94103 h 94199"/>
                <a:gd name="connsiteX6" fmla="*/ 96 w 88306"/>
                <a:gd name="connsiteY6" fmla="*/ 76164 h 94199"/>
                <a:gd name="connsiteX7" fmla="*/ 18028 w 88306"/>
                <a:gd name="connsiteY7" fmla="*/ 54331 h 94199"/>
                <a:gd name="connsiteX8" fmla="*/ 19923 w 88306"/>
                <a:gd name="connsiteY8" fmla="*/ 54236 h 94199"/>
                <a:gd name="connsiteX9" fmla="*/ 30480 w 88306"/>
                <a:gd name="connsiteY9" fmla="*/ 56519 h 9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306" h="94199">
                  <a:moveTo>
                    <a:pt x="30480" y="57090"/>
                  </a:moveTo>
                  <a:lnTo>
                    <a:pt x="88307" y="0"/>
                  </a:lnTo>
                  <a:lnTo>
                    <a:pt x="37614" y="63751"/>
                  </a:lnTo>
                  <a:cubicBezTo>
                    <a:pt x="39499" y="66594"/>
                    <a:pt x="40644" y="69866"/>
                    <a:pt x="40942" y="73265"/>
                  </a:cubicBezTo>
                  <a:cubicBezTo>
                    <a:pt x="41528" y="84180"/>
                    <a:pt x="33158" y="93503"/>
                    <a:pt x="22248" y="94088"/>
                  </a:cubicBezTo>
                  <a:cubicBezTo>
                    <a:pt x="22139" y="94094"/>
                    <a:pt x="22030" y="94099"/>
                    <a:pt x="21921" y="94103"/>
                  </a:cubicBezTo>
                  <a:cubicBezTo>
                    <a:pt x="10942" y="95179"/>
                    <a:pt x="1171" y="87147"/>
                    <a:pt x="96" y="76164"/>
                  </a:cubicBezTo>
                  <a:cubicBezTo>
                    <a:pt x="-978" y="65181"/>
                    <a:pt x="7050" y="55406"/>
                    <a:pt x="18028" y="54331"/>
                  </a:cubicBezTo>
                  <a:cubicBezTo>
                    <a:pt x="18658" y="54269"/>
                    <a:pt x="19290" y="54237"/>
                    <a:pt x="19923" y="54236"/>
                  </a:cubicBezTo>
                  <a:cubicBezTo>
                    <a:pt x="23582" y="54050"/>
                    <a:pt x="27225" y="54838"/>
                    <a:pt x="30480" y="56519"/>
                  </a:cubicBezTo>
                  <a:close/>
                </a:path>
              </a:pathLst>
            </a:custGeom>
            <a:solidFill>
              <a:schemeClr val="tx2"/>
            </a:solidFill>
            <a:ln w="9511" cap="flat">
              <a:noFill/>
              <a:prstDash val="solid"/>
              <a:miter/>
            </a:ln>
          </p:spPr>
          <p:txBody>
            <a:bodyPr rtlCol="0" anchor="ctr"/>
            <a:lstStyle/>
            <a:p>
              <a:endParaRPr lang="en-EG"/>
            </a:p>
          </p:txBody>
        </p:sp>
        <p:sp>
          <p:nvSpPr>
            <p:cNvPr id="100" name="Freeform 99">
              <a:extLst>
                <a:ext uri="{FF2B5EF4-FFF2-40B4-BE49-F238E27FC236}">
                  <a16:creationId xmlns:a16="http://schemas.microsoft.com/office/drawing/2014/main" id="{5309712D-2038-314D-9F04-221A0D00CE0F}"/>
                </a:ext>
              </a:extLst>
            </p:cNvPr>
            <p:cNvSpPr/>
            <p:nvPr/>
          </p:nvSpPr>
          <p:spPr>
            <a:xfrm>
              <a:off x="3026227" y="6309848"/>
              <a:ext cx="77525" cy="32237"/>
            </a:xfrm>
            <a:custGeom>
              <a:avLst/>
              <a:gdLst>
                <a:gd name="connsiteX0" fmla="*/ 61727 w 70477"/>
                <a:gd name="connsiteY0" fmla="*/ 0 h 29306"/>
                <a:gd name="connsiteX1" fmla="*/ 8751 w 70477"/>
                <a:gd name="connsiteY1" fmla="*/ 0 h 29306"/>
                <a:gd name="connsiteX2" fmla="*/ 1 w 70477"/>
                <a:gd name="connsiteY2" fmla="*/ 8754 h 29306"/>
                <a:gd name="connsiteX3" fmla="*/ 1 w 70477"/>
                <a:gd name="connsiteY3" fmla="*/ 20552 h 29306"/>
                <a:gd name="connsiteX4" fmla="*/ 8559 w 70477"/>
                <a:gd name="connsiteY4" fmla="*/ 29306 h 29306"/>
                <a:gd name="connsiteX5" fmla="*/ 8751 w 70477"/>
                <a:gd name="connsiteY5" fmla="*/ 29306 h 29306"/>
                <a:gd name="connsiteX6" fmla="*/ 61727 w 70477"/>
                <a:gd name="connsiteY6" fmla="*/ 29306 h 29306"/>
                <a:gd name="connsiteX7" fmla="*/ 70477 w 70477"/>
                <a:gd name="connsiteY7" fmla="*/ 20744 h 29306"/>
                <a:gd name="connsiteX8" fmla="*/ 70477 w 70477"/>
                <a:gd name="connsiteY8" fmla="*/ 20552 h 29306"/>
                <a:gd name="connsiteX9" fmla="*/ 70477 w 70477"/>
                <a:gd name="connsiteY9" fmla="*/ 8754 h 29306"/>
                <a:gd name="connsiteX10" fmla="*/ 61727 w 70477"/>
                <a:gd name="connsiteY10" fmla="*/ 0 h 29306"/>
                <a:gd name="connsiteX11" fmla="*/ 64580 w 70477"/>
                <a:gd name="connsiteY11" fmla="*/ 20552 h 29306"/>
                <a:gd name="connsiteX12" fmla="*/ 61726 w 70477"/>
                <a:gd name="connsiteY12" fmla="*/ 23406 h 29306"/>
                <a:gd name="connsiteX13" fmla="*/ 8751 w 70477"/>
                <a:gd name="connsiteY13" fmla="*/ 23407 h 29306"/>
                <a:gd name="connsiteX14" fmla="*/ 5897 w 70477"/>
                <a:gd name="connsiteY14" fmla="*/ 20553 h 29306"/>
                <a:gd name="connsiteX15" fmla="*/ 5897 w 70477"/>
                <a:gd name="connsiteY15" fmla="*/ 8754 h 29306"/>
                <a:gd name="connsiteX16" fmla="*/ 8751 w 70477"/>
                <a:gd name="connsiteY16" fmla="*/ 5899 h 29306"/>
                <a:gd name="connsiteX17" fmla="*/ 61727 w 70477"/>
                <a:gd name="connsiteY17" fmla="*/ 5899 h 29306"/>
                <a:gd name="connsiteX18" fmla="*/ 64580 w 70477"/>
                <a:gd name="connsiteY18" fmla="*/ 8754 h 2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477" h="29306">
                  <a:moveTo>
                    <a:pt x="61727" y="0"/>
                  </a:moveTo>
                  <a:lnTo>
                    <a:pt x="8751" y="0"/>
                  </a:lnTo>
                  <a:cubicBezTo>
                    <a:pt x="3918" y="0"/>
                    <a:pt x="1" y="3919"/>
                    <a:pt x="1" y="8754"/>
                  </a:cubicBezTo>
                  <a:lnTo>
                    <a:pt x="1" y="20552"/>
                  </a:lnTo>
                  <a:cubicBezTo>
                    <a:pt x="-52" y="25334"/>
                    <a:pt x="3780" y="29253"/>
                    <a:pt x="8559" y="29306"/>
                  </a:cubicBezTo>
                  <a:cubicBezTo>
                    <a:pt x="8623" y="29306"/>
                    <a:pt x="8687" y="29306"/>
                    <a:pt x="8751" y="29306"/>
                  </a:cubicBezTo>
                  <a:lnTo>
                    <a:pt x="61727" y="29306"/>
                  </a:lnTo>
                  <a:cubicBezTo>
                    <a:pt x="66506" y="29359"/>
                    <a:pt x="70424" y="25526"/>
                    <a:pt x="70477" y="20744"/>
                  </a:cubicBezTo>
                  <a:cubicBezTo>
                    <a:pt x="70477" y="20680"/>
                    <a:pt x="70477" y="20616"/>
                    <a:pt x="70477" y="20552"/>
                  </a:cubicBezTo>
                  <a:lnTo>
                    <a:pt x="70477" y="8754"/>
                  </a:lnTo>
                  <a:cubicBezTo>
                    <a:pt x="70477" y="3919"/>
                    <a:pt x="66559" y="0"/>
                    <a:pt x="61727" y="0"/>
                  </a:cubicBezTo>
                  <a:close/>
                  <a:moveTo>
                    <a:pt x="64580" y="20552"/>
                  </a:moveTo>
                  <a:cubicBezTo>
                    <a:pt x="64580" y="22129"/>
                    <a:pt x="63302" y="23406"/>
                    <a:pt x="61726" y="23406"/>
                  </a:cubicBezTo>
                  <a:lnTo>
                    <a:pt x="8751" y="23407"/>
                  </a:lnTo>
                  <a:cubicBezTo>
                    <a:pt x="7175" y="23407"/>
                    <a:pt x="5897" y="22129"/>
                    <a:pt x="5897" y="20553"/>
                  </a:cubicBezTo>
                  <a:lnTo>
                    <a:pt x="5897" y="8754"/>
                  </a:lnTo>
                  <a:cubicBezTo>
                    <a:pt x="5947" y="7198"/>
                    <a:pt x="7196" y="5949"/>
                    <a:pt x="8751" y="5899"/>
                  </a:cubicBezTo>
                  <a:lnTo>
                    <a:pt x="61727" y="5899"/>
                  </a:lnTo>
                  <a:cubicBezTo>
                    <a:pt x="63281" y="5949"/>
                    <a:pt x="64530" y="7198"/>
                    <a:pt x="64580" y="8754"/>
                  </a:cubicBezTo>
                  <a:close/>
                </a:path>
              </a:pathLst>
            </a:custGeom>
            <a:solidFill>
              <a:schemeClr val="tx2"/>
            </a:solidFill>
            <a:ln w="9511"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C5EB3C6C-FD69-2345-A077-E55B0BC20677}"/>
                </a:ext>
              </a:extLst>
            </p:cNvPr>
            <p:cNvSpPr/>
            <p:nvPr/>
          </p:nvSpPr>
          <p:spPr>
            <a:xfrm>
              <a:off x="2888615" y="6097155"/>
              <a:ext cx="345187" cy="269870"/>
            </a:xfrm>
            <a:custGeom>
              <a:avLst/>
              <a:gdLst>
                <a:gd name="connsiteX0" fmla="*/ 267767 w 313806"/>
                <a:gd name="connsiteY0" fmla="*/ 46255 h 245336"/>
                <a:gd name="connsiteX1" fmla="*/ 46238 w 313806"/>
                <a:gd name="connsiteY1" fmla="*/ 45546 h 245336"/>
                <a:gd name="connsiteX2" fmla="*/ 25904 w 313806"/>
                <a:gd name="connsiteY2" fmla="*/ 243025 h 245336"/>
                <a:gd name="connsiteX3" fmla="*/ 29993 w 313806"/>
                <a:gd name="connsiteY3" fmla="*/ 245309 h 245336"/>
                <a:gd name="connsiteX4" fmla="*/ 32847 w 313806"/>
                <a:gd name="connsiteY4" fmla="*/ 244547 h 245336"/>
                <a:gd name="connsiteX5" fmla="*/ 34230 w 313806"/>
                <a:gd name="connsiteY5" fmla="*/ 238100 h 245336"/>
                <a:gd name="connsiteX6" fmla="*/ 34083 w 313806"/>
                <a:gd name="connsiteY6" fmla="*/ 237887 h 245336"/>
                <a:gd name="connsiteX7" fmla="*/ 23336 w 313806"/>
                <a:gd name="connsiteY7" fmla="*/ 217810 h 245336"/>
                <a:gd name="connsiteX8" fmla="*/ 36651 w 313806"/>
                <a:gd name="connsiteY8" fmla="*/ 212387 h 245336"/>
                <a:gd name="connsiteX9" fmla="*/ 39225 w 313806"/>
                <a:gd name="connsiteY9" fmla="*/ 206026 h 245336"/>
                <a:gd name="connsiteX10" fmla="*/ 39219 w 313806"/>
                <a:gd name="connsiteY10" fmla="*/ 206012 h 245336"/>
                <a:gd name="connsiteX11" fmla="*/ 33309 w 313806"/>
                <a:gd name="connsiteY11" fmla="*/ 203093 h 245336"/>
                <a:gd name="connsiteX12" fmla="*/ 33132 w 313806"/>
                <a:gd name="connsiteY12" fmla="*/ 203157 h 245336"/>
                <a:gd name="connsiteX13" fmla="*/ 19436 w 313806"/>
                <a:gd name="connsiteY13" fmla="*/ 208771 h 245336"/>
                <a:gd name="connsiteX14" fmla="*/ 9925 w 313806"/>
                <a:gd name="connsiteY14" fmla="*/ 161958 h 245336"/>
                <a:gd name="connsiteX15" fmla="*/ 24572 w 313806"/>
                <a:gd name="connsiteY15" fmla="*/ 161958 h 245336"/>
                <a:gd name="connsiteX16" fmla="*/ 29423 w 313806"/>
                <a:gd name="connsiteY16" fmla="*/ 157105 h 245336"/>
                <a:gd name="connsiteX17" fmla="*/ 24572 w 313806"/>
                <a:gd name="connsiteY17" fmla="*/ 152252 h 245336"/>
                <a:gd name="connsiteX18" fmla="*/ 10211 w 313806"/>
                <a:gd name="connsiteY18" fmla="*/ 152252 h 245336"/>
                <a:gd name="connsiteX19" fmla="*/ 19722 w 313806"/>
                <a:gd name="connsiteY19" fmla="*/ 105439 h 245336"/>
                <a:gd name="connsiteX20" fmla="*/ 32847 w 313806"/>
                <a:gd name="connsiteY20" fmla="*/ 110672 h 245336"/>
                <a:gd name="connsiteX21" fmla="*/ 34559 w 313806"/>
                <a:gd name="connsiteY21" fmla="*/ 110672 h 245336"/>
                <a:gd name="connsiteX22" fmla="*/ 40218 w 313806"/>
                <a:gd name="connsiteY22" fmla="*/ 106818 h 245336"/>
                <a:gd name="connsiteX23" fmla="*/ 36366 w 313806"/>
                <a:gd name="connsiteY23" fmla="*/ 101157 h 245336"/>
                <a:gd name="connsiteX24" fmla="*/ 23336 w 313806"/>
                <a:gd name="connsiteY24" fmla="*/ 96399 h 245336"/>
                <a:gd name="connsiteX25" fmla="*/ 50061 w 313806"/>
                <a:gd name="connsiteY25" fmla="*/ 56817 h 245336"/>
                <a:gd name="connsiteX26" fmla="*/ 60333 w 313806"/>
                <a:gd name="connsiteY26" fmla="*/ 67093 h 245336"/>
                <a:gd name="connsiteX27" fmla="*/ 63662 w 313806"/>
                <a:gd name="connsiteY27" fmla="*/ 68615 h 245336"/>
                <a:gd name="connsiteX28" fmla="*/ 67276 w 313806"/>
                <a:gd name="connsiteY28" fmla="*/ 67093 h 245336"/>
                <a:gd name="connsiteX29" fmla="*/ 67276 w 313806"/>
                <a:gd name="connsiteY29" fmla="*/ 60147 h 245336"/>
                <a:gd name="connsiteX30" fmla="*/ 57004 w 313806"/>
                <a:gd name="connsiteY30" fmla="*/ 49871 h 245336"/>
                <a:gd name="connsiteX31" fmla="*/ 96570 w 313806"/>
                <a:gd name="connsiteY31" fmla="*/ 23419 h 245336"/>
                <a:gd name="connsiteX32" fmla="*/ 102277 w 313806"/>
                <a:gd name="connsiteY32" fmla="*/ 36740 h 245336"/>
                <a:gd name="connsiteX33" fmla="*/ 106652 w 313806"/>
                <a:gd name="connsiteY33" fmla="*/ 39880 h 245336"/>
                <a:gd name="connsiteX34" fmla="*/ 108459 w 313806"/>
                <a:gd name="connsiteY34" fmla="*/ 39880 h 245336"/>
                <a:gd name="connsiteX35" fmla="*/ 111236 w 313806"/>
                <a:gd name="connsiteY35" fmla="*/ 33459 h 245336"/>
                <a:gd name="connsiteX36" fmla="*/ 111217 w 313806"/>
                <a:gd name="connsiteY36" fmla="*/ 33410 h 245336"/>
                <a:gd name="connsiteX37" fmla="*/ 105605 w 313806"/>
                <a:gd name="connsiteY37" fmla="*/ 19804 h 245336"/>
                <a:gd name="connsiteX38" fmla="*/ 152399 w 313806"/>
                <a:gd name="connsiteY38" fmla="*/ 10289 h 245336"/>
                <a:gd name="connsiteX39" fmla="*/ 152399 w 313806"/>
                <a:gd name="connsiteY39" fmla="*/ 25037 h 245336"/>
                <a:gd name="connsiteX40" fmla="*/ 157250 w 313806"/>
                <a:gd name="connsiteY40" fmla="*/ 29890 h 245336"/>
                <a:gd name="connsiteX41" fmla="*/ 162195 w 313806"/>
                <a:gd name="connsiteY41" fmla="*/ 25037 h 245336"/>
                <a:gd name="connsiteX42" fmla="*/ 162195 w 313806"/>
                <a:gd name="connsiteY42" fmla="*/ 10384 h 245336"/>
                <a:gd name="connsiteX43" fmla="*/ 208989 w 313806"/>
                <a:gd name="connsiteY43" fmla="*/ 19899 h 245336"/>
                <a:gd name="connsiteX44" fmla="*/ 203283 w 313806"/>
                <a:gd name="connsiteY44" fmla="*/ 33506 h 245336"/>
                <a:gd name="connsiteX45" fmla="*/ 205850 w 313806"/>
                <a:gd name="connsiteY45" fmla="*/ 39976 h 245336"/>
                <a:gd name="connsiteX46" fmla="*/ 207943 w 313806"/>
                <a:gd name="connsiteY46" fmla="*/ 39976 h 245336"/>
                <a:gd name="connsiteX47" fmla="*/ 212318 w 313806"/>
                <a:gd name="connsiteY47" fmla="*/ 36836 h 245336"/>
                <a:gd name="connsiteX48" fmla="*/ 217929 w 313806"/>
                <a:gd name="connsiteY48" fmla="*/ 23515 h 245336"/>
                <a:gd name="connsiteX49" fmla="*/ 257495 w 313806"/>
                <a:gd name="connsiteY49" fmla="*/ 49967 h 245336"/>
                <a:gd name="connsiteX50" fmla="*/ 247223 w 313806"/>
                <a:gd name="connsiteY50" fmla="*/ 60243 h 245336"/>
                <a:gd name="connsiteX51" fmla="*/ 247497 w 313806"/>
                <a:gd name="connsiteY51" fmla="*/ 67369 h 245336"/>
                <a:gd name="connsiteX52" fmla="*/ 250837 w 313806"/>
                <a:gd name="connsiteY52" fmla="*/ 68711 h 245336"/>
                <a:gd name="connsiteX53" fmla="*/ 254166 w 313806"/>
                <a:gd name="connsiteY53" fmla="*/ 67188 h 245336"/>
                <a:gd name="connsiteX54" fmla="*/ 264438 w 313806"/>
                <a:gd name="connsiteY54" fmla="*/ 56912 h 245336"/>
                <a:gd name="connsiteX55" fmla="*/ 291259 w 313806"/>
                <a:gd name="connsiteY55" fmla="*/ 96494 h 245336"/>
                <a:gd name="connsiteX56" fmla="*/ 277563 w 313806"/>
                <a:gd name="connsiteY56" fmla="*/ 102203 h 245336"/>
                <a:gd name="connsiteX57" fmla="*/ 274758 w 313806"/>
                <a:gd name="connsiteY57" fmla="*/ 108021 h 245336"/>
                <a:gd name="connsiteX58" fmla="*/ 274995 w 313806"/>
                <a:gd name="connsiteY58" fmla="*/ 108578 h 245336"/>
                <a:gd name="connsiteX59" fmla="*/ 279370 w 313806"/>
                <a:gd name="connsiteY59" fmla="*/ 111433 h 245336"/>
                <a:gd name="connsiteX60" fmla="*/ 281177 w 313806"/>
                <a:gd name="connsiteY60" fmla="*/ 111433 h 245336"/>
                <a:gd name="connsiteX61" fmla="*/ 294778 w 313806"/>
                <a:gd name="connsiteY61" fmla="*/ 105819 h 245336"/>
                <a:gd name="connsiteX62" fmla="*/ 304289 w 313806"/>
                <a:gd name="connsiteY62" fmla="*/ 152633 h 245336"/>
                <a:gd name="connsiteX63" fmla="*/ 289642 w 313806"/>
                <a:gd name="connsiteY63" fmla="*/ 152633 h 245336"/>
                <a:gd name="connsiteX64" fmla="*/ 284696 w 313806"/>
                <a:gd name="connsiteY64" fmla="*/ 157486 h 245336"/>
                <a:gd name="connsiteX65" fmla="*/ 289546 w 313806"/>
                <a:gd name="connsiteY65" fmla="*/ 162339 h 245336"/>
                <a:gd name="connsiteX66" fmla="*/ 289642 w 313806"/>
                <a:gd name="connsiteY66" fmla="*/ 162338 h 245336"/>
                <a:gd name="connsiteX67" fmla="*/ 304289 w 313806"/>
                <a:gd name="connsiteY67" fmla="*/ 162338 h 245336"/>
                <a:gd name="connsiteX68" fmla="*/ 294778 w 313806"/>
                <a:gd name="connsiteY68" fmla="*/ 209152 h 245336"/>
                <a:gd name="connsiteX69" fmla="*/ 281177 w 313806"/>
                <a:gd name="connsiteY69" fmla="*/ 203538 h 245336"/>
                <a:gd name="connsiteX70" fmla="*/ 275036 w 313806"/>
                <a:gd name="connsiteY70" fmla="*/ 206281 h 245336"/>
                <a:gd name="connsiteX71" fmla="*/ 274995 w 313806"/>
                <a:gd name="connsiteY71" fmla="*/ 206393 h 245336"/>
                <a:gd name="connsiteX72" fmla="*/ 277191 w 313806"/>
                <a:gd name="connsiteY72" fmla="*/ 212610 h 245336"/>
                <a:gd name="connsiteX73" fmla="*/ 277563 w 313806"/>
                <a:gd name="connsiteY73" fmla="*/ 212768 h 245336"/>
                <a:gd name="connsiteX74" fmla="*/ 290973 w 313806"/>
                <a:gd name="connsiteY74" fmla="*/ 218191 h 245336"/>
                <a:gd name="connsiteX75" fmla="*/ 280131 w 313806"/>
                <a:gd name="connsiteY75" fmla="*/ 237887 h 245336"/>
                <a:gd name="connsiteX76" fmla="*/ 281225 w 313806"/>
                <a:gd name="connsiteY76" fmla="*/ 244389 h 245336"/>
                <a:gd name="connsiteX77" fmla="*/ 281462 w 313806"/>
                <a:gd name="connsiteY77" fmla="*/ 244548 h 245336"/>
                <a:gd name="connsiteX78" fmla="*/ 288405 w 313806"/>
                <a:gd name="connsiteY78" fmla="*/ 243026 h 245336"/>
                <a:gd name="connsiteX79" fmla="*/ 268052 w 313806"/>
                <a:gd name="connsiteY79" fmla="*/ 46256 h 24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13806" h="245336">
                  <a:moveTo>
                    <a:pt x="267767" y="46255"/>
                  </a:moveTo>
                  <a:cubicBezTo>
                    <a:pt x="206789" y="-15140"/>
                    <a:pt x="107607" y="-15458"/>
                    <a:pt x="46238" y="45546"/>
                  </a:cubicBezTo>
                  <a:cubicBezTo>
                    <a:pt x="-6667" y="98136"/>
                    <a:pt x="-15174" y="180749"/>
                    <a:pt x="25904" y="243025"/>
                  </a:cubicBezTo>
                  <a:cubicBezTo>
                    <a:pt x="26797" y="244425"/>
                    <a:pt x="28333" y="245283"/>
                    <a:pt x="29993" y="245309"/>
                  </a:cubicBezTo>
                  <a:cubicBezTo>
                    <a:pt x="30996" y="245319"/>
                    <a:pt x="31982" y="245056"/>
                    <a:pt x="32847" y="244547"/>
                  </a:cubicBezTo>
                  <a:cubicBezTo>
                    <a:pt x="35008" y="243149"/>
                    <a:pt x="35627" y="240263"/>
                    <a:pt x="34230" y="238100"/>
                  </a:cubicBezTo>
                  <a:cubicBezTo>
                    <a:pt x="34183" y="238028"/>
                    <a:pt x="34134" y="237956"/>
                    <a:pt x="34083" y="237887"/>
                  </a:cubicBezTo>
                  <a:cubicBezTo>
                    <a:pt x="30000" y="231475"/>
                    <a:pt x="26408" y="224763"/>
                    <a:pt x="23336" y="217810"/>
                  </a:cubicBezTo>
                  <a:lnTo>
                    <a:pt x="36651" y="212387"/>
                  </a:lnTo>
                  <a:cubicBezTo>
                    <a:pt x="39118" y="211342"/>
                    <a:pt x="40270" y="208493"/>
                    <a:pt x="39225" y="206026"/>
                  </a:cubicBezTo>
                  <a:cubicBezTo>
                    <a:pt x="39223" y="206021"/>
                    <a:pt x="39221" y="206016"/>
                    <a:pt x="39219" y="206012"/>
                  </a:cubicBezTo>
                  <a:cubicBezTo>
                    <a:pt x="38393" y="203573"/>
                    <a:pt x="35747" y="202266"/>
                    <a:pt x="33309" y="203093"/>
                  </a:cubicBezTo>
                  <a:cubicBezTo>
                    <a:pt x="33250" y="203113"/>
                    <a:pt x="33191" y="203135"/>
                    <a:pt x="33132" y="203157"/>
                  </a:cubicBezTo>
                  <a:lnTo>
                    <a:pt x="19436" y="208771"/>
                  </a:lnTo>
                  <a:cubicBezTo>
                    <a:pt x="13677" y="193807"/>
                    <a:pt x="10462" y="177984"/>
                    <a:pt x="9925" y="161958"/>
                  </a:cubicBezTo>
                  <a:lnTo>
                    <a:pt x="24572" y="161958"/>
                  </a:lnTo>
                  <a:cubicBezTo>
                    <a:pt x="27251" y="161958"/>
                    <a:pt x="29423" y="159785"/>
                    <a:pt x="29423" y="157105"/>
                  </a:cubicBezTo>
                  <a:cubicBezTo>
                    <a:pt x="29325" y="154467"/>
                    <a:pt x="27210" y="152351"/>
                    <a:pt x="24572" y="152252"/>
                  </a:cubicBezTo>
                  <a:lnTo>
                    <a:pt x="10211" y="152252"/>
                  </a:lnTo>
                  <a:cubicBezTo>
                    <a:pt x="10767" y="136228"/>
                    <a:pt x="13981" y="120408"/>
                    <a:pt x="19722" y="105439"/>
                  </a:cubicBezTo>
                  <a:lnTo>
                    <a:pt x="32847" y="110672"/>
                  </a:lnTo>
                  <a:cubicBezTo>
                    <a:pt x="33406" y="110836"/>
                    <a:pt x="34000" y="110836"/>
                    <a:pt x="34559" y="110672"/>
                  </a:cubicBezTo>
                  <a:cubicBezTo>
                    <a:pt x="37185" y="111171"/>
                    <a:pt x="39719" y="109446"/>
                    <a:pt x="40218" y="106818"/>
                  </a:cubicBezTo>
                  <a:cubicBezTo>
                    <a:pt x="40717" y="104191"/>
                    <a:pt x="38992" y="101656"/>
                    <a:pt x="36366" y="101157"/>
                  </a:cubicBezTo>
                  <a:lnTo>
                    <a:pt x="23336" y="96399"/>
                  </a:lnTo>
                  <a:cubicBezTo>
                    <a:pt x="30090" y="81871"/>
                    <a:pt x="39111" y="68510"/>
                    <a:pt x="50061" y="56817"/>
                  </a:cubicBezTo>
                  <a:lnTo>
                    <a:pt x="60333" y="67093"/>
                  </a:lnTo>
                  <a:cubicBezTo>
                    <a:pt x="61175" y="68053"/>
                    <a:pt x="62386" y="68607"/>
                    <a:pt x="63662" y="68615"/>
                  </a:cubicBezTo>
                  <a:cubicBezTo>
                    <a:pt x="65025" y="68628"/>
                    <a:pt x="66333" y="68077"/>
                    <a:pt x="67276" y="67093"/>
                  </a:cubicBezTo>
                  <a:cubicBezTo>
                    <a:pt x="69077" y="65128"/>
                    <a:pt x="69077" y="62112"/>
                    <a:pt x="67276" y="60147"/>
                  </a:cubicBezTo>
                  <a:lnTo>
                    <a:pt x="57004" y="49871"/>
                  </a:lnTo>
                  <a:cubicBezTo>
                    <a:pt x="68644" y="38931"/>
                    <a:pt x="82013" y="29993"/>
                    <a:pt x="96570" y="23419"/>
                  </a:cubicBezTo>
                  <a:lnTo>
                    <a:pt x="102277" y="36740"/>
                  </a:lnTo>
                  <a:cubicBezTo>
                    <a:pt x="102897" y="38628"/>
                    <a:pt x="104666" y="39897"/>
                    <a:pt x="106652" y="39880"/>
                  </a:cubicBezTo>
                  <a:cubicBezTo>
                    <a:pt x="107244" y="40034"/>
                    <a:pt x="107866" y="40034"/>
                    <a:pt x="108459" y="39880"/>
                  </a:cubicBezTo>
                  <a:cubicBezTo>
                    <a:pt x="110998" y="38875"/>
                    <a:pt x="112242" y="35999"/>
                    <a:pt x="111236" y="33459"/>
                  </a:cubicBezTo>
                  <a:cubicBezTo>
                    <a:pt x="111230" y="33442"/>
                    <a:pt x="111223" y="33426"/>
                    <a:pt x="111217" y="33410"/>
                  </a:cubicBezTo>
                  <a:lnTo>
                    <a:pt x="105605" y="19804"/>
                  </a:lnTo>
                  <a:cubicBezTo>
                    <a:pt x="120569" y="14061"/>
                    <a:pt x="136382" y="10845"/>
                    <a:pt x="152399" y="10289"/>
                  </a:cubicBezTo>
                  <a:lnTo>
                    <a:pt x="152399" y="25037"/>
                  </a:lnTo>
                  <a:cubicBezTo>
                    <a:pt x="152399" y="27717"/>
                    <a:pt x="154571" y="29890"/>
                    <a:pt x="157250" y="29890"/>
                  </a:cubicBezTo>
                  <a:cubicBezTo>
                    <a:pt x="159924" y="29841"/>
                    <a:pt x="162095" y="27711"/>
                    <a:pt x="162195" y="25037"/>
                  </a:cubicBezTo>
                  <a:lnTo>
                    <a:pt x="162195" y="10384"/>
                  </a:lnTo>
                  <a:cubicBezTo>
                    <a:pt x="178212" y="10941"/>
                    <a:pt x="194026" y="14156"/>
                    <a:pt x="208989" y="19899"/>
                  </a:cubicBezTo>
                  <a:lnTo>
                    <a:pt x="203283" y="33506"/>
                  </a:lnTo>
                  <a:cubicBezTo>
                    <a:pt x="202325" y="36002"/>
                    <a:pt x="203442" y="38816"/>
                    <a:pt x="205850" y="39976"/>
                  </a:cubicBezTo>
                  <a:cubicBezTo>
                    <a:pt x="206541" y="40114"/>
                    <a:pt x="207252" y="40114"/>
                    <a:pt x="207943" y="39976"/>
                  </a:cubicBezTo>
                  <a:cubicBezTo>
                    <a:pt x="209929" y="39993"/>
                    <a:pt x="211697" y="38723"/>
                    <a:pt x="212318" y="36836"/>
                  </a:cubicBezTo>
                  <a:lnTo>
                    <a:pt x="217929" y="23515"/>
                  </a:lnTo>
                  <a:cubicBezTo>
                    <a:pt x="232511" y="30043"/>
                    <a:pt x="245888" y="38986"/>
                    <a:pt x="257495" y="49967"/>
                  </a:cubicBezTo>
                  <a:lnTo>
                    <a:pt x="247223" y="60243"/>
                  </a:lnTo>
                  <a:cubicBezTo>
                    <a:pt x="245332" y="62286"/>
                    <a:pt x="245454" y="65477"/>
                    <a:pt x="247497" y="67369"/>
                  </a:cubicBezTo>
                  <a:cubicBezTo>
                    <a:pt x="248408" y="68212"/>
                    <a:pt x="249597" y="68690"/>
                    <a:pt x="250837" y="68711"/>
                  </a:cubicBezTo>
                  <a:cubicBezTo>
                    <a:pt x="252108" y="68679"/>
                    <a:pt x="253310" y="68129"/>
                    <a:pt x="254166" y="67188"/>
                  </a:cubicBezTo>
                  <a:lnTo>
                    <a:pt x="264438" y="56912"/>
                  </a:lnTo>
                  <a:cubicBezTo>
                    <a:pt x="275417" y="68603"/>
                    <a:pt x="284470" y="81963"/>
                    <a:pt x="291259" y="96494"/>
                  </a:cubicBezTo>
                  <a:lnTo>
                    <a:pt x="277563" y="102203"/>
                  </a:lnTo>
                  <a:cubicBezTo>
                    <a:pt x="275183" y="103035"/>
                    <a:pt x="273927" y="105640"/>
                    <a:pt x="274758" y="108021"/>
                  </a:cubicBezTo>
                  <a:cubicBezTo>
                    <a:pt x="274824" y="108212"/>
                    <a:pt x="274904" y="108398"/>
                    <a:pt x="274995" y="108578"/>
                  </a:cubicBezTo>
                  <a:cubicBezTo>
                    <a:pt x="275754" y="110318"/>
                    <a:pt x="277473" y="111440"/>
                    <a:pt x="279370" y="111433"/>
                  </a:cubicBezTo>
                  <a:cubicBezTo>
                    <a:pt x="279961" y="111595"/>
                    <a:pt x="280586" y="111595"/>
                    <a:pt x="281177" y="111433"/>
                  </a:cubicBezTo>
                  <a:lnTo>
                    <a:pt x="294778" y="105819"/>
                  </a:lnTo>
                  <a:cubicBezTo>
                    <a:pt x="300517" y="120790"/>
                    <a:pt x="303731" y="136609"/>
                    <a:pt x="304289" y="152633"/>
                  </a:cubicBezTo>
                  <a:lnTo>
                    <a:pt x="289642" y="152633"/>
                  </a:lnTo>
                  <a:cubicBezTo>
                    <a:pt x="286967" y="152682"/>
                    <a:pt x="284797" y="154811"/>
                    <a:pt x="284696" y="157486"/>
                  </a:cubicBezTo>
                  <a:cubicBezTo>
                    <a:pt x="284696" y="160166"/>
                    <a:pt x="286867" y="162339"/>
                    <a:pt x="289546" y="162339"/>
                  </a:cubicBezTo>
                  <a:cubicBezTo>
                    <a:pt x="289578" y="162339"/>
                    <a:pt x="289610" y="162338"/>
                    <a:pt x="289642" y="162338"/>
                  </a:cubicBezTo>
                  <a:lnTo>
                    <a:pt x="304289" y="162338"/>
                  </a:lnTo>
                  <a:cubicBezTo>
                    <a:pt x="303750" y="178364"/>
                    <a:pt x="300535" y="194187"/>
                    <a:pt x="294778" y="209152"/>
                  </a:cubicBezTo>
                  <a:lnTo>
                    <a:pt x="281177" y="203538"/>
                  </a:lnTo>
                  <a:cubicBezTo>
                    <a:pt x="278724" y="202599"/>
                    <a:pt x="275975" y="203828"/>
                    <a:pt x="275036" y="206281"/>
                  </a:cubicBezTo>
                  <a:cubicBezTo>
                    <a:pt x="275022" y="206318"/>
                    <a:pt x="275008" y="206356"/>
                    <a:pt x="274995" y="206393"/>
                  </a:cubicBezTo>
                  <a:cubicBezTo>
                    <a:pt x="273886" y="208716"/>
                    <a:pt x="274869" y="211499"/>
                    <a:pt x="277191" y="212610"/>
                  </a:cubicBezTo>
                  <a:cubicBezTo>
                    <a:pt x="277313" y="212668"/>
                    <a:pt x="277437" y="212721"/>
                    <a:pt x="277563" y="212768"/>
                  </a:cubicBezTo>
                  <a:lnTo>
                    <a:pt x="290973" y="218191"/>
                  </a:lnTo>
                  <a:cubicBezTo>
                    <a:pt x="287852" y="225016"/>
                    <a:pt x="284228" y="231599"/>
                    <a:pt x="280131" y="237887"/>
                  </a:cubicBezTo>
                  <a:cubicBezTo>
                    <a:pt x="278638" y="239985"/>
                    <a:pt x="279128" y="242896"/>
                    <a:pt x="281225" y="244389"/>
                  </a:cubicBezTo>
                  <a:cubicBezTo>
                    <a:pt x="281303" y="244444"/>
                    <a:pt x="281382" y="244497"/>
                    <a:pt x="281462" y="244548"/>
                  </a:cubicBezTo>
                  <a:cubicBezTo>
                    <a:pt x="283801" y="246037"/>
                    <a:pt x="286903" y="245357"/>
                    <a:pt x="288405" y="243026"/>
                  </a:cubicBezTo>
                  <a:cubicBezTo>
                    <a:pt x="328786" y="180825"/>
                    <a:pt x="320309" y="98867"/>
                    <a:pt x="268052" y="46256"/>
                  </a:cubicBezTo>
                  <a:close/>
                </a:path>
              </a:pathLst>
            </a:custGeom>
            <a:solidFill>
              <a:schemeClr val="tx2"/>
            </a:solidFill>
            <a:ln w="9511" cap="flat">
              <a:noFill/>
              <a:prstDash val="solid"/>
              <a:miter/>
            </a:ln>
          </p:spPr>
          <p:txBody>
            <a:bodyPr rtlCol="0" anchor="ctr"/>
            <a:lstStyle/>
            <a:p>
              <a:endParaRPr lang="en-EG"/>
            </a:p>
          </p:txBody>
        </p:sp>
      </p:grpSp>
      <p:sp>
        <p:nvSpPr>
          <p:cNvPr id="126" name="Freeform 125">
            <a:extLst>
              <a:ext uri="{FF2B5EF4-FFF2-40B4-BE49-F238E27FC236}">
                <a16:creationId xmlns:a16="http://schemas.microsoft.com/office/drawing/2014/main" id="{5DBF3D71-2E2A-9348-83D3-F8806E6DBB58}"/>
              </a:ext>
            </a:extLst>
          </p:cNvPr>
          <p:cNvSpPr>
            <a:spLocks noChangeAspect="1"/>
          </p:cNvSpPr>
          <p:nvPr/>
        </p:nvSpPr>
        <p:spPr>
          <a:xfrm>
            <a:off x="1809007" y="4638531"/>
            <a:ext cx="224029" cy="363976"/>
          </a:xfrm>
          <a:custGeom>
            <a:avLst/>
            <a:gdLst>
              <a:gd name="connsiteX0" fmla="*/ 12241 w 168316"/>
              <a:gd name="connsiteY0" fmla="*/ 22455 h 273460"/>
              <a:gd name="connsiteX1" fmla="*/ 34877 w 168316"/>
              <a:gd name="connsiteY1" fmla="*/ 0 h 273460"/>
              <a:gd name="connsiteX2" fmla="*/ 57323 w 168316"/>
              <a:gd name="connsiteY2" fmla="*/ 22646 h 273460"/>
              <a:gd name="connsiteX3" fmla="*/ 34877 w 168316"/>
              <a:gd name="connsiteY3" fmla="*/ 45101 h 273460"/>
              <a:gd name="connsiteX4" fmla="*/ 12241 w 168316"/>
              <a:gd name="connsiteY4" fmla="*/ 23030 h 273460"/>
              <a:gd name="connsiteX5" fmla="*/ 12241 w 168316"/>
              <a:gd name="connsiteY5" fmla="*/ 22455 h 273460"/>
              <a:gd name="connsiteX6" fmla="*/ 65978 w 168316"/>
              <a:gd name="connsiteY6" fmla="*/ 256714 h 273460"/>
              <a:gd name="connsiteX7" fmla="*/ 65978 w 168316"/>
              <a:gd name="connsiteY7" fmla="*/ 138443 h 273460"/>
              <a:gd name="connsiteX8" fmla="*/ 57703 w 168316"/>
              <a:gd name="connsiteY8" fmla="*/ 138443 h 273460"/>
              <a:gd name="connsiteX9" fmla="*/ 57703 w 168316"/>
              <a:gd name="connsiteY9" fmla="*/ 273460 h 273460"/>
              <a:gd name="connsiteX10" fmla="*/ 154905 w 168316"/>
              <a:gd name="connsiteY10" fmla="*/ 273460 h 273460"/>
              <a:gd name="connsiteX11" fmla="*/ 154905 w 168316"/>
              <a:gd name="connsiteY11" fmla="*/ 256714 h 273460"/>
              <a:gd name="connsiteX12" fmla="*/ 156427 w 168316"/>
              <a:gd name="connsiteY12" fmla="*/ 155950 h 273460"/>
              <a:gd name="connsiteX13" fmla="*/ 92418 w 168316"/>
              <a:gd name="connsiteY13" fmla="*/ 156426 h 273460"/>
              <a:gd name="connsiteX14" fmla="*/ 92418 w 168316"/>
              <a:gd name="connsiteY14" fmla="*/ 156426 h 273460"/>
              <a:gd name="connsiteX15" fmla="*/ 82907 w 168316"/>
              <a:gd name="connsiteY15" fmla="*/ 151098 h 273460"/>
              <a:gd name="connsiteX16" fmla="*/ 82147 w 168316"/>
              <a:gd name="connsiteY16" fmla="*/ 139775 h 273460"/>
              <a:gd name="connsiteX17" fmla="*/ 98315 w 168316"/>
              <a:gd name="connsiteY17" fmla="*/ 105806 h 273460"/>
              <a:gd name="connsiteX18" fmla="*/ 13953 w 168316"/>
              <a:gd name="connsiteY18" fmla="*/ 122553 h 273460"/>
              <a:gd name="connsiteX19" fmla="*/ 11671 w 168316"/>
              <a:gd name="connsiteY19" fmla="*/ 122553 h 273460"/>
              <a:gd name="connsiteX20" fmla="*/ 162 w 168316"/>
              <a:gd name="connsiteY20" fmla="*/ 113038 h 273460"/>
              <a:gd name="connsiteX21" fmla="*/ 9673 w 168316"/>
              <a:gd name="connsiteY21" fmla="*/ 99146 h 273460"/>
              <a:gd name="connsiteX22" fmla="*/ 75489 w 168316"/>
              <a:gd name="connsiteY22" fmla="*/ 86301 h 273460"/>
              <a:gd name="connsiteX23" fmla="*/ 53138 w 168316"/>
              <a:gd name="connsiteY23" fmla="*/ 66510 h 273460"/>
              <a:gd name="connsiteX24" fmla="*/ 21467 w 168316"/>
              <a:gd name="connsiteY24" fmla="*/ 80116 h 273460"/>
              <a:gd name="connsiteX25" fmla="*/ 18138 w 168316"/>
              <a:gd name="connsiteY25" fmla="*/ 80687 h 273460"/>
              <a:gd name="connsiteX26" fmla="*/ 10434 w 168316"/>
              <a:gd name="connsiteY26" fmla="*/ 75739 h 273460"/>
              <a:gd name="connsiteX27" fmla="*/ 14809 w 168316"/>
              <a:gd name="connsiteY27" fmla="*/ 64702 h 273460"/>
              <a:gd name="connsiteX28" fmla="*/ 44578 w 168316"/>
              <a:gd name="connsiteY28" fmla="*/ 51856 h 273460"/>
              <a:gd name="connsiteX29" fmla="*/ 65217 w 168316"/>
              <a:gd name="connsiteY29" fmla="*/ 35015 h 273460"/>
              <a:gd name="connsiteX30" fmla="*/ 71875 w 168316"/>
              <a:gd name="connsiteY30" fmla="*/ 30638 h 273460"/>
              <a:gd name="connsiteX31" fmla="*/ 134362 w 168316"/>
              <a:gd name="connsiteY31" fmla="*/ 27593 h 273460"/>
              <a:gd name="connsiteX32" fmla="*/ 143731 w 168316"/>
              <a:gd name="connsiteY32" fmla="*/ 34607 h 273460"/>
              <a:gd name="connsiteX33" fmla="*/ 136721 w 168316"/>
              <a:gd name="connsiteY33" fmla="*/ 43980 h 273460"/>
              <a:gd name="connsiteX34" fmla="*/ 135122 w 168316"/>
              <a:gd name="connsiteY34" fmla="*/ 44054 h 273460"/>
              <a:gd name="connsiteX35" fmla="*/ 88614 w 168316"/>
              <a:gd name="connsiteY35" fmla="*/ 46623 h 273460"/>
              <a:gd name="connsiteX36" fmla="*/ 129701 w 168316"/>
              <a:gd name="connsiteY36" fmla="*/ 84683 h 273460"/>
              <a:gd name="connsiteX37" fmla="*/ 131033 w 168316"/>
              <a:gd name="connsiteY37" fmla="*/ 90107 h 273460"/>
              <a:gd name="connsiteX38" fmla="*/ 128180 w 168316"/>
              <a:gd name="connsiteY38" fmla="*/ 96482 h 273460"/>
              <a:gd name="connsiteX39" fmla="*/ 128180 w 168316"/>
              <a:gd name="connsiteY39" fmla="*/ 97243 h 273460"/>
              <a:gd name="connsiteX40" fmla="*/ 128180 w 168316"/>
              <a:gd name="connsiteY40" fmla="*/ 97243 h 273460"/>
              <a:gd name="connsiteX41" fmla="*/ 111440 w 168316"/>
              <a:gd name="connsiteY41" fmla="*/ 132448 h 273460"/>
              <a:gd name="connsiteX42" fmla="*/ 156712 w 168316"/>
              <a:gd name="connsiteY42" fmla="*/ 131973 h 273460"/>
              <a:gd name="connsiteX43" fmla="*/ 156712 w 168316"/>
              <a:gd name="connsiteY43" fmla="*/ 131973 h 273460"/>
              <a:gd name="connsiteX44" fmla="*/ 168316 w 168316"/>
              <a:gd name="connsiteY44" fmla="*/ 143390 h 273460"/>
              <a:gd name="connsiteX45" fmla="*/ 168316 w 168316"/>
              <a:gd name="connsiteY45" fmla="*/ 143581 h 273460"/>
              <a:gd name="connsiteX46" fmla="*/ 156712 w 168316"/>
              <a:gd name="connsiteY46" fmla="*/ 155379 h 27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316" h="273460">
                <a:moveTo>
                  <a:pt x="12241" y="22455"/>
                </a:moveTo>
                <a:cubicBezTo>
                  <a:pt x="12294" y="10001"/>
                  <a:pt x="22428" y="-52"/>
                  <a:pt x="34877" y="0"/>
                </a:cubicBezTo>
                <a:cubicBezTo>
                  <a:pt x="47326" y="53"/>
                  <a:pt x="57375" y="10192"/>
                  <a:pt x="57323" y="22646"/>
                </a:cubicBezTo>
                <a:cubicBezTo>
                  <a:pt x="57270" y="35026"/>
                  <a:pt x="47252" y="45049"/>
                  <a:pt x="34877" y="45101"/>
                </a:cubicBezTo>
                <a:cubicBezTo>
                  <a:pt x="22534" y="45259"/>
                  <a:pt x="12400" y="35378"/>
                  <a:pt x="12241" y="23030"/>
                </a:cubicBezTo>
                <a:cubicBezTo>
                  <a:pt x="12239" y="22838"/>
                  <a:pt x="12239" y="22647"/>
                  <a:pt x="12241" y="22455"/>
                </a:cubicBezTo>
                <a:close/>
                <a:moveTo>
                  <a:pt x="65978" y="256714"/>
                </a:moveTo>
                <a:lnTo>
                  <a:pt x="65978" y="138443"/>
                </a:lnTo>
                <a:lnTo>
                  <a:pt x="57703" y="138443"/>
                </a:lnTo>
                <a:lnTo>
                  <a:pt x="57703" y="273460"/>
                </a:lnTo>
                <a:lnTo>
                  <a:pt x="154905" y="273460"/>
                </a:lnTo>
                <a:lnTo>
                  <a:pt x="154905" y="256714"/>
                </a:lnTo>
                <a:close/>
                <a:moveTo>
                  <a:pt x="156427" y="155950"/>
                </a:moveTo>
                <a:lnTo>
                  <a:pt x="92418" y="156426"/>
                </a:lnTo>
                <a:lnTo>
                  <a:pt x="92418" y="156426"/>
                </a:lnTo>
                <a:cubicBezTo>
                  <a:pt x="88555" y="156360"/>
                  <a:pt x="84983" y="154359"/>
                  <a:pt x="82907" y="151098"/>
                </a:cubicBezTo>
                <a:cubicBezTo>
                  <a:pt x="80585" y="147753"/>
                  <a:pt x="80293" y="143401"/>
                  <a:pt x="82147" y="139775"/>
                </a:cubicBezTo>
                <a:lnTo>
                  <a:pt x="98315" y="105806"/>
                </a:lnTo>
                <a:lnTo>
                  <a:pt x="13953" y="122553"/>
                </a:lnTo>
                <a:lnTo>
                  <a:pt x="11671" y="122553"/>
                </a:lnTo>
                <a:cubicBezTo>
                  <a:pt x="6087" y="122451"/>
                  <a:pt x="1314" y="118505"/>
                  <a:pt x="162" y="113038"/>
                </a:cubicBezTo>
                <a:cubicBezTo>
                  <a:pt x="-893" y="106608"/>
                  <a:pt x="3299" y="100485"/>
                  <a:pt x="9673" y="99146"/>
                </a:cubicBezTo>
                <a:lnTo>
                  <a:pt x="75489" y="86301"/>
                </a:lnTo>
                <a:lnTo>
                  <a:pt x="53138" y="66510"/>
                </a:lnTo>
                <a:lnTo>
                  <a:pt x="21467" y="80116"/>
                </a:lnTo>
                <a:cubicBezTo>
                  <a:pt x="20427" y="80598"/>
                  <a:pt x="19279" y="80795"/>
                  <a:pt x="18138" y="80687"/>
                </a:cubicBezTo>
                <a:cubicBezTo>
                  <a:pt x="14844" y="80620"/>
                  <a:pt x="11866" y="78708"/>
                  <a:pt x="10434" y="75739"/>
                </a:cubicBezTo>
                <a:cubicBezTo>
                  <a:pt x="8638" y="71482"/>
                  <a:pt x="10585" y="66571"/>
                  <a:pt x="14809" y="64702"/>
                </a:cubicBezTo>
                <a:lnTo>
                  <a:pt x="44578" y="51856"/>
                </a:lnTo>
                <a:lnTo>
                  <a:pt x="65217" y="35015"/>
                </a:lnTo>
                <a:cubicBezTo>
                  <a:pt x="66514" y="32488"/>
                  <a:pt x="69041" y="30826"/>
                  <a:pt x="71875" y="30638"/>
                </a:cubicBezTo>
                <a:lnTo>
                  <a:pt x="134362" y="27593"/>
                </a:lnTo>
                <a:cubicBezTo>
                  <a:pt x="138885" y="26942"/>
                  <a:pt x="143080" y="30082"/>
                  <a:pt x="143731" y="34607"/>
                </a:cubicBezTo>
                <a:cubicBezTo>
                  <a:pt x="144383" y="39132"/>
                  <a:pt x="141244" y="43329"/>
                  <a:pt x="136721" y="43980"/>
                </a:cubicBezTo>
                <a:cubicBezTo>
                  <a:pt x="136192" y="44057"/>
                  <a:pt x="135656" y="44081"/>
                  <a:pt x="135122" y="44054"/>
                </a:cubicBezTo>
                <a:lnTo>
                  <a:pt x="88614" y="46623"/>
                </a:lnTo>
                <a:lnTo>
                  <a:pt x="129701" y="84683"/>
                </a:lnTo>
                <a:cubicBezTo>
                  <a:pt x="131027" y="86153"/>
                  <a:pt x="131527" y="88190"/>
                  <a:pt x="131033" y="90107"/>
                </a:cubicBezTo>
                <a:lnTo>
                  <a:pt x="128180" y="96482"/>
                </a:lnTo>
                <a:cubicBezTo>
                  <a:pt x="128180" y="96482"/>
                  <a:pt x="128180" y="97053"/>
                  <a:pt x="128180" y="97243"/>
                </a:cubicBezTo>
                <a:lnTo>
                  <a:pt x="128180" y="97243"/>
                </a:lnTo>
                <a:lnTo>
                  <a:pt x="111440" y="132448"/>
                </a:lnTo>
                <a:lnTo>
                  <a:pt x="156712" y="131973"/>
                </a:lnTo>
                <a:lnTo>
                  <a:pt x="156712" y="131973"/>
                </a:lnTo>
                <a:cubicBezTo>
                  <a:pt x="163068" y="131920"/>
                  <a:pt x="168263" y="137032"/>
                  <a:pt x="168316" y="143390"/>
                </a:cubicBezTo>
                <a:cubicBezTo>
                  <a:pt x="168316" y="143454"/>
                  <a:pt x="168316" y="143517"/>
                  <a:pt x="168316" y="143581"/>
                </a:cubicBezTo>
                <a:cubicBezTo>
                  <a:pt x="168317" y="150024"/>
                  <a:pt x="163151" y="155276"/>
                  <a:pt x="156712" y="155379"/>
                </a:cubicBezTo>
                <a:close/>
              </a:path>
            </a:pathLst>
          </a:custGeom>
          <a:solidFill>
            <a:schemeClr val="tx2"/>
          </a:solidFill>
          <a:ln w="9511" cap="flat">
            <a:noFill/>
            <a:prstDash val="solid"/>
            <a:miter/>
          </a:ln>
        </p:spPr>
        <p:txBody>
          <a:bodyPr rtlCol="0" anchor="ctr"/>
          <a:lstStyle/>
          <a:p>
            <a:endParaRPr lang="en-EG"/>
          </a:p>
        </p:txBody>
      </p:sp>
      <p:sp>
        <p:nvSpPr>
          <p:cNvPr id="133" name="Freeform 132">
            <a:extLst>
              <a:ext uri="{FF2B5EF4-FFF2-40B4-BE49-F238E27FC236}">
                <a16:creationId xmlns:a16="http://schemas.microsoft.com/office/drawing/2014/main" id="{1508F05E-AAFB-7F46-ADBD-5B1822E018FF}"/>
              </a:ext>
            </a:extLst>
          </p:cNvPr>
          <p:cNvSpPr>
            <a:spLocks noChangeAspect="1"/>
          </p:cNvSpPr>
          <p:nvPr/>
        </p:nvSpPr>
        <p:spPr>
          <a:xfrm>
            <a:off x="1736192" y="5192450"/>
            <a:ext cx="369699" cy="392420"/>
          </a:xfrm>
          <a:custGeom>
            <a:avLst/>
            <a:gdLst>
              <a:gd name="connsiteX0" fmla="*/ 122962 w 277760"/>
              <a:gd name="connsiteY0" fmla="*/ 77004 h 294831"/>
              <a:gd name="connsiteX1" fmla="*/ 117351 w 277760"/>
              <a:gd name="connsiteY1" fmla="*/ 80619 h 294831"/>
              <a:gd name="connsiteX2" fmla="*/ 111644 w 277760"/>
              <a:gd name="connsiteY2" fmla="*/ 83949 h 294831"/>
              <a:gd name="connsiteX3" fmla="*/ 18342 w 277760"/>
              <a:gd name="connsiteY3" fmla="*/ 245704 h 294831"/>
              <a:gd name="connsiteX4" fmla="*/ 11684 w 277760"/>
              <a:gd name="connsiteY4" fmla="*/ 255219 h 294831"/>
              <a:gd name="connsiteX5" fmla="*/ 2173 w 277760"/>
              <a:gd name="connsiteY5" fmla="*/ 266257 h 294831"/>
              <a:gd name="connsiteX6" fmla="*/ 652 w 277760"/>
              <a:gd name="connsiteY6" fmla="*/ 275772 h 294831"/>
              <a:gd name="connsiteX7" fmla="*/ 31752 w 277760"/>
              <a:gd name="connsiteY7" fmla="*/ 294802 h 294831"/>
              <a:gd name="connsiteX8" fmla="*/ 39171 w 277760"/>
              <a:gd name="connsiteY8" fmla="*/ 289949 h 294831"/>
              <a:gd name="connsiteX9" fmla="*/ 43831 w 277760"/>
              <a:gd name="connsiteY9" fmla="*/ 277580 h 294831"/>
              <a:gd name="connsiteX10" fmla="*/ 48682 w 277760"/>
              <a:gd name="connsiteY10" fmla="*/ 267303 h 294831"/>
              <a:gd name="connsiteX11" fmla="*/ 150449 w 277760"/>
              <a:gd name="connsiteY11" fmla="*/ 105549 h 294831"/>
              <a:gd name="connsiteX12" fmla="*/ 149104 w 277760"/>
              <a:gd name="connsiteY12" fmla="*/ 98408 h 294831"/>
              <a:gd name="connsiteX13" fmla="*/ 148642 w 277760"/>
              <a:gd name="connsiteY13" fmla="*/ 98127 h 294831"/>
              <a:gd name="connsiteX14" fmla="*/ 148642 w 277760"/>
              <a:gd name="connsiteY14" fmla="*/ 97651 h 294831"/>
              <a:gd name="connsiteX15" fmla="*/ 146360 w 277760"/>
              <a:gd name="connsiteY15" fmla="*/ 90470 h 294831"/>
              <a:gd name="connsiteX16" fmla="*/ 146549 w 277760"/>
              <a:gd name="connsiteY16" fmla="*/ 90134 h 294831"/>
              <a:gd name="connsiteX17" fmla="*/ 159484 w 277760"/>
              <a:gd name="connsiteY17" fmla="*/ 70343 h 294831"/>
              <a:gd name="connsiteX18" fmla="*/ 168424 w 277760"/>
              <a:gd name="connsiteY18" fmla="*/ 66252 h 294831"/>
              <a:gd name="connsiteX19" fmla="*/ 172324 w 277760"/>
              <a:gd name="connsiteY19" fmla="*/ 66252 h 294831"/>
              <a:gd name="connsiteX20" fmla="*/ 182596 w 277760"/>
              <a:gd name="connsiteY20" fmla="*/ 70343 h 294831"/>
              <a:gd name="connsiteX21" fmla="*/ 215979 w 277760"/>
              <a:gd name="connsiteY21" fmla="*/ 96795 h 294831"/>
              <a:gd name="connsiteX22" fmla="*/ 224444 w 277760"/>
              <a:gd name="connsiteY22" fmla="*/ 96319 h 294831"/>
              <a:gd name="connsiteX23" fmla="*/ 225015 w 277760"/>
              <a:gd name="connsiteY23" fmla="*/ 96319 h 294831"/>
              <a:gd name="connsiteX24" fmla="*/ 213982 w 277760"/>
              <a:gd name="connsiteY24" fmla="*/ 84330 h 294831"/>
              <a:gd name="connsiteX25" fmla="*/ 219118 w 277760"/>
              <a:gd name="connsiteY25" fmla="*/ 79953 h 294831"/>
              <a:gd name="connsiteX26" fmla="*/ 228629 w 277760"/>
              <a:gd name="connsiteY26" fmla="*/ 90705 h 294831"/>
              <a:gd name="connsiteX27" fmla="*/ 228629 w 277760"/>
              <a:gd name="connsiteY27" fmla="*/ 84806 h 294831"/>
              <a:gd name="connsiteX28" fmla="*/ 134851 w 277760"/>
              <a:gd name="connsiteY28" fmla="*/ 218 h 294831"/>
              <a:gd name="connsiteX29" fmla="*/ 126576 w 277760"/>
              <a:gd name="connsiteY29" fmla="*/ 3833 h 294831"/>
              <a:gd name="connsiteX30" fmla="*/ 118112 w 277760"/>
              <a:gd name="connsiteY30" fmla="*/ 20009 h 294831"/>
              <a:gd name="connsiteX31" fmla="*/ 119487 w 277760"/>
              <a:gd name="connsiteY31" fmla="*/ 25906 h 294831"/>
              <a:gd name="connsiteX32" fmla="*/ 120965 w 277760"/>
              <a:gd name="connsiteY32" fmla="*/ 26479 h 294831"/>
              <a:gd name="connsiteX33" fmla="*/ 131237 w 277760"/>
              <a:gd name="connsiteY33" fmla="*/ 33901 h 294831"/>
              <a:gd name="connsiteX34" fmla="*/ 138655 w 277760"/>
              <a:gd name="connsiteY34" fmla="*/ 42655 h 294831"/>
              <a:gd name="connsiteX35" fmla="*/ 139702 w 277760"/>
              <a:gd name="connsiteY35" fmla="*/ 51123 h 294831"/>
              <a:gd name="connsiteX36" fmla="*/ 227107 w 277760"/>
              <a:gd name="connsiteY36" fmla="*/ 208976 h 294831"/>
              <a:gd name="connsiteX37" fmla="*/ 276754 w 277760"/>
              <a:gd name="connsiteY37" fmla="*/ 159309 h 294831"/>
              <a:gd name="connsiteX38" fmla="*/ 274376 w 277760"/>
              <a:gd name="connsiteY38" fmla="*/ 146749 h 294831"/>
              <a:gd name="connsiteX39" fmla="*/ 264865 w 277760"/>
              <a:gd name="connsiteY39" fmla="*/ 142372 h 294831"/>
              <a:gd name="connsiteX40" fmla="*/ 262012 w 277760"/>
              <a:gd name="connsiteY40" fmla="*/ 136187 h 294831"/>
              <a:gd name="connsiteX41" fmla="*/ 255069 w 277760"/>
              <a:gd name="connsiteY41" fmla="*/ 132095 h 294831"/>
              <a:gd name="connsiteX42" fmla="*/ 252026 w 277760"/>
              <a:gd name="connsiteY42" fmla="*/ 126957 h 294831"/>
              <a:gd name="connsiteX43" fmla="*/ 241754 w 277760"/>
              <a:gd name="connsiteY43" fmla="*/ 122771 h 294831"/>
              <a:gd name="connsiteX44" fmla="*/ 226536 w 277760"/>
              <a:gd name="connsiteY44" fmla="*/ 137519 h 294831"/>
              <a:gd name="connsiteX45" fmla="*/ 219308 w 277760"/>
              <a:gd name="connsiteY45" fmla="*/ 147795 h 294831"/>
              <a:gd name="connsiteX46" fmla="*/ 196767 w 277760"/>
              <a:gd name="connsiteY46" fmla="*/ 169584 h 294831"/>
              <a:gd name="connsiteX47" fmla="*/ 194675 w 277760"/>
              <a:gd name="connsiteY47" fmla="*/ 168633 h 294831"/>
              <a:gd name="connsiteX48" fmla="*/ 181264 w 277760"/>
              <a:gd name="connsiteY48" fmla="*/ 169394 h 294831"/>
              <a:gd name="connsiteX49" fmla="*/ 177935 w 277760"/>
              <a:gd name="connsiteY49" fmla="*/ 174532 h 294831"/>
              <a:gd name="connsiteX50" fmla="*/ 173085 w 277760"/>
              <a:gd name="connsiteY50" fmla="*/ 176340 h 294831"/>
              <a:gd name="connsiteX51" fmla="*/ 169471 w 277760"/>
              <a:gd name="connsiteY51" fmla="*/ 181764 h 294831"/>
              <a:gd name="connsiteX52" fmla="*/ 161291 w 277760"/>
              <a:gd name="connsiteY52" fmla="*/ 188614 h 294831"/>
              <a:gd name="connsiteX53" fmla="*/ 156346 w 277760"/>
              <a:gd name="connsiteY53" fmla="*/ 190422 h 294831"/>
              <a:gd name="connsiteX54" fmla="*/ 153017 w 277760"/>
              <a:gd name="connsiteY54" fmla="*/ 195560 h 294831"/>
              <a:gd name="connsiteX55" fmla="*/ 148166 w 277760"/>
              <a:gd name="connsiteY55" fmla="*/ 197653 h 294831"/>
              <a:gd name="connsiteX56" fmla="*/ 144837 w 277760"/>
              <a:gd name="connsiteY56" fmla="*/ 203077 h 294831"/>
              <a:gd name="connsiteX57" fmla="*/ 140938 w 277760"/>
              <a:gd name="connsiteY57" fmla="*/ 204599 h 294831"/>
              <a:gd name="connsiteX58" fmla="*/ 137133 w 277760"/>
              <a:gd name="connsiteY58" fmla="*/ 212782 h 294831"/>
              <a:gd name="connsiteX59" fmla="*/ 138845 w 277760"/>
              <a:gd name="connsiteY59" fmla="*/ 215922 h 294831"/>
              <a:gd name="connsiteX60" fmla="*/ 124959 w 277760"/>
              <a:gd name="connsiteY60" fmla="*/ 225437 h 294831"/>
              <a:gd name="connsiteX61" fmla="*/ 113737 w 277760"/>
              <a:gd name="connsiteY61" fmla="*/ 230575 h 294831"/>
              <a:gd name="connsiteX62" fmla="*/ 96712 w 277760"/>
              <a:gd name="connsiteY62" fmla="*/ 243230 h 294831"/>
              <a:gd name="connsiteX63" fmla="*/ 99280 w 277760"/>
              <a:gd name="connsiteY63" fmla="*/ 254267 h 294831"/>
              <a:gd name="connsiteX64" fmla="*/ 103655 w 277760"/>
              <a:gd name="connsiteY64" fmla="*/ 257883 h 294831"/>
              <a:gd name="connsiteX65" fmla="*/ 106794 w 277760"/>
              <a:gd name="connsiteY65" fmla="*/ 265590 h 294831"/>
              <a:gd name="connsiteX66" fmla="*/ 112120 w 277760"/>
              <a:gd name="connsiteY66" fmla="*/ 269396 h 294831"/>
              <a:gd name="connsiteX67" fmla="*/ 114973 w 277760"/>
              <a:gd name="connsiteY67" fmla="*/ 279482 h 294831"/>
              <a:gd name="connsiteX68" fmla="*/ 127052 w 277760"/>
              <a:gd name="connsiteY68" fmla="*/ 283574 h 294831"/>
              <a:gd name="connsiteX69" fmla="*/ 131712 w 277760"/>
              <a:gd name="connsiteY69" fmla="*/ 282527 h 294831"/>
              <a:gd name="connsiteX70" fmla="*/ 172039 w 277760"/>
              <a:gd name="connsiteY70" fmla="*/ 257122 h 294831"/>
              <a:gd name="connsiteX71" fmla="*/ 174892 w 277760"/>
              <a:gd name="connsiteY71" fmla="*/ 260929 h 294831"/>
              <a:gd name="connsiteX72" fmla="*/ 178696 w 277760"/>
              <a:gd name="connsiteY72" fmla="*/ 260929 h 294831"/>
              <a:gd name="connsiteX73" fmla="*/ 181074 w 277760"/>
              <a:gd name="connsiteY73" fmla="*/ 259882 h 294831"/>
              <a:gd name="connsiteX74" fmla="*/ 184403 w 277760"/>
              <a:gd name="connsiteY74" fmla="*/ 254268 h 294831"/>
              <a:gd name="connsiteX75" fmla="*/ 186210 w 277760"/>
              <a:gd name="connsiteY75" fmla="*/ 254268 h 294831"/>
              <a:gd name="connsiteX76" fmla="*/ 188207 w 277760"/>
              <a:gd name="connsiteY76" fmla="*/ 253031 h 294831"/>
              <a:gd name="connsiteX77" fmla="*/ 191631 w 277760"/>
              <a:gd name="connsiteY77" fmla="*/ 247322 h 294831"/>
              <a:gd name="connsiteX78" fmla="*/ 194389 w 277760"/>
              <a:gd name="connsiteY78" fmla="*/ 247322 h 294831"/>
              <a:gd name="connsiteX79" fmla="*/ 196767 w 277760"/>
              <a:gd name="connsiteY79" fmla="*/ 246276 h 294831"/>
              <a:gd name="connsiteX80" fmla="*/ 199811 w 277760"/>
              <a:gd name="connsiteY80" fmla="*/ 240567 h 294831"/>
              <a:gd name="connsiteX81" fmla="*/ 202664 w 277760"/>
              <a:gd name="connsiteY81" fmla="*/ 240567 h 294831"/>
              <a:gd name="connsiteX82" fmla="*/ 204946 w 277760"/>
              <a:gd name="connsiteY82" fmla="*/ 239235 h 294831"/>
              <a:gd name="connsiteX83" fmla="*/ 208085 w 277760"/>
              <a:gd name="connsiteY83" fmla="*/ 233621 h 294831"/>
              <a:gd name="connsiteX84" fmla="*/ 210843 w 277760"/>
              <a:gd name="connsiteY84" fmla="*/ 233621 h 294831"/>
              <a:gd name="connsiteX85" fmla="*/ 213221 w 277760"/>
              <a:gd name="connsiteY85" fmla="*/ 232574 h 294831"/>
              <a:gd name="connsiteX86" fmla="*/ 216550 w 277760"/>
              <a:gd name="connsiteY86" fmla="*/ 226960 h 294831"/>
              <a:gd name="connsiteX87" fmla="*/ 219308 w 277760"/>
              <a:gd name="connsiteY87" fmla="*/ 226960 h 294831"/>
              <a:gd name="connsiteX88" fmla="*/ 221400 w 277760"/>
              <a:gd name="connsiteY88" fmla="*/ 225628 h 294831"/>
              <a:gd name="connsiteX89" fmla="*/ 225015 w 277760"/>
              <a:gd name="connsiteY89" fmla="*/ 210784 h 294831"/>
              <a:gd name="connsiteX90" fmla="*/ 225015 w 277760"/>
              <a:gd name="connsiteY90" fmla="*/ 210784 h 294831"/>
              <a:gd name="connsiteX91" fmla="*/ 226822 w 277760"/>
              <a:gd name="connsiteY91" fmla="*/ 210784 h 294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77760" h="294831">
                <a:moveTo>
                  <a:pt x="122962" y="77004"/>
                </a:moveTo>
                <a:cubicBezTo>
                  <a:pt x="121155" y="79858"/>
                  <a:pt x="118587" y="81381"/>
                  <a:pt x="117351" y="80619"/>
                </a:cubicBezTo>
                <a:cubicBezTo>
                  <a:pt x="116114" y="79858"/>
                  <a:pt x="113166" y="81190"/>
                  <a:pt x="111644" y="83949"/>
                </a:cubicBezTo>
                <a:lnTo>
                  <a:pt x="18342" y="245704"/>
                </a:lnTo>
                <a:cubicBezTo>
                  <a:pt x="16289" y="248989"/>
                  <a:pt x="14067" y="252165"/>
                  <a:pt x="11684" y="255219"/>
                </a:cubicBezTo>
                <a:lnTo>
                  <a:pt x="2173" y="266257"/>
                </a:lnTo>
                <a:cubicBezTo>
                  <a:pt x="-20" y="268918"/>
                  <a:pt x="-603" y="272559"/>
                  <a:pt x="652" y="275772"/>
                </a:cubicBezTo>
                <a:cubicBezTo>
                  <a:pt x="7516" y="286589"/>
                  <a:pt x="19000" y="293617"/>
                  <a:pt x="31752" y="294802"/>
                </a:cubicBezTo>
                <a:cubicBezTo>
                  <a:pt x="35052" y="295104"/>
                  <a:pt x="38125" y="293094"/>
                  <a:pt x="39171" y="289949"/>
                </a:cubicBezTo>
                <a:lnTo>
                  <a:pt x="43831" y="277580"/>
                </a:lnTo>
                <a:cubicBezTo>
                  <a:pt x="45159" y="274025"/>
                  <a:pt x="46781" y="270588"/>
                  <a:pt x="48682" y="267303"/>
                </a:cubicBezTo>
                <a:lnTo>
                  <a:pt x="150449" y="105549"/>
                </a:lnTo>
                <a:cubicBezTo>
                  <a:pt x="152048" y="103205"/>
                  <a:pt x="151446" y="100008"/>
                  <a:pt x="149104" y="98408"/>
                </a:cubicBezTo>
                <a:cubicBezTo>
                  <a:pt x="148955" y="98306"/>
                  <a:pt x="148801" y="98212"/>
                  <a:pt x="148642" y="98127"/>
                </a:cubicBezTo>
                <a:lnTo>
                  <a:pt x="148642" y="97651"/>
                </a:lnTo>
                <a:cubicBezTo>
                  <a:pt x="146029" y="96298"/>
                  <a:pt x="145008" y="93083"/>
                  <a:pt x="146360" y="90470"/>
                </a:cubicBezTo>
                <a:cubicBezTo>
                  <a:pt x="146419" y="90356"/>
                  <a:pt x="146482" y="90244"/>
                  <a:pt x="146549" y="90134"/>
                </a:cubicBezTo>
                <a:lnTo>
                  <a:pt x="159484" y="70343"/>
                </a:lnTo>
                <a:cubicBezTo>
                  <a:pt x="161564" y="67534"/>
                  <a:pt x="164940" y="65989"/>
                  <a:pt x="168424" y="66252"/>
                </a:cubicBezTo>
                <a:lnTo>
                  <a:pt x="172324" y="66252"/>
                </a:lnTo>
                <a:cubicBezTo>
                  <a:pt x="176027" y="66768"/>
                  <a:pt x="179551" y="68172"/>
                  <a:pt x="182596" y="70343"/>
                </a:cubicBezTo>
                <a:lnTo>
                  <a:pt x="215979" y="96795"/>
                </a:lnTo>
                <a:cubicBezTo>
                  <a:pt x="218498" y="98854"/>
                  <a:pt x="222172" y="98648"/>
                  <a:pt x="224444" y="96319"/>
                </a:cubicBezTo>
                <a:lnTo>
                  <a:pt x="225015" y="96319"/>
                </a:lnTo>
                <a:lnTo>
                  <a:pt x="213982" y="84330"/>
                </a:lnTo>
                <a:lnTo>
                  <a:pt x="219118" y="79953"/>
                </a:lnTo>
                <a:lnTo>
                  <a:pt x="228629" y="90705"/>
                </a:lnTo>
                <a:cubicBezTo>
                  <a:pt x="229532" y="88843"/>
                  <a:pt x="229532" y="86669"/>
                  <a:pt x="228629" y="84806"/>
                </a:cubicBezTo>
                <a:cubicBezTo>
                  <a:pt x="209507" y="45518"/>
                  <a:pt x="175886" y="15191"/>
                  <a:pt x="134851" y="218"/>
                </a:cubicBezTo>
                <a:cubicBezTo>
                  <a:pt x="131593" y="-588"/>
                  <a:pt x="128199" y="894"/>
                  <a:pt x="126576" y="3833"/>
                </a:cubicBezTo>
                <a:lnTo>
                  <a:pt x="118112" y="20009"/>
                </a:lnTo>
                <a:cubicBezTo>
                  <a:pt x="116864" y="22017"/>
                  <a:pt x="117480" y="24657"/>
                  <a:pt x="119487" y="25906"/>
                </a:cubicBezTo>
                <a:cubicBezTo>
                  <a:pt x="119940" y="26188"/>
                  <a:pt x="120441" y="26382"/>
                  <a:pt x="120965" y="26479"/>
                </a:cubicBezTo>
                <a:cubicBezTo>
                  <a:pt x="125070" y="27837"/>
                  <a:pt x="128657" y="30429"/>
                  <a:pt x="131237" y="33901"/>
                </a:cubicBezTo>
                <a:cubicBezTo>
                  <a:pt x="133372" y="37089"/>
                  <a:pt x="135861" y="40026"/>
                  <a:pt x="138655" y="42655"/>
                </a:cubicBezTo>
                <a:cubicBezTo>
                  <a:pt x="141040" y="44835"/>
                  <a:pt x="141484" y="48427"/>
                  <a:pt x="139702" y="51123"/>
                </a:cubicBezTo>
                <a:close/>
                <a:moveTo>
                  <a:pt x="227107" y="208976"/>
                </a:moveTo>
                <a:cubicBezTo>
                  <a:pt x="240708" y="204599"/>
                  <a:pt x="271523" y="175769"/>
                  <a:pt x="276754" y="159309"/>
                </a:cubicBezTo>
                <a:cubicBezTo>
                  <a:pt x="278712" y="155042"/>
                  <a:pt x="277758" y="150003"/>
                  <a:pt x="274376" y="146749"/>
                </a:cubicBezTo>
                <a:cubicBezTo>
                  <a:pt x="271923" y="144070"/>
                  <a:pt x="268495" y="142492"/>
                  <a:pt x="264865" y="142372"/>
                </a:cubicBezTo>
                <a:cubicBezTo>
                  <a:pt x="264710" y="140028"/>
                  <a:pt x="263693" y="137825"/>
                  <a:pt x="262012" y="136187"/>
                </a:cubicBezTo>
                <a:cubicBezTo>
                  <a:pt x="260016" y="134342"/>
                  <a:pt x="257649" y="132947"/>
                  <a:pt x="255069" y="132095"/>
                </a:cubicBezTo>
                <a:cubicBezTo>
                  <a:pt x="254500" y="130155"/>
                  <a:pt x="253454" y="128388"/>
                  <a:pt x="252026" y="126957"/>
                </a:cubicBezTo>
                <a:cubicBezTo>
                  <a:pt x="249437" y="124043"/>
                  <a:pt x="245642" y="122495"/>
                  <a:pt x="241754" y="122771"/>
                </a:cubicBezTo>
                <a:cubicBezTo>
                  <a:pt x="235286" y="123627"/>
                  <a:pt x="231197" y="130002"/>
                  <a:pt x="226536" y="137519"/>
                </a:cubicBezTo>
                <a:cubicBezTo>
                  <a:pt x="224254" y="140849"/>
                  <a:pt x="221971" y="144465"/>
                  <a:pt x="219308" y="147795"/>
                </a:cubicBezTo>
                <a:cubicBezTo>
                  <a:pt x="212364" y="155626"/>
                  <a:pt x="204828" y="162910"/>
                  <a:pt x="196767" y="169584"/>
                </a:cubicBezTo>
                <a:cubicBezTo>
                  <a:pt x="196119" y="169168"/>
                  <a:pt x="195414" y="168847"/>
                  <a:pt x="194675" y="168633"/>
                </a:cubicBezTo>
                <a:cubicBezTo>
                  <a:pt x="190367" y="166581"/>
                  <a:pt x="185312" y="166868"/>
                  <a:pt x="181264" y="169394"/>
                </a:cubicBezTo>
                <a:cubicBezTo>
                  <a:pt x="179579" y="170656"/>
                  <a:pt x="178398" y="172478"/>
                  <a:pt x="177935" y="174532"/>
                </a:cubicBezTo>
                <a:cubicBezTo>
                  <a:pt x="176171" y="174619"/>
                  <a:pt x="174476" y="175251"/>
                  <a:pt x="173085" y="176340"/>
                </a:cubicBezTo>
                <a:cubicBezTo>
                  <a:pt x="171279" y="177666"/>
                  <a:pt x="169999" y="179587"/>
                  <a:pt x="169471" y="181764"/>
                </a:cubicBezTo>
                <a:cubicBezTo>
                  <a:pt x="165507" y="181929"/>
                  <a:pt x="162150" y="184740"/>
                  <a:pt x="161291" y="188614"/>
                </a:cubicBezTo>
                <a:cubicBezTo>
                  <a:pt x="159525" y="188826"/>
                  <a:pt x="157832" y="189445"/>
                  <a:pt x="156346" y="190422"/>
                </a:cubicBezTo>
                <a:cubicBezTo>
                  <a:pt x="154774" y="191786"/>
                  <a:pt x="153620" y="193567"/>
                  <a:pt x="153017" y="195560"/>
                </a:cubicBezTo>
                <a:cubicBezTo>
                  <a:pt x="151244" y="195818"/>
                  <a:pt x="149571" y="196540"/>
                  <a:pt x="148166" y="197653"/>
                </a:cubicBezTo>
                <a:cubicBezTo>
                  <a:pt x="146345" y="198914"/>
                  <a:pt x="145137" y="200881"/>
                  <a:pt x="144837" y="203077"/>
                </a:cubicBezTo>
                <a:cubicBezTo>
                  <a:pt x="143425" y="203228"/>
                  <a:pt x="142079" y="203754"/>
                  <a:pt x="140938" y="204599"/>
                </a:cubicBezTo>
                <a:cubicBezTo>
                  <a:pt x="138531" y="206636"/>
                  <a:pt x="137141" y="209628"/>
                  <a:pt x="137133" y="212782"/>
                </a:cubicBezTo>
                <a:cubicBezTo>
                  <a:pt x="137110" y="214057"/>
                  <a:pt x="137761" y="215250"/>
                  <a:pt x="138845" y="215922"/>
                </a:cubicBezTo>
                <a:cubicBezTo>
                  <a:pt x="134427" y="219389"/>
                  <a:pt x="129788" y="222568"/>
                  <a:pt x="124959" y="225437"/>
                </a:cubicBezTo>
                <a:cubicBezTo>
                  <a:pt x="121375" y="227472"/>
                  <a:pt x="117620" y="229191"/>
                  <a:pt x="113737" y="230575"/>
                </a:cubicBezTo>
                <a:cubicBezTo>
                  <a:pt x="105747" y="234191"/>
                  <a:pt x="98519" y="237046"/>
                  <a:pt x="96712" y="243230"/>
                </a:cubicBezTo>
                <a:cubicBezTo>
                  <a:pt x="95718" y="247108"/>
                  <a:pt x="96676" y="251228"/>
                  <a:pt x="99280" y="254267"/>
                </a:cubicBezTo>
                <a:cubicBezTo>
                  <a:pt x="100414" y="255819"/>
                  <a:pt x="101918" y="257062"/>
                  <a:pt x="103655" y="257883"/>
                </a:cubicBezTo>
                <a:cubicBezTo>
                  <a:pt x="104120" y="260652"/>
                  <a:pt x="105192" y="263284"/>
                  <a:pt x="106794" y="265590"/>
                </a:cubicBezTo>
                <a:cubicBezTo>
                  <a:pt x="108091" y="267421"/>
                  <a:pt x="109967" y="268762"/>
                  <a:pt x="112120" y="269396"/>
                </a:cubicBezTo>
                <a:cubicBezTo>
                  <a:pt x="111675" y="273006"/>
                  <a:pt x="112704" y="276641"/>
                  <a:pt x="114973" y="279482"/>
                </a:cubicBezTo>
                <a:cubicBezTo>
                  <a:pt x="117807" y="283157"/>
                  <a:pt x="122569" y="284771"/>
                  <a:pt x="127052" y="283574"/>
                </a:cubicBezTo>
                <a:cubicBezTo>
                  <a:pt x="128629" y="283341"/>
                  <a:pt x="130187" y="282991"/>
                  <a:pt x="131712" y="282527"/>
                </a:cubicBezTo>
                <a:cubicBezTo>
                  <a:pt x="146674" y="276755"/>
                  <a:pt x="160370" y="268126"/>
                  <a:pt x="172039" y="257122"/>
                </a:cubicBezTo>
                <a:cubicBezTo>
                  <a:pt x="172049" y="258881"/>
                  <a:pt x="173207" y="260426"/>
                  <a:pt x="174892" y="260929"/>
                </a:cubicBezTo>
                <a:cubicBezTo>
                  <a:pt x="176094" y="261509"/>
                  <a:pt x="177494" y="261509"/>
                  <a:pt x="178696" y="260929"/>
                </a:cubicBezTo>
                <a:cubicBezTo>
                  <a:pt x="179581" y="260847"/>
                  <a:pt x="180416" y="260480"/>
                  <a:pt x="181074" y="259882"/>
                </a:cubicBezTo>
                <a:cubicBezTo>
                  <a:pt x="182733" y="258397"/>
                  <a:pt x="183896" y="256437"/>
                  <a:pt x="184403" y="254268"/>
                </a:cubicBezTo>
                <a:cubicBezTo>
                  <a:pt x="184999" y="254386"/>
                  <a:pt x="185613" y="254386"/>
                  <a:pt x="186210" y="254268"/>
                </a:cubicBezTo>
                <a:cubicBezTo>
                  <a:pt x="187014" y="254140"/>
                  <a:pt x="187734" y="253694"/>
                  <a:pt x="188207" y="253031"/>
                </a:cubicBezTo>
                <a:cubicBezTo>
                  <a:pt x="190097" y="251691"/>
                  <a:pt x="191339" y="249620"/>
                  <a:pt x="191631" y="247322"/>
                </a:cubicBezTo>
                <a:cubicBezTo>
                  <a:pt x="192512" y="247698"/>
                  <a:pt x="193508" y="247698"/>
                  <a:pt x="194389" y="247322"/>
                </a:cubicBezTo>
                <a:cubicBezTo>
                  <a:pt x="195252" y="247161"/>
                  <a:pt x="196065" y="246802"/>
                  <a:pt x="196767" y="246276"/>
                </a:cubicBezTo>
                <a:cubicBezTo>
                  <a:pt x="198417" y="244787"/>
                  <a:pt x="199494" y="242767"/>
                  <a:pt x="199811" y="240567"/>
                </a:cubicBezTo>
                <a:cubicBezTo>
                  <a:pt x="200760" y="240652"/>
                  <a:pt x="201715" y="240652"/>
                  <a:pt x="202664" y="240567"/>
                </a:cubicBezTo>
                <a:cubicBezTo>
                  <a:pt x="203518" y="240308"/>
                  <a:pt x="204300" y="239851"/>
                  <a:pt x="204946" y="239235"/>
                </a:cubicBezTo>
                <a:cubicBezTo>
                  <a:pt x="206652" y="237818"/>
                  <a:pt x="207771" y="235817"/>
                  <a:pt x="208085" y="233621"/>
                </a:cubicBezTo>
                <a:cubicBezTo>
                  <a:pt x="208977" y="233940"/>
                  <a:pt x="209952" y="233940"/>
                  <a:pt x="210843" y="233621"/>
                </a:cubicBezTo>
                <a:cubicBezTo>
                  <a:pt x="211723" y="233521"/>
                  <a:pt x="212553" y="233155"/>
                  <a:pt x="213221" y="232574"/>
                </a:cubicBezTo>
                <a:cubicBezTo>
                  <a:pt x="214880" y="231089"/>
                  <a:pt x="216043" y="229129"/>
                  <a:pt x="216550" y="226960"/>
                </a:cubicBezTo>
                <a:cubicBezTo>
                  <a:pt x="217464" y="227094"/>
                  <a:pt x="218393" y="227094"/>
                  <a:pt x="219308" y="226960"/>
                </a:cubicBezTo>
                <a:cubicBezTo>
                  <a:pt x="220100" y="226687"/>
                  <a:pt x="220817" y="226231"/>
                  <a:pt x="221400" y="225628"/>
                </a:cubicBezTo>
                <a:cubicBezTo>
                  <a:pt x="224539" y="223344"/>
                  <a:pt x="225775" y="218491"/>
                  <a:pt x="225015" y="210784"/>
                </a:cubicBezTo>
                <a:lnTo>
                  <a:pt x="225015" y="210784"/>
                </a:lnTo>
                <a:cubicBezTo>
                  <a:pt x="225015" y="210784"/>
                  <a:pt x="226061" y="210784"/>
                  <a:pt x="226822" y="210784"/>
                </a:cubicBezTo>
                <a:close/>
              </a:path>
            </a:pathLst>
          </a:custGeom>
          <a:solidFill>
            <a:schemeClr val="tx2"/>
          </a:solidFill>
          <a:ln w="9511" cap="flat">
            <a:noFill/>
            <a:prstDash val="solid"/>
            <a:miter/>
          </a:ln>
        </p:spPr>
        <p:txBody>
          <a:bodyPr rtlCol="0" anchor="ctr"/>
          <a:lstStyle/>
          <a:p>
            <a:endParaRPr lang="en-EG"/>
          </a:p>
        </p:txBody>
      </p:sp>
      <p:sp>
        <p:nvSpPr>
          <p:cNvPr id="135" name="Freeform 134">
            <a:extLst>
              <a:ext uri="{FF2B5EF4-FFF2-40B4-BE49-F238E27FC236}">
                <a16:creationId xmlns:a16="http://schemas.microsoft.com/office/drawing/2014/main" id="{53789AE3-45D4-5346-8D34-BAFC03623EC6}"/>
              </a:ext>
            </a:extLst>
          </p:cNvPr>
          <p:cNvSpPr>
            <a:spLocks noChangeAspect="1"/>
          </p:cNvSpPr>
          <p:nvPr/>
        </p:nvSpPr>
        <p:spPr>
          <a:xfrm>
            <a:off x="1736974" y="4061737"/>
            <a:ext cx="367848" cy="381791"/>
          </a:xfrm>
          <a:custGeom>
            <a:avLst/>
            <a:gdLst>
              <a:gd name="connsiteX0" fmla="*/ 121934 w 276369"/>
              <a:gd name="connsiteY0" fmla="*/ 84747 h 286845"/>
              <a:gd name="connsiteX1" fmla="*/ 150467 w 276369"/>
              <a:gd name="connsiteY1" fmla="*/ 56202 h 286845"/>
              <a:gd name="connsiteX2" fmla="*/ 121934 w 276369"/>
              <a:gd name="connsiteY2" fmla="*/ 27657 h 286845"/>
              <a:gd name="connsiteX3" fmla="*/ 93401 w 276369"/>
              <a:gd name="connsiteY3" fmla="*/ 56202 h 286845"/>
              <a:gd name="connsiteX4" fmla="*/ 121934 w 276369"/>
              <a:gd name="connsiteY4" fmla="*/ 84747 h 286845"/>
              <a:gd name="connsiteX5" fmla="*/ 192601 w 276369"/>
              <a:gd name="connsiteY5" fmla="*/ 61816 h 286845"/>
              <a:gd name="connsiteX6" fmla="*/ 112138 w 276369"/>
              <a:gd name="connsiteY6" fmla="*/ 159 h 286845"/>
              <a:gd name="connsiteX7" fmla="*/ 195644 w 276369"/>
              <a:gd name="connsiteY7" fmla="*/ 57249 h 286845"/>
              <a:gd name="connsiteX8" fmla="*/ 199544 w 276369"/>
              <a:gd name="connsiteY8" fmla="*/ 60008 h 286845"/>
              <a:gd name="connsiteX9" fmla="*/ 210255 w 276369"/>
              <a:gd name="connsiteY9" fmla="*/ 64377 h 286845"/>
              <a:gd name="connsiteX10" fmla="*/ 210862 w 276369"/>
              <a:gd name="connsiteY10" fmla="*/ 68286 h 286845"/>
              <a:gd name="connsiteX11" fmla="*/ 276202 w 276369"/>
              <a:gd name="connsiteY11" fmla="*/ 118906 h 286845"/>
              <a:gd name="connsiteX12" fmla="*/ 214761 w 276369"/>
              <a:gd name="connsiteY12" fmla="*/ 77515 h 286845"/>
              <a:gd name="connsiteX13" fmla="*/ 213144 w 276369"/>
              <a:gd name="connsiteY13" fmla="*/ 89124 h 286845"/>
              <a:gd name="connsiteX14" fmla="*/ 186989 w 276369"/>
              <a:gd name="connsiteY14" fmla="*/ 151066 h 286845"/>
              <a:gd name="connsiteX15" fmla="*/ 165589 w 276369"/>
              <a:gd name="connsiteY15" fmla="*/ 156775 h 286845"/>
              <a:gd name="connsiteX16" fmla="*/ 142002 w 276369"/>
              <a:gd name="connsiteY16" fmla="*/ 137745 h 286845"/>
              <a:gd name="connsiteX17" fmla="*/ 126024 w 276369"/>
              <a:gd name="connsiteY17" fmla="*/ 199783 h 286845"/>
              <a:gd name="connsiteX18" fmla="*/ 123171 w 276369"/>
              <a:gd name="connsiteY18" fmla="*/ 207680 h 286845"/>
              <a:gd name="connsiteX19" fmla="*/ 160263 w 276369"/>
              <a:gd name="connsiteY19" fmla="*/ 247834 h 286845"/>
              <a:gd name="connsiteX20" fmla="*/ 161214 w 276369"/>
              <a:gd name="connsiteY20" fmla="*/ 247834 h 286845"/>
              <a:gd name="connsiteX21" fmla="*/ 199258 w 276369"/>
              <a:gd name="connsiteY21" fmla="*/ 253733 h 286845"/>
              <a:gd name="connsiteX22" fmla="*/ 199258 w 276369"/>
              <a:gd name="connsiteY22" fmla="*/ 283325 h 286845"/>
              <a:gd name="connsiteX23" fmla="*/ 145997 w 276369"/>
              <a:gd name="connsiteY23" fmla="*/ 275617 h 286845"/>
              <a:gd name="connsiteX24" fmla="*/ 94638 w 276369"/>
              <a:gd name="connsiteY24" fmla="*/ 222904 h 286845"/>
              <a:gd name="connsiteX25" fmla="*/ 91499 w 276369"/>
              <a:gd name="connsiteY25" fmla="*/ 220335 h 286845"/>
              <a:gd name="connsiteX26" fmla="*/ 36241 w 276369"/>
              <a:gd name="connsiteY26" fmla="*/ 228518 h 286845"/>
              <a:gd name="connsiteX27" fmla="*/ 31105 w 276369"/>
              <a:gd name="connsiteY27" fmla="*/ 272002 h 286845"/>
              <a:gd name="connsiteX28" fmla="*/ 4 w 276369"/>
              <a:gd name="connsiteY28" fmla="*/ 272002 h 286845"/>
              <a:gd name="connsiteX29" fmla="*/ 8184 w 276369"/>
              <a:gd name="connsiteY29" fmla="*/ 211867 h 286845"/>
              <a:gd name="connsiteX30" fmla="*/ 19026 w 276369"/>
              <a:gd name="connsiteY30" fmla="*/ 201020 h 286845"/>
              <a:gd name="connsiteX31" fmla="*/ 74760 w 276369"/>
              <a:gd name="connsiteY31" fmla="*/ 189697 h 286845"/>
              <a:gd name="connsiteX32" fmla="*/ 75331 w 276369"/>
              <a:gd name="connsiteY32" fmla="*/ 185891 h 286845"/>
              <a:gd name="connsiteX33" fmla="*/ 93782 w 276369"/>
              <a:gd name="connsiteY33" fmla="*/ 115385 h 286845"/>
              <a:gd name="connsiteX34" fmla="*/ 71717 w 276369"/>
              <a:gd name="connsiteY34" fmla="*/ 117478 h 286845"/>
              <a:gd name="connsiteX35" fmla="*/ 78374 w 276369"/>
              <a:gd name="connsiteY35" fmla="*/ 136508 h 286845"/>
              <a:gd name="connsiteX36" fmla="*/ 51649 w 276369"/>
              <a:gd name="connsiteY36" fmla="*/ 152208 h 286845"/>
              <a:gd name="connsiteX37" fmla="*/ 37763 w 276369"/>
              <a:gd name="connsiteY37" fmla="*/ 108249 h 286845"/>
              <a:gd name="connsiteX38" fmla="*/ 49180 w 276369"/>
              <a:gd name="connsiteY38" fmla="*/ 89209 h 286845"/>
              <a:gd name="connsiteX39" fmla="*/ 52695 w 276369"/>
              <a:gd name="connsiteY39" fmla="*/ 88743 h 286845"/>
              <a:gd name="connsiteX40" fmla="*/ 114135 w 276369"/>
              <a:gd name="connsiteY40" fmla="*/ 86174 h 286845"/>
              <a:gd name="connsiteX41" fmla="*/ 152179 w 276369"/>
              <a:gd name="connsiteY41" fmla="*/ 103872 h 286845"/>
              <a:gd name="connsiteX42" fmla="*/ 167301 w 276369"/>
              <a:gd name="connsiteY42" fmla="*/ 118525 h 286845"/>
              <a:gd name="connsiteX43" fmla="*/ 186323 w 276369"/>
              <a:gd name="connsiteY43" fmla="*/ 73043 h 286845"/>
              <a:gd name="connsiteX44" fmla="*/ 195834 w 276369"/>
              <a:gd name="connsiteY44" fmla="*/ 65812 h 286845"/>
              <a:gd name="connsiteX45" fmla="*/ 192791 w 276369"/>
              <a:gd name="connsiteY45" fmla="*/ 61150 h 28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6369" h="286845">
                <a:moveTo>
                  <a:pt x="121934" y="84747"/>
                </a:moveTo>
                <a:cubicBezTo>
                  <a:pt x="137692" y="84747"/>
                  <a:pt x="150467" y="71967"/>
                  <a:pt x="150467" y="56202"/>
                </a:cubicBezTo>
                <a:cubicBezTo>
                  <a:pt x="150467" y="40437"/>
                  <a:pt x="137692" y="27657"/>
                  <a:pt x="121934" y="27657"/>
                </a:cubicBezTo>
                <a:cubicBezTo>
                  <a:pt x="106176" y="27657"/>
                  <a:pt x="93401" y="40437"/>
                  <a:pt x="93401" y="56202"/>
                </a:cubicBezTo>
                <a:cubicBezTo>
                  <a:pt x="93401" y="71967"/>
                  <a:pt x="106176" y="84747"/>
                  <a:pt x="121934" y="84747"/>
                </a:cubicBezTo>
                <a:close/>
                <a:moveTo>
                  <a:pt x="192601" y="61816"/>
                </a:moveTo>
                <a:cubicBezTo>
                  <a:pt x="116513" y="6343"/>
                  <a:pt x="111377" y="1205"/>
                  <a:pt x="112138" y="159"/>
                </a:cubicBezTo>
                <a:cubicBezTo>
                  <a:pt x="112899" y="-888"/>
                  <a:pt x="118796" y="1681"/>
                  <a:pt x="195644" y="57249"/>
                </a:cubicBezTo>
                <a:lnTo>
                  <a:pt x="199544" y="60008"/>
                </a:lnTo>
                <a:cubicBezTo>
                  <a:pt x="203707" y="58255"/>
                  <a:pt x="208503" y="60212"/>
                  <a:pt x="210255" y="64377"/>
                </a:cubicBezTo>
                <a:cubicBezTo>
                  <a:pt x="210773" y="65611"/>
                  <a:pt x="210982" y="66953"/>
                  <a:pt x="210862" y="68286"/>
                </a:cubicBezTo>
                <a:cubicBezTo>
                  <a:pt x="273348" y="113768"/>
                  <a:pt x="277438" y="117859"/>
                  <a:pt x="276202" y="118906"/>
                </a:cubicBezTo>
                <a:cubicBezTo>
                  <a:pt x="274965" y="119952"/>
                  <a:pt x="270210" y="117669"/>
                  <a:pt x="214761" y="77515"/>
                </a:cubicBezTo>
                <a:cubicBezTo>
                  <a:pt x="215456" y="81459"/>
                  <a:pt x="214890" y="85521"/>
                  <a:pt x="213144" y="89124"/>
                </a:cubicBezTo>
                <a:cubicBezTo>
                  <a:pt x="204394" y="109676"/>
                  <a:pt x="195644" y="130514"/>
                  <a:pt x="186989" y="151066"/>
                </a:cubicBezTo>
                <a:cubicBezTo>
                  <a:pt x="182644" y="158539"/>
                  <a:pt x="173077" y="161091"/>
                  <a:pt x="165589" y="156775"/>
                </a:cubicBezTo>
                <a:cubicBezTo>
                  <a:pt x="157600" y="150781"/>
                  <a:pt x="149421" y="144691"/>
                  <a:pt x="142002" y="137745"/>
                </a:cubicBezTo>
                <a:cubicBezTo>
                  <a:pt x="135820" y="158298"/>
                  <a:pt x="130114" y="178945"/>
                  <a:pt x="126024" y="199783"/>
                </a:cubicBezTo>
                <a:cubicBezTo>
                  <a:pt x="125582" y="202573"/>
                  <a:pt x="124614" y="205253"/>
                  <a:pt x="123171" y="207680"/>
                </a:cubicBezTo>
                <a:cubicBezTo>
                  <a:pt x="135535" y="221097"/>
                  <a:pt x="145046" y="237272"/>
                  <a:pt x="160263" y="247834"/>
                </a:cubicBezTo>
                <a:lnTo>
                  <a:pt x="161214" y="247834"/>
                </a:lnTo>
                <a:cubicBezTo>
                  <a:pt x="168157" y="248595"/>
                  <a:pt x="187750" y="252972"/>
                  <a:pt x="199258" y="253733"/>
                </a:cubicBezTo>
                <a:cubicBezTo>
                  <a:pt x="219041" y="255541"/>
                  <a:pt x="219041" y="284847"/>
                  <a:pt x="199258" y="283325"/>
                </a:cubicBezTo>
                <a:cubicBezTo>
                  <a:pt x="185848" y="282278"/>
                  <a:pt x="153511" y="280756"/>
                  <a:pt x="145997" y="275617"/>
                </a:cubicBezTo>
                <a:cubicBezTo>
                  <a:pt x="125453" y="261440"/>
                  <a:pt x="94638" y="222904"/>
                  <a:pt x="94638" y="222904"/>
                </a:cubicBezTo>
                <a:cubicBezTo>
                  <a:pt x="93419" y="222284"/>
                  <a:pt x="92349" y="221407"/>
                  <a:pt x="91499" y="220335"/>
                </a:cubicBezTo>
                <a:cubicBezTo>
                  <a:pt x="72785" y="220422"/>
                  <a:pt x="54178" y="223177"/>
                  <a:pt x="36241" y="228518"/>
                </a:cubicBezTo>
                <a:cubicBezTo>
                  <a:pt x="32264" y="242654"/>
                  <a:pt x="30531" y="257328"/>
                  <a:pt x="31105" y="272002"/>
                </a:cubicBezTo>
                <a:cubicBezTo>
                  <a:pt x="32151" y="291793"/>
                  <a:pt x="1050" y="291793"/>
                  <a:pt x="4" y="272002"/>
                </a:cubicBezTo>
                <a:cubicBezTo>
                  <a:pt x="-122" y="251671"/>
                  <a:pt x="2632" y="231425"/>
                  <a:pt x="8184" y="211867"/>
                </a:cubicBezTo>
                <a:cubicBezTo>
                  <a:pt x="9649" y="206601"/>
                  <a:pt x="13762" y="202486"/>
                  <a:pt x="19026" y="201020"/>
                </a:cubicBezTo>
                <a:cubicBezTo>
                  <a:pt x="37254" y="195688"/>
                  <a:pt x="55897" y="191900"/>
                  <a:pt x="74760" y="189697"/>
                </a:cubicBezTo>
                <a:cubicBezTo>
                  <a:pt x="74760" y="188460"/>
                  <a:pt x="74760" y="187128"/>
                  <a:pt x="75331" y="185891"/>
                </a:cubicBezTo>
                <a:cubicBezTo>
                  <a:pt x="80170" y="162065"/>
                  <a:pt x="86330" y="138527"/>
                  <a:pt x="93782" y="115385"/>
                </a:cubicBezTo>
                <a:cubicBezTo>
                  <a:pt x="86387" y="115563"/>
                  <a:pt x="79013" y="116263"/>
                  <a:pt x="71717" y="117478"/>
                </a:cubicBezTo>
                <a:cubicBezTo>
                  <a:pt x="73429" y="123988"/>
                  <a:pt x="75655" y="130351"/>
                  <a:pt x="78374" y="136508"/>
                </a:cubicBezTo>
                <a:cubicBezTo>
                  <a:pt x="86839" y="154587"/>
                  <a:pt x="60113" y="170477"/>
                  <a:pt x="51649" y="152208"/>
                </a:cubicBezTo>
                <a:cubicBezTo>
                  <a:pt x="45358" y="138133"/>
                  <a:pt x="40699" y="123384"/>
                  <a:pt x="37763" y="108249"/>
                </a:cubicBezTo>
                <a:cubicBezTo>
                  <a:pt x="35660" y="99837"/>
                  <a:pt x="40772" y="91313"/>
                  <a:pt x="49180" y="89209"/>
                </a:cubicBezTo>
                <a:cubicBezTo>
                  <a:pt x="50330" y="88922"/>
                  <a:pt x="51509" y="88765"/>
                  <a:pt x="52695" y="88743"/>
                </a:cubicBezTo>
                <a:cubicBezTo>
                  <a:pt x="72972" y="85184"/>
                  <a:pt x="93631" y="84320"/>
                  <a:pt x="114135" y="86174"/>
                </a:cubicBezTo>
                <a:cubicBezTo>
                  <a:pt x="127361" y="90822"/>
                  <a:pt x="140103" y="96749"/>
                  <a:pt x="152179" y="103872"/>
                </a:cubicBezTo>
                <a:cubicBezTo>
                  <a:pt x="156837" y="109136"/>
                  <a:pt x="161893" y="114035"/>
                  <a:pt x="167301" y="118525"/>
                </a:cubicBezTo>
                <a:cubicBezTo>
                  <a:pt x="173769" y="103396"/>
                  <a:pt x="180236" y="88172"/>
                  <a:pt x="186323" y="73043"/>
                </a:cubicBezTo>
                <a:cubicBezTo>
                  <a:pt x="188231" y="69313"/>
                  <a:pt x="191731" y="66652"/>
                  <a:pt x="195834" y="65812"/>
                </a:cubicBezTo>
                <a:cubicBezTo>
                  <a:pt x="195602" y="63868"/>
                  <a:pt x="194476" y="62144"/>
                  <a:pt x="192791" y="61150"/>
                </a:cubicBezTo>
                <a:close/>
              </a:path>
            </a:pathLst>
          </a:custGeom>
          <a:solidFill>
            <a:schemeClr val="tx2"/>
          </a:solidFill>
          <a:ln w="9511" cap="flat">
            <a:noFill/>
            <a:prstDash val="solid"/>
            <a:miter/>
          </a:ln>
        </p:spPr>
        <p:txBody>
          <a:bodyPr rtlCol="0" anchor="ctr"/>
          <a:lstStyle/>
          <a:p>
            <a:endParaRPr lang="en-EG"/>
          </a:p>
        </p:txBody>
      </p:sp>
      <p:sp>
        <p:nvSpPr>
          <p:cNvPr id="137" name="Freeform 136">
            <a:extLst>
              <a:ext uri="{FF2B5EF4-FFF2-40B4-BE49-F238E27FC236}">
                <a16:creationId xmlns:a16="http://schemas.microsoft.com/office/drawing/2014/main" id="{ACC64EF0-400C-8140-AF2C-2BEAE312B4B1}"/>
              </a:ext>
            </a:extLst>
          </p:cNvPr>
          <p:cNvSpPr>
            <a:spLocks noChangeAspect="1"/>
          </p:cNvSpPr>
          <p:nvPr/>
        </p:nvSpPr>
        <p:spPr>
          <a:xfrm>
            <a:off x="1766628" y="3496377"/>
            <a:ext cx="307619" cy="377530"/>
          </a:xfrm>
          <a:custGeom>
            <a:avLst/>
            <a:gdLst>
              <a:gd name="connsiteX0" fmla="*/ 115654 w 231119"/>
              <a:gd name="connsiteY0" fmla="*/ 51670 h 283644"/>
              <a:gd name="connsiteX1" fmla="*/ 142652 w 231119"/>
              <a:gd name="connsiteY1" fmla="*/ 27774 h 283644"/>
              <a:gd name="connsiteX2" fmla="*/ 118766 w 231119"/>
              <a:gd name="connsiteY2" fmla="*/ 764 h 283644"/>
              <a:gd name="connsiteX3" fmla="*/ 115654 w 231119"/>
              <a:gd name="connsiteY3" fmla="*/ 764 h 283644"/>
              <a:gd name="connsiteX4" fmla="*/ 91768 w 231119"/>
              <a:gd name="connsiteY4" fmla="*/ 27774 h 283644"/>
              <a:gd name="connsiteX5" fmla="*/ 115654 w 231119"/>
              <a:gd name="connsiteY5" fmla="*/ 51670 h 283644"/>
              <a:gd name="connsiteX6" fmla="*/ 225410 w 231119"/>
              <a:gd name="connsiteY6" fmla="*/ 227031 h 283644"/>
              <a:gd name="connsiteX7" fmla="*/ 160450 w 231119"/>
              <a:gd name="connsiteY7" fmla="*/ 227031 h 283644"/>
              <a:gd name="connsiteX8" fmla="*/ 160450 w 231119"/>
              <a:gd name="connsiteY8" fmla="*/ 183357 h 283644"/>
              <a:gd name="connsiteX9" fmla="*/ 157597 w 231119"/>
              <a:gd name="connsiteY9" fmla="*/ 177933 h 283644"/>
              <a:gd name="connsiteX10" fmla="*/ 141618 w 231119"/>
              <a:gd name="connsiteY10" fmla="*/ 177933 h 283644"/>
              <a:gd name="connsiteX11" fmla="*/ 141618 w 231119"/>
              <a:gd name="connsiteY11" fmla="*/ 80215 h 283644"/>
              <a:gd name="connsiteX12" fmla="*/ 177855 w 231119"/>
              <a:gd name="connsiteY12" fmla="*/ 44248 h 283644"/>
              <a:gd name="connsiteX13" fmla="*/ 184798 w 231119"/>
              <a:gd name="connsiteY13" fmla="*/ 11801 h 283644"/>
              <a:gd name="connsiteX14" fmla="*/ 175988 w 231119"/>
              <a:gd name="connsiteY14" fmla="*/ 78 h 283644"/>
              <a:gd name="connsiteX15" fmla="*/ 175287 w 231119"/>
              <a:gd name="connsiteY15" fmla="*/ 3 h 283644"/>
              <a:gd name="connsiteX16" fmla="*/ 174336 w 231119"/>
              <a:gd name="connsiteY16" fmla="*/ 3 h 283644"/>
              <a:gd name="connsiteX17" fmla="*/ 163494 w 231119"/>
              <a:gd name="connsiteY17" fmla="*/ 9518 h 283644"/>
              <a:gd name="connsiteX18" fmla="*/ 158833 w 231119"/>
              <a:gd name="connsiteY18" fmla="*/ 34447 h 283644"/>
              <a:gd name="connsiteX19" fmla="*/ 135436 w 231119"/>
              <a:gd name="connsiteY19" fmla="*/ 56807 h 283644"/>
              <a:gd name="connsiteX20" fmla="*/ 98249 w 231119"/>
              <a:gd name="connsiteY20" fmla="*/ 56807 h 283644"/>
              <a:gd name="connsiteX21" fmla="*/ 74852 w 231119"/>
              <a:gd name="connsiteY21" fmla="*/ 34447 h 283644"/>
              <a:gd name="connsiteX22" fmla="*/ 70191 w 231119"/>
              <a:gd name="connsiteY22" fmla="*/ 9518 h 283644"/>
              <a:gd name="connsiteX23" fmla="*/ 59349 w 231119"/>
              <a:gd name="connsiteY23" fmla="*/ 3 h 283644"/>
              <a:gd name="connsiteX24" fmla="*/ 58113 w 231119"/>
              <a:gd name="connsiteY24" fmla="*/ 3 h 283644"/>
              <a:gd name="connsiteX25" fmla="*/ 48602 w 231119"/>
              <a:gd name="connsiteY25" fmla="*/ 11801 h 283644"/>
              <a:gd name="connsiteX26" fmla="*/ 55545 w 231119"/>
              <a:gd name="connsiteY26" fmla="*/ 44248 h 283644"/>
              <a:gd name="connsiteX27" fmla="*/ 89689 w 231119"/>
              <a:gd name="connsiteY27" fmla="*/ 78121 h 283644"/>
              <a:gd name="connsiteX28" fmla="*/ 89689 w 231119"/>
              <a:gd name="connsiteY28" fmla="*/ 177933 h 283644"/>
              <a:gd name="connsiteX29" fmla="*/ 73996 w 231119"/>
              <a:gd name="connsiteY29" fmla="*/ 177933 h 283644"/>
              <a:gd name="connsiteX30" fmla="*/ 71238 w 231119"/>
              <a:gd name="connsiteY30" fmla="*/ 183357 h 283644"/>
              <a:gd name="connsiteX31" fmla="*/ 71238 w 231119"/>
              <a:gd name="connsiteY31" fmla="*/ 207049 h 283644"/>
              <a:gd name="connsiteX32" fmla="*/ 6183 w 231119"/>
              <a:gd name="connsiteY32" fmla="*/ 207049 h 283644"/>
              <a:gd name="connsiteX33" fmla="*/ 1 w 231119"/>
              <a:gd name="connsiteY33" fmla="*/ 213423 h 283644"/>
              <a:gd name="connsiteX34" fmla="*/ 1 w 231119"/>
              <a:gd name="connsiteY34" fmla="*/ 213424 h 283644"/>
              <a:gd name="connsiteX35" fmla="*/ 1 w 231119"/>
              <a:gd name="connsiteY35" fmla="*/ 277460 h 283644"/>
              <a:gd name="connsiteX36" fmla="*/ 6183 w 231119"/>
              <a:gd name="connsiteY36" fmla="*/ 283645 h 283644"/>
              <a:gd name="connsiteX37" fmla="*/ 224934 w 231119"/>
              <a:gd name="connsiteY37" fmla="*/ 283645 h 283644"/>
              <a:gd name="connsiteX38" fmla="*/ 231116 w 231119"/>
              <a:gd name="connsiteY38" fmla="*/ 277460 h 283644"/>
              <a:gd name="connsiteX39" fmla="*/ 231116 w 231119"/>
              <a:gd name="connsiteY39" fmla="*/ 233501 h 283644"/>
              <a:gd name="connsiteX40" fmla="*/ 225033 w 231119"/>
              <a:gd name="connsiteY40" fmla="*/ 227033 h 283644"/>
              <a:gd name="connsiteX41" fmla="*/ 224934 w 231119"/>
              <a:gd name="connsiteY41" fmla="*/ 227030 h 283644"/>
              <a:gd name="connsiteX42" fmla="*/ 118982 w 231119"/>
              <a:gd name="connsiteY42" fmla="*/ 158427 h 283644"/>
              <a:gd name="connsiteX43" fmla="*/ 116415 w 231119"/>
              <a:gd name="connsiteY43" fmla="*/ 158427 h 283644"/>
              <a:gd name="connsiteX44" fmla="*/ 112325 w 231119"/>
              <a:gd name="connsiteY44" fmla="*/ 158903 h 283644"/>
              <a:gd name="connsiteX45" fmla="*/ 112325 w 231119"/>
              <a:gd name="connsiteY45" fmla="*/ 135021 h 283644"/>
              <a:gd name="connsiteX46" fmla="*/ 118982 w 231119"/>
              <a:gd name="connsiteY46" fmla="*/ 135021 h 283644"/>
              <a:gd name="connsiteX47" fmla="*/ 121075 w 231119"/>
              <a:gd name="connsiteY47" fmla="*/ 253577 h 283644"/>
              <a:gd name="connsiteX48" fmla="*/ 126972 w 231119"/>
              <a:gd name="connsiteY48" fmla="*/ 259477 h 283644"/>
              <a:gd name="connsiteX49" fmla="*/ 121075 w 231119"/>
              <a:gd name="connsiteY49" fmla="*/ 265376 h 283644"/>
              <a:gd name="connsiteX50" fmla="*/ 108520 w 231119"/>
              <a:gd name="connsiteY50" fmla="*/ 265376 h 283644"/>
              <a:gd name="connsiteX51" fmla="*/ 102624 w 231119"/>
              <a:gd name="connsiteY51" fmla="*/ 259477 h 283644"/>
              <a:gd name="connsiteX52" fmla="*/ 108520 w 231119"/>
              <a:gd name="connsiteY52" fmla="*/ 253578 h 283644"/>
              <a:gd name="connsiteX53" fmla="*/ 108520 w 231119"/>
              <a:gd name="connsiteY53" fmla="*/ 253577 h 283644"/>
              <a:gd name="connsiteX54" fmla="*/ 108520 w 231119"/>
              <a:gd name="connsiteY54" fmla="*/ 216850 h 283644"/>
              <a:gd name="connsiteX55" fmla="*/ 108520 w 231119"/>
              <a:gd name="connsiteY55" fmla="*/ 216850 h 283644"/>
              <a:gd name="connsiteX56" fmla="*/ 102529 w 231119"/>
              <a:gd name="connsiteY56" fmla="*/ 211047 h 283644"/>
              <a:gd name="connsiteX57" fmla="*/ 102529 w 231119"/>
              <a:gd name="connsiteY57" fmla="*/ 210855 h 283644"/>
              <a:gd name="connsiteX58" fmla="*/ 108520 w 231119"/>
              <a:gd name="connsiteY58" fmla="*/ 204956 h 283644"/>
              <a:gd name="connsiteX59" fmla="*/ 121075 w 231119"/>
              <a:gd name="connsiteY59" fmla="*/ 204956 h 283644"/>
              <a:gd name="connsiteX60" fmla="*/ 126972 w 231119"/>
              <a:gd name="connsiteY60" fmla="*/ 210855 h 283644"/>
              <a:gd name="connsiteX61" fmla="*/ 121364 w 231119"/>
              <a:gd name="connsiteY61" fmla="*/ 216847 h 283644"/>
              <a:gd name="connsiteX62" fmla="*/ 121075 w 231119"/>
              <a:gd name="connsiteY62" fmla="*/ 216850 h 283644"/>
              <a:gd name="connsiteX63" fmla="*/ 120599 w 231119"/>
              <a:gd name="connsiteY63" fmla="*/ 216850 h 283644"/>
              <a:gd name="connsiteX64" fmla="*/ 120599 w 231119"/>
              <a:gd name="connsiteY64" fmla="*/ 253577 h 28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31119" h="283644">
                <a:moveTo>
                  <a:pt x="115654" y="51670"/>
                </a:moveTo>
                <a:cubicBezTo>
                  <a:pt x="129705" y="52529"/>
                  <a:pt x="141792" y="41831"/>
                  <a:pt x="142652" y="27774"/>
                </a:cubicBezTo>
                <a:cubicBezTo>
                  <a:pt x="143511" y="13717"/>
                  <a:pt x="132817" y="1624"/>
                  <a:pt x="118766" y="764"/>
                </a:cubicBezTo>
                <a:cubicBezTo>
                  <a:pt x="117730" y="701"/>
                  <a:pt x="116690" y="701"/>
                  <a:pt x="115654" y="764"/>
                </a:cubicBezTo>
                <a:cubicBezTo>
                  <a:pt x="101603" y="1624"/>
                  <a:pt x="90909" y="13717"/>
                  <a:pt x="91768" y="27774"/>
                </a:cubicBezTo>
                <a:cubicBezTo>
                  <a:pt x="92554" y="40631"/>
                  <a:pt x="102802" y="50883"/>
                  <a:pt x="115654" y="51670"/>
                </a:cubicBezTo>
                <a:close/>
                <a:moveTo>
                  <a:pt x="225410" y="227031"/>
                </a:moveTo>
                <a:lnTo>
                  <a:pt x="160450" y="227031"/>
                </a:lnTo>
                <a:lnTo>
                  <a:pt x="160450" y="183357"/>
                </a:lnTo>
                <a:cubicBezTo>
                  <a:pt x="160470" y="181185"/>
                  <a:pt x="159398" y="179147"/>
                  <a:pt x="157597" y="177933"/>
                </a:cubicBezTo>
                <a:lnTo>
                  <a:pt x="141618" y="177933"/>
                </a:lnTo>
                <a:lnTo>
                  <a:pt x="141618" y="80215"/>
                </a:lnTo>
                <a:cubicBezTo>
                  <a:pt x="156836" y="67084"/>
                  <a:pt x="174812" y="50908"/>
                  <a:pt x="177855" y="44248"/>
                </a:cubicBezTo>
                <a:cubicBezTo>
                  <a:pt x="181704" y="33819"/>
                  <a:pt x="184042" y="22893"/>
                  <a:pt x="184798" y="11801"/>
                </a:cubicBezTo>
                <a:cubicBezTo>
                  <a:pt x="185601" y="6130"/>
                  <a:pt x="181657" y="881"/>
                  <a:pt x="175988" y="78"/>
                </a:cubicBezTo>
                <a:cubicBezTo>
                  <a:pt x="175755" y="45"/>
                  <a:pt x="175521" y="20"/>
                  <a:pt x="175287" y="3"/>
                </a:cubicBezTo>
                <a:lnTo>
                  <a:pt x="174336" y="3"/>
                </a:lnTo>
                <a:cubicBezTo>
                  <a:pt x="168799" y="-128"/>
                  <a:pt x="164086" y="4009"/>
                  <a:pt x="163494" y="9518"/>
                </a:cubicBezTo>
                <a:cubicBezTo>
                  <a:pt x="162718" y="17955"/>
                  <a:pt x="161158" y="26300"/>
                  <a:pt x="158833" y="34447"/>
                </a:cubicBezTo>
                <a:cubicBezTo>
                  <a:pt x="151443" y="42318"/>
                  <a:pt x="143633" y="49782"/>
                  <a:pt x="135436" y="56807"/>
                </a:cubicBezTo>
                <a:lnTo>
                  <a:pt x="98249" y="56807"/>
                </a:lnTo>
                <a:cubicBezTo>
                  <a:pt x="89980" y="49862"/>
                  <a:pt x="82165" y="42393"/>
                  <a:pt x="74852" y="34447"/>
                </a:cubicBezTo>
                <a:cubicBezTo>
                  <a:pt x="72294" y="26357"/>
                  <a:pt x="70729" y="17986"/>
                  <a:pt x="70191" y="9518"/>
                </a:cubicBezTo>
                <a:cubicBezTo>
                  <a:pt x="69600" y="4009"/>
                  <a:pt x="64886" y="-128"/>
                  <a:pt x="59349" y="3"/>
                </a:cubicBezTo>
                <a:lnTo>
                  <a:pt x="58113" y="3"/>
                </a:lnTo>
                <a:cubicBezTo>
                  <a:pt x="52266" y="700"/>
                  <a:pt x="48044" y="5938"/>
                  <a:pt x="48602" y="11801"/>
                </a:cubicBezTo>
                <a:cubicBezTo>
                  <a:pt x="49498" y="22873"/>
                  <a:pt x="51832" y="33780"/>
                  <a:pt x="55545" y="44248"/>
                </a:cubicBezTo>
                <a:cubicBezTo>
                  <a:pt x="65576" y="56824"/>
                  <a:pt x="77034" y="68192"/>
                  <a:pt x="89689" y="78121"/>
                </a:cubicBezTo>
                <a:lnTo>
                  <a:pt x="89689" y="177933"/>
                </a:lnTo>
                <a:lnTo>
                  <a:pt x="73996" y="177933"/>
                </a:lnTo>
                <a:cubicBezTo>
                  <a:pt x="72256" y="179191"/>
                  <a:pt x="71230" y="181210"/>
                  <a:pt x="71238" y="183357"/>
                </a:cubicBezTo>
                <a:lnTo>
                  <a:pt x="71238" y="207049"/>
                </a:lnTo>
                <a:lnTo>
                  <a:pt x="6183" y="207049"/>
                </a:lnTo>
                <a:cubicBezTo>
                  <a:pt x="2716" y="207101"/>
                  <a:pt x="-51" y="209955"/>
                  <a:pt x="1" y="213423"/>
                </a:cubicBezTo>
                <a:cubicBezTo>
                  <a:pt x="1" y="213423"/>
                  <a:pt x="1" y="213424"/>
                  <a:pt x="1" y="213424"/>
                </a:cubicBezTo>
                <a:lnTo>
                  <a:pt x="1" y="277460"/>
                </a:lnTo>
                <a:cubicBezTo>
                  <a:pt x="52" y="280854"/>
                  <a:pt x="2790" y="283594"/>
                  <a:pt x="6183" y="283645"/>
                </a:cubicBezTo>
                <a:lnTo>
                  <a:pt x="224934" y="283645"/>
                </a:lnTo>
                <a:cubicBezTo>
                  <a:pt x="228327" y="283594"/>
                  <a:pt x="231065" y="280854"/>
                  <a:pt x="231116" y="277460"/>
                </a:cubicBezTo>
                <a:lnTo>
                  <a:pt x="231116" y="233501"/>
                </a:lnTo>
                <a:cubicBezTo>
                  <a:pt x="231222" y="230034"/>
                  <a:pt x="228498" y="227138"/>
                  <a:pt x="225033" y="227033"/>
                </a:cubicBezTo>
                <a:cubicBezTo>
                  <a:pt x="225000" y="227032"/>
                  <a:pt x="224967" y="227031"/>
                  <a:pt x="224934" y="227030"/>
                </a:cubicBezTo>
                <a:close/>
                <a:moveTo>
                  <a:pt x="118982" y="158427"/>
                </a:moveTo>
                <a:cubicBezTo>
                  <a:pt x="118133" y="158282"/>
                  <a:pt x="117264" y="158282"/>
                  <a:pt x="116415" y="158427"/>
                </a:cubicBezTo>
                <a:cubicBezTo>
                  <a:pt x="115042" y="158497"/>
                  <a:pt x="113676" y="158656"/>
                  <a:pt x="112325" y="158903"/>
                </a:cubicBezTo>
                <a:lnTo>
                  <a:pt x="112325" y="135021"/>
                </a:lnTo>
                <a:lnTo>
                  <a:pt x="118982" y="135021"/>
                </a:lnTo>
                <a:close/>
                <a:moveTo>
                  <a:pt x="121075" y="253577"/>
                </a:moveTo>
                <a:cubicBezTo>
                  <a:pt x="124332" y="253577"/>
                  <a:pt x="126972" y="256219"/>
                  <a:pt x="126972" y="259477"/>
                </a:cubicBezTo>
                <a:cubicBezTo>
                  <a:pt x="126972" y="262735"/>
                  <a:pt x="124332" y="265376"/>
                  <a:pt x="121075" y="265376"/>
                </a:cubicBezTo>
                <a:lnTo>
                  <a:pt x="108520" y="265376"/>
                </a:lnTo>
                <a:cubicBezTo>
                  <a:pt x="105264" y="265376"/>
                  <a:pt x="102624" y="262735"/>
                  <a:pt x="102624" y="259477"/>
                </a:cubicBezTo>
                <a:cubicBezTo>
                  <a:pt x="102624" y="256219"/>
                  <a:pt x="105264" y="253578"/>
                  <a:pt x="108520" y="253578"/>
                </a:cubicBezTo>
                <a:lnTo>
                  <a:pt x="108520" y="253577"/>
                </a:lnTo>
                <a:lnTo>
                  <a:pt x="108520" y="216850"/>
                </a:lnTo>
                <a:lnTo>
                  <a:pt x="108520" y="216850"/>
                </a:lnTo>
                <a:cubicBezTo>
                  <a:pt x="105264" y="216902"/>
                  <a:pt x="102582" y="214305"/>
                  <a:pt x="102529" y="211047"/>
                </a:cubicBezTo>
                <a:cubicBezTo>
                  <a:pt x="102528" y="210983"/>
                  <a:pt x="102528" y="210919"/>
                  <a:pt x="102529" y="210855"/>
                </a:cubicBezTo>
                <a:cubicBezTo>
                  <a:pt x="102630" y="207603"/>
                  <a:pt x="105269" y="205005"/>
                  <a:pt x="108520" y="204956"/>
                </a:cubicBezTo>
                <a:lnTo>
                  <a:pt x="121075" y="204956"/>
                </a:lnTo>
                <a:cubicBezTo>
                  <a:pt x="124310" y="205007"/>
                  <a:pt x="126921" y="207618"/>
                  <a:pt x="126972" y="210855"/>
                </a:cubicBezTo>
                <a:cubicBezTo>
                  <a:pt x="127077" y="214059"/>
                  <a:pt x="124567" y="216742"/>
                  <a:pt x="121364" y="216847"/>
                </a:cubicBezTo>
                <a:cubicBezTo>
                  <a:pt x="121268" y="216850"/>
                  <a:pt x="121171" y="216851"/>
                  <a:pt x="121075" y="216850"/>
                </a:cubicBezTo>
                <a:lnTo>
                  <a:pt x="120599" y="216850"/>
                </a:lnTo>
                <a:lnTo>
                  <a:pt x="120599" y="253577"/>
                </a:lnTo>
                <a:close/>
              </a:path>
            </a:pathLst>
          </a:custGeom>
          <a:solidFill>
            <a:schemeClr val="tx2"/>
          </a:solidFill>
          <a:ln w="9511" cap="flat">
            <a:noFill/>
            <a:prstDash val="solid"/>
            <a:miter/>
          </a:ln>
        </p:spPr>
        <p:txBody>
          <a:bodyPr rtlCol="0" anchor="ctr"/>
          <a:lstStyle/>
          <a:p>
            <a:endParaRPr lang="en-EG"/>
          </a:p>
        </p:txBody>
      </p:sp>
      <p:grpSp>
        <p:nvGrpSpPr>
          <p:cNvPr id="161" name="Group 160">
            <a:extLst>
              <a:ext uri="{FF2B5EF4-FFF2-40B4-BE49-F238E27FC236}">
                <a16:creationId xmlns:a16="http://schemas.microsoft.com/office/drawing/2014/main" id="{0B221EF0-2998-F64C-941D-3F1609858D6F}"/>
              </a:ext>
            </a:extLst>
          </p:cNvPr>
          <p:cNvGrpSpPr>
            <a:grpSpLocks noChangeAspect="1"/>
          </p:cNvGrpSpPr>
          <p:nvPr/>
        </p:nvGrpSpPr>
        <p:grpSpPr>
          <a:xfrm>
            <a:off x="1791044" y="1278264"/>
            <a:ext cx="258883" cy="271780"/>
            <a:chOff x="2975173" y="1100364"/>
            <a:chExt cx="213954" cy="224612"/>
          </a:xfrm>
        </p:grpSpPr>
        <p:sp>
          <p:nvSpPr>
            <p:cNvPr id="138" name="Freeform 137">
              <a:extLst>
                <a:ext uri="{FF2B5EF4-FFF2-40B4-BE49-F238E27FC236}">
                  <a16:creationId xmlns:a16="http://schemas.microsoft.com/office/drawing/2014/main" id="{B37A9137-6970-454D-A06C-87F477EC38E4}"/>
                </a:ext>
              </a:extLst>
            </p:cNvPr>
            <p:cNvSpPr/>
            <p:nvPr/>
          </p:nvSpPr>
          <p:spPr>
            <a:xfrm>
              <a:off x="2996495" y="1100364"/>
              <a:ext cx="156124" cy="194438"/>
            </a:xfrm>
            <a:custGeom>
              <a:avLst/>
              <a:gdLst>
                <a:gd name="connsiteX0" fmla="*/ 125468 w 141931"/>
                <a:gd name="connsiteY0" fmla="*/ 33874 h 176762"/>
                <a:gd name="connsiteX1" fmla="*/ 137071 w 141931"/>
                <a:gd name="connsiteY1" fmla="*/ 28736 h 176762"/>
                <a:gd name="connsiteX2" fmla="*/ 137071 w 141931"/>
                <a:gd name="connsiteY2" fmla="*/ 5139 h 176762"/>
                <a:gd name="connsiteX3" fmla="*/ 125468 w 141931"/>
                <a:gd name="connsiteY3" fmla="*/ 1 h 176762"/>
                <a:gd name="connsiteX4" fmla="*/ 113389 w 141931"/>
                <a:gd name="connsiteY4" fmla="*/ 5139 h 176762"/>
                <a:gd name="connsiteX5" fmla="*/ 113389 w 141931"/>
                <a:gd name="connsiteY5" fmla="*/ 28736 h 176762"/>
                <a:gd name="connsiteX6" fmla="*/ 125468 w 141931"/>
                <a:gd name="connsiteY6" fmla="*/ 33874 h 176762"/>
                <a:gd name="connsiteX7" fmla="*/ 54801 w 141931"/>
                <a:gd name="connsiteY7" fmla="*/ 101811 h 176762"/>
                <a:gd name="connsiteX8" fmla="*/ 114435 w 141931"/>
                <a:gd name="connsiteY8" fmla="*/ 62990 h 176762"/>
                <a:gd name="connsiteX9" fmla="*/ 121663 w 141931"/>
                <a:gd name="connsiteY9" fmla="*/ 52143 h 176762"/>
                <a:gd name="connsiteX10" fmla="*/ 119571 w 141931"/>
                <a:gd name="connsiteY10" fmla="*/ 39583 h 176762"/>
                <a:gd name="connsiteX11" fmla="*/ 109014 w 141931"/>
                <a:gd name="connsiteY11" fmla="*/ 31876 h 176762"/>
                <a:gd name="connsiteX12" fmla="*/ 96745 w 141931"/>
                <a:gd name="connsiteY12" fmla="*/ 34160 h 176762"/>
                <a:gd name="connsiteX13" fmla="*/ 52519 w 141931"/>
                <a:gd name="connsiteY13" fmla="*/ 62705 h 176762"/>
                <a:gd name="connsiteX14" fmla="*/ 47098 w 141931"/>
                <a:gd name="connsiteY14" fmla="*/ 69080 h 176762"/>
                <a:gd name="connsiteX15" fmla="*/ 1350 w 141931"/>
                <a:gd name="connsiteY15" fmla="*/ 160994 h 176762"/>
                <a:gd name="connsiteX16" fmla="*/ 589 w 141931"/>
                <a:gd name="connsiteY16" fmla="*/ 169177 h 176762"/>
                <a:gd name="connsiteX17" fmla="*/ 6010 w 141931"/>
                <a:gd name="connsiteY17" fmla="*/ 175647 h 176762"/>
                <a:gd name="connsiteX18" fmla="*/ 14190 w 141931"/>
                <a:gd name="connsiteY18" fmla="*/ 176123 h 176762"/>
                <a:gd name="connsiteX19" fmla="*/ 20372 w 141931"/>
                <a:gd name="connsiteY19" fmla="*/ 170700 h 17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931" h="176762">
                  <a:moveTo>
                    <a:pt x="125468" y="33874"/>
                  </a:moveTo>
                  <a:cubicBezTo>
                    <a:pt x="129886" y="33872"/>
                    <a:pt x="134099" y="32007"/>
                    <a:pt x="137071" y="28736"/>
                  </a:cubicBezTo>
                  <a:cubicBezTo>
                    <a:pt x="143551" y="22206"/>
                    <a:pt x="143551" y="11669"/>
                    <a:pt x="137071" y="5139"/>
                  </a:cubicBezTo>
                  <a:cubicBezTo>
                    <a:pt x="134128" y="1828"/>
                    <a:pt x="129896" y="-46"/>
                    <a:pt x="125468" y="1"/>
                  </a:cubicBezTo>
                  <a:cubicBezTo>
                    <a:pt x="120903" y="-37"/>
                    <a:pt x="116528" y="1824"/>
                    <a:pt x="113389" y="5139"/>
                  </a:cubicBezTo>
                  <a:cubicBezTo>
                    <a:pt x="106909" y="11669"/>
                    <a:pt x="106909" y="22206"/>
                    <a:pt x="113389" y="28736"/>
                  </a:cubicBezTo>
                  <a:cubicBezTo>
                    <a:pt x="116554" y="32013"/>
                    <a:pt x="120912" y="33867"/>
                    <a:pt x="125468" y="33874"/>
                  </a:cubicBezTo>
                  <a:close/>
                  <a:moveTo>
                    <a:pt x="54801" y="101811"/>
                  </a:moveTo>
                  <a:lnTo>
                    <a:pt x="114435" y="62990"/>
                  </a:lnTo>
                  <a:cubicBezTo>
                    <a:pt x="118218" y="60508"/>
                    <a:pt x="120828" y="56591"/>
                    <a:pt x="121663" y="52143"/>
                  </a:cubicBezTo>
                  <a:cubicBezTo>
                    <a:pt x="122711" y="47846"/>
                    <a:pt x="121955" y="43308"/>
                    <a:pt x="119571" y="39583"/>
                  </a:cubicBezTo>
                  <a:cubicBezTo>
                    <a:pt x="117330" y="35609"/>
                    <a:pt x="113480" y="32799"/>
                    <a:pt x="109014" y="31876"/>
                  </a:cubicBezTo>
                  <a:cubicBezTo>
                    <a:pt x="104787" y="30796"/>
                    <a:pt x="100300" y="31631"/>
                    <a:pt x="96745" y="34160"/>
                  </a:cubicBezTo>
                  <a:lnTo>
                    <a:pt x="52519" y="62705"/>
                  </a:lnTo>
                  <a:cubicBezTo>
                    <a:pt x="50060" y="64176"/>
                    <a:pt x="48155" y="66416"/>
                    <a:pt x="47098" y="69080"/>
                  </a:cubicBezTo>
                  <a:lnTo>
                    <a:pt x="1350" y="160994"/>
                  </a:lnTo>
                  <a:cubicBezTo>
                    <a:pt x="-129" y="163466"/>
                    <a:pt x="-409" y="166475"/>
                    <a:pt x="589" y="169177"/>
                  </a:cubicBezTo>
                  <a:cubicBezTo>
                    <a:pt x="1397" y="172006"/>
                    <a:pt x="3368" y="174357"/>
                    <a:pt x="6010" y="175647"/>
                  </a:cubicBezTo>
                  <a:cubicBezTo>
                    <a:pt x="8550" y="176946"/>
                    <a:pt x="11517" y="177118"/>
                    <a:pt x="14190" y="176123"/>
                  </a:cubicBezTo>
                  <a:cubicBezTo>
                    <a:pt x="16797" y="175055"/>
                    <a:pt x="18972" y="173146"/>
                    <a:pt x="20372" y="170700"/>
                  </a:cubicBezTo>
                  <a:close/>
                </a:path>
              </a:pathLst>
            </a:custGeom>
            <a:solidFill>
              <a:schemeClr val="tx2"/>
            </a:solidFill>
            <a:ln w="9511" cap="flat">
              <a:noFill/>
              <a:prstDash val="solid"/>
              <a:miter/>
            </a:ln>
          </p:spPr>
          <p:txBody>
            <a:bodyPr rtlCol="0" anchor="ctr"/>
            <a:lstStyle/>
            <a:p>
              <a:endParaRPr lang="en-EG"/>
            </a:p>
          </p:txBody>
        </p:sp>
        <p:sp>
          <p:nvSpPr>
            <p:cNvPr id="139" name="Freeform 138">
              <a:extLst>
                <a:ext uri="{FF2B5EF4-FFF2-40B4-BE49-F238E27FC236}">
                  <a16:creationId xmlns:a16="http://schemas.microsoft.com/office/drawing/2014/main" id="{D218D0C9-5631-6D4F-986A-695DB39BE437}"/>
                </a:ext>
              </a:extLst>
            </p:cNvPr>
            <p:cNvSpPr/>
            <p:nvPr/>
          </p:nvSpPr>
          <p:spPr>
            <a:xfrm>
              <a:off x="3008946" y="1217673"/>
              <a:ext cx="180181" cy="107303"/>
            </a:xfrm>
            <a:custGeom>
              <a:avLst/>
              <a:gdLst>
                <a:gd name="connsiteX0" fmla="*/ 160467 w 163801"/>
                <a:gd name="connsiteY0" fmla="*/ 20 h 97548"/>
                <a:gd name="connsiteX1" fmla="*/ 156095 w 163801"/>
                <a:gd name="connsiteY1" fmla="*/ 3600 h 97548"/>
                <a:gd name="connsiteX2" fmla="*/ 156092 w 163801"/>
                <a:gd name="connsiteY2" fmla="*/ 3636 h 97548"/>
                <a:gd name="connsiteX3" fmla="*/ 155331 w 163801"/>
                <a:gd name="connsiteY3" fmla="*/ 9250 h 97548"/>
                <a:gd name="connsiteX4" fmla="*/ 149910 w 163801"/>
                <a:gd name="connsiteY4" fmla="*/ 17052 h 97548"/>
                <a:gd name="connsiteX5" fmla="*/ 2395 w 163801"/>
                <a:gd name="connsiteY5" fmla="*/ 89746 h 97548"/>
                <a:gd name="connsiteX6" fmla="*/ 303 w 163801"/>
                <a:gd name="connsiteY6" fmla="*/ 95170 h 97548"/>
                <a:gd name="connsiteX7" fmla="*/ 4202 w 163801"/>
                <a:gd name="connsiteY7" fmla="*/ 97549 h 97548"/>
                <a:gd name="connsiteX8" fmla="*/ 5724 w 163801"/>
                <a:gd name="connsiteY8" fmla="*/ 96978 h 97548"/>
                <a:gd name="connsiteX9" fmla="*/ 153524 w 163801"/>
                <a:gd name="connsiteY9" fmla="*/ 24188 h 97548"/>
                <a:gd name="connsiteX10" fmla="*/ 163035 w 163801"/>
                <a:gd name="connsiteY10" fmla="*/ 10296 h 97548"/>
                <a:gd name="connsiteX11" fmla="*/ 163796 w 163801"/>
                <a:gd name="connsiteY11" fmla="*/ 4397 h 97548"/>
                <a:gd name="connsiteX12" fmla="*/ 160181 w 163801"/>
                <a:gd name="connsiteY12" fmla="*/ 20 h 9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801" h="97548">
                  <a:moveTo>
                    <a:pt x="160467" y="20"/>
                  </a:moveTo>
                  <a:cubicBezTo>
                    <a:pt x="158272" y="-199"/>
                    <a:pt x="156314" y="1404"/>
                    <a:pt x="156095" y="3600"/>
                  </a:cubicBezTo>
                  <a:cubicBezTo>
                    <a:pt x="156094" y="3612"/>
                    <a:pt x="156093" y="3624"/>
                    <a:pt x="156092" y="3636"/>
                  </a:cubicBezTo>
                  <a:lnTo>
                    <a:pt x="155331" y="9250"/>
                  </a:lnTo>
                  <a:cubicBezTo>
                    <a:pt x="155044" y="12632"/>
                    <a:pt x="152978" y="15605"/>
                    <a:pt x="149910" y="17052"/>
                  </a:cubicBezTo>
                  <a:lnTo>
                    <a:pt x="2395" y="89746"/>
                  </a:lnTo>
                  <a:cubicBezTo>
                    <a:pt x="390" y="90731"/>
                    <a:pt x="-521" y="93093"/>
                    <a:pt x="303" y="95170"/>
                  </a:cubicBezTo>
                  <a:cubicBezTo>
                    <a:pt x="1098" y="96590"/>
                    <a:pt x="2577" y="97491"/>
                    <a:pt x="4202" y="97549"/>
                  </a:cubicBezTo>
                  <a:cubicBezTo>
                    <a:pt x="4745" y="97470"/>
                    <a:pt x="5264" y="97276"/>
                    <a:pt x="5724" y="96978"/>
                  </a:cubicBezTo>
                  <a:lnTo>
                    <a:pt x="153524" y="24188"/>
                  </a:lnTo>
                  <a:cubicBezTo>
                    <a:pt x="158777" y="21395"/>
                    <a:pt x="162329" y="16206"/>
                    <a:pt x="163035" y="10296"/>
                  </a:cubicBezTo>
                  <a:lnTo>
                    <a:pt x="163796" y="4397"/>
                  </a:lnTo>
                  <a:cubicBezTo>
                    <a:pt x="163915" y="2219"/>
                    <a:pt x="162342" y="314"/>
                    <a:pt x="160181" y="20"/>
                  </a:cubicBezTo>
                  <a:close/>
                </a:path>
              </a:pathLst>
            </a:custGeom>
            <a:solidFill>
              <a:schemeClr val="tx2"/>
            </a:solidFill>
            <a:ln w="9511" cap="flat">
              <a:noFill/>
              <a:prstDash val="solid"/>
              <a:miter/>
            </a:ln>
          </p:spPr>
          <p:txBody>
            <a:bodyPr rtlCol="0" anchor="ctr"/>
            <a:lstStyle/>
            <a:p>
              <a:endParaRPr lang="en-EG"/>
            </a:p>
          </p:txBody>
        </p:sp>
        <p:sp>
          <p:nvSpPr>
            <p:cNvPr id="140" name="Freeform 139">
              <a:extLst>
                <a:ext uri="{FF2B5EF4-FFF2-40B4-BE49-F238E27FC236}">
                  <a16:creationId xmlns:a16="http://schemas.microsoft.com/office/drawing/2014/main" id="{19CD0364-4909-CD4A-9ABF-F6CD15283C8B}"/>
                </a:ext>
              </a:extLst>
            </p:cNvPr>
            <p:cNvSpPr/>
            <p:nvPr/>
          </p:nvSpPr>
          <p:spPr>
            <a:xfrm>
              <a:off x="2975173" y="1208065"/>
              <a:ext cx="193049" cy="114383"/>
            </a:xfrm>
            <a:custGeom>
              <a:avLst/>
              <a:gdLst>
                <a:gd name="connsiteX0" fmla="*/ 174717 w 175499"/>
                <a:gd name="connsiteY0" fmla="*/ 10847 h 103985"/>
                <a:gd name="connsiteX1" fmla="*/ 175478 w 175499"/>
                <a:gd name="connsiteY1" fmla="*/ 4662 h 103985"/>
                <a:gd name="connsiteX2" fmla="*/ 171863 w 175499"/>
                <a:gd name="connsiteY2" fmla="*/ 0 h 103985"/>
                <a:gd name="connsiteX3" fmla="*/ 167488 w 175499"/>
                <a:gd name="connsiteY3" fmla="*/ 3616 h 103985"/>
                <a:gd name="connsiteX4" fmla="*/ 166727 w 175499"/>
                <a:gd name="connsiteY4" fmla="*/ 9800 h 103985"/>
                <a:gd name="connsiteX5" fmla="*/ 160831 w 175499"/>
                <a:gd name="connsiteY5" fmla="*/ 18269 h 103985"/>
                <a:gd name="connsiteX6" fmla="*/ 2188 w 175499"/>
                <a:gd name="connsiteY6" fmla="*/ 96482 h 103985"/>
                <a:gd name="connsiteX7" fmla="*/ 381 w 175499"/>
                <a:gd name="connsiteY7" fmla="*/ 101906 h 103985"/>
                <a:gd name="connsiteX8" fmla="*/ 3995 w 175499"/>
                <a:gd name="connsiteY8" fmla="*/ 103904 h 103985"/>
                <a:gd name="connsiteX9" fmla="*/ 5803 w 175499"/>
                <a:gd name="connsiteY9" fmla="*/ 103904 h 103985"/>
                <a:gd name="connsiteX10" fmla="*/ 164445 w 175499"/>
                <a:gd name="connsiteY10" fmla="*/ 25690 h 103985"/>
                <a:gd name="connsiteX11" fmla="*/ 174717 w 175499"/>
                <a:gd name="connsiteY11" fmla="*/ 11037 h 103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499" h="103985">
                  <a:moveTo>
                    <a:pt x="174717" y="10847"/>
                  </a:moveTo>
                  <a:lnTo>
                    <a:pt x="175478" y="4662"/>
                  </a:lnTo>
                  <a:cubicBezTo>
                    <a:pt x="175706" y="2393"/>
                    <a:pt x="174117" y="343"/>
                    <a:pt x="171863" y="0"/>
                  </a:cubicBezTo>
                  <a:cubicBezTo>
                    <a:pt x="169742" y="42"/>
                    <a:pt x="167930" y="1540"/>
                    <a:pt x="167488" y="3616"/>
                  </a:cubicBezTo>
                  <a:lnTo>
                    <a:pt x="166727" y="9800"/>
                  </a:lnTo>
                  <a:cubicBezTo>
                    <a:pt x="166152" y="13374"/>
                    <a:pt x="163982" y="16491"/>
                    <a:pt x="160831" y="18269"/>
                  </a:cubicBezTo>
                  <a:lnTo>
                    <a:pt x="2188" y="96482"/>
                  </a:lnTo>
                  <a:cubicBezTo>
                    <a:pt x="254" y="97533"/>
                    <a:pt x="-536" y="99904"/>
                    <a:pt x="381" y="101906"/>
                  </a:cubicBezTo>
                  <a:cubicBezTo>
                    <a:pt x="1199" y="103110"/>
                    <a:pt x="2541" y="103852"/>
                    <a:pt x="3995" y="103904"/>
                  </a:cubicBezTo>
                  <a:cubicBezTo>
                    <a:pt x="4593" y="104013"/>
                    <a:pt x="5205" y="104013"/>
                    <a:pt x="5803" y="103904"/>
                  </a:cubicBezTo>
                  <a:lnTo>
                    <a:pt x="164445" y="25690"/>
                  </a:lnTo>
                  <a:cubicBezTo>
                    <a:pt x="170094" y="22822"/>
                    <a:pt x="173945" y="17328"/>
                    <a:pt x="174717" y="11037"/>
                  </a:cubicBezTo>
                  <a:close/>
                </a:path>
              </a:pathLst>
            </a:custGeom>
            <a:solidFill>
              <a:schemeClr val="tx2"/>
            </a:solidFill>
            <a:ln w="9511" cap="flat">
              <a:noFill/>
              <a:prstDash val="solid"/>
              <a:miter/>
            </a:ln>
          </p:spPr>
          <p:txBody>
            <a:bodyPr rtlCol="0" anchor="ctr"/>
            <a:lstStyle/>
            <a:p>
              <a:endParaRPr lang="en-EG"/>
            </a:p>
          </p:txBody>
        </p:sp>
      </p:grpSp>
      <p:sp>
        <p:nvSpPr>
          <p:cNvPr id="28" name="Freeform 27">
            <a:extLst>
              <a:ext uri="{FF2B5EF4-FFF2-40B4-BE49-F238E27FC236}">
                <a16:creationId xmlns:a16="http://schemas.microsoft.com/office/drawing/2014/main" id="{11C8CBC5-8117-AE46-BA60-42F8352AB385}"/>
              </a:ext>
            </a:extLst>
          </p:cNvPr>
          <p:cNvSpPr>
            <a:spLocks noChangeAspect="1"/>
          </p:cNvSpPr>
          <p:nvPr/>
        </p:nvSpPr>
        <p:spPr>
          <a:xfrm>
            <a:off x="2675470" y="682566"/>
            <a:ext cx="322263" cy="327375"/>
          </a:xfrm>
          <a:custGeom>
            <a:avLst/>
            <a:gdLst>
              <a:gd name="connsiteX0" fmla="*/ 102802 w 242121"/>
              <a:gd name="connsiteY0" fmla="*/ 183449 h 245962"/>
              <a:gd name="connsiteX1" fmla="*/ 94528 w 242121"/>
              <a:gd name="connsiteY1" fmla="*/ 191632 h 245962"/>
              <a:gd name="connsiteX2" fmla="*/ 94528 w 242121"/>
              <a:gd name="connsiteY2" fmla="*/ 194201 h 245962"/>
              <a:gd name="connsiteX3" fmla="*/ 146743 w 242121"/>
              <a:gd name="connsiteY3" fmla="*/ 194201 h 245962"/>
              <a:gd name="connsiteX4" fmla="*/ 146743 w 242121"/>
              <a:gd name="connsiteY4" fmla="*/ 191632 h 245962"/>
              <a:gd name="connsiteX5" fmla="*/ 138754 w 242121"/>
              <a:gd name="connsiteY5" fmla="*/ 183449 h 245962"/>
              <a:gd name="connsiteX6" fmla="*/ 135900 w 242121"/>
              <a:gd name="connsiteY6" fmla="*/ 183449 h 245962"/>
              <a:gd name="connsiteX7" fmla="*/ 135900 w 242121"/>
              <a:gd name="connsiteY7" fmla="*/ 136921 h 245962"/>
              <a:gd name="connsiteX8" fmla="*/ 138754 w 242121"/>
              <a:gd name="connsiteY8" fmla="*/ 136921 h 245962"/>
              <a:gd name="connsiteX9" fmla="*/ 146780 w 242121"/>
              <a:gd name="connsiteY9" fmla="*/ 128587 h 245962"/>
              <a:gd name="connsiteX10" fmla="*/ 144460 w 242121"/>
              <a:gd name="connsiteY10" fmla="*/ 123029 h 245962"/>
              <a:gd name="connsiteX11" fmla="*/ 135900 w 242121"/>
              <a:gd name="connsiteY11" fmla="*/ 124741 h 245962"/>
              <a:gd name="connsiteX12" fmla="*/ 120207 w 242121"/>
              <a:gd name="connsiteY12" fmla="*/ 126074 h 245962"/>
              <a:gd name="connsiteX13" fmla="*/ 104800 w 242121"/>
              <a:gd name="connsiteY13" fmla="*/ 124741 h 245962"/>
              <a:gd name="connsiteX14" fmla="*/ 96335 w 242121"/>
              <a:gd name="connsiteY14" fmla="*/ 123029 h 245962"/>
              <a:gd name="connsiteX15" fmla="*/ 95815 w 242121"/>
              <a:gd name="connsiteY15" fmla="*/ 134320 h 245962"/>
              <a:gd name="connsiteX16" fmla="*/ 102042 w 242121"/>
              <a:gd name="connsiteY16" fmla="*/ 136921 h 245962"/>
              <a:gd name="connsiteX17" fmla="*/ 104800 w 242121"/>
              <a:gd name="connsiteY17" fmla="*/ 136921 h 245962"/>
              <a:gd name="connsiteX18" fmla="*/ 104800 w 242121"/>
              <a:gd name="connsiteY18" fmla="*/ 183449 h 245962"/>
              <a:gd name="connsiteX19" fmla="*/ 130289 w 242121"/>
              <a:gd name="connsiteY19" fmla="*/ 44245 h 245962"/>
              <a:gd name="connsiteX20" fmla="*/ 123061 w 242121"/>
              <a:gd name="connsiteY20" fmla="*/ 19315 h 245962"/>
              <a:gd name="connsiteX21" fmla="*/ 115832 w 242121"/>
              <a:gd name="connsiteY21" fmla="*/ 44245 h 245962"/>
              <a:gd name="connsiteX22" fmla="*/ 115832 w 242121"/>
              <a:gd name="connsiteY22" fmla="*/ 45101 h 245962"/>
              <a:gd name="connsiteX23" fmla="*/ 91675 w 242121"/>
              <a:gd name="connsiteY23" fmla="*/ 45101 h 245962"/>
              <a:gd name="connsiteX24" fmla="*/ 110697 w 242121"/>
              <a:gd name="connsiteY24" fmla="*/ 60515 h 245962"/>
              <a:gd name="connsiteX25" fmla="*/ 111172 w 242121"/>
              <a:gd name="connsiteY25" fmla="*/ 60515 h 245962"/>
              <a:gd name="connsiteX26" fmla="*/ 111172 w 242121"/>
              <a:gd name="connsiteY26" fmla="*/ 61086 h 245962"/>
              <a:gd name="connsiteX27" fmla="*/ 104039 w 242121"/>
              <a:gd name="connsiteY27" fmla="*/ 86016 h 245962"/>
              <a:gd name="connsiteX28" fmla="*/ 123061 w 242121"/>
              <a:gd name="connsiteY28" fmla="*/ 70601 h 245962"/>
              <a:gd name="connsiteX29" fmla="*/ 123536 w 242121"/>
              <a:gd name="connsiteY29" fmla="*/ 70601 h 245962"/>
              <a:gd name="connsiteX30" fmla="*/ 123536 w 242121"/>
              <a:gd name="connsiteY30" fmla="*/ 70601 h 245962"/>
              <a:gd name="connsiteX31" fmla="*/ 142558 w 242121"/>
              <a:gd name="connsiteY31" fmla="*/ 86016 h 245962"/>
              <a:gd name="connsiteX32" fmla="*/ 135425 w 242121"/>
              <a:gd name="connsiteY32" fmla="*/ 61086 h 245962"/>
              <a:gd name="connsiteX33" fmla="*/ 135425 w 242121"/>
              <a:gd name="connsiteY33" fmla="*/ 60515 h 245962"/>
              <a:gd name="connsiteX34" fmla="*/ 135996 w 242121"/>
              <a:gd name="connsiteY34" fmla="*/ 60515 h 245962"/>
              <a:gd name="connsiteX35" fmla="*/ 155017 w 242121"/>
              <a:gd name="connsiteY35" fmla="*/ 45101 h 245962"/>
              <a:gd name="connsiteX36" fmla="*/ 130574 w 242121"/>
              <a:gd name="connsiteY36" fmla="*/ 45101 h 245962"/>
              <a:gd name="connsiteX37" fmla="*/ 241852 w 242121"/>
              <a:gd name="connsiteY37" fmla="*/ 6185 h 245962"/>
              <a:gd name="connsiteX38" fmla="*/ 235195 w 242121"/>
              <a:gd name="connsiteY38" fmla="*/ 0 h 245962"/>
              <a:gd name="connsiteX39" fmla="*/ 6932 w 242121"/>
              <a:gd name="connsiteY39" fmla="*/ 0 h 245962"/>
              <a:gd name="connsiteX40" fmla="*/ 275 w 242121"/>
              <a:gd name="connsiteY40" fmla="*/ 6185 h 245962"/>
              <a:gd name="connsiteX41" fmla="*/ 25954 w 242121"/>
              <a:gd name="connsiteY41" fmla="*/ 76881 h 245962"/>
              <a:gd name="connsiteX42" fmla="*/ 41362 w 242121"/>
              <a:gd name="connsiteY42" fmla="*/ 88965 h 245962"/>
              <a:gd name="connsiteX43" fmla="*/ 57055 w 242121"/>
              <a:gd name="connsiteY43" fmla="*/ 101620 h 245962"/>
              <a:gd name="connsiteX44" fmla="*/ 54417 w 242121"/>
              <a:gd name="connsiteY44" fmla="*/ 111640 h 245962"/>
              <a:gd name="connsiteX45" fmla="*/ 52680 w 242121"/>
              <a:gd name="connsiteY45" fmla="*/ 112372 h 245962"/>
              <a:gd name="connsiteX46" fmla="*/ 51158 w 242121"/>
              <a:gd name="connsiteY46" fmla="*/ 112372 h 245962"/>
              <a:gd name="connsiteX47" fmla="*/ 44215 w 242121"/>
              <a:gd name="connsiteY47" fmla="*/ 104665 h 245962"/>
              <a:gd name="connsiteX48" fmla="*/ 39285 w 242121"/>
              <a:gd name="connsiteY48" fmla="*/ 99513 h 245962"/>
              <a:gd name="connsiteX49" fmla="*/ 38794 w 242121"/>
              <a:gd name="connsiteY49" fmla="*/ 99527 h 245962"/>
              <a:gd name="connsiteX50" fmla="*/ 33196 w 242121"/>
              <a:gd name="connsiteY50" fmla="*/ 104365 h 245962"/>
              <a:gd name="connsiteX51" fmla="*/ 33182 w 242121"/>
              <a:gd name="connsiteY51" fmla="*/ 104665 h 245962"/>
              <a:gd name="connsiteX52" fmla="*/ 45452 w 242121"/>
              <a:gd name="connsiteY52" fmla="*/ 122934 h 245962"/>
              <a:gd name="connsiteX53" fmla="*/ 51348 w 242121"/>
              <a:gd name="connsiteY53" fmla="*/ 123980 h 245962"/>
              <a:gd name="connsiteX54" fmla="*/ 65234 w 242121"/>
              <a:gd name="connsiteY54" fmla="*/ 117225 h 245962"/>
              <a:gd name="connsiteX55" fmla="*/ 69039 w 242121"/>
              <a:gd name="connsiteY55" fmla="*/ 103618 h 245962"/>
              <a:gd name="connsiteX56" fmla="*/ 105561 w 242121"/>
              <a:gd name="connsiteY56" fmla="*/ 119318 h 245962"/>
              <a:gd name="connsiteX57" fmla="*/ 120968 w 242121"/>
              <a:gd name="connsiteY57" fmla="*/ 120840 h 245962"/>
              <a:gd name="connsiteX58" fmla="*/ 136661 w 242121"/>
              <a:gd name="connsiteY58" fmla="*/ 119318 h 245962"/>
              <a:gd name="connsiteX59" fmla="*/ 173183 w 242121"/>
              <a:gd name="connsiteY59" fmla="*/ 103904 h 245962"/>
              <a:gd name="connsiteX60" fmla="*/ 177083 w 242121"/>
              <a:gd name="connsiteY60" fmla="*/ 117510 h 245962"/>
              <a:gd name="connsiteX61" fmla="*/ 190969 w 242121"/>
              <a:gd name="connsiteY61" fmla="*/ 124266 h 245962"/>
              <a:gd name="connsiteX62" fmla="*/ 196865 w 242121"/>
              <a:gd name="connsiteY62" fmla="*/ 123219 h 245962"/>
              <a:gd name="connsiteX63" fmla="*/ 208944 w 242121"/>
              <a:gd name="connsiteY63" fmla="*/ 105711 h 245962"/>
              <a:gd name="connsiteX64" fmla="*/ 203445 w 242121"/>
              <a:gd name="connsiteY64" fmla="*/ 100562 h 245962"/>
              <a:gd name="connsiteX65" fmla="*/ 203238 w 242121"/>
              <a:gd name="connsiteY65" fmla="*/ 100573 h 245962"/>
              <a:gd name="connsiteX66" fmla="*/ 197919 w 242121"/>
              <a:gd name="connsiteY66" fmla="*/ 105322 h 245962"/>
              <a:gd name="connsiteX67" fmla="*/ 197912 w 242121"/>
              <a:gd name="connsiteY67" fmla="*/ 105711 h 245962"/>
              <a:gd name="connsiteX68" fmla="*/ 190969 w 242121"/>
              <a:gd name="connsiteY68" fmla="*/ 113419 h 245962"/>
              <a:gd name="connsiteX69" fmla="*/ 189352 w 242121"/>
              <a:gd name="connsiteY69" fmla="*/ 113419 h 245962"/>
              <a:gd name="connsiteX70" fmla="*/ 184245 w 242121"/>
              <a:gd name="connsiteY70" fmla="*/ 104405 h 245962"/>
              <a:gd name="connsiteX71" fmla="*/ 184977 w 242121"/>
              <a:gd name="connsiteY71" fmla="*/ 102667 h 245962"/>
              <a:gd name="connsiteX72" fmla="*/ 200670 w 242121"/>
              <a:gd name="connsiteY72" fmla="*/ 90012 h 245962"/>
              <a:gd name="connsiteX73" fmla="*/ 215887 w 242121"/>
              <a:gd name="connsiteY73" fmla="*/ 77928 h 245962"/>
              <a:gd name="connsiteX74" fmla="*/ 241852 w 242121"/>
              <a:gd name="connsiteY74" fmla="*/ 7231 h 245962"/>
              <a:gd name="connsiteX75" fmla="*/ 11022 w 242121"/>
              <a:gd name="connsiteY75" fmla="*/ 12655 h 245962"/>
              <a:gd name="connsiteX76" fmla="*/ 11022 w 242121"/>
              <a:gd name="connsiteY76" fmla="*/ 11037 h 245962"/>
              <a:gd name="connsiteX77" fmla="*/ 36511 w 242121"/>
              <a:gd name="connsiteY77" fmla="*/ 11037 h 245962"/>
              <a:gd name="connsiteX78" fmla="*/ 47259 w 242121"/>
              <a:gd name="connsiteY78" fmla="*/ 79736 h 245962"/>
              <a:gd name="connsiteX79" fmla="*/ 10832 w 242121"/>
              <a:gd name="connsiteY79" fmla="*/ 13131 h 245962"/>
              <a:gd name="connsiteX80" fmla="*/ 194773 w 242121"/>
              <a:gd name="connsiteY80" fmla="*/ 79260 h 245962"/>
              <a:gd name="connsiteX81" fmla="*/ 205806 w 242121"/>
              <a:gd name="connsiteY81" fmla="*/ 11323 h 245962"/>
              <a:gd name="connsiteX82" fmla="*/ 231200 w 242121"/>
              <a:gd name="connsiteY82" fmla="*/ 11323 h 245962"/>
              <a:gd name="connsiteX83" fmla="*/ 231200 w 242121"/>
              <a:gd name="connsiteY83" fmla="*/ 12940 h 245962"/>
              <a:gd name="connsiteX84" fmla="*/ 194678 w 242121"/>
              <a:gd name="connsiteY84" fmla="*/ 79545 h 245962"/>
              <a:gd name="connsiteX85" fmla="*/ 177273 w 242121"/>
              <a:gd name="connsiteY85" fmla="*/ 243108 h 245962"/>
              <a:gd name="connsiteX86" fmla="*/ 177273 w 242121"/>
              <a:gd name="connsiteY86" fmla="*/ 213231 h 245962"/>
              <a:gd name="connsiteX87" fmla="*/ 174229 w 242121"/>
              <a:gd name="connsiteY87" fmla="*/ 210471 h 245962"/>
              <a:gd name="connsiteX88" fmla="*/ 166240 w 242121"/>
              <a:gd name="connsiteY88" fmla="*/ 210471 h 245962"/>
              <a:gd name="connsiteX89" fmla="*/ 163102 w 242121"/>
              <a:gd name="connsiteY89" fmla="*/ 207617 h 245962"/>
              <a:gd name="connsiteX90" fmla="*/ 163102 w 242121"/>
              <a:gd name="connsiteY90" fmla="*/ 202479 h 245962"/>
              <a:gd name="connsiteX91" fmla="*/ 160344 w 242121"/>
              <a:gd name="connsiteY91" fmla="*/ 199624 h 245962"/>
              <a:gd name="connsiteX92" fmla="*/ 81118 w 242121"/>
              <a:gd name="connsiteY92" fmla="*/ 199624 h 245962"/>
              <a:gd name="connsiteX93" fmla="*/ 78264 w 242121"/>
              <a:gd name="connsiteY93" fmla="*/ 202479 h 245962"/>
              <a:gd name="connsiteX94" fmla="*/ 78264 w 242121"/>
              <a:gd name="connsiteY94" fmla="*/ 207617 h 245962"/>
              <a:gd name="connsiteX95" fmla="*/ 75224 w 242121"/>
              <a:gd name="connsiteY95" fmla="*/ 210472 h 245962"/>
              <a:gd name="connsiteX96" fmla="*/ 75221 w 242121"/>
              <a:gd name="connsiteY96" fmla="*/ 210472 h 245962"/>
              <a:gd name="connsiteX97" fmla="*/ 67232 w 242121"/>
              <a:gd name="connsiteY97" fmla="*/ 210471 h 245962"/>
              <a:gd name="connsiteX98" fmla="*/ 64188 w 242121"/>
              <a:gd name="connsiteY98" fmla="*/ 213231 h 245962"/>
              <a:gd name="connsiteX99" fmla="*/ 64188 w 242121"/>
              <a:gd name="connsiteY99" fmla="*/ 243108 h 245962"/>
              <a:gd name="connsiteX100" fmla="*/ 67232 w 242121"/>
              <a:gd name="connsiteY100" fmla="*/ 245962 h 245962"/>
              <a:gd name="connsiteX101" fmla="*/ 174229 w 242121"/>
              <a:gd name="connsiteY101" fmla="*/ 245962 h 245962"/>
              <a:gd name="connsiteX102" fmla="*/ 177273 w 242121"/>
              <a:gd name="connsiteY102" fmla="*/ 243108 h 245962"/>
              <a:gd name="connsiteX103" fmla="*/ 124868 w 242121"/>
              <a:gd name="connsiteY103" fmla="*/ 239207 h 245962"/>
              <a:gd name="connsiteX104" fmla="*/ 118400 w 242121"/>
              <a:gd name="connsiteY104" fmla="*/ 239207 h 245962"/>
              <a:gd name="connsiteX105" fmla="*/ 118400 w 242121"/>
              <a:gd name="connsiteY105" fmla="*/ 214277 h 245962"/>
              <a:gd name="connsiteX106" fmla="*/ 109936 w 242121"/>
              <a:gd name="connsiteY106" fmla="*/ 219130 h 245962"/>
              <a:gd name="connsiteX107" fmla="*/ 109936 w 242121"/>
              <a:gd name="connsiteY107" fmla="*/ 213231 h 245962"/>
              <a:gd name="connsiteX108" fmla="*/ 115357 w 242121"/>
              <a:gd name="connsiteY108" fmla="*/ 209901 h 245962"/>
              <a:gd name="connsiteX109" fmla="*/ 119732 w 242121"/>
              <a:gd name="connsiteY109" fmla="*/ 204477 h 245962"/>
              <a:gd name="connsiteX110" fmla="*/ 124868 w 242121"/>
              <a:gd name="connsiteY110" fmla="*/ 204477 h 2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42121" h="245962">
                <a:moveTo>
                  <a:pt x="102802" y="183449"/>
                </a:moveTo>
                <a:cubicBezTo>
                  <a:pt x="98311" y="183547"/>
                  <a:pt x="94678" y="187140"/>
                  <a:pt x="94528" y="191632"/>
                </a:cubicBezTo>
                <a:cubicBezTo>
                  <a:pt x="94437" y="192486"/>
                  <a:pt x="94437" y="193347"/>
                  <a:pt x="94528" y="194201"/>
                </a:cubicBezTo>
                <a:lnTo>
                  <a:pt x="146743" y="194201"/>
                </a:lnTo>
                <a:cubicBezTo>
                  <a:pt x="146883" y="193350"/>
                  <a:pt x="146883" y="192482"/>
                  <a:pt x="146743" y="191632"/>
                </a:cubicBezTo>
                <a:cubicBezTo>
                  <a:pt x="146744" y="187186"/>
                  <a:pt x="143197" y="183552"/>
                  <a:pt x="138754" y="183449"/>
                </a:cubicBezTo>
                <a:lnTo>
                  <a:pt x="135900" y="183449"/>
                </a:lnTo>
                <a:lnTo>
                  <a:pt x="135900" y="136921"/>
                </a:lnTo>
                <a:lnTo>
                  <a:pt x="138754" y="136921"/>
                </a:lnTo>
                <a:cubicBezTo>
                  <a:pt x="143270" y="136837"/>
                  <a:pt x="146864" y="133106"/>
                  <a:pt x="146780" y="128587"/>
                </a:cubicBezTo>
                <a:cubicBezTo>
                  <a:pt x="146741" y="126507"/>
                  <a:pt x="145912" y="124519"/>
                  <a:pt x="144460" y="123029"/>
                </a:cubicBezTo>
                <a:cubicBezTo>
                  <a:pt x="141607" y="123790"/>
                  <a:pt x="138754" y="124266"/>
                  <a:pt x="135900" y="124741"/>
                </a:cubicBezTo>
                <a:cubicBezTo>
                  <a:pt x="130728" y="125716"/>
                  <a:pt x="125470" y="126162"/>
                  <a:pt x="120207" y="126074"/>
                </a:cubicBezTo>
                <a:cubicBezTo>
                  <a:pt x="115040" y="126150"/>
                  <a:pt x="109878" y="125704"/>
                  <a:pt x="104800" y="124741"/>
                </a:cubicBezTo>
                <a:cubicBezTo>
                  <a:pt x="102042" y="124741"/>
                  <a:pt x="99188" y="123790"/>
                  <a:pt x="96335" y="123029"/>
                </a:cubicBezTo>
                <a:cubicBezTo>
                  <a:pt x="93075" y="126003"/>
                  <a:pt x="92842" y="131058"/>
                  <a:pt x="95815" y="134320"/>
                </a:cubicBezTo>
                <a:cubicBezTo>
                  <a:pt x="97405" y="136064"/>
                  <a:pt x="99684" y="137016"/>
                  <a:pt x="102042" y="136921"/>
                </a:cubicBezTo>
                <a:lnTo>
                  <a:pt x="104800" y="136921"/>
                </a:lnTo>
                <a:lnTo>
                  <a:pt x="104800" y="183449"/>
                </a:lnTo>
                <a:close/>
                <a:moveTo>
                  <a:pt x="130289" y="44245"/>
                </a:moveTo>
                <a:lnTo>
                  <a:pt x="123061" y="19315"/>
                </a:lnTo>
                <a:lnTo>
                  <a:pt x="115832" y="44245"/>
                </a:lnTo>
                <a:lnTo>
                  <a:pt x="115832" y="45101"/>
                </a:lnTo>
                <a:lnTo>
                  <a:pt x="91675" y="45101"/>
                </a:lnTo>
                <a:lnTo>
                  <a:pt x="110697" y="60515"/>
                </a:lnTo>
                <a:lnTo>
                  <a:pt x="111172" y="60515"/>
                </a:lnTo>
                <a:lnTo>
                  <a:pt x="111172" y="61086"/>
                </a:lnTo>
                <a:lnTo>
                  <a:pt x="104039" y="86016"/>
                </a:lnTo>
                <a:lnTo>
                  <a:pt x="123061" y="70601"/>
                </a:lnTo>
                <a:lnTo>
                  <a:pt x="123536" y="70601"/>
                </a:lnTo>
                <a:lnTo>
                  <a:pt x="123536" y="70601"/>
                </a:lnTo>
                <a:lnTo>
                  <a:pt x="142558" y="86016"/>
                </a:lnTo>
                <a:lnTo>
                  <a:pt x="135425" y="61086"/>
                </a:lnTo>
                <a:lnTo>
                  <a:pt x="135425" y="60515"/>
                </a:lnTo>
                <a:lnTo>
                  <a:pt x="135996" y="60515"/>
                </a:lnTo>
                <a:lnTo>
                  <a:pt x="155017" y="45101"/>
                </a:lnTo>
                <a:lnTo>
                  <a:pt x="130574" y="45101"/>
                </a:lnTo>
                <a:close/>
                <a:moveTo>
                  <a:pt x="241852" y="6185"/>
                </a:moveTo>
                <a:cubicBezTo>
                  <a:pt x="241476" y="2755"/>
                  <a:pt x="238641" y="121"/>
                  <a:pt x="235195" y="0"/>
                </a:cubicBezTo>
                <a:lnTo>
                  <a:pt x="6932" y="0"/>
                </a:lnTo>
                <a:cubicBezTo>
                  <a:pt x="3451" y="37"/>
                  <a:pt x="569" y="2715"/>
                  <a:pt x="275" y="6185"/>
                </a:cubicBezTo>
                <a:cubicBezTo>
                  <a:pt x="-1762" y="32353"/>
                  <a:pt x="7600" y="58126"/>
                  <a:pt x="25954" y="76881"/>
                </a:cubicBezTo>
                <a:cubicBezTo>
                  <a:pt x="30566" y="81537"/>
                  <a:pt x="35742" y="85596"/>
                  <a:pt x="41362" y="88965"/>
                </a:cubicBezTo>
                <a:cubicBezTo>
                  <a:pt x="46783" y="92866"/>
                  <a:pt x="53726" y="95435"/>
                  <a:pt x="57055" y="101620"/>
                </a:cubicBezTo>
                <a:cubicBezTo>
                  <a:pt x="59092" y="105116"/>
                  <a:pt x="57911" y="109602"/>
                  <a:pt x="54417" y="111640"/>
                </a:cubicBezTo>
                <a:cubicBezTo>
                  <a:pt x="53872" y="111958"/>
                  <a:pt x="53288" y="112204"/>
                  <a:pt x="52680" y="112372"/>
                </a:cubicBezTo>
                <a:lnTo>
                  <a:pt x="51158" y="112372"/>
                </a:lnTo>
                <a:cubicBezTo>
                  <a:pt x="47203" y="111979"/>
                  <a:pt x="44196" y="108641"/>
                  <a:pt x="44215" y="104665"/>
                </a:cubicBezTo>
                <a:cubicBezTo>
                  <a:pt x="44276" y="101880"/>
                  <a:pt x="42069" y="99574"/>
                  <a:pt x="39285" y="99513"/>
                </a:cubicBezTo>
                <a:cubicBezTo>
                  <a:pt x="39121" y="99510"/>
                  <a:pt x="38957" y="99514"/>
                  <a:pt x="38794" y="99527"/>
                </a:cubicBezTo>
                <a:cubicBezTo>
                  <a:pt x="35913" y="99316"/>
                  <a:pt x="33406" y="101482"/>
                  <a:pt x="33196" y="104365"/>
                </a:cubicBezTo>
                <a:cubicBezTo>
                  <a:pt x="33188" y="104465"/>
                  <a:pt x="33184" y="104565"/>
                  <a:pt x="33182" y="104665"/>
                </a:cubicBezTo>
                <a:cubicBezTo>
                  <a:pt x="32980" y="112743"/>
                  <a:pt x="37900" y="120068"/>
                  <a:pt x="45452" y="122934"/>
                </a:cubicBezTo>
                <a:cubicBezTo>
                  <a:pt x="47328" y="123672"/>
                  <a:pt x="49333" y="124028"/>
                  <a:pt x="51348" y="123980"/>
                </a:cubicBezTo>
                <a:cubicBezTo>
                  <a:pt x="56723" y="123794"/>
                  <a:pt x="61768" y="121339"/>
                  <a:pt x="65234" y="117225"/>
                </a:cubicBezTo>
                <a:cubicBezTo>
                  <a:pt x="68482" y="113492"/>
                  <a:pt x="69880" y="108495"/>
                  <a:pt x="69039" y="103618"/>
                </a:cubicBezTo>
                <a:cubicBezTo>
                  <a:pt x="79813" y="111646"/>
                  <a:pt x="92324" y="117024"/>
                  <a:pt x="105561" y="119318"/>
                </a:cubicBezTo>
                <a:cubicBezTo>
                  <a:pt x="110632" y="120342"/>
                  <a:pt x="115794" y="120852"/>
                  <a:pt x="120968" y="120840"/>
                </a:cubicBezTo>
                <a:cubicBezTo>
                  <a:pt x="126237" y="120866"/>
                  <a:pt x="131495" y="120356"/>
                  <a:pt x="136661" y="119318"/>
                </a:cubicBezTo>
                <a:cubicBezTo>
                  <a:pt x="149881" y="117137"/>
                  <a:pt x="162397" y="111855"/>
                  <a:pt x="173183" y="103904"/>
                </a:cubicBezTo>
                <a:cubicBezTo>
                  <a:pt x="172435" y="108791"/>
                  <a:pt x="173860" y="113761"/>
                  <a:pt x="177083" y="117510"/>
                </a:cubicBezTo>
                <a:cubicBezTo>
                  <a:pt x="180477" y="121716"/>
                  <a:pt x="185566" y="124192"/>
                  <a:pt x="190969" y="124266"/>
                </a:cubicBezTo>
                <a:cubicBezTo>
                  <a:pt x="192982" y="124281"/>
                  <a:pt x="194980" y="123926"/>
                  <a:pt x="196865" y="123219"/>
                </a:cubicBezTo>
                <a:cubicBezTo>
                  <a:pt x="204081" y="120390"/>
                  <a:pt x="208859" y="113464"/>
                  <a:pt x="208944" y="105711"/>
                </a:cubicBezTo>
                <a:cubicBezTo>
                  <a:pt x="208847" y="102770"/>
                  <a:pt x="206385" y="100465"/>
                  <a:pt x="203445" y="100562"/>
                </a:cubicBezTo>
                <a:cubicBezTo>
                  <a:pt x="203376" y="100565"/>
                  <a:pt x="203307" y="100568"/>
                  <a:pt x="203238" y="100573"/>
                </a:cubicBezTo>
                <a:cubicBezTo>
                  <a:pt x="200458" y="100415"/>
                  <a:pt x="198077" y="102541"/>
                  <a:pt x="197919" y="105322"/>
                </a:cubicBezTo>
                <a:cubicBezTo>
                  <a:pt x="197911" y="105451"/>
                  <a:pt x="197909" y="105581"/>
                  <a:pt x="197912" y="105711"/>
                </a:cubicBezTo>
                <a:cubicBezTo>
                  <a:pt x="197766" y="109623"/>
                  <a:pt x="194842" y="112869"/>
                  <a:pt x="190969" y="113419"/>
                </a:cubicBezTo>
                <a:cubicBezTo>
                  <a:pt x="190398" y="113419"/>
                  <a:pt x="189923" y="113419"/>
                  <a:pt x="189352" y="113419"/>
                </a:cubicBezTo>
                <a:cubicBezTo>
                  <a:pt x="185454" y="112340"/>
                  <a:pt x="183167" y="108305"/>
                  <a:pt x="184245" y="104405"/>
                </a:cubicBezTo>
                <a:cubicBezTo>
                  <a:pt x="184413" y="103796"/>
                  <a:pt x="184659" y="103212"/>
                  <a:pt x="184977" y="102667"/>
                </a:cubicBezTo>
                <a:cubicBezTo>
                  <a:pt x="189068" y="97202"/>
                  <a:pt x="194463" y="92851"/>
                  <a:pt x="200670" y="90012"/>
                </a:cubicBezTo>
                <a:cubicBezTo>
                  <a:pt x="206297" y="86738"/>
                  <a:pt x="211423" y="82667"/>
                  <a:pt x="215887" y="77928"/>
                </a:cubicBezTo>
                <a:cubicBezTo>
                  <a:pt x="234400" y="59257"/>
                  <a:pt x="243877" y="33452"/>
                  <a:pt x="241852" y="7231"/>
                </a:cubicBezTo>
                <a:close/>
                <a:moveTo>
                  <a:pt x="11022" y="12655"/>
                </a:moveTo>
                <a:cubicBezTo>
                  <a:pt x="10930" y="12120"/>
                  <a:pt x="10930" y="11573"/>
                  <a:pt x="11022" y="11037"/>
                </a:cubicBezTo>
                <a:lnTo>
                  <a:pt x="36511" y="11037"/>
                </a:lnTo>
                <a:cubicBezTo>
                  <a:pt x="30354" y="34434"/>
                  <a:pt x="34250" y="59340"/>
                  <a:pt x="47259" y="79736"/>
                </a:cubicBezTo>
                <a:cubicBezTo>
                  <a:pt x="24704" y="65065"/>
                  <a:pt x="11020" y="40044"/>
                  <a:pt x="10832" y="13131"/>
                </a:cubicBezTo>
                <a:close/>
                <a:moveTo>
                  <a:pt x="194773" y="79260"/>
                </a:moveTo>
                <a:cubicBezTo>
                  <a:pt x="207558" y="59067"/>
                  <a:pt x="211543" y="34526"/>
                  <a:pt x="205806" y="11323"/>
                </a:cubicBezTo>
                <a:lnTo>
                  <a:pt x="231200" y="11323"/>
                </a:lnTo>
                <a:cubicBezTo>
                  <a:pt x="231200" y="11894"/>
                  <a:pt x="231200" y="12369"/>
                  <a:pt x="231200" y="12940"/>
                </a:cubicBezTo>
                <a:cubicBezTo>
                  <a:pt x="231025" y="39881"/>
                  <a:pt x="217295" y="64921"/>
                  <a:pt x="194678" y="79545"/>
                </a:cubicBezTo>
                <a:close/>
                <a:moveTo>
                  <a:pt x="177273" y="243108"/>
                </a:moveTo>
                <a:lnTo>
                  <a:pt x="177273" y="213231"/>
                </a:lnTo>
                <a:cubicBezTo>
                  <a:pt x="177125" y="211662"/>
                  <a:pt x="175805" y="210465"/>
                  <a:pt x="174229" y="210471"/>
                </a:cubicBezTo>
                <a:lnTo>
                  <a:pt x="166240" y="210471"/>
                </a:lnTo>
                <a:cubicBezTo>
                  <a:pt x="164629" y="210435"/>
                  <a:pt x="163291" y="209218"/>
                  <a:pt x="163102" y="207617"/>
                </a:cubicBezTo>
                <a:lnTo>
                  <a:pt x="163102" y="202479"/>
                </a:lnTo>
                <a:cubicBezTo>
                  <a:pt x="163103" y="200939"/>
                  <a:pt x="161882" y="199676"/>
                  <a:pt x="160344" y="199624"/>
                </a:cubicBezTo>
                <a:lnTo>
                  <a:pt x="81118" y="199624"/>
                </a:lnTo>
                <a:cubicBezTo>
                  <a:pt x="79563" y="199674"/>
                  <a:pt x="78314" y="200923"/>
                  <a:pt x="78264" y="202479"/>
                </a:cubicBezTo>
                <a:lnTo>
                  <a:pt x="78264" y="207617"/>
                </a:lnTo>
                <a:cubicBezTo>
                  <a:pt x="78213" y="209245"/>
                  <a:pt x="76851" y="210523"/>
                  <a:pt x="75224" y="210472"/>
                </a:cubicBezTo>
                <a:cubicBezTo>
                  <a:pt x="75223" y="210472"/>
                  <a:pt x="75222" y="210472"/>
                  <a:pt x="75221" y="210472"/>
                </a:cubicBezTo>
                <a:lnTo>
                  <a:pt x="67232" y="210471"/>
                </a:lnTo>
                <a:cubicBezTo>
                  <a:pt x="65656" y="210464"/>
                  <a:pt x="64336" y="211662"/>
                  <a:pt x="64188" y="213231"/>
                </a:cubicBezTo>
                <a:lnTo>
                  <a:pt x="64188" y="243108"/>
                </a:lnTo>
                <a:cubicBezTo>
                  <a:pt x="64332" y="244694"/>
                  <a:pt x="65640" y="245921"/>
                  <a:pt x="67232" y="245962"/>
                </a:cubicBezTo>
                <a:lnTo>
                  <a:pt x="174229" y="245962"/>
                </a:lnTo>
                <a:cubicBezTo>
                  <a:pt x="175821" y="245921"/>
                  <a:pt x="177129" y="244694"/>
                  <a:pt x="177273" y="243108"/>
                </a:cubicBezTo>
                <a:close/>
                <a:moveTo>
                  <a:pt x="124868" y="239207"/>
                </a:moveTo>
                <a:lnTo>
                  <a:pt x="118400" y="239207"/>
                </a:lnTo>
                <a:lnTo>
                  <a:pt x="118400" y="214277"/>
                </a:lnTo>
                <a:cubicBezTo>
                  <a:pt x="115958" y="216482"/>
                  <a:pt x="113071" y="218136"/>
                  <a:pt x="109936" y="219130"/>
                </a:cubicBezTo>
                <a:lnTo>
                  <a:pt x="109936" y="213231"/>
                </a:lnTo>
                <a:cubicBezTo>
                  <a:pt x="111979" y="212562"/>
                  <a:pt x="113836" y="211421"/>
                  <a:pt x="115357" y="209901"/>
                </a:cubicBezTo>
                <a:cubicBezTo>
                  <a:pt x="117301" y="208546"/>
                  <a:pt x="118819" y="206664"/>
                  <a:pt x="119732" y="204477"/>
                </a:cubicBezTo>
                <a:lnTo>
                  <a:pt x="124868" y="204477"/>
                </a:lnTo>
                <a:close/>
              </a:path>
            </a:pathLst>
          </a:custGeom>
          <a:solidFill>
            <a:schemeClr val="tx2"/>
          </a:solidFill>
          <a:ln w="9511" cap="flat">
            <a:noFill/>
            <a:prstDash val="solid"/>
            <a:miter/>
          </a:ln>
        </p:spPr>
        <p:txBody>
          <a:bodyPr rtlCol="0" anchor="ctr"/>
          <a:lstStyle/>
          <a:p>
            <a:endParaRPr lang="en-EG"/>
          </a:p>
        </p:txBody>
      </p:sp>
      <p:sp>
        <p:nvSpPr>
          <p:cNvPr id="35" name="Freeform 34">
            <a:extLst>
              <a:ext uri="{FF2B5EF4-FFF2-40B4-BE49-F238E27FC236}">
                <a16:creationId xmlns:a16="http://schemas.microsoft.com/office/drawing/2014/main" id="{5D117BD2-5399-9443-B0DC-2CAFDAB527FD}"/>
              </a:ext>
            </a:extLst>
          </p:cNvPr>
          <p:cNvSpPr>
            <a:spLocks noChangeAspect="1"/>
          </p:cNvSpPr>
          <p:nvPr/>
        </p:nvSpPr>
        <p:spPr>
          <a:xfrm>
            <a:off x="2674450" y="1864641"/>
            <a:ext cx="325030" cy="234002"/>
          </a:xfrm>
          <a:custGeom>
            <a:avLst/>
            <a:gdLst>
              <a:gd name="connsiteX0" fmla="*/ 196971 w 244200"/>
              <a:gd name="connsiteY0" fmla="*/ 21571 h 175809"/>
              <a:gd name="connsiteX1" fmla="*/ 163493 w 244200"/>
              <a:gd name="connsiteY1" fmla="*/ 5110 h 175809"/>
              <a:gd name="connsiteX2" fmla="*/ 102052 w 244200"/>
              <a:gd name="connsiteY2" fmla="*/ 20810 h 175809"/>
              <a:gd name="connsiteX3" fmla="*/ 0 w 244200"/>
              <a:gd name="connsiteY3" fmla="*/ 134990 h 175809"/>
              <a:gd name="connsiteX4" fmla="*/ 51454 w 244200"/>
              <a:gd name="connsiteY4" fmla="*/ 162012 h 175809"/>
              <a:gd name="connsiteX5" fmla="*/ 181374 w 244200"/>
              <a:gd name="connsiteY5" fmla="*/ 37176 h 175809"/>
              <a:gd name="connsiteX6" fmla="*/ 213711 w 244200"/>
              <a:gd name="connsiteY6" fmla="*/ 29183 h 175809"/>
              <a:gd name="connsiteX7" fmla="*/ 232732 w 244200"/>
              <a:gd name="connsiteY7" fmla="*/ 13008 h 175809"/>
              <a:gd name="connsiteX8" fmla="*/ 222461 w 244200"/>
              <a:gd name="connsiteY8" fmla="*/ 8346 h 175809"/>
              <a:gd name="connsiteX9" fmla="*/ 138669 w 244200"/>
              <a:gd name="connsiteY9" fmla="*/ 64484 h 175809"/>
              <a:gd name="connsiteX10" fmla="*/ 90069 w 244200"/>
              <a:gd name="connsiteY10" fmla="*/ 42029 h 175809"/>
              <a:gd name="connsiteX11" fmla="*/ 122786 w 244200"/>
              <a:gd name="connsiteY11" fmla="*/ 8916 h 175809"/>
              <a:gd name="connsiteX12" fmla="*/ 170341 w 244200"/>
              <a:gd name="connsiteY12" fmla="*/ 31562 h 175809"/>
              <a:gd name="connsiteX13" fmla="*/ 138669 w 244200"/>
              <a:gd name="connsiteY13" fmla="*/ 64484 h 175809"/>
              <a:gd name="connsiteX14" fmla="*/ 233303 w 244200"/>
              <a:gd name="connsiteY14" fmla="*/ 15577 h 175809"/>
              <a:gd name="connsiteX15" fmla="*/ 215042 w 244200"/>
              <a:gd name="connsiteY15" fmla="*/ 32038 h 175809"/>
              <a:gd name="connsiteX16" fmla="*/ 209621 w 244200"/>
              <a:gd name="connsiteY16" fmla="*/ 30515 h 175809"/>
              <a:gd name="connsiteX17" fmla="*/ 183371 w 244200"/>
              <a:gd name="connsiteY17" fmla="*/ 38984 h 175809"/>
              <a:gd name="connsiteX18" fmla="*/ 53071 w 244200"/>
              <a:gd name="connsiteY18" fmla="*/ 163440 h 175809"/>
              <a:gd name="connsiteX19" fmla="*/ 73424 w 244200"/>
              <a:gd name="connsiteY19" fmla="*/ 175809 h 175809"/>
              <a:gd name="connsiteX20" fmla="*/ 153316 w 244200"/>
              <a:gd name="connsiteY20" fmla="*/ 138510 h 175809"/>
              <a:gd name="connsiteX21" fmla="*/ 157977 w 244200"/>
              <a:gd name="connsiteY21" fmla="*/ 141555 h 175809"/>
              <a:gd name="connsiteX22" fmla="*/ 223507 w 244200"/>
              <a:gd name="connsiteY22" fmla="*/ 103495 h 175809"/>
              <a:gd name="connsiteX23" fmla="*/ 231781 w 244200"/>
              <a:gd name="connsiteY23" fmla="*/ 70288 h 175809"/>
              <a:gd name="connsiteX24" fmla="*/ 231211 w 244200"/>
              <a:gd name="connsiteY24" fmla="*/ 56396 h 175809"/>
              <a:gd name="connsiteX25" fmla="*/ 236632 w 244200"/>
              <a:gd name="connsiteY25" fmla="*/ 51258 h 175809"/>
              <a:gd name="connsiteX26" fmla="*/ 233303 w 244200"/>
              <a:gd name="connsiteY26" fmla="*/ 15767 h 175809"/>
              <a:gd name="connsiteX27" fmla="*/ 162352 w 244200"/>
              <a:gd name="connsiteY27" fmla="*/ 71144 h 175809"/>
              <a:gd name="connsiteX28" fmla="*/ 210667 w 244200"/>
              <a:gd name="connsiteY28" fmla="*/ 56682 h 175809"/>
              <a:gd name="connsiteX29" fmla="*/ 208385 w 244200"/>
              <a:gd name="connsiteY29" fmla="*/ 107111 h 175809"/>
              <a:gd name="connsiteX30" fmla="*/ 160069 w 244200"/>
              <a:gd name="connsiteY30" fmla="*/ 121764 h 175809"/>
              <a:gd name="connsiteX31" fmla="*/ 162352 w 244200"/>
              <a:gd name="connsiteY31" fmla="*/ 71144 h 175809"/>
              <a:gd name="connsiteX32" fmla="*/ 235110 w 244200"/>
              <a:gd name="connsiteY32" fmla="*/ 40506 h 175809"/>
              <a:gd name="connsiteX33" fmla="*/ 230450 w 244200"/>
              <a:gd name="connsiteY33" fmla="*/ 33560 h 175809"/>
              <a:gd name="connsiteX34" fmla="*/ 235110 w 244200"/>
              <a:gd name="connsiteY34" fmla="*/ 26614 h 175809"/>
              <a:gd name="connsiteX35" fmla="*/ 238915 w 244200"/>
              <a:gd name="connsiteY35" fmla="*/ 30230 h 175809"/>
              <a:gd name="connsiteX36" fmla="*/ 235110 w 244200"/>
              <a:gd name="connsiteY36" fmla="*/ 30706 h 175809"/>
              <a:gd name="connsiteX37" fmla="*/ 232278 w 244200"/>
              <a:gd name="connsiteY37" fmla="*/ 32758 h 175809"/>
              <a:gd name="connsiteX38" fmla="*/ 232257 w 244200"/>
              <a:gd name="connsiteY38" fmla="*/ 33370 h 175809"/>
              <a:gd name="connsiteX39" fmla="*/ 234628 w 244200"/>
              <a:gd name="connsiteY39" fmla="*/ 36122 h 175809"/>
              <a:gd name="connsiteX40" fmla="*/ 234825 w 244200"/>
              <a:gd name="connsiteY40" fmla="*/ 36129 h 175809"/>
              <a:gd name="connsiteX41" fmla="*/ 234825 w 244200"/>
              <a:gd name="connsiteY41" fmla="*/ 36129 h 175809"/>
              <a:gd name="connsiteX42" fmla="*/ 234825 w 244200"/>
              <a:gd name="connsiteY42" fmla="*/ 40506 h 1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4200" h="175809">
                <a:moveTo>
                  <a:pt x="196971" y="21571"/>
                </a:moveTo>
                <a:cubicBezTo>
                  <a:pt x="185653" y="15672"/>
                  <a:pt x="172053" y="8726"/>
                  <a:pt x="163493" y="5110"/>
                </a:cubicBezTo>
                <a:cubicBezTo>
                  <a:pt x="147324" y="-1550"/>
                  <a:pt x="126781" y="-6117"/>
                  <a:pt x="102052" y="20810"/>
                </a:cubicBezTo>
                <a:cubicBezTo>
                  <a:pt x="77324" y="47738"/>
                  <a:pt x="0" y="134990"/>
                  <a:pt x="0" y="134990"/>
                </a:cubicBezTo>
                <a:lnTo>
                  <a:pt x="51454" y="162012"/>
                </a:lnTo>
                <a:lnTo>
                  <a:pt x="181374" y="37176"/>
                </a:lnTo>
                <a:cubicBezTo>
                  <a:pt x="181374" y="37176"/>
                  <a:pt x="199539" y="22808"/>
                  <a:pt x="213711" y="29183"/>
                </a:cubicBezTo>
                <a:cubicBezTo>
                  <a:pt x="219033" y="22696"/>
                  <a:pt x="225476" y="17218"/>
                  <a:pt x="232732" y="13008"/>
                </a:cubicBezTo>
                <a:cubicBezTo>
                  <a:pt x="232732" y="13008"/>
                  <a:pt x="234064" y="12532"/>
                  <a:pt x="222461" y="8346"/>
                </a:cubicBezTo>
                <a:moveTo>
                  <a:pt x="138669" y="64484"/>
                </a:moveTo>
                <a:lnTo>
                  <a:pt x="90069" y="42029"/>
                </a:lnTo>
                <a:cubicBezTo>
                  <a:pt x="100262" y="30309"/>
                  <a:pt x="111190" y="19249"/>
                  <a:pt x="122786" y="8916"/>
                </a:cubicBezTo>
                <a:lnTo>
                  <a:pt x="170341" y="31562"/>
                </a:lnTo>
                <a:cubicBezTo>
                  <a:pt x="170341" y="31562"/>
                  <a:pt x="144091" y="57253"/>
                  <a:pt x="138669" y="64484"/>
                </a:cubicBezTo>
                <a:close/>
                <a:moveTo>
                  <a:pt x="233303" y="15577"/>
                </a:moveTo>
                <a:cubicBezTo>
                  <a:pt x="226138" y="19733"/>
                  <a:pt x="219919" y="25340"/>
                  <a:pt x="215042" y="32038"/>
                </a:cubicBezTo>
                <a:cubicBezTo>
                  <a:pt x="213321" y="31264"/>
                  <a:pt x="211494" y="30751"/>
                  <a:pt x="209621" y="30515"/>
                </a:cubicBezTo>
                <a:cubicBezTo>
                  <a:pt x="200138" y="30088"/>
                  <a:pt x="190818" y="33095"/>
                  <a:pt x="183371" y="38984"/>
                </a:cubicBezTo>
                <a:lnTo>
                  <a:pt x="53071" y="163440"/>
                </a:lnTo>
                <a:lnTo>
                  <a:pt x="73424" y="175809"/>
                </a:lnTo>
                <a:cubicBezTo>
                  <a:pt x="73424" y="175809"/>
                  <a:pt x="122976" y="130518"/>
                  <a:pt x="153316" y="138510"/>
                </a:cubicBezTo>
                <a:cubicBezTo>
                  <a:pt x="154749" y="139699"/>
                  <a:pt x="156313" y="140720"/>
                  <a:pt x="157977" y="141555"/>
                </a:cubicBezTo>
                <a:cubicBezTo>
                  <a:pt x="179566" y="151641"/>
                  <a:pt x="208860" y="134609"/>
                  <a:pt x="223507" y="103495"/>
                </a:cubicBezTo>
                <a:cubicBezTo>
                  <a:pt x="228587" y="93138"/>
                  <a:pt x="231408" y="81819"/>
                  <a:pt x="231781" y="70288"/>
                </a:cubicBezTo>
                <a:cubicBezTo>
                  <a:pt x="232219" y="65653"/>
                  <a:pt x="232027" y="60980"/>
                  <a:pt x="231211" y="56396"/>
                </a:cubicBezTo>
                <a:cubicBezTo>
                  <a:pt x="232542" y="55159"/>
                  <a:pt x="234349" y="53542"/>
                  <a:pt x="236632" y="51258"/>
                </a:cubicBezTo>
                <a:cubicBezTo>
                  <a:pt x="250518" y="37366"/>
                  <a:pt x="242814" y="10344"/>
                  <a:pt x="233303" y="15767"/>
                </a:cubicBezTo>
                <a:close/>
                <a:moveTo>
                  <a:pt x="162352" y="71144"/>
                </a:moveTo>
                <a:cubicBezTo>
                  <a:pt x="176238" y="53161"/>
                  <a:pt x="198113" y="46691"/>
                  <a:pt x="210667" y="56682"/>
                </a:cubicBezTo>
                <a:cubicBezTo>
                  <a:pt x="223222" y="66672"/>
                  <a:pt x="222461" y="89128"/>
                  <a:pt x="208385" y="107111"/>
                </a:cubicBezTo>
                <a:cubicBezTo>
                  <a:pt x="194308" y="125094"/>
                  <a:pt x="172623" y="131565"/>
                  <a:pt x="160069" y="121764"/>
                </a:cubicBezTo>
                <a:cubicBezTo>
                  <a:pt x="147515" y="111964"/>
                  <a:pt x="148180" y="89128"/>
                  <a:pt x="162352" y="71144"/>
                </a:cubicBezTo>
                <a:close/>
                <a:moveTo>
                  <a:pt x="235110" y="40506"/>
                </a:moveTo>
                <a:cubicBezTo>
                  <a:pt x="232542" y="40506"/>
                  <a:pt x="230450" y="37461"/>
                  <a:pt x="230450" y="33560"/>
                </a:cubicBezTo>
                <a:cubicBezTo>
                  <a:pt x="230450" y="29659"/>
                  <a:pt x="232542" y="26614"/>
                  <a:pt x="235110" y="26614"/>
                </a:cubicBezTo>
                <a:cubicBezTo>
                  <a:pt x="237678" y="26614"/>
                  <a:pt x="238154" y="27946"/>
                  <a:pt x="238915" y="30230"/>
                </a:cubicBezTo>
                <a:cubicBezTo>
                  <a:pt x="237668" y="30530"/>
                  <a:pt x="236392" y="30689"/>
                  <a:pt x="235110" y="30706"/>
                </a:cubicBezTo>
                <a:cubicBezTo>
                  <a:pt x="233762" y="30490"/>
                  <a:pt x="232494" y="31409"/>
                  <a:pt x="232278" y="32758"/>
                </a:cubicBezTo>
                <a:cubicBezTo>
                  <a:pt x="232246" y="32960"/>
                  <a:pt x="232239" y="33166"/>
                  <a:pt x="232257" y="33370"/>
                </a:cubicBezTo>
                <a:cubicBezTo>
                  <a:pt x="232152" y="34785"/>
                  <a:pt x="233214" y="36017"/>
                  <a:pt x="234628" y="36122"/>
                </a:cubicBezTo>
                <a:cubicBezTo>
                  <a:pt x="234693" y="36127"/>
                  <a:pt x="234759" y="36130"/>
                  <a:pt x="234825" y="36129"/>
                </a:cubicBezTo>
                <a:lnTo>
                  <a:pt x="234825" y="36129"/>
                </a:lnTo>
                <a:cubicBezTo>
                  <a:pt x="244336" y="36129"/>
                  <a:pt x="235586" y="40506"/>
                  <a:pt x="234825" y="40506"/>
                </a:cubicBezTo>
                <a:close/>
              </a:path>
            </a:pathLst>
          </a:custGeom>
          <a:solidFill>
            <a:schemeClr val="tx2"/>
          </a:solidFill>
          <a:ln w="9511" cap="flat">
            <a:noFill/>
            <a:prstDash val="solid"/>
            <a:miter/>
          </a:ln>
        </p:spPr>
        <p:txBody>
          <a:bodyPr rtlCol="0" anchor="ctr"/>
          <a:lstStyle/>
          <a:p>
            <a:endParaRPr lang="en-EG"/>
          </a:p>
        </p:txBody>
      </p:sp>
      <p:sp>
        <p:nvSpPr>
          <p:cNvPr id="40" name="Freeform 39">
            <a:extLst>
              <a:ext uri="{FF2B5EF4-FFF2-40B4-BE49-F238E27FC236}">
                <a16:creationId xmlns:a16="http://schemas.microsoft.com/office/drawing/2014/main" id="{6B5EDA63-E4B6-D447-920A-B0631999B4A5}"/>
              </a:ext>
            </a:extLst>
          </p:cNvPr>
          <p:cNvSpPr>
            <a:spLocks noChangeAspect="1"/>
          </p:cNvSpPr>
          <p:nvPr/>
        </p:nvSpPr>
        <p:spPr>
          <a:xfrm>
            <a:off x="2676991" y="2405093"/>
            <a:ext cx="319894" cy="288875"/>
          </a:xfrm>
          <a:custGeom>
            <a:avLst/>
            <a:gdLst>
              <a:gd name="connsiteX0" fmla="*/ 91495 w 240341"/>
              <a:gd name="connsiteY0" fmla="*/ 91534 h 217036"/>
              <a:gd name="connsiteX1" fmla="*/ 102813 w 240341"/>
              <a:gd name="connsiteY1" fmla="*/ 0 h 217036"/>
              <a:gd name="connsiteX2" fmla="*/ 34430 w 240341"/>
              <a:gd name="connsiteY2" fmla="*/ 62989 h 217036"/>
              <a:gd name="connsiteX3" fmla="*/ 0 w 240341"/>
              <a:gd name="connsiteY3" fmla="*/ 159947 h 217036"/>
              <a:gd name="connsiteX4" fmla="*/ 102813 w 240341"/>
              <a:gd name="connsiteY4" fmla="*/ 159947 h 217036"/>
              <a:gd name="connsiteX5" fmla="*/ 91495 w 240341"/>
              <a:gd name="connsiteY5" fmla="*/ 91534 h 217036"/>
              <a:gd name="connsiteX6" fmla="*/ 125735 w 240341"/>
              <a:gd name="connsiteY6" fmla="*/ 171270 h 217036"/>
              <a:gd name="connsiteX7" fmla="*/ 125735 w 240341"/>
              <a:gd name="connsiteY7" fmla="*/ 0 h 217036"/>
              <a:gd name="connsiteX8" fmla="*/ 114131 w 240341"/>
              <a:gd name="connsiteY8" fmla="*/ 0 h 217036"/>
              <a:gd name="connsiteX9" fmla="*/ 114131 w 240341"/>
              <a:gd name="connsiteY9" fmla="*/ 171270 h 217036"/>
              <a:gd name="connsiteX10" fmla="*/ 0 w 240341"/>
              <a:gd name="connsiteY10" fmla="*/ 171270 h 217036"/>
              <a:gd name="connsiteX11" fmla="*/ 9511 w 240341"/>
              <a:gd name="connsiteY11" fmla="*/ 198578 h 217036"/>
              <a:gd name="connsiteX12" fmla="*/ 230830 w 240341"/>
              <a:gd name="connsiteY12" fmla="*/ 198578 h 217036"/>
              <a:gd name="connsiteX13" fmla="*/ 240341 w 240341"/>
              <a:gd name="connsiteY13" fmla="*/ 171270 h 217036"/>
              <a:gd name="connsiteX14" fmla="*/ 126210 w 240341"/>
              <a:gd name="connsiteY14" fmla="*/ 171270 h 217036"/>
              <a:gd name="connsiteX15" fmla="*/ 15408 w 240341"/>
              <a:gd name="connsiteY15" fmla="*/ 205524 h 217036"/>
              <a:gd name="connsiteX16" fmla="*/ 45748 w 240341"/>
              <a:gd name="connsiteY16" fmla="*/ 217037 h 217036"/>
              <a:gd name="connsiteX17" fmla="*/ 194118 w 240341"/>
              <a:gd name="connsiteY17" fmla="*/ 217037 h 217036"/>
              <a:gd name="connsiteX18" fmla="*/ 224458 w 240341"/>
              <a:gd name="connsiteY18" fmla="*/ 205524 h 217036"/>
              <a:gd name="connsiteX19" fmla="*/ 137052 w 240341"/>
              <a:gd name="connsiteY19" fmla="*/ 57090 h 217036"/>
              <a:gd name="connsiteX20" fmla="*/ 137052 w 240341"/>
              <a:gd name="connsiteY20" fmla="*/ 159947 h 217036"/>
              <a:gd name="connsiteX21" fmla="*/ 239866 w 240341"/>
              <a:gd name="connsiteY21" fmla="*/ 159947 h 21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0341" h="217036">
                <a:moveTo>
                  <a:pt x="91495" y="91534"/>
                </a:moveTo>
                <a:cubicBezTo>
                  <a:pt x="91478" y="60672"/>
                  <a:pt x="95279" y="29927"/>
                  <a:pt x="102813" y="0"/>
                </a:cubicBezTo>
                <a:cubicBezTo>
                  <a:pt x="102813" y="0"/>
                  <a:pt x="68669" y="5899"/>
                  <a:pt x="34430" y="62989"/>
                </a:cubicBezTo>
                <a:cubicBezTo>
                  <a:pt x="190" y="120079"/>
                  <a:pt x="0" y="159947"/>
                  <a:pt x="0" y="159947"/>
                </a:cubicBezTo>
                <a:lnTo>
                  <a:pt x="102813" y="159947"/>
                </a:lnTo>
                <a:cubicBezTo>
                  <a:pt x="102813" y="159947"/>
                  <a:pt x="91495" y="142725"/>
                  <a:pt x="91495" y="91534"/>
                </a:cubicBezTo>
                <a:close/>
                <a:moveTo>
                  <a:pt x="125735" y="171270"/>
                </a:moveTo>
                <a:lnTo>
                  <a:pt x="125735" y="0"/>
                </a:lnTo>
                <a:lnTo>
                  <a:pt x="114131" y="0"/>
                </a:lnTo>
                <a:lnTo>
                  <a:pt x="114131" y="171270"/>
                </a:lnTo>
                <a:lnTo>
                  <a:pt x="0" y="171270"/>
                </a:lnTo>
                <a:cubicBezTo>
                  <a:pt x="1" y="181185"/>
                  <a:pt x="3353" y="190809"/>
                  <a:pt x="9511" y="198578"/>
                </a:cubicBezTo>
                <a:lnTo>
                  <a:pt x="230830" y="198578"/>
                </a:lnTo>
                <a:cubicBezTo>
                  <a:pt x="237022" y="190827"/>
                  <a:pt x="240378" y="181191"/>
                  <a:pt x="240341" y="171270"/>
                </a:cubicBezTo>
                <a:lnTo>
                  <a:pt x="126210" y="171270"/>
                </a:lnTo>
                <a:close/>
                <a:moveTo>
                  <a:pt x="15408" y="205524"/>
                </a:moveTo>
                <a:cubicBezTo>
                  <a:pt x="23770" y="212949"/>
                  <a:pt x="34566" y="217046"/>
                  <a:pt x="45748" y="217037"/>
                </a:cubicBezTo>
                <a:lnTo>
                  <a:pt x="194118" y="217037"/>
                </a:lnTo>
                <a:cubicBezTo>
                  <a:pt x="205296" y="217028"/>
                  <a:pt x="216086" y="212934"/>
                  <a:pt x="224458" y="205524"/>
                </a:cubicBezTo>
                <a:close/>
                <a:moveTo>
                  <a:pt x="137052" y="57090"/>
                </a:moveTo>
                <a:lnTo>
                  <a:pt x="137052" y="159947"/>
                </a:lnTo>
                <a:lnTo>
                  <a:pt x="239866" y="159947"/>
                </a:lnTo>
                <a:close/>
              </a:path>
            </a:pathLst>
          </a:custGeom>
          <a:solidFill>
            <a:schemeClr val="tx2"/>
          </a:solidFill>
          <a:ln w="9511"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F4CA4C29-C462-E046-87E2-2E995DED82C7}"/>
              </a:ext>
            </a:extLst>
          </p:cNvPr>
          <p:cNvSpPr>
            <a:spLocks noChangeAspect="1"/>
          </p:cNvSpPr>
          <p:nvPr/>
        </p:nvSpPr>
        <p:spPr>
          <a:xfrm>
            <a:off x="2656828" y="3504913"/>
            <a:ext cx="359653" cy="360177"/>
          </a:xfrm>
          <a:custGeom>
            <a:avLst/>
            <a:gdLst>
              <a:gd name="connsiteX0" fmla="*/ 270208 w 270214"/>
              <a:gd name="connsiteY0" fmla="*/ 18554 h 270606"/>
              <a:gd name="connsiteX1" fmla="*/ 251757 w 270214"/>
              <a:gd name="connsiteY1" fmla="*/ 0 h 270606"/>
              <a:gd name="connsiteX2" fmla="*/ 238822 w 270214"/>
              <a:gd name="connsiteY2" fmla="*/ 5424 h 270606"/>
              <a:gd name="connsiteX3" fmla="*/ 195167 w 270214"/>
              <a:gd name="connsiteY3" fmla="*/ 49193 h 270606"/>
              <a:gd name="connsiteX4" fmla="*/ 153509 w 270214"/>
              <a:gd name="connsiteY4" fmla="*/ 53284 h 270606"/>
              <a:gd name="connsiteX5" fmla="*/ 5233 w 270214"/>
              <a:gd name="connsiteY5" fmla="*/ 201623 h 270606"/>
              <a:gd name="connsiteX6" fmla="*/ 2 w 270214"/>
              <a:gd name="connsiteY6" fmla="*/ 214754 h 270606"/>
              <a:gd name="connsiteX7" fmla="*/ 2 w 270214"/>
              <a:gd name="connsiteY7" fmla="*/ 214754 h 270606"/>
              <a:gd name="connsiteX8" fmla="*/ 3616 w 270214"/>
              <a:gd name="connsiteY8" fmla="*/ 228931 h 270606"/>
              <a:gd name="connsiteX9" fmla="*/ 20070 w 270214"/>
              <a:gd name="connsiteY9" fmla="*/ 250530 h 270606"/>
              <a:gd name="connsiteX10" fmla="*/ 55546 w 270214"/>
              <a:gd name="connsiteY10" fmla="*/ 270606 h 270606"/>
              <a:gd name="connsiteX11" fmla="*/ 55546 w 270214"/>
              <a:gd name="connsiteY11" fmla="*/ 270606 h 270606"/>
              <a:gd name="connsiteX12" fmla="*/ 68957 w 270214"/>
              <a:gd name="connsiteY12" fmla="*/ 265183 h 270606"/>
              <a:gd name="connsiteX13" fmla="*/ 217232 w 270214"/>
              <a:gd name="connsiteY13" fmla="*/ 117034 h 270606"/>
              <a:gd name="connsiteX14" fmla="*/ 221417 w 270214"/>
              <a:gd name="connsiteY14" fmla="*/ 75359 h 270606"/>
              <a:gd name="connsiteX15" fmla="*/ 264787 w 270214"/>
              <a:gd name="connsiteY15" fmla="*/ 31685 h 270606"/>
              <a:gd name="connsiteX16" fmla="*/ 270208 w 270214"/>
              <a:gd name="connsiteY16" fmla="*/ 18554 h 270606"/>
              <a:gd name="connsiteX17" fmla="*/ 208006 w 270214"/>
              <a:gd name="connsiteY17" fmla="*/ 107805 h 270606"/>
              <a:gd name="connsiteX18" fmla="*/ 59731 w 270214"/>
              <a:gd name="connsiteY18" fmla="*/ 256144 h 270606"/>
              <a:gd name="connsiteX19" fmla="*/ 55546 w 270214"/>
              <a:gd name="connsiteY19" fmla="*/ 257761 h 270606"/>
              <a:gd name="connsiteX20" fmla="*/ 55546 w 270214"/>
              <a:gd name="connsiteY20" fmla="*/ 257761 h 270606"/>
              <a:gd name="connsiteX21" fmla="*/ 29106 w 270214"/>
              <a:gd name="connsiteY21" fmla="*/ 241300 h 270606"/>
              <a:gd name="connsiteX22" fmla="*/ 14459 w 270214"/>
              <a:gd name="connsiteY22" fmla="*/ 210662 h 270606"/>
              <a:gd name="connsiteX23" fmla="*/ 162734 w 270214"/>
              <a:gd name="connsiteY23" fmla="*/ 62514 h 270606"/>
              <a:gd name="connsiteX24" fmla="*/ 176906 w 270214"/>
              <a:gd name="connsiteY24" fmla="*/ 56615 h 270606"/>
              <a:gd name="connsiteX25" fmla="*/ 191077 w 270214"/>
              <a:gd name="connsiteY25" fmla="*/ 62514 h 270606"/>
              <a:gd name="connsiteX26" fmla="*/ 208006 w 270214"/>
              <a:gd name="connsiteY26" fmla="*/ 79545 h 270606"/>
              <a:gd name="connsiteX27" fmla="*/ 208431 w 270214"/>
              <a:gd name="connsiteY27" fmla="*/ 107666 h 270606"/>
              <a:gd name="connsiteX28" fmla="*/ 208006 w 270214"/>
              <a:gd name="connsiteY28" fmla="*/ 108090 h 270606"/>
              <a:gd name="connsiteX29" fmla="*/ 255561 w 270214"/>
              <a:gd name="connsiteY29" fmla="*/ 22646 h 270606"/>
              <a:gd name="connsiteX30" fmla="*/ 212381 w 270214"/>
              <a:gd name="connsiteY30" fmla="*/ 65844 h 270606"/>
              <a:gd name="connsiteX31" fmla="*/ 204392 w 270214"/>
              <a:gd name="connsiteY31" fmla="*/ 57851 h 270606"/>
              <a:gd name="connsiteX32" fmla="*/ 247572 w 270214"/>
              <a:gd name="connsiteY32" fmla="*/ 14653 h 270606"/>
              <a:gd name="connsiteX33" fmla="*/ 255089 w 270214"/>
              <a:gd name="connsiteY33" fmla="*/ 14182 h 270606"/>
              <a:gd name="connsiteX34" fmla="*/ 255561 w 270214"/>
              <a:gd name="connsiteY34" fmla="*/ 14653 h 270606"/>
              <a:gd name="connsiteX35" fmla="*/ 257083 w 270214"/>
              <a:gd name="connsiteY35" fmla="*/ 18555 h 270606"/>
              <a:gd name="connsiteX36" fmla="*/ 255561 w 270214"/>
              <a:gd name="connsiteY36" fmla="*/ 22646 h 27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0214" h="270606">
                <a:moveTo>
                  <a:pt x="270208" y="18554"/>
                </a:moveTo>
                <a:cubicBezTo>
                  <a:pt x="270208" y="8344"/>
                  <a:pt x="261962" y="53"/>
                  <a:pt x="251757" y="0"/>
                </a:cubicBezTo>
                <a:cubicBezTo>
                  <a:pt x="246912" y="94"/>
                  <a:pt x="242285" y="2033"/>
                  <a:pt x="238822" y="5424"/>
                </a:cubicBezTo>
                <a:lnTo>
                  <a:pt x="195167" y="49193"/>
                </a:lnTo>
                <a:cubicBezTo>
                  <a:pt x="182035" y="40633"/>
                  <a:pt x="164726" y="42333"/>
                  <a:pt x="153509" y="53284"/>
                </a:cubicBezTo>
                <a:lnTo>
                  <a:pt x="5233" y="201623"/>
                </a:lnTo>
                <a:cubicBezTo>
                  <a:pt x="1808" y="205126"/>
                  <a:pt x="-75" y="209854"/>
                  <a:pt x="2" y="214754"/>
                </a:cubicBezTo>
                <a:lnTo>
                  <a:pt x="2" y="214754"/>
                </a:lnTo>
                <a:cubicBezTo>
                  <a:pt x="157" y="219687"/>
                  <a:pt x="1391" y="224526"/>
                  <a:pt x="3616" y="228931"/>
                </a:cubicBezTo>
                <a:cubicBezTo>
                  <a:pt x="8073" y="236859"/>
                  <a:pt x="13610" y="244129"/>
                  <a:pt x="20070" y="250530"/>
                </a:cubicBezTo>
                <a:cubicBezTo>
                  <a:pt x="27584" y="257951"/>
                  <a:pt x="42231" y="270606"/>
                  <a:pt x="55546" y="270606"/>
                </a:cubicBezTo>
                <a:lnTo>
                  <a:pt x="55546" y="270606"/>
                </a:lnTo>
                <a:cubicBezTo>
                  <a:pt x="60556" y="270636"/>
                  <a:pt x="65375" y="268687"/>
                  <a:pt x="68957" y="265183"/>
                </a:cubicBezTo>
                <a:lnTo>
                  <a:pt x="217232" y="117034"/>
                </a:lnTo>
                <a:cubicBezTo>
                  <a:pt x="228243" y="105852"/>
                  <a:pt x="229985" y="88508"/>
                  <a:pt x="221417" y="75359"/>
                </a:cubicBezTo>
                <a:lnTo>
                  <a:pt x="264787" y="31685"/>
                </a:lnTo>
                <a:cubicBezTo>
                  <a:pt x="268377" y="28278"/>
                  <a:pt x="270349" y="23503"/>
                  <a:pt x="270208" y="18554"/>
                </a:cubicBezTo>
                <a:close/>
                <a:moveTo>
                  <a:pt x="208006" y="107805"/>
                </a:moveTo>
                <a:lnTo>
                  <a:pt x="59731" y="256144"/>
                </a:lnTo>
                <a:cubicBezTo>
                  <a:pt x="58621" y="257241"/>
                  <a:pt x="57105" y="257827"/>
                  <a:pt x="55546" y="257761"/>
                </a:cubicBezTo>
                <a:lnTo>
                  <a:pt x="55546" y="257761"/>
                </a:lnTo>
                <a:cubicBezTo>
                  <a:pt x="45212" y="255216"/>
                  <a:pt x="35953" y="249452"/>
                  <a:pt x="29106" y="241300"/>
                </a:cubicBezTo>
                <a:cubicBezTo>
                  <a:pt x="18263" y="230453"/>
                  <a:pt x="9038" y="216276"/>
                  <a:pt x="14459" y="210662"/>
                </a:cubicBezTo>
                <a:lnTo>
                  <a:pt x="162734" y="62514"/>
                </a:lnTo>
                <a:cubicBezTo>
                  <a:pt x="166420" y="58643"/>
                  <a:pt x="171563" y="56502"/>
                  <a:pt x="176906" y="56615"/>
                </a:cubicBezTo>
                <a:cubicBezTo>
                  <a:pt x="182226" y="56614"/>
                  <a:pt x="187327" y="58737"/>
                  <a:pt x="191077" y="62514"/>
                </a:cubicBezTo>
                <a:lnTo>
                  <a:pt x="208006" y="79545"/>
                </a:lnTo>
                <a:cubicBezTo>
                  <a:pt x="215885" y="87193"/>
                  <a:pt x="216075" y="99783"/>
                  <a:pt x="208431" y="107666"/>
                </a:cubicBezTo>
                <a:cubicBezTo>
                  <a:pt x="208291" y="107810"/>
                  <a:pt x="208150" y="107951"/>
                  <a:pt x="208006" y="108090"/>
                </a:cubicBezTo>
                <a:close/>
                <a:moveTo>
                  <a:pt x="255561" y="22646"/>
                </a:moveTo>
                <a:lnTo>
                  <a:pt x="212381" y="65844"/>
                </a:lnTo>
                <a:lnTo>
                  <a:pt x="204392" y="57851"/>
                </a:lnTo>
                <a:lnTo>
                  <a:pt x="247572" y="14653"/>
                </a:lnTo>
                <a:cubicBezTo>
                  <a:pt x="249518" y="12446"/>
                  <a:pt x="252883" y="12235"/>
                  <a:pt x="255089" y="14182"/>
                </a:cubicBezTo>
                <a:cubicBezTo>
                  <a:pt x="255256" y="14329"/>
                  <a:pt x="255414" y="14486"/>
                  <a:pt x="255561" y="14653"/>
                </a:cubicBezTo>
                <a:cubicBezTo>
                  <a:pt x="256579" y="15692"/>
                  <a:pt x="257129" y="17101"/>
                  <a:pt x="257083" y="18555"/>
                </a:cubicBezTo>
                <a:cubicBezTo>
                  <a:pt x="257137" y="20066"/>
                  <a:pt x="256590" y="21538"/>
                  <a:pt x="255561" y="22646"/>
                </a:cubicBezTo>
                <a:close/>
              </a:path>
            </a:pathLst>
          </a:custGeom>
          <a:solidFill>
            <a:schemeClr val="tx2"/>
          </a:solidFill>
          <a:ln w="9511" cap="flat">
            <a:noFill/>
            <a:prstDash val="solid"/>
            <a:miter/>
          </a:ln>
        </p:spPr>
        <p:txBody>
          <a:bodyPr rtlCol="0" anchor="ctr"/>
          <a:lstStyle/>
          <a:p>
            <a:endParaRPr lang="en-EG"/>
          </a:p>
        </p:txBody>
      </p:sp>
      <p:sp>
        <p:nvSpPr>
          <p:cNvPr id="70" name="Freeform 69">
            <a:extLst>
              <a:ext uri="{FF2B5EF4-FFF2-40B4-BE49-F238E27FC236}">
                <a16:creationId xmlns:a16="http://schemas.microsoft.com/office/drawing/2014/main" id="{ED625AE0-F7F3-6541-BBC3-F494443B02C5}"/>
              </a:ext>
            </a:extLst>
          </p:cNvPr>
          <p:cNvSpPr>
            <a:spLocks noChangeAspect="1"/>
          </p:cNvSpPr>
          <p:nvPr/>
        </p:nvSpPr>
        <p:spPr>
          <a:xfrm>
            <a:off x="2706952" y="2963472"/>
            <a:ext cx="258684" cy="307628"/>
          </a:xfrm>
          <a:custGeom>
            <a:avLst/>
            <a:gdLst>
              <a:gd name="connsiteX0" fmla="*/ 110327 w 194354"/>
              <a:gd name="connsiteY0" fmla="*/ 10473 h 231125"/>
              <a:gd name="connsiteX1" fmla="*/ 78180 w 194354"/>
              <a:gd name="connsiteY1" fmla="*/ 3337 h 231125"/>
              <a:gd name="connsiteX2" fmla="*/ 69313 w 194354"/>
              <a:gd name="connsiteY2" fmla="*/ 31439 h 231125"/>
              <a:gd name="connsiteX3" fmla="*/ 70476 w 194354"/>
              <a:gd name="connsiteY3" fmla="*/ 33404 h 231125"/>
              <a:gd name="connsiteX4" fmla="*/ 102623 w 194354"/>
              <a:gd name="connsiteY4" fmla="*/ 40826 h 231125"/>
              <a:gd name="connsiteX5" fmla="*/ 111092 w 194354"/>
              <a:gd name="connsiteY5" fmla="*/ 11759 h 231125"/>
              <a:gd name="connsiteX6" fmla="*/ 110327 w 194354"/>
              <a:gd name="connsiteY6" fmla="*/ 10473 h 231125"/>
              <a:gd name="connsiteX7" fmla="*/ 20544 w 194354"/>
              <a:gd name="connsiteY7" fmla="*/ 186119 h 231125"/>
              <a:gd name="connsiteX8" fmla="*/ 19444 w 194354"/>
              <a:gd name="connsiteY8" fmla="*/ 200205 h 231125"/>
              <a:gd name="connsiteX9" fmla="*/ 19783 w 194354"/>
              <a:gd name="connsiteY9" fmla="*/ 200582 h 231125"/>
              <a:gd name="connsiteX10" fmla="*/ 33098 w 194354"/>
              <a:gd name="connsiteY10" fmla="*/ 202390 h 231125"/>
              <a:gd name="connsiteX11" fmla="*/ 34905 w 194354"/>
              <a:gd name="connsiteY11" fmla="*/ 201058 h 231125"/>
              <a:gd name="connsiteX12" fmla="*/ 67813 w 194354"/>
              <a:gd name="connsiteY12" fmla="*/ 172513 h 231125"/>
              <a:gd name="connsiteX13" fmla="*/ 71427 w 194354"/>
              <a:gd name="connsiteY13" fmla="*/ 166328 h 231125"/>
              <a:gd name="connsiteX14" fmla="*/ 75802 w 194354"/>
              <a:gd name="connsiteY14" fmla="*/ 137307 h 231125"/>
              <a:gd name="connsiteX15" fmla="*/ 112609 w 194354"/>
              <a:gd name="connsiteY15" fmla="*/ 134643 h 231125"/>
              <a:gd name="connsiteX16" fmla="*/ 112609 w 194354"/>
              <a:gd name="connsiteY16" fmla="*/ 175082 h 231125"/>
              <a:gd name="connsiteX17" fmla="*/ 123357 w 194354"/>
              <a:gd name="connsiteY17" fmla="*/ 184597 h 231125"/>
              <a:gd name="connsiteX18" fmla="*/ 129063 w 194354"/>
              <a:gd name="connsiteY18" fmla="*/ 183360 h 231125"/>
              <a:gd name="connsiteX19" fmla="*/ 129063 w 194354"/>
              <a:gd name="connsiteY19" fmla="*/ 183360 h 231125"/>
              <a:gd name="connsiteX20" fmla="*/ 133914 w 194354"/>
              <a:gd name="connsiteY20" fmla="*/ 174891 h 231125"/>
              <a:gd name="connsiteX21" fmla="*/ 133914 w 194354"/>
              <a:gd name="connsiteY21" fmla="*/ 123416 h 231125"/>
              <a:gd name="connsiteX22" fmla="*/ 130585 w 194354"/>
              <a:gd name="connsiteY22" fmla="*/ 115994 h 231125"/>
              <a:gd name="connsiteX23" fmla="*/ 122311 w 194354"/>
              <a:gd name="connsiteY23" fmla="*/ 113425 h 231125"/>
              <a:gd name="connsiteX24" fmla="*/ 89688 w 194354"/>
              <a:gd name="connsiteY24" fmla="*/ 115709 h 231125"/>
              <a:gd name="connsiteX25" fmla="*/ 98724 w 194354"/>
              <a:gd name="connsiteY25" fmla="*/ 74033 h 231125"/>
              <a:gd name="connsiteX26" fmla="*/ 128778 w 194354"/>
              <a:gd name="connsiteY26" fmla="*/ 78410 h 231125"/>
              <a:gd name="connsiteX27" fmla="*/ 136006 w 194354"/>
              <a:gd name="connsiteY27" fmla="*/ 77077 h 231125"/>
              <a:gd name="connsiteX28" fmla="*/ 140381 w 194354"/>
              <a:gd name="connsiteY28" fmla="*/ 71464 h 231125"/>
              <a:gd name="connsiteX29" fmla="*/ 149892 w 194354"/>
              <a:gd name="connsiteY29" fmla="*/ 38256 h 231125"/>
              <a:gd name="connsiteX30" fmla="*/ 143619 w 194354"/>
              <a:gd name="connsiteY30" fmla="*/ 26353 h 231125"/>
              <a:gd name="connsiteX31" fmla="*/ 142949 w 194354"/>
              <a:gd name="connsiteY31" fmla="*/ 26172 h 231125"/>
              <a:gd name="connsiteX32" fmla="*/ 134770 w 194354"/>
              <a:gd name="connsiteY32" fmla="*/ 27219 h 231125"/>
              <a:gd name="connsiteX33" fmla="*/ 130110 w 194354"/>
              <a:gd name="connsiteY33" fmla="*/ 32928 h 231125"/>
              <a:gd name="connsiteX34" fmla="*/ 122881 w 194354"/>
              <a:gd name="connsiteY34" fmla="*/ 57857 h 231125"/>
              <a:gd name="connsiteX35" fmla="*/ 43275 w 194354"/>
              <a:gd name="connsiteY35" fmla="*/ 41587 h 231125"/>
              <a:gd name="connsiteX36" fmla="*/ 35286 w 194354"/>
              <a:gd name="connsiteY36" fmla="*/ 42443 h 231125"/>
              <a:gd name="connsiteX37" fmla="*/ 32908 w 194354"/>
              <a:gd name="connsiteY37" fmla="*/ 43965 h 231125"/>
              <a:gd name="connsiteX38" fmla="*/ 3614 w 194354"/>
              <a:gd name="connsiteY38" fmla="*/ 71464 h 231125"/>
              <a:gd name="connsiteX39" fmla="*/ 3463 w 194354"/>
              <a:gd name="connsiteY39" fmla="*/ 84919 h 231125"/>
              <a:gd name="connsiteX40" fmla="*/ 3614 w 194354"/>
              <a:gd name="connsiteY40" fmla="*/ 85070 h 231125"/>
              <a:gd name="connsiteX41" fmla="*/ 16264 w 194354"/>
              <a:gd name="connsiteY41" fmla="*/ 86592 h 231125"/>
              <a:gd name="connsiteX42" fmla="*/ 18261 w 194354"/>
              <a:gd name="connsiteY42" fmla="*/ 85355 h 231125"/>
              <a:gd name="connsiteX43" fmla="*/ 43275 w 194354"/>
              <a:gd name="connsiteY43" fmla="*/ 61949 h 231125"/>
              <a:gd name="connsiteX44" fmla="*/ 65055 w 194354"/>
              <a:gd name="connsiteY44" fmla="*/ 67848 h 231125"/>
              <a:gd name="connsiteX45" fmla="*/ 65055 w 194354"/>
              <a:gd name="connsiteY45" fmla="*/ 67848 h 231125"/>
              <a:gd name="connsiteX46" fmla="*/ 52500 w 194354"/>
              <a:gd name="connsiteY46" fmla="*/ 124938 h 231125"/>
              <a:gd name="connsiteX47" fmla="*/ 52500 w 194354"/>
              <a:gd name="connsiteY47" fmla="*/ 125699 h 231125"/>
              <a:gd name="connsiteX48" fmla="*/ 54307 w 194354"/>
              <a:gd name="connsiteY48" fmla="*/ 132645 h 231125"/>
              <a:gd name="connsiteX49" fmla="*/ 50693 w 194354"/>
              <a:gd name="connsiteY49" fmla="*/ 159382 h 231125"/>
              <a:gd name="connsiteX50" fmla="*/ 187365 w 194354"/>
              <a:gd name="connsiteY50" fmla="*/ 67563 h 231125"/>
              <a:gd name="connsiteX51" fmla="*/ 184512 w 194354"/>
              <a:gd name="connsiteY51" fmla="*/ 66801 h 231125"/>
              <a:gd name="connsiteX52" fmla="*/ 172771 w 194354"/>
              <a:gd name="connsiteY52" fmla="*/ 73366 h 231125"/>
              <a:gd name="connsiteX53" fmla="*/ 172719 w 194354"/>
              <a:gd name="connsiteY53" fmla="*/ 73557 h 231125"/>
              <a:gd name="connsiteX54" fmla="*/ 137813 w 194354"/>
              <a:gd name="connsiteY54" fmla="*/ 198489 h 231125"/>
              <a:gd name="connsiteX55" fmla="*/ 8940 w 194354"/>
              <a:gd name="connsiteY55" fmla="*/ 209051 h 231125"/>
              <a:gd name="connsiteX56" fmla="*/ 0 w 194354"/>
              <a:gd name="connsiteY56" fmla="*/ 218565 h 231125"/>
              <a:gd name="connsiteX57" fmla="*/ 0 w 194354"/>
              <a:gd name="connsiteY57" fmla="*/ 221610 h 231125"/>
              <a:gd name="connsiteX58" fmla="*/ 9511 w 194354"/>
              <a:gd name="connsiteY58" fmla="*/ 231125 h 231125"/>
              <a:gd name="connsiteX59" fmla="*/ 164539 w 194354"/>
              <a:gd name="connsiteY59" fmla="*/ 231125 h 231125"/>
              <a:gd name="connsiteX60" fmla="*/ 194118 w 194354"/>
              <a:gd name="connsiteY60" fmla="*/ 78885 h 231125"/>
              <a:gd name="connsiteX61" fmla="*/ 187175 w 194354"/>
              <a:gd name="connsiteY61" fmla="*/ 67562 h 23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94354" h="231125">
                <a:moveTo>
                  <a:pt x="110327" y="10473"/>
                </a:moveTo>
                <a:cubicBezTo>
                  <a:pt x="103142" y="25"/>
                  <a:pt x="89107" y="-3091"/>
                  <a:pt x="78180" y="3337"/>
                </a:cubicBezTo>
                <a:cubicBezTo>
                  <a:pt x="67975" y="8648"/>
                  <a:pt x="64005" y="21229"/>
                  <a:pt x="69313" y="31439"/>
                </a:cubicBezTo>
                <a:cubicBezTo>
                  <a:pt x="69665" y="32115"/>
                  <a:pt x="70053" y="32771"/>
                  <a:pt x="70476" y="33404"/>
                </a:cubicBezTo>
                <a:cubicBezTo>
                  <a:pt x="77484" y="44079"/>
                  <a:pt x="91648" y="47349"/>
                  <a:pt x="102623" y="40826"/>
                </a:cubicBezTo>
                <a:cubicBezTo>
                  <a:pt x="112985" y="35139"/>
                  <a:pt x="116776" y="22125"/>
                  <a:pt x="111092" y="11759"/>
                </a:cubicBezTo>
                <a:cubicBezTo>
                  <a:pt x="110852" y="11321"/>
                  <a:pt x="110597" y="10892"/>
                  <a:pt x="110327" y="10473"/>
                </a:cubicBezTo>
                <a:close/>
                <a:moveTo>
                  <a:pt x="20544" y="186119"/>
                </a:moveTo>
                <a:cubicBezTo>
                  <a:pt x="16352" y="189705"/>
                  <a:pt x="15859" y="196012"/>
                  <a:pt x="19444" y="200205"/>
                </a:cubicBezTo>
                <a:cubicBezTo>
                  <a:pt x="19554" y="200334"/>
                  <a:pt x="19667" y="200459"/>
                  <a:pt x="19783" y="200582"/>
                </a:cubicBezTo>
                <a:cubicBezTo>
                  <a:pt x="23345" y="204041"/>
                  <a:pt x="28744" y="204774"/>
                  <a:pt x="33098" y="202390"/>
                </a:cubicBezTo>
                <a:cubicBezTo>
                  <a:pt x="33764" y="202040"/>
                  <a:pt x="34374" y="201591"/>
                  <a:pt x="34905" y="201058"/>
                </a:cubicBezTo>
                <a:lnTo>
                  <a:pt x="67813" y="172513"/>
                </a:lnTo>
                <a:cubicBezTo>
                  <a:pt x="69689" y="170925"/>
                  <a:pt x="70965" y="168742"/>
                  <a:pt x="71427" y="166328"/>
                </a:cubicBezTo>
                <a:lnTo>
                  <a:pt x="75802" y="137307"/>
                </a:lnTo>
                <a:lnTo>
                  <a:pt x="112609" y="134643"/>
                </a:lnTo>
                <a:lnTo>
                  <a:pt x="112609" y="175082"/>
                </a:lnTo>
                <a:cubicBezTo>
                  <a:pt x="113064" y="180623"/>
                  <a:pt x="117804" y="184820"/>
                  <a:pt x="123357" y="184597"/>
                </a:cubicBezTo>
                <a:cubicBezTo>
                  <a:pt x="125337" y="184724"/>
                  <a:pt x="127313" y="184296"/>
                  <a:pt x="129063" y="183360"/>
                </a:cubicBezTo>
                <a:lnTo>
                  <a:pt x="129063" y="183360"/>
                </a:lnTo>
                <a:cubicBezTo>
                  <a:pt x="132016" y="181547"/>
                  <a:pt x="133843" y="178356"/>
                  <a:pt x="133914" y="174891"/>
                </a:cubicBezTo>
                <a:lnTo>
                  <a:pt x="133914" y="123416"/>
                </a:lnTo>
                <a:cubicBezTo>
                  <a:pt x="133971" y="120568"/>
                  <a:pt x="132749" y="117845"/>
                  <a:pt x="130585" y="115994"/>
                </a:cubicBezTo>
                <a:cubicBezTo>
                  <a:pt x="128257" y="114110"/>
                  <a:pt x="125296" y="113190"/>
                  <a:pt x="122311" y="113425"/>
                </a:cubicBezTo>
                <a:lnTo>
                  <a:pt x="89688" y="115709"/>
                </a:lnTo>
                <a:lnTo>
                  <a:pt x="98724" y="74033"/>
                </a:lnTo>
                <a:lnTo>
                  <a:pt x="128778" y="78410"/>
                </a:lnTo>
                <a:cubicBezTo>
                  <a:pt x="131269" y="78901"/>
                  <a:pt x="133854" y="78425"/>
                  <a:pt x="136006" y="77077"/>
                </a:cubicBezTo>
                <a:cubicBezTo>
                  <a:pt x="138035" y="75730"/>
                  <a:pt x="139570" y="73760"/>
                  <a:pt x="140381" y="71464"/>
                </a:cubicBezTo>
                <a:lnTo>
                  <a:pt x="149892" y="38256"/>
                </a:lnTo>
                <a:cubicBezTo>
                  <a:pt x="151446" y="33236"/>
                  <a:pt x="148637" y="27907"/>
                  <a:pt x="143619" y="26353"/>
                </a:cubicBezTo>
                <a:cubicBezTo>
                  <a:pt x="143398" y="26285"/>
                  <a:pt x="143175" y="26224"/>
                  <a:pt x="142949" y="26172"/>
                </a:cubicBezTo>
                <a:cubicBezTo>
                  <a:pt x="140188" y="25480"/>
                  <a:pt x="137268" y="25854"/>
                  <a:pt x="134770" y="27219"/>
                </a:cubicBezTo>
                <a:cubicBezTo>
                  <a:pt x="132609" y="28531"/>
                  <a:pt x="130963" y="30547"/>
                  <a:pt x="130110" y="32928"/>
                </a:cubicBezTo>
                <a:lnTo>
                  <a:pt x="122881" y="57857"/>
                </a:lnTo>
                <a:cubicBezTo>
                  <a:pt x="122881" y="57857"/>
                  <a:pt x="55354" y="44441"/>
                  <a:pt x="43275" y="41587"/>
                </a:cubicBezTo>
                <a:cubicBezTo>
                  <a:pt x="40616" y="40678"/>
                  <a:pt x="37692" y="40991"/>
                  <a:pt x="35286" y="42443"/>
                </a:cubicBezTo>
                <a:lnTo>
                  <a:pt x="32908" y="43965"/>
                </a:lnTo>
                <a:lnTo>
                  <a:pt x="3614" y="71464"/>
                </a:lnTo>
                <a:cubicBezTo>
                  <a:pt x="-141" y="75137"/>
                  <a:pt x="-209" y="81162"/>
                  <a:pt x="3463" y="84919"/>
                </a:cubicBezTo>
                <a:cubicBezTo>
                  <a:pt x="3513" y="84970"/>
                  <a:pt x="3563" y="85020"/>
                  <a:pt x="3614" y="85070"/>
                </a:cubicBezTo>
                <a:cubicBezTo>
                  <a:pt x="7015" y="88353"/>
                  <a:pt x="12182" y="88974"/>
                  <a:pt x="16264" y="86592"/>
                </a:cubicBezTo>
                <a:cubicBezTo>
                  <a:pt x="16990" y="86286"/>
                  <a:pt x="17663" y="85869"/>
                  <a:pt x="18261" y="85355"/>
                </a:cubicBezTo>
                <a:lnTo>
                  <a:pt x="43275" y="61949"/>
                </a:lnTo>
                <a:lnTo>
                  <a:pt x="65055" y="67848"/>
                </a:lnTo>
                <a:lnTo>
                  <a:pt x="65055" y="67848"/>
                </a:lnTo>
                <a:cubicBezTo>
                  <a:pt x="60680" y="86878"/>
                  <a:pt x="56590" y="105908"/>
                  <a:pt x="52500" y="124938"/>
                </a:cubicBezTo>
                <a:cubicBezTo>
                  <a:pt x="52619" y="125178"/>
                  <a:pt x="52619" y="125460"/>
                  <a:pt x="52500" y="125699"/>
                </a:cubicBezTo>
                <a:cubicBezTo>
                  <a:pt x="52312" y="128151"/>
                  <a:pt x="52948" y="130596"/>
                  <a:pt x="54307" y="132645"/>
                </a:cubicBezTo>
                <a:lnTo>
                  <a:pt x="50693" y="159382"/>
                </a:lnTo>
                <a:close/>
                <a:moveTo>
                  <a:pt x="187365" y="67563"/>
                </a:moveTo>
                <a:lnTo>
                  <a:pt x="184512" y="66801"/>
                </a:lnTo>
                <a:cubicBezTo>
                  <a:pt x="179458" y="65370"/>
                  <a:pt x="174201" y="68309"/>
                  <a:pt x="172771" y="73366"/>
                </a:cubicBezTo>
                <a:cubicBezTo>
                  <a:pt x="172753" y="73429"/>
                  <a:pt x="172735" y="73493"/>
                  <a:pt x="172719" y="73557"/>
                </a:cubicBezTo>
                <a:lnTo>
                  <a:pt x="137813" y="198489"/>
                </a:lnTo>
                <a:lnTo>
                  <a:pt x="8940" y="209051"/>
                </a:lnTo>
                <a:cubicBezTo>
                  <a:pt x="3912" y="209353"/>
                  <a:pt x="-9" y="213526"/>
                  <a:pt x="0" y="218565"/>
                </a:cubicBezTo>
                <a:lnTo>
                  <a:pt x="0" y="221610"/>
                </a:lnTo>
                <a:cubicBezTo>
                  <a:pt x="0" y="226865"/>
                  <a:pt x="4258" y="231125"/>
                  <a:pt x="9511" y="231125"/>
                </a:cubicBezTo>
                <a:lnTo>
                  <a:pt x="164539" y="231125"/>
                </a:lnTo>
                <a:lnTo>
                  <a:pt x="194118" y="78885"/>
                </a:lnTo>
                <a:cubicBezTo>
                  <a:pt x="195256" y="73852"/>
                  <a:pt x="192176" y="68829"/>
                  <a:pt x="187175" y="67562"/>
                </a:cubicBezTo>
                <a:close/>
              </a:path>
            </a:pathLst>
          </a:custGeom>
          <a:solidFill>
            <a:schemeClr val="tx2"/>
          </a:solidFill>
          <a:ln w="9511"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6CD1198-29A2-6B4F-A083-E2B3DFD75CD6}"/>
              </a:ext>
            </a:extLst>
          </p:cNvPr>
          <p:cNvSpPr>
            <a:spLocks noChangeAspect="1"/>
          </p:cNvSpPr>
          <p:nvPr/>
        </p:nvSpPr>
        <p:spPr>
          <a:xfrm>
            <a:off x="2632149" y="5784056"/>
            <a:ext cx="370787" cy="387391"/>
          </a:xfrm>
          <a:custGeom>
            <a:avLst/>
            <a:gdLst>
              <a:gd name="connsiteX0" fmla="*/ 260118 w 278577"/>
              <a:gd name="connsiteY0" fmla="*/ 170245 h 291053"/>
              <a:gd name="connsiteX1" fmla="*/ 240542 w 278577"/>
              <a:gd name="connsiteY1" fmla="*/ 188704 h 291053"/>
              <a:gd name="connsiteX2" fmla="*/ 258993 w 278577"/>
              <a:gd name="connsiteY2" fmla="*/ 208288 h 291053"/>
              <a:gd name="connsiteX3" fmla="*/ 278569 w 278577"/>
              <a:gd name="connsiteY3" fmla="*/ 189829 h 291053"/>
              <a:gd name="connsiteX4" fmla="*/ 278569 w 278577"/>
              <a:gd name="connsiteY4" fmla="*/ 188704 h 291053"/>
              <a:gd name="connsiteX5" fmla="*/ 260118 w 278577"/>
              <a:gd name="connsiteY5" fmla="*/ 170245 h 291053"/>
              <a:gd name="connsiteX6" fmla="*/ 271626 w 278577"/>
              <a:gd name="connsiteY6" fmla="*/ 211921 h 291053"/>
              <a:gd name="connsiteX7" fmla="*/ 266490 w 278577"/>
              <a:gd name="connsiteY7" fmla="*/ 211921 h 291053"/>
              <a:gd name="connsiteX8" fmla="*/ 248515 w 278577"/>
              <a:gd name="connsiteY8" fmla="*/ 211921 h 291053"/>
              <a:gd name="connsiteX9" fmla="*/ 243379 w 278577"/>
              <a:gd name="connsiteY9" fmla="*/ 211921 h 291053"/>
              <a:gd name="connsiteX10" fmla="*/ 243379 w 278577"/>
              <a:gd name="connsiteY10" fmla="*/ 216773 h 291053"/>
              <a:gd name="connsiteX11" fmla="*/ 250607 w 278577"/>
              <a:gd name="connsiteY11" fmla="*/ 220865 h 291053"/>
              <a:gd name="connsiteX12" fmla="*/ 253460 w 278577"/>
              <a:gd name="connsiteY12" fmla="*/ 236279 h 291053"/>
              <a:gd name="connsiteX13" fmla="*/ 257550 w 278577"/>
              <a:gd name="connsiteY13" fmla="*/ 239704 h 291053"/>
              <a:gd name="connsiteX14" fmla="*/ 261925 w 278577"/>
              <a:gd name="connsiteY14" fmla="*/ 236279 h 291053"/>
              <a:gd name="connsiteX15" fmla="*/ 264683 w 278577"/>
              <a:gd name="connsiteY15" fmla="*/ 220865 h 291053"/>
              <a:gd name="connsiteX16" fmla="*/ 271626 w 278577"/>
              <a:gd name="connsiteY16" fmla="*/ 216773 h 291053"/>
              <a:gd name="connsiteX17" fmla="*/ 272213 w 278577"/>
              <a:gd name="connsiteY17" fmla="*/ 212508 h 291053"/>
              <a:gd name="connsiteX18" fmla="*/ 271626 w 278577"/>
              <a:gd name="connsiteY18" fmla="*/ 211921 h 291053"/>
              <a:gd name="connsiteX19" fmla="*/ 232822 w 278577"/>
              <a:gd name="connsiteY19" fmla="*/ 240942 h 291053"/>
              <a:gd name="connsiteX20" fmla="*/ 217985 w 278577"/>
              <a:gd name="connsiteY20" fmla="*/ 248364 h 291053"/>
              <a:gd name="connsiteX21" fmla="*/ 210471 w 278577"/>
              <a:gd name="connsiteY21" fmla="*/ 259496 h 291053"/>
              <a:gd name="connsiteX22" fmla="*/ 142658 w 278577"/>
              <a:gd name="connsiteY22" fmla="*/ 144555 h 291053"/>
              <a:gd name="connsiteX23" fmla="*/ 140280 w 278577"/>
              <a:gd name="connsiteY23" fmla="*/ 130378 h 291053"/>
              <a:gd name="connsiteX24" fmla="*/ 86544 w 278577"/>
              <a:gd name="connsiteY24" fmla="*/ 46550 h 291053"/>
              <a:gd name="connsiteX25" fmla="*/ 2752 w 278577"/>
              <a:gd name="connsiteY25" fmla="*/ 122670 h 291053"/>
              <a:gd name="connsiteX26" fmla="*/ 7127 w 278577"/>
              <a:gd name="connsiteY26" fmla="*/ 160730 h 291053"/>
              <a:gd name="connsiteX27" fmla="*/ 49261 w 278577"/>
              <a:gd name="connsiteY27" fmla="*/ 205451 h 291053"/>
              <a:gd name="connsiteX28" fmla="*/ 38228 w 278577"/>
              <a:gd name="connsiteY28" fmla="*/ 273863 h 291053"/>
              <a:gd name="connsiteX29" fmla="*/ 48785 w 278577"/>
              <a:gd name="connsiteY29" fmla="*/ 290324 h 291053"/>
              <a:gd name="connsiteX30" fmla="*/ 66927 w 278577"/>
              <a:gd name="connsiteY30" fmla="*/ 281188 h 291053"/>
              <a:gd name="connsiteX31" fmla="*/ 67046 w 278577"/>
              <a:gd name="connsiteY31" fmla="*/ 280809 h 291053"/>
              <a:gd name="connsiteX32" fmla="*/ 89397 w 278577"/>
              <a:gd name="connsiteY32" fmla="*/ 203928 h 291053"/>
              <a:gd name="connsiteX33" fmla="*/ 86544 w 278577"/>
              <a:gd name="connsiteY33" fmla="*/ 188705 h 291053"/>
              <a:gd name="connsiteX34" fmla="*/ 62386 w 278577"/>
              <a:gd name="connsiteY34" fmla="*/ 156068 h 291053"/>
              <a:gd name="connsiteX35" fmla="*/ 84261 w 278577"/>
              <a:gd name="connsiteY35" fmla="*/ 102879 h 291053"/>
              <a:gd name="connsiteX36" fmla="*/ 118691 w 278577"/>
              <a:gd name="connsiteY36" fmla="*/ 144555 h 291053"/>
              <a:gd name="connsiteX37" fmla="*/ 131530 w 278577"/>
              <a:gd name="connsiteY37" fmla="*/ 151406 h 291053"/>
              <a:gd name="connsiteX38" fmla="*/ 207618 w 278577"/>
              <a:gd name="connsiteY38" fmla="*/ 280334 h 291053"/>
              <a:gd name="connsiteX39" fmla="*/ 222740 w 278577"/>
              <a:gd name="connsiteY39" fmla="*/ 284140 h 291053"/>
              <a:gd name="connsiteX40" fmla="*/ 241286 w 278577"/>
              <a:gd name="connsiteY40" fmla="*/ 273388 h 291053"/>
              <a:gd name="connsiteX41" fmla="*/ 247551 w 278577"/>
              <a:gd name="connsiteY41" fmla="*/ 249574 h 291053"/>
              <a:gd name="connsiteX42" fmla="*/ 233012 w 278577"/>
              <a:gd name="connsiteY42" fmla="*/ 240941 h 291053"/>
              <a:gd name="connsiteX43" fmla="*/ 111272 w 278577"/>
              <a:gd name="connsiteY43" fmla="*/ 56922 h 291053"/>
              <a:gd name="connsiteX44" fmla="*/ 142748 w 278577"/>
              <a:gd name="connsiteY44" fmla="*/ 31662 h 291053"/>
              <a:gd name="connsiteX45" fmla="*/ 117499 w 278577"/>
              <a:gd name="connsiteY45" fmla="*/ 173 h 291053"/>
              <a:gd name="connsiteX46" fmla="*/ 86068 w 278577"/>
              <a:gd name="connsiteY46" fmla="*/ 25047 h 291053"/>
              <a:gd name="connsiteX47" fmla="*/ 110886 w 278577"/>
              <a:gd name="connsiteY47" fmla="*/ 56877 h 291053"/>
              <a:gd name="connsiteX48" fmla="*/ 111272 w 278577"/>
              <a:gd name="connsiteY48" fmla="*/ 56922 h 291053"/>
              <a:gd name="connsiteX49" fmla="*/ 269914 w 278577"/>
              <a:gd name="connsiteY49" fmla="*/ 194033 h 291053"/>
              <a:gd name="connsiteX50" fmla="*/ 266780 w 278577"/>
              <a:gd name="connsiteY50" fmla="*/ 191281 h 291053"/>
              <a:gd name="connsiteX51" fmla="*/ 266776 w 278577"/>
              <a:gd name="connsiteY51" fmla="*/ 190988 h 291053"/>
              <a:gd name="connsiteX52" fmla="*/ 266776 w 278577"/>
              <a:gd name="connsiteY52" fmla="*/ 190988 h 291053"/>
              <a:gd name="connsiteX53" fmla="*/ 269914 w 278577"/>
              <a:gd name="connsiteY53" fmla="*/ 192987 h 291053"/>
              <a:gd name="connsiteX54" fmla="*/ 272958 w 278577"/>
              <a:gd name="connsiteY54" fmla="*/ 190988 h 291053"/>
              <a:gd name="connsiteX55" fmla="*/ 272958 w 278577"/>
              <a:gd name="connsiteY55" fmla="*/ 190988 h 291053"/>
              <a:gd name="connsiteX56" fmla="*/ 269914 w 278577"/>
              <a:gd name="connsiteY56" fmla="*/ 194033 h 291053"/>
              <a:gd name="connsiteX57" fmla="*/ 260879 w 278577"/>
              <a:gd name="connsiteY57" fmla="*/ 197363 h 291053"/>
              <a:gd name="connsiteX58" fmla="*/ 257835 w 278577"/>
              <a:gd name="connsiteY58" fmla="*/ 194318 h 291053"/>
              <a:gd name="connsiteX59" fmla="*/ 257835 w 278577"/>
              <a:gd name="connsiteY59" fmla="*/ 194318 h 291053"/>
              <a:gd name="connsiteX60" fmla="*/ 260879 w 278577"/>
              <a:gd name="connsiteY60" fmla="*/ 196411 h 291053"/>
              <a:gd name="connsiteX61" fmla="*/ 263923 w 278577"/>
              <a:gd name="connsiteY61" fmla="*/ 194318 h 291053"/>
              <a:gd name="connsiteX62" fmla="*/ 263922 w 278577"/>
              <a:gd name="connsiteY62" fmla="*/ 194318 h 291053"/>
              <a:gd name="connsiteX63" fmla="*/ 260879 w 278577"/>
              <a:gd name="connsiteY63" fmla="*/ 197363 h 291053"/>
              <a:gd name="connsiteX64" fmla="*/ 260879 w 278577"/>
              <a:gd name="connsiteY64" fmla="*/ 190417 h 291053"/>
              <a:gd name="connsiteX65" fmla="*/ 257835 w 278577"/>
              <a:gd name="connsiteY65" fmla="*/ 187373 h 291053"/>
              <a:gd name="connsiteX66" fmla="*/ 257835 w 278577"/>
              <a:gd name="connsiteY66" fmla="*/ 187373 h 291053"/>
              <a:gd name="connsiteX67" fmla="*/ 260879 w 278577"/>
              <a:gd name="connsiteY67" fmla="*/ 189466 h 291053"/>
              <a:gd name="connsiteX68" fmla="*/ 263923 w 278577"/>
              <a:gd name="connsiteY68" fmla="*/ 187373 h 291053"/>
              <a:gd name="connsiteX69" fmla="*/ 263922 w 278577"/>
              <a:gd name="connsiteY69" fmla="*/ 187373 h 291053"/>
              <a:gd name="connsiteX70" fmla="*/ 260879 w 278577"/>
              <a:gd name="connsiteY70" fmla="*/ 190417 h 29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78577" h="291053">
                <a:moveTo>
                  <a:pt x="260118" y="170245"/>
                </a:moveTo>
                <a:cubicBezTo>
                  <a:pt x="249617" y="169934"/>
                  <a:pt x="240853" y="178199"/>
                  <a:pt x="240542" y="188704"/>
                </a:cubicBezTo>
                <a:cubicBezTo>
                  <a:pt x="240231" y="199209"/>
                  <a:pt x="248492" y="207977"/>
                  <a:pt x="258993" y="208288"/>
                </a:cubicBezTo>
                <a:cubicBezTo>
                  <a:pt x="269494" y="208599"/>
                  <a:pt x="278259" y="200334"/>
                  <a:pt x="278569" y="189829"/>
                </a:cubicBezTo>
                <a:cubicBezTo>
                  <a:pt x="278580" y="189454"/>
                  <a:pt x="278580" y="189079"/>
                  <a:pt x="278569" y="188704"/>
                </a:cubicBezTo>
                <a:cubicBezTo>
                  <a:pt x="278272" y="178635"/>
                  <a:pt x="270182" y="170543"/>
                  <a:pt x="260118" y="170245"/>
                </a:cubicBezTo>
                <a:close/>
                <a:moveTo>
                  <a:pt x="271626" y="211921"/>
                </a:moveTo>
                <a:cubicBezTo>
                  <a:pt x="270173" y="210590"/>
                  <a:pt x="267944" y="210590"/>
                  <a:pt x="266490" y="211921"/>
                </a:cubicBezTo>
                <a:cubicBezTo>
                  <a:pt x="261369" y="216490"/>
                  <a:pt x="253637" y="216490"/>
                  <a:pt x="248515" y="211921"/>
                </a:cubicBezTo>
                <a:cubicBezTo>
                  <a:pt x="247061" y="210590"/>
                  <a:pt x="244833" y="210590"/>
                  <a:pt x="243379" y="211921"/>
                </a:cubicBezTo>
                <a:cubicBezTo>
                  <a:pt x="242133" y="213298"/>
                  <a:pt x="242133" y="215396"/>
                  <a:pt x="243379" y="216773"/>
                </a:cubicBezTo>
                <a:cubicBezTo>
                  <a:pt x="245551" y="218519"/>
                  <a:pt x="247993" y="219901"/>
                  <a:pt x="250607" y="220865"/>
                </a:cubicBezTo>
                <a:lnTo>
                  <a:pt x="253460" y="236279"/>
                </a:lnTo>
                <a:cubicBezTo>
                  <a:pt x="253789" y="238276"/>
                  <a:pt x="255528" y="239732"/>
                  <a:pt x="257550" y="239704"/>
                </a:cubicBezTo>
                <a:cubicBezTo>
                  <a:pt x="259639" y="239754"/>
                  <a:pt x="261471" y="238319"/>
                  <a:pt x="261925" y="236279"/>
                </a:cubicBezTo>
                <a:lnTo>
                  <a:pt x="264683" y="220865"/>
                </a:lnTo>
                <a:cubicBezTo>
                  <a:pt x="267230" y="219941"/>
                  <a:pt x="269584" y="218554"/>
                  <a:pt x="271626" y="216773"/>
                </a:cubicBezTo>
                <a:cubicBezTo>
                  <a:pt x="272966" y="215758"/>
                  <a:pt x="273228" y="213848"/>
                  <a:pt x="272213" y="212508"/>
                </a:cubicBezTo>
                <a:cubicBezTo>
                  <a:pt x="272045" y="212287"/>
                  <a:pt x="271848" y="212089"/>
                  <a:pt x="271626" y="211921"/>
                </a:cubicBezTo>
                <a:close/>
                <a:moveTo>
                  <a:pt x="232822" y="240942"/>
                </a:moveTo>
                <a:cubicBezTo>
                  <a:pt x="226924" y="240675"/>
                  <a:pt x="221310" y="243483"/>
                  <a:pt x="217985" y="248364"/>
                </a:cubicBezTo>
                <a:lnTo>
                  <a:pt x="210471" y="259496"/>
                </a:lnTo>
                <a:lnTo>
                  <a:pt x="142658" y="144555"/>
                </a:lnTo>
                <a:cubicBezTo>
                  <a:pt x="144065" y="139713"/>
                  <a:pt x="143189" y="134495"/>
                  <a:pt x="140280" y="130378"/>
                </a:cubicBezTo>
                <a:cubicBezTo>
                  <a:pt x="140280" y="130377"/>
                  <a:pt x="98622" y="58634"/>
                  <a:pt x="86544" y="46550"/>
                </a:cubicBezTo>
                <a:cubicBezTo>
                  <a:pt x="58011" y="18005"/>
                  <a:pt x="19967" y="71194"/>
                  <a:pt x="2752" y="122670"/>
                </a:cubicBezTo>
                <a:cubicBezTo>
                  <a:pt x="-1337" y="134945"/>
                  <a:pt x="-1623" y="151215"/>
                  <a:pt x="7127" y="160730"/>
                </a:cubicBezTo>
                <a:lnTo>
                  <a:pt x="49261" y="205451"/>
                </a:lnTo>
                <a:lnTo>
                  <a:pt x="38228" y="273863"/>
                </a:lnTo>
                <a:cubicBezTo>
                  <a:pt x="36943" y="281260"/>
                  <a:pt x="41529" y="288410"/>
                  <a:pt x="48785" y="290324"/>
                </a:cubicBezTo>
                <a:cubicBezTo>
                  <a:pt x="56317" y="292813"/>
                  <a:pt x="64439" y="288723"/>
                  <a:pt x="66927" y="281188"/>
                </a:cubicBezTo>
                <a:cubicBezTo>
                  <a:pt x="66968" y="281062"/>
                  <a:pt x="67008" y="280936"/>
                  <a:pt x="67046" y="280809"/>
                </a:cubicBezTo>
                <a:lnTo>
                  <a:pt x="89397" y="203928"/>
                </a:lnTo>
                <a:cubicBezTo>
                  <a:pt x="90819" y="198684"/>
                  <a:pt x="89768" y="193077"/>
                  <a:pt x="86544" y="188705"/>
                </a:cubicBezTo>
                <a:lnTo>
                  <a:pt x="62386" y="156068"/>
                </a:lnTo>
                <a:cubicBezTo>
                  <a:pt x="65188" y="136807"/>
                  <a:pt x="72702" y="118536"/>
                  <a:pt x="84261" y="102879"/>
                </a:cubicBezTo>
                <a:lnTo>
                  <a:pt x="118691" y="144555"/>
                </a:lnTo>
                <a:cubicBezTo>
                  <a:pt x="123636" y="150930"/>
                  <a:pt x="127441" y="152452"/>
                  <a:pt x="131530" y="151406"/>
                </a:cubicBezTo>
                <a:lnTo>
                  <a:pt x="207618" y="280334"/>
                </a:lnTo>
                <a:cubicBezTo>
                  <a:pt x="210779" y="285514"/>
                  <a:pt x="217505" y="287207"/>
                  <a:pt x="222740" y="284140"/>
                </a:cubicBezTo>
                <a:lnTo>
                  <a:pt x="241286" y="273388"/>
                </a:lnTo>
                <a:cubicBezTo>
                  <a:pt x="249590" y="268543"/>
                  <a:pt x="252394" y="257881"/>
                  <a:pt x="247551" y="249574"/>
                </a:cubicBezTo>
                <a:cubicBezTo>
                  <a:pt x="244521" y="244376"/>
                  <a:pt x="239023" y="241113"/>
                  <a:pt x="233012" y="240941"/>
                </a:cubicBezTo>
                <a:close/>
                <a:moveTo>
                  <a:pt x="111272" y="56922"/>
                </a:moveTo>
                <a:cubicBezTo>
                  <a:pt x="126936" y="58642"/>
                  <a:pt x="141028" y="47333"/>
                  <a:pt x="142748" y="31662"/>
                </a:cubicBezTo>
                <a:cubicBezTo>
                  <a:pt x="144467" y="15991"/>
                  <a:pt x="133163" y="1893"/>
                  <a:pt x="117499" y="173"/>
                </a:cubicBezTo>
                <a:cubicBezTo>
                  <a:pt x="101985" y="-1531"/>
                  <a:pt x="87982" y="9551"/>
                  <a:pt x="86068" y="25047"/>
                </a:cubicBezTo>
                <a:cubicBezTo>
                  <a:pt x="84136" y="40693"/>
                  <a:pt x="95247" y="54944"/>
                  <a:pt x="110886" y="56877"/>
                </a:cubicBezTo>
                <a:cubicBezTo>
                  <a:pt x="111015" y="56893"/>
                  <a:pt x="111143" y="56908"/>
                  <a:pt x="111272" y="56922"/>
                </a:cubicBezTo>
                <a:close/>
                <a:moveTo>
                  <a:pt x="269914" y="194033"/>
                </a:moveTo>
                <a:cubicBezTo>
                  <a:pt x="268290" y="194139"/>
                  <a:pt x="266886" y="192907"/>
                  <a:pt x="266780" y="191281"/>
                </a:cubicBezTo>
                <a:cubicBezTo>
                  <a:pt x="266774" y="191183"/>
                  <a:pt x="266772" y="191085"/>
                  <a:pt x="266776" y="190988"/>
                </a:cubicBezTo>
                <a:lnTo>
                  <a:pt x="266776" y="190988"/>
                </a:lnTo>
                <a:cubicBezTo>
                  <a:pt x="267338" y="192214"/>
                  <a:pt x="268566" y="192996"/>
                  <a:pt x="269914" y="192987"/>
                </a:cubicBezTo>
                <a:cubicBezTo>
                  <a:pt x="271235" y="192984"/>
                  <a:pt x="272430" y="192200"/>
                  <a:pt x="272958" y="190988"/>
                </a:cubicBezTo>
                <a:lnTo>
                  <a:pt x="272958" y="190988"/>
                </a:lnTo>
                <a:cubicBezTo>
                  <a:pt x="272958" y="192670"/>
                  <a:pt x="271595" y="194033"/>
                  <a:pt x="269914" y="194033"/>
                </a:cubicBezTo>
                <a:close/>
                <a:moveTo>
                  <a:pt x="260879" y="197363"/>
                </a:moveTo>
                <a:cubicBezTo>
                  <a:pt x="259198" y="197363"/>
                  <a:pt x="257835" y="196000"/>
                  <a:pt x="257835" y="194318"/>
                </a:cubicBezTo>
                <a:lnTo>
                  <a:pt x="257835" y="194318"/>
                </a:lnTo>
                <a:cubicBezTo>
                  <a:pt x="258289" y="195602"/>
                  <a:pt x="259518" y="196448"/>
                  <a:pt x="260879" y="196411"/>
                </a:cubicBezTo>
                <a:cubicBezTo>
                  <a:pt x="262231" y="196419"/>
                  <a:pt x="263445" y="195584"/>
                  <a:pt x="263923" y="194318"/>
                </a:cubicBezTo>
                <a:lnTo>
                  <a:pt x="263922" y="194318"/>
                </a:lnTo>
                <a:cubicBezTo>
                  <a:pt x="263922" y="196000"/>
                  <a:pt x="262560" y="197363"/>
                  <a:pt x="260879" y="197363"/>
                </a:cubicBezTo>
                <a:close/>
                <a:moveTo>
                  <a:pt x="260879" y="190417"/>
                </a:moveTo>
                <a:cubicBezTo>
                  <a:pt x="259198" y="190417"/>
                  <a:pt x="257835" y="189054"/>
                  <a:pt x="257835" y="187373"/>
                </a:cubicBezTo>
                <a:lnTo>
                  <a:pt x="257835" y="187373"/>
                </a:lnTo>
                <a:cubicBezTo>
                  <a:pt x="258289" y="188657"/>
                  <a:pt x="259518" y="189502"/>
                  <a:pt x="260879" y="189466"/>
                </a:cubicBezTo>
                <a:cubicBezTo>
                  <a:pt x="262231" y="189473"/>
                  <a:pt x="263445" y="188638"/>
                  <a:pt x="263923" y="187373"/>
                </a:cubicBezTo>
                <a:lnTo>
                  <a:pt x="263922" y="187373"/>
                </a:lnTo>
                <a:cubicBezTo>
                  <a:pt x="263922" y="189054"/>
                  <a:pt x="262560" y="190417"/>
                  <a:pt x="260879" y="190417"/>
                </a:cubicBezTo>
                <a:close/>
              </a:path>
            </a:pathLst>
          </a:custGeom>
          <a:solidFill>
            <a:schemeClr val="tx2"/>
          </a:solidFill>
          <a:ln w="9511" cap="flat">
            <a:noFill/>
            <a:prstDash val="solid"/>
            <a:miter/>
          </a:ln>
        </p:spPr>
        <p:txBody>
          <a:bodyPr rtlCol="0" anchor="ctr"/>
          <a:lstStyle/>
          <a:p>
            <a:endParaRPr lang="en-EG"/>
          </a:p>
        </p:txBody>
      </p:sp>
      <p:sp>
        <p:nvSpPr>
          <p:cNvPr id="123" name="Freeform 122">
            <a:extLst>
              <a:ext uri="{FF2B5EF4-FFF2-40B4-BE49-F238E27FC236}">
                <a16:creationId xmlns:a16="http://schemas.microsoft.com/office/drawing/2014/main" id="{05779DD3-ED67-CE43-8857-0BF2A00B941B}"/>
              </a:ext>
            </a:extLst>
          </p:cNvPr>
          <p:cNvSpPr>
            <a:spLocks noChangeAspect="1"/>
          </p:cNvSpPr>
          <p:nvPr/>
        </p:nvSpPr>
        <p:spPr>
          <a:xfrm>
            <a:off x="2664046" y="4080073"/>
            <a:ext cx="345211" cy="345039"/>
          </a:xfrm>
          <a:custGeom>
            <a:avLst/>
            <a:gdLst>
              <a:gd name="connsiteX0" fmla="*/ 81223 w 259362"/>
              <a:gd name="connsiteY0" fmla="*/ 51666 h 259233"/>
              <a:gd name="connsiteX1" fmla="*/ 81223 w 259362"/>
              <a:gd name="connsiteY1" fmla="*/ 16937 h 259233"/>
              <a:gd name="connsiteX2" fmla="*/ 180708 w 259362"/>
              <a:gd name="connsiteY2" fmla="*/ 16937 h 259233"/>
              <a:gd name="connsiteX3" fmla="*/ 180708 w 259362"/>
              <a:gd name="connsiteY3" fmla="*/ 51666 h 259233"/>
              <a:gd name="connsiteX4" fmla="*/ 168343 w 259362"/>
              <a:gd name="connsiteY4" fmla="*/ 67081 h 259233"/>
              <a:gd name="connsiteX5" fmla="*/ 174525 w 259362"/>
              <a:gd name="connsiteY5" fmla="*/ 79450 h 259233"/>
              <a:gd name="connsiteX6" fmla="*/ 174525 w 259362"/>
              <a:gd name="connsiteY6" fmla="*/ 80497 h 259233"/>
              <a:gd name="connsiteX7" fmla="*/ 162161 w 259362"/>
              <a:gd name="connsiteY7" fmla="*/ 112372 h 259233"/>
              <a:gd name="connsiteX8" fmla="*/ 146944 w 259362"/>
              <a:gd name="connsiteY8" fmla="*/ 123409 h 259233"/>
              <a:gd name="connsiteX9" fmla="*/ 150368 w 259362"/>
              <a:gd name="connsiteY9" fmla="*/ 112943 h 259233"/>
              <a:gd name="connsiteX10" fmla="*/ 132487 w 259362"/>
              <a:gd name="connsiteY10" fmla="*/ 95055 h 259233"/>
              <a:gd name="connsiteX11" fmla="*/ 114607 w 259362"/>
              <a:gd name="connsiteY11" fmla="*/ 112943 h 259233"/>
              <a:gd name="connsiteX12" fmla="*/ 114607 w 259362"/>
              <a:gd name="connsiteY12" fmla="*/ 112943 h 259233"/>
              <a:gd name="connsiteX13" fmla="*/ 125164 w 259362"/>
              <a:gd name="connsiteY13" fmla="*/ 129118 h 259233"/>
              <a:gd name="connsiteX14" fmla="*/ 122025 w 259362"/>
              <a:gd name="connsiteY14" fmla="*/ 129118 h 259233"/>
              <a:gd name="connsiteX15" fmla="*/ 98438 w 259362"/>
              <a:gd name="connsiteY15" fmla="*/ 112372 h 259233"/>
              <a:gd name="connsiteX16" fmla="*/ 86359 w 259362"/>
              <a:gd name="connsiteY16" fmla="*/ 80782 h 259233"/>
              <a:gd name="connsiteX17" fmla="*/ 94253 w 259362"/>
              <a:gd name="connsiteY17" fmla="*/ 67081 h 259233"/>
              <a:gd name="connsiteX18" fmla="*/ 81699 w 259362"/>
              <a:gd name="connsiteY18" fmla="*/ 51666 h 259233"/>
              <a:gd name="connsiteX19" fmla="*/ 74756 w 259362"/>
              <a:gd name="connsiteY19" fmla="*/ 16937 h 259233"/>
              <a:gd name="connsiteX20" fmla="*/ 74756 w 259362"/>
              <a:gd name="connsiteY20" fmla="*/ 16937 h 259233"/>
              <a:gd name="connsiteX21" fmla="*/ 74756 w 259362"/>
              <a:gd name="connsiteY21" fmla="*/ 51666 h 259233"/>
              <a:gd name="connsiteX22" fmla="*/ 62487 w 259362"/>
              <a:gd name="connsiteY22" fmla="*/ 67081 h 259233"/>
              <a:gd name="connsiteX23" fmla="*/ 73520 w 259362"/>
              <a:gd name="connsiteY23" fmla="*/ 82019 h 259233"/>
              <a:gd name="connsiteX24" fmla="*/ 73995 w 259362"/>
              <a:gd name="connsiteY24" fmla="*/ 85159 h 259233"/>
              <a:gd name="connsiteX25" fmla="*/ 86835 w 259362"/>
              <a:gd name="connsiteY25" fmla="*/ 118842 h 259233"/>
              <a:gd name="connsiteX26" fmla="*/ 89212 w 259362"/>
              <a:gd name="connsiteY26" fmla="*/ 121696 h 259233"/>
              <a:gd name="connsiteX27" fmla="*/ 116984 w 259362"/>
              <a:gd name="connsiteY27" fmla="*/ 141488 h 259233"/>
              <a:gd name="connsiteX28" fmla="*/ 116984 w 259362"/>
              <a:gd name="connsiteY28" fmla="*/ 195247 h 259233"/>
              <a:gd name="connsiteX29" fmla="*/ 115653 w 259362"/>
              <a:gd name="connsiteY29" fmla="*/ 205523 h 259233"/>
              <a:gd name="connsiteX30" fmla="*/ 95585 w 259362"/>
              <a:gd name="connsiteY30" fmla="*/ 244345 h 259233"/>
              <a:gd name="connsiteX31" fmla="*/ 98153 w 259362"/>
              <a:gd name="connsiteY31" fmla="*/ 252813 h 259233"/>
              <a:gd name="connsiteX32" fmla="*/ 101006 w 259362"/>
              <a:gd name="connsiteY32" fmla="*/ 253574 h 259233"/>
              <a:gd name="connsiteX33" fmla="*/ 106713 w 259362"/>
              <a:gd name="connsiteY33" fmla="*/ 249959 h 259233"/>
              <a:gd name="connsiteX34" fmla="*/ 128778 w 259362"/>
              <a:gd name="connsiteY34" fmla="*/ 207522 h 259233"/>
              <a:gd name="connsiteX35" fmla="*/ 129824 w 259362"/>
              <a:gd name="connsiteY35" fmla="*/ 207522 h 259233"/>
              <a:gd name="connsiteX36" fmla="*/ 131061 w 259362"/>
              <a:gd name="connsiteY36" fmla="*/ 207522 h 259233"/>
              <a:gd name="connsiteX37" fmla="*/ 153221 w 259362"/>
              <a:gd name="connsiteY37" fmla="*/ 249959 h 259233"/>
              <a:gd name="connsiteX38" fmla="*/ 158547 w 259362"/>
              <a:gd name="connsiteY38" fmla="*/ 253574 h 259233"/>
              <a:gd name="connsiteX39" fmla="*/ 161686 w 259362"/>
              <a:gd name="connsiteY39" fmla="*/ 252813 h 259233"/>
              <a:gd name="connsiteX40" fmla="*/ 164254 w 259362"/>
              <a:gd name="connsiteY40" fmla="*/ 244345 h 259233"/>
              <a:gd name="connsiteX41" fmla="*/ 143710 w 259362"/>
              <a:gd name="connsiteY41" fmla="*/ 205714 h 259233"/>
              <a:gd name="connsiteX42" fmla="*/ 142474 w 259362"/>
              <a:gd name="connsiteY42" fmla="*/ 195438 h 259233"/>
              <a:gd name="connsiteX43" fmla="*/ 142474 w 259362"/>
              <a:gd name="connsiteY43" fmla="*/ 141678 h 259233"/>
              <a:gd name="connsiteX44" fmla="*/ 170246 w 259362"/>
              <a:gd name="connsiteY44" fmla="*/ 121887 h 259233"/>
              <a:gd name="connsiteX45" fmla="*/ 172528 w 259362"/>
              <a:gd name="connsiteY45" fmla="*/ 119033 h 259233"/>
              <a:gd name="connsiteX46" fmla="*/ 185368 w 259362"/>
              <a:gd name="connsiteY46" fmla="*/ 85349 h 259233"/>
              <a:gd name="connsiteX47" fmla="*/ 185368 w 259362"/>
              <a:gd name="connsiteY47" fmla="*/ 82780 h 259233"/>
              <a:gd name="connsiteX48" fmla="*/ 198768 w 259362"/>
              <a:gd name="connsiteY48" fmla="*/ 65081 h 259233"/>
              <a:gd name="connsiteX49" fmla="*/ 186414 w 259362"/>
              <a:gd name="connsiteY49" fmla="*/ 51857 h 259233"/>
              <a:gd name="connsiteX50" fmla="*/ 186414 w 259362"/>
              <a:gd name="connsiteY50" fmla="*/ 17127 h 259233"/>
              <a:gd name="connsiteX51" fmla="*/ 221034 w 259362"/>
              <a:gd name="connsiteY51" fmla="*/ 17127 h 259233"/>
              <a:gd name="connsiteX52" fmla="*/ 242148 w 259362"/>
              <a:gd name="connsiteY52" fmla="*/ 38059 h 259233"/>
              <a:gd name="connsiteX53" fmla="*/ 242148 w 259362"/>
              <a:gd name="connsiteY53" fmla="*/ 38250 h 259233"/>
              <a:gd name="connsiteX54" fmla="*/ 242148 w 259362"/>
              <a:gd name="connsiteY54" fmla="*/ 251481 h 259233"/>
              <a:gd name="connsiteX55" fmla="*/ 251662 w 259362"/>
              <a:gd name="connsiteY55" fmla="*/ 259185 h 259233"/>
              <a:gd name="connsiteX56" fmla="*/ 259363 w 259362"/>
              <a:gd name="connsiteY56" fmla="*/ 251481 h 259233"/>
              <a:gd name="connsiteX57" fmla="*/ 259363 w 259362"/>
              <a:gd name="connsiteY57" fmla="*/ 38060 h 259233"/>
              <a:gd name="connsiteX58" fmla="*/ 221319 w 259362"/>
              <a:gd name="connsiteY58" fmla="*/ 0 h 259233"/>
              <a:gd name="connsiteX59" fmla="*/ 38044 w 259362"/>
              <a:gd name="connsiteY59" fmla="*/ 0 h 259233"/>
              <a:gd name="connsiteX60" fmla="*/ 0 w 259362"/>
              <a:gd name="connsiteY60" fmla="*/ 38060 h 259233"/>
              <a:gd name="connsiteX61" fmla="*/ 0 w 259362"/>
              <a:gd name="connsiteY61" fmla="*/ 251291 h 259233"/>
              <a:gd name="connsiteX62" fmla="*/ 9513 w 259362"/>
              <a:gd name="connsiteY62" fmla="*/ 258995 h 259233"/>
              <a:gd name="connsiteX63" fmla="*/ 17215 w 259362"/>
              <a:gd name="connsiteY63" fmla="*/ 251291 h 259233"/>
              <a:gd name="connsiteX64" fmla="*/ 17215 w 259362"/>
              <a:gd name="connsiteY64" fmla="*/ 38060 h 259233"/>
              <a:gd name="connsiteX65" fmla="*/ 38234 w 259362"/>
              <a:gd name="connsiteY65" fmla="*/ 16937 h 259233"/>
              <a:gd name="connsiteX66" fmla="*/ 74470 w 259362"/>
              <a:gd name="connsiteY66" fmla="*/ 16937 h 259233"/>
              <a:gd name="connsiteX67" fmla="*/ 184036 w 259362"/>
              <a:gd name="connsiteY67" fmla="*/ 76405 h 259233"/>
              <a:gd name="connsiteX68" fmla="*/ 174525 w 259362"/>
              <a:gd name="connsiteY68" fmla="*/ 66890 h 259233"/>
              <a:gd name="connsiteX69" fmla="*/ 181439 w 259362"/>
              <a:gd name="connsiteY69" fmla="*/ 55348 h 259233"/>
              <a:gd name="connsiteX70" fmla="*/ 192977 w 259362"/>
              <a:gd name="connsiteY70" fmla="*/ 62264 h 259233"/>
              <a:gd name="connsiteX71" fmla="*/ 192977 w 259362"/>
              <a:gd name="connsiteY71" fmla="*/ 66890 h 259233"/>
              <a:gd name="connsiteX72" fmla="*/ 183466 w 259362"/>
              <a:gd name="connsiteY72" fmla="*/ 76405 h 259233"/>
              <a:gd name="connsiteX73" fmla="*/ 78085 w 259362"/>
              <a:gd name="connsiteY73" fmla="*/ 76405 h 259233"/>
              <a:gd name="connsiteX74" fmla="*/ 68574 w 259362"/>
              <a:gd name="connsiteY74" fmla="*/ 66890 h 259233"/>
              <a:gd name="connsiteX75" fmla="*/ 75733 w 259362"/>
              <a:gd name="connsiteY75" fmla="*/ 55499 h 259233"/>
              <a:gd name="connsiteX76" fmla="*/ 87120 w 259362"/>
              <a:gd name="connsiteY76" fmla="*/ 62662 h 259233"/>
              <a:gd name="connsiteX77" fmla="*/ 87120 w 259362"/>
              <a:gd name="connsiteY77" fmla="*/ 66890 h 259233"/>
              <a:gd name="connsiteX78" fmla="*/ 77609 w 259362"/>
              <a:gd name="connsiteY78" fmla="*/ 76405 h 25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59362" h="259233">
                <a:moveTo>
                  <a:pt x="81223" y="51666"/>
                </a:moveTo>
                <a:lnTo>
                  <a:pt x="81223" y="16937"/>
                </a:lnTo>
                <a:lnTo>
                  <a:pt x="180708" y="16937"/>
                </a:lnTo>
                <a:lnTo>
                  <a:pt x="180708" y="51666"/>
                </a:lnTo>
                <a:cubicBezTo>
                  <a:pt x="173485" y="53271"/>
                  <a:pt x="168346" y="59679"/>
                  <a:pt x="168343" y="67081"/>
                </a:cubicBezTo>
                <a:cubicBezTo>
                  <a:pt x="168351" y="71945"/>
                  <a:pt x="170640" y="76525"/>
                  <a:pt x="174525" y="79450"/>
                </a:cubicBezTo>
                <a:cubicBezTo>
                  <a:pt x="174525" y="79450"/>
                  <a:pt x="174525" y="80211"/>
                  <a:pt x="174525" y="80497"/>
                </a:cubicBezTo>
                <a:lnTo>
                  <a:pt x="162161" y="112372"/>
                </a:lnTo>
                <a:lnTo>
                  <a:pt x="146944" y="123409"/>
                </a:lnTo>
                <a:cubicBezTo>
                  <a:pt x="149091" y="120334"/>
                  <a:pt x="150283" y="116693"/>
                  <a:pt x="150368" y="112943"/>
                </a:cubicBezTo>
                <a:cubicBezTo>
                  <a:pt x="150368" y="103063"/>
                  <a:pt x="142362" y="95055"/>
                  <a:pt x="132487" y="95055"/>
                </a:cubicBezTo>
                <a:cubicBezTo>
                  <a:pt x="122612" y="95055"/>
                  <a:pt x="114607" y="103063"/>
                  <a:pt x="114607" y="112943"/>
                </a:cubicBezTo>
                <a:lnTo>
                  <a:pt x="114607" y="112943"/>
                </a:lnTo>
                <a:cubicBezTo>
                  <a:pt x="114565" y="119965"/>
                  <a:pt x="118721" y="126333"/>
                  <a:pt x="125164" y="129118"/>
                </a:cubicBezTo>
                <a:lnTo>
                  <a:pt x="122025" y="129118"/>
                </a:lnTo>
                <a:lnTo>
                  <a:pt x="98438" y="112372"/>
                </a:lnTo>
                <a:lnTo>
                  <a:pt x="86359" y="80782"/>
                </a:lnTo>
                <a:cubicBezTo>
                  <a:pt x="91155" y="77862"/>
                  <a:pt x="94131" y="72696"/>
                  <a:pt x="94253" y="67081"/>
                </a:cubicBezTo>
                <a:cubicBezTo>
                  <a:pt x="94268" y="59608"/>
                  <a:pt x="89017" y="53161"/>
                  <a:pt x="81699" y="51666"/>
                </a:cubicBezTo>
                <a:close/>
                <a:moveTo>
                  <a:pt x="74756" y="16937"/>
                </a:moveTo>
                <a:lnTo>
                  <a:pt x="74756" y="16937"/>
                </a:lnTo>
                <a:lnTo>
                  <a:pt x="74756" y="51666"/>
                </a:lnTo>
                <a:cubicBezTo>
                  <a:pt x="67571" y="53310"/>
                  <a:pt x="62479" y="59707"/>
                  <a:pt x="62487" y="67081"/>
                </a:cubicBezTo>
                <a:cubicBezTo>
                  <a:pt x="62416" y="73966"/>
                  <a:pt x="66919" y="80064"/>
                  <a:pt x="73520" y="82019"/>
                </a:cubicBezTo>
                <a:cubicBezTo>
                  <a:pt x="73585" y="83078"/>
                  <a:pt x="73744" y="84129"/>
                  <a:pt x="73995" y="85159"/>
                </a:cubicBezTo>
                <a:lnTo>
                  <a:pt x="86835" y="118842"/>
                </a:lnTo>
                <a:cubicBezTo>
                  <a:pt x="87432" y="119941"/>
                  <a:pt x="88240" y="120911"/>
                  <a:pt x="89212" y="121696"/>
                </a:cubicBezTo>
                <a:lnTo>
                  <a:pt x="116984" y="141488"/>
                </a:lnTo>
                <a:lnTo>
                  <a:pt x="116984" y="195247"/>
                </a:lnTo>
                <a:cubicBezTo>
                  <a:pt x="117456" y="198730"/>
                  <a:pt x="116997" y="202276"/>
                  <a:pt x="115653" y="205523"/>
                </a:cubicBezTo>
                <a:lnTo>
                  <a:pt x="95585" y="244345"/>
                </a:lnTo>
                <a:cubicBezTo>
                  <a:pt x="93970" y="247394"/>
                  <a:pt x="95116" y="251175"/>
                  <a:pt x="98153" y="252813"/>
                </a:cubicBezTo>
                <a:cubicBezTo>
                  <a:pt x="99044" y="253253"/>
                  <a:pt x="100014" y="253512"/>
                  <a:pt x="101006" y="253574"/>
                </a:cubicBezTo>
                <a:cubicBezTo>
                  <a:pt x="103456" y="253607"/>
                  <a:pt x="105695" y="252189"/>
                  <a:pt x="106713" y="249959"/>
                </a:cubicBezTo>
                <a:lnTo>
                  <a:pt x="128778" y="207522"/>
                </a:lnTo>
                <a:cubicBezTo>
                  <a:pt x="129114" y="207654"/>
                  <a:pt x="129488" y="207654"/>
                  <a:pt x="129824" y="207522"/>
                </a:cubicBezTo>
                <a:cubicBezTo>
                  <a:pt x="130226" y="207653"/>
                  <a:pt x="130659" y="207653"/>
                  <a:pt x="131061" y="207522"/>
                </a:cubicBezTo>
                <a:lnTo>
                  <a:pt x="153221" y="249959"/>
                </a:lnTo>
                <a:cubicBezTo>
                  <a:pt x="154083" y="252146"/>
                  <a:pt x="156197" y="253581"/>
                  <a:pt x="158547" y="253574"/>
                </a:cubicBezTo>
                <a:cubicBezTo>
                  <a:pt x="159636" y="253548"/>
                  <a:pt x="160706" y="253289"/>
                  <a:pt x="161686" y="252813"/>
                </a:cubicBezTo>
                <a:cubicBezTo>
                  <a:pt x="164722" y="251176"/>
                  <a:pt x="165869" y="247394"/>
                  <a:pt x="164254" y="244345"/>
                </a:cubicBezTo>
                <a:lnTo>
                  <a:pt x="143710" y="205714"/>
                </a:lnTo>
                <a:cubicBezTo>
                  <a:pt x="142381" y="202462"/>
                  <a:pt x="141953" y="198912"/>
                  <a:pt x="142474" y="195438"/>
                </a:cubicBezTo>
                <a:lnTo>
                  <a:pt x="142474" y="141678"/>
                </a:lnTo>
                <a:lnTo>
                  <a:pt x="170246" y="121887"/>
                </a:lnTo>
                <a:cubicBezTo>
                  <a:pt x="171164" y="121073"/>
                  <a:pt x="171936" y="120107"/>
                  <a:pt x="172528" y="119033"/>
                </a:cubicBezTo>
                <a:lnTo>
                  <a:pt x="185368" y="85349"/>
                </a:lnTo>
                <a:cubicBezTo>
                  <a:pt x="185590" y="84507"/>
                  <a:pt x="185590" y="83622"/>
                  <a:pt x="185368" y="82780"/>
                </a:cubicBezTo>
                <a:cubicBezTo>
                  <a:pt x="193954" y="81595"/>
                  <a:pt x="199953" y="73671"/>
                  <a:pt x="198768" y="65081"/>
                </a:cubicBezTo>
                <a:cubicBezTo>
                  <a:pt x="197860" y="58503"/>
                  <a:pt x="192913" y="53208"/>
                  <a:pt x="186414" y="51857"/>
                </a:cubicBezTo>
                <a:lnTo>
                  <a:pt x="186414" y="17127"/>
                </a:lnTo>
                <a:lnTo>
                  <a:pt x="221034" y="17127"/>
                </a:lnTo>
                <a:cubicBezTo>
                  <a:pt x="232642" y="17074"/>
                  <a:pt x="242096" y="26446"/>
                  <a:pt x="242148" y="38059"/>
                </a:cubicBezTo>
                <a:cubicBezTo>
                  <a:pt x="242149" y="38123"/>
                  <a:pt x="242149" y="38187"/>
                  <a:pt x="242148" y="38250"/>
                </a:cubicBezTo>
                <a:lnTo>
                  <a:pt x="242148" y="251481"/>
                </a:lnTo>
                <a:cubicBezTo>
                  <a:pt x="242649" y="256237"/>
                  <a:pt x="246908" y="259686"/>
                  <a:pt x="251662" y="259185"/>
                </a:cubicBezTo>
                <a:cubicBezTo>
                  <a:pt x="255725" y="258757"/>
                  <a:pt x="258935" y="255546"/>
                  <a:pt x="259363" y="251481"/>
                </a:cubicBezTo>
                <a:lnTo>
                  <a:pt x="259363" y="38060"/>
                </a:lnTo>
                <a:cubicBezTo>
                  <a:pt x="259363" y="17040"/>
                  <a:pt x="242330" y="0"/>
                  <a:pt x="221319" y="0"/>
                </a:cubicBezTo>
                <a:lnTo>
                  <a:pt x="38044" y="0"/>
                </a:lnTo>
                <a:cubicBezTo>
                  <a:pt x="17033" y="0"/>
                  <a:pt x="0" y="17040"/>
                  <a:pt x="0" y="38060"/>
                </a:cubicBezTo>
                <a:lnTo>
                  <a:pt x="0" y="251291"/>
                </a:lnTo>
                <a:cubicBezTo>
                  <a:pt x="500" y="256047"/>
                  <a:pt x="4760" y="259496"/>
                  <a:pt x="9513" y="258995"/>
                </a:cubicBezTo>
                <a:cubicBezTo>
                  <a:pt x="13576" y="258567"/>
                  <a:pt x="16787" y="255355"/>
                  <a:pt x="17215" y="251291"/>
                </a:cubicBezTo>
                <a:lnTo>
                  <a:pt x="17215" y="38060"/>
                </a:lnTo>
                <a:cubicBezTo>
                  <a:pt x="17266" y="26452"/>
                  <a:pt x="26632" y="17041"/>
                  <a:pt x="38234" y="16937"/>
                </a:cubicBezTo>
                <a:lnTo>
                  <a:pt x="74470" y="16937"/>
                </a:lnTo>
                <a:close/>
                <a:moveTo>
                  <a:pt x="184036" y="76405"/>
                </a:moveTo>
                <a:cubicBezTo>
                  <a:pt x="178784" y="76405"/>
                  <a:pt x="174525" y="72145"/>
                  <a:pt x="174525" y="66890"/>
                </a:cubicBezTo>
                <a:cubicBezTo>
                  <a:pt x="173249" y="61793"/>
                  <a:pt x="176344" y="56625"/>
                  <a:pt x="181439" y="55348"/>
                </a:cubicBezTo>
                <a:cubicBezTo>
                  <a:pt x="186534" y="54070"/>
                  <a:pt x="191700" y="57167"/>
                  <a:pt x="192977" y="62264"/>
                </a:cubicBezTo>
                <a:cubicBezTo>
                  <a:pt x="193357" y="63783"/>
                  <a:pt x="193357" y="65372"/>
                  <a:pt x="192977" y="66890"/>
                </a:cubicBezTo>
                <a:cubicBezTo>
                  <a:pt x="192977" y="72145"/>
                  <a:pt x="188719" y="76405"/>
                  <a:pt x="183466" y="76405"/>
                </a:cubicBezTo>
                <a:close/>
                <a:moveTo>
                  <a:pt x="78085" y="76405"/>
                </a:moveTo>
                <a:cubicBezTo>
                  <a:pt x="72832" y="76405"/>
                  <a:pt x="68574" y="72145"/>
                  <a:pt x="68574" y="66890"/>
                </a:cubicBezTo>
                <a:cubicBezTo>
                  <a:pt x="67406" y="61767"/>
                  <a:pt x="70612" y="56667"/>
                  <a:pt x="75733" y="55499"/>
                </a:cubicBezTo>
                <a:cubicBezTo>
                  <a:pt x="80855" y="54331"/>
                  <a:pt x="85953" y="57538"/>
                  <a:pt x="87120" y="62662"/>
                </a:cubicBezTo>
                <a:cubicBezTo>
                  <a:pt x="87437" y="64054"/>
                  <a:pt x="87437" y="65499"/>
                  <a:pt x="87120" y="66890"/>
                </a:cubicBezTo>
                <a:cubicBezTo>
                  <a:pt x="87120" y="72145"/>
                  <a:pt x="82862" y="76405"/>
                  <a:pt x="77609" y="76405"/>
                </a:cubicBezTo>
                <a:close/>
              </a:path>
            </a:pathLst>
          </a:custGeom>
          <a:solidFill>
            <a:schemeClr val="tx2"/>
          </a:solidFill>
          <a:ln w="9511" cap="flat">
            <a:noFill/>
            <a:prstDash val="solid"/>
            <a:miter/>
          </a:ln>
        </p:spPr>
        <p:txBody>
          <a:bodyPr rtlCol="0" anchor="ctr"/>
          <a:lstStyle/>
          <a:p>
            <a:endParaRPr lang="en-EG"/>
          </a:p>
        </p:txBody>
      </p:sp>
      <p:sp>
        <p:nvSpPr>
          <p:cNvPr id="128" name="Freeform 127">
            <a:extLst>
              <a:ext uri="{FF2B5EF4-FFF2-40B4-BE49-F238E27FC236}">
                <a16:creationId xmlns:a16="http://schemas.microsoft.com/office/drawing/2014/main" id="{40B9D0B3-FCCB-B741-9E92-D46CD6277716}"/>
              </a:ext>
            </a:extLst>
          </p:cNvPr>
          <p:cNvSpPr>
            <a:spLocks noChangeAspect="1"/>
          </p:cNvSpPr>
          <p:nvPr/>
        </p:nvSpPr>
        <p:spPr>
          <a:xfrm>
            <a:off x="2704554" y="4629651"/>
            <a:ext cx="264206" cy="381831"/>
          </a:xfrm>
          <a:custGeom>
            <a:avLst/>
            <a:gdLst>
              <a:gd name="connsiteX0" fmla="*/ 155979 w 198502"/>
              <a:gd name="connsiteY0" fmla="*/ 251575 h 286875"/>
              <a:gd name="connsiteX1" fmla="*/ 143900 w 198502"/>
              <a:gd name="connsiteY1" fmla="*/ 251575 h 286875"/>
              <a:gd name="connsiteX2" fmla="*/ 143900 w 198502"/>
              <a:gd name="connsiteY2" fmla="*/ 190870 h 286875"/>
              <a:gd name="connsiteX3" fmla="*/ 33859 w 198502"/>
              <a:gd name="connsiteY3" fmla="*/ 214277 h 286875"/>
              <a:gd name="connsiteX4" fmla="*/ 33859 w 198502"/>
              <a:gd name="connsiteY4" fmla="*/ 282689 h 286875"/>
              <a:gd name="connsiteX5" fmla="*/ 37852 w 198502"/>
              <a:gd name="connsiteY5" fmla="*/ 286875 h 286875"/>
              <a:gd name="connsiteX6" fmla="*/ 37949 w 198502"/>
              <a:gd name="connsiteY6" fmla="*/ 286876 h 286875"/>
              <a:gd name="connsiteX7" fmla="*/ 62392 w 198502"/>
              <a:gd name="connsiteY7" fmla="*/ 286876 h 286875"/>
              <a:gd name="connsiteX8" fmla="*/ 66196 w 198502"/>
              <a:gd name="connsiteY8" fmla="*/ 282698 h 286875"/>
              <a:gd name="connsiteX9" fmla="*/ 66196 w 198502"/>
              <a:gd name="connsiteY9" fmla="*/ 282689 h 286875"/>
              <a:gd name="connsiteX10" fmla="*/ 66196 w 198502"/>
              <a:gd name="connsiteY10" fmla="*/ 276314 h 286875"/>
              <a:gd name="connsiteX11" fmla="*/ 62683 w 198502"/>
              <a:gd name="connsiteY11" fmla="*/ 272417 h 286875"/>
              <a:gd name="connsiteX12" fmla="*/ 62392 w 198502"/>
              <a:gd name="connsiteY12" fmla="*/ 272413 h 286875"/>
              <a:gd name="connsiteX13" fmla="*/ 50788 w 198502"/>
              <a:gd name="connsiteY13" fmla="*/ 272413 h 286875"/>
              <a:gd name="connsiteX14" fmla="*/ 50788 w 198502"/>
              <a:gd name="connsiteY14" fmla="*/ 233878 h 286875"/>
              <a:gd name="connsiteX15" fmla="*/ 127922 w 198502"/>
              <a:gd name="connsiteY15" fmla="*/ 218463 h 286875"/>
              <a:gd name="connsiteX16" fmla="*/ 127922 w 198502"/>
              <a:gd name="connsiteY16" fmla="*/ 261852 h 286875"/>
              <a:gd name="connsiteX17" fmla="*/ 131915 w 198502"/>
              <a:gd name="connsiteY17" fmla="*/ 266037 h 286875"/>
              <a:gd name="connsiteX18" fmla="*/ 132012 w 198502"/>
              <a:gd name="connsiteY18" fmla="*/ 266038 h 286875"/>
              <a:gd name="connsiteX19" fmla="*/ 156455 w 198502"/>
              <a:gd name="connsiteY19" fmla="*/ 266038 h 286875"/>
              <a:gd name="connsiteX20" fmla="*/ 159308 w 198502"/>
              <a:gd name="connsiteY20" fmla="*/ 264706 h 286875"/>
              <a:gd name="connsiteX21" fmla="*/ 160259 w 198502"/>
              <a:gd name="connsiteY21" fmla="*/ 261851 h 286875"/>
              <a:gd name="connsiteX22" fmla="*/ 160259 w 198502"/>
              <a:gd name="connsiteY22" fmla="*/ 255476 h 286875"/>
              <a:gd name="connsiteX23" fmla="*/ 156551 w 198502"/>
              <a:gd name="connsiteY23" fmla="*/ 251576 h 286875"/>
              <a:gd name="connsiteX24" fmla="*/ 156455 w 198502"/>
              <a:gd name="connsiteY24" fmla="*/ 251575 h 286875"/>
              <a:gd name="connsiteX25" fmla="*/ 143900 w 198502"/>
              <a:gd name="connsiteY25" fmla="*/ 179357 h 286875"/>
              <a:gd name="connsiteX26" fmla="*/ 143900 w 198502"/>
              <a:gd name="connsiteY26" fmla="*/ 178595 h 286875"/>
              <a:gd name="connsiteX27" fmla="*/ 142569 w 198502"/>
              <a:gd name="connsiteY27" fmla="*/ 175456 h 286875"/>
              <a:gd name="connsiteX28" fmla="*/ 139240 w 198502"/>
              <a:gd name="connsiteY28" fmla="*/ 174695 h 286875"/>
              <a:gd name="connsiteX29" fmla="*/ 37188 w 198502"/>
              <a:gd name="connsiteY29" fmla="*/ 195247 h 286875"/>
              <a:gd name="connsiteX30" fmla="*/ 33859 w 198502"/>
              <a:gd name="connsiteY30" fmla="*/ 199148 h 286875"/>
              <a:gd name="connsiteX31" fmla="*/ 33859 w 198502"/>
              <a:gd name="connsiteY31" fmla="*/ 202763 h 286875"/>
              <a:gd name="connsiteX32" fmla="*/ 66196 w 198502"/>
              <a:gd name="connsiteY32" fmla="*/ 24262 h 286875"/>
              <a:gd name="connsiteX33" fmla="*/ 42324 w 198502"/>
              <a:gd name="connsiteY33" fmla="*/ 1 h 286875"/>
              <a:gd name="connsiteX34" fmla="*/ 18072 w 198502"/>
              <a:gd name="connsiteY34" fmla="*/ 23883 h 286875"/>
              <a:gd name="connsiteX35" fmla="*/ 41945 w 198502"/>
              <a:gd name="connsiteY35" fmla="*/ 48145 h 286875"/>
              <a:gd name="connsiteX36" fmla="*/ 42323 w 198502"/>
              <a:gd name="connsiteY36" fmla="*/ 48145 h 286875"/>
              <a:gd name="connsiteX37" fmla="*/ 66196 w 198502"/>
              <a:gd name="connsiteY37" fmla="*/ 24262 h 286875"/>
              <a:gd name="connsiteX38" fmla="*/ 125925 w 198502"/>
              <a:gd name="connsiteY38" fmla="*/ 144341 h 286875"/>
              <a:gd name="connsiteX39" fmla="*/ 152650 w 198502"/>
              <a:gd name="connsiteY39" fmla="*/ 172886 h 286875"/>
              <a:gd name="connsiteX40" fmla="*/ 171878 w 198502"/>
              <a:gd name="connsiteY40" fmla="*/ 172387 h 286875"/>
              <a:gd name="connsiteX41" fmla="*/ 173669 w 198502"/>
              <a:gd name="connsiteY41" fmla="*/ 170032 h 286875"/>
              <a:gd name="connsiteX42" fmla="*/ 197637 w 198502"/>
              <a:gd name="connsiteY42" fmla="*/ 126358 h 286875"/>
              <a:gd name="connsiteX43" fmla="*/ 171862 w 198502"/>
              <a:gd name="connsiteY43" fmla="*/ 119127 h 286875"/>
              <a:gd name="connsiteX44" fmla="*/ 159784 w 198502"/>
              <a:gd name="connsiteY44" fmla="*/ 143104 h 286875"/>
              <a:gd name="connsiteX45" fmla="*/ 142854 w 198502"/>
              <a:gd name="connsiteY45" fmla="*/ 120935 h 286875"/>
              <a:gd name="connsiteX46" fmla="*/ 141332 w 198502"/>
              <a:gd name="connsiteY46" fmla="*/ 118651 h 286875"/>
              <a:gd name="connsiteX47" fmla="*/ 139525 w 198502"/>
              <a:gd name="connsiteY47" fmla="*/ 112466 h 286875"/>
              <a:gd name="connsiteX48" fmla="*/ 127446 w 198502"/>
              <a:gd name="connsiteY48" fmla="*/ 84968 h 286875"/>
              <a:gd name="connsiteX49" fmla="*/ 109661 w 198502"/>
              <a:gd name="connsiteY49" fmla="*/ 44529 h 286875"/>
              <a:gd name="connsiteX50" fmla="*/ 109661 w 198502"/>
              <a:gd name="connsiteY50" fmla="*/ 43768 h 286875"/>
              <a:gd name="connsiteX51" fmla="*/ 122976 w 198502"/>
              <a:gd name="connsiteY51" fmla="*/ 34824 h 286875"/>
              <a:gd name="connsiteX52" fmla="*/ 161020 w 198502"/>
              <a:gd name="connsiteY52" fmla="*/ 33777 h 286875"/>
              <a:gd name="connsiteX53" fmla="*/ 175429 w 198502"/>
              <a:gd name="connsiteY53" fmla="*/ 21170 h 286875"/>
              <a:gd name="connsiteX54" fmla="*/ 162827 w 198502"/>
              <a:gd name="connsiteY54" fmla="*/ 6755 h 286875"/>
              <a:gd name="connsiteX55" fmla="*/ 115272 w 198502"/>
              <a:gd name="connsiteY55" fmla="*/ 9038 h 286875"/>
              <a:gd name="connsiteX56" fmla="*/ 13506 w 198502"/>
              <a:gd name="connsiteY56" fmla="*/ 77451 h 286875"/>
              <a:gd name="connsiteX57" fmla="*/ 0 w 198502"/>
              <a:gd name="connsiteY57" fmla="*/ 90963 h 286875"/>
              <a:gd name="connsiteX58" fmla="*/ 13506 w 198502"/>
              <a:gd name="connsiteY58" fmla="*/ 104474 h 286875"/>
              <a:gd name="connsiteX59" fmla="*/ 77229 w 198502"/>
              <a:gd name="connsiteY59" fmla="*/ 87252 h 286875"/>
              <a:gd name="connsiteX60" fmla="*/ 84742 w 198502"/>
              <a:gd name="connsiteY60" fmla="*/ 104188 h 286875"/>
              <a:gd name="connsiteX61" fmla="*/ 95775 w 198502"/>
              <a:gd name="connsiteY61" fmla="*/ 128927 h 286875"/>
              <a:gd name="connsiteX62" fmla="*/ 17880 w 198502"/>
              <a:gd name="connsiteY62" fmla="*/ 163942 h 286875"/>
              <a:gd name="connsiteX63" fmla="*/ 24824 w 198502"/>
              <a:gd name="connsiteY63" fmla="*/ 189633 h 286875"/>
              <a:gd name="connsiteX64" fmla="*/ 123832 w 198502"/>
              <a:gd name="connsiteY64" fmla="*/ 145864 h 286875"/>
              <a:gd name="connsiteX65" fmla="*/ 126400 w 198502"/>
              <a:gd name="connsiteY65" fmla="*/ 144341 h 28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98502" h="286875">
                <a:moveTo>
                  <a:pt x="155979" y="251575"/>
                </a:moveTo>
                <a:lnTo>
                  <a:pt x="143900" y="251575"/>
                </a:lnTo>
                <a:lnTo>
                  <a:pt x="143900" y="190870"/>
                </a:lnTo>
                <a:lnTo>
                  <a:pt x="33859" y="214277"/>
                </a:lnTo>
                <a:lnTo>
                  <a:pt x="33859" y="282689"/>
                </a:lnTo>
                <a:cubicBezTo>
                  <a:pt x="33806" y="284948"/>
                  <a:pt x="35594" y="286822"/>
                  <a:pt x="37852" y="286875"/>
                </a:cubicBezTo>
                <a:cubicBezTo>
                  <a:pt x="37884" y="286875"/>
                  <a:pt x="37916" y="286876"/>
                  <a:pt x="37949" y="286876"/>
                </a:cubicBezTo>
                <a:lnTo>
                  <a:pt x="62392" y="286876"/>
                </a:lnTo>
                <a:cubicBezTo>
                  <a:pt x="64595" y="286773"/>
                  <a:pt x="66299" y="284903"/>
                  <a:pt x="66196" y="282698"/>
                </a:cubicBezTo>
                <a:cubicBezTo>
                  <a:pt x="66196" y="282695"/>
                  <a:pt x="66196" y="282692"/>
                  <a:pt x="66196" y="282689"/>
                </a:cubicBezTo>
                <a:lnTo>
                  <a:pt x="66196" y="276314"/>
                </a:lnTo>
                <a:cubicBezTo>
                  <a:pt x="66302" y="274267"/>
                  <a:pt x="64729" y="272523"/>
                  <a:pt x="62683" y="272417"/>
                </a:cubicBezTo>
                <a:cubicBezTo>
                  <a:pt x="62586" y="272412"/>
                  <a:pt x="62489" y="272411"/>
                  <a:pt x="62392" y="272413"/>
                </a:cubicBezTo>
                <a:lnTo>
                  <a:pt x="50788" y="272413"/>
                </a:lnTo>
                <a:lnTo>
                  <a:pt x="50788" y="233878"/>
                </a:lnTo>
                <a:lnTo>
                  <a:pt x="127922" y="218463"/>
                </a:lnTo>
                <a:lnTo>
                  <a:pt x="127922" y="261852"/>
                </a:lnTo>
                <a:cubicBezTo>
                  <a:pt x="127869" y="264111"/>
                  <a:pt x="129657" y="265984"/>
                  <a:pt x="131915" y="266037"/>
                </a:cubicBezTo>
                <a:cubicBezTo>
                  <a:pt x="131947" y="266038"/>
                  <a:pt x="131980" y="266038"/>
                  <a:pt x="132012" y="266038"/>
                </a:cubicBezTo>
                <a:lnTo>
                  <a:pt x="156455" y="266038"/>
                </a:lnTo>
                <a:cubicBezTo>
                  <a:pt x="157536" y="265955"/>
                  <a:pt x="158550" y="265481"/>
                  <a:pt x="159308" y="264706"/>
                </a:cubicBezTo>
                <a:cubicBezTo>
                  <a:pt x="159994" y="263920"/>
                  <a:pt x="160336" y="262892"/>
                  <a:pt x="160259" y="261851"/>
                </a:cubicBezTo>
                <a:lnTo>
                  <a:pt x="160259" y="255476"/>
                </a:lnTo>
                <a:cubicBezTo>
                  <a:pt x="160312" y="253375"/>
                  <a:pt x="158651" y="251629"/>
                  <a:pt x="156551" y="251576"/>
                </a:cubicBezTo>
                <a:cubicBezTo>
                  <a:pt x="156519" y="251576"/>
                  <a:pt x="156487" y="251575"/>
                  <a:pt x="156455" y="251575"/>
                </a:cubicBezTo>
                <a:close/>
                <a:moveTo>
                  <a:pt x="143900" y="179357"/>
                </a:moveTo>
                <a:lnTo>
                  <a:pt x="143900" y="178595"/>
                </a:lnTo>
                <a:cubicBezTo>
                  <a:pt x="143843" y="177424"/>
                  <a:pt x="143371" y="176311"/>
                  <a:pt x="142569" y="175456"/>
                </a:cubicBezTo>
                <a:cubicBezTo>
                  <a:pt x="141629" y="174716"/>
                  <a:pt x="140408" y="174437"/>
                  <a:pt x="139240" y="174695"/>
                </a:cubicBezTo>
                <a:lnTo>
                  <a:pt x="37188" y="195247"/>
                </a:lnTo>
                <a:cubicBezTo>
                  <a:pt x="35259" y="195532"/>
                  <a:pt x="33838" y="197198"/>
                  <a:pt x="33859" y="199148"/>
                </a:cubicBezTo>
                <a:lnTo>
                  <a:pt x="33859" y="202763"/>
                </a:lnTo>
                <a:close/>
                <a:moveTo>
                  <a:pt x="66196" y="24262"/>
                </a:moveTo>
                <a:cubicBezTo>
                  <a:pt x="66301" y="10968"/>
                  <a:pt x="55613" y="105"/>
                  <a:pt x="42324" y="1"/>
                </a:cubicBezTo>
                <a:cubicBezTo>
                  <a:pt x="29035" y="-104"/>
                  <a:pt x="18177" y="10589"/>
                  <a:pt x="18072" y="23883"/>
                </a:cubicBezTo>
                <a:cubicBezTo>
                  <a:pt x="17968" y="37178"/>
                  <a:pt x="28656" y="48041"/>
                  <a:pt x="41945" y="48145"/>
                </a:cubicBezTo>
                <a:cubicBezTo>
                  <a:pt x="42071" y="48146"/>
                  <a:pt x="42197" y="48146"/>
                  <a:pt x="42323" y="48145"/>
                </a:cubicBezTo>
                <a:cubicBezTo>
                  <a:pt x="55486" y="48093"/>
                  <a:pt x="66144" y="37431"/>
                  <a:pt x="66196" y="24262"/>
                </a:cubicBezTo>
                <a:close/>
                <a:moveTo>
                  <a:pt x="125925" y="144341"/>
                </a:moveTo>
                <a:cubicBezTo>
                  <a:pt x="133569" y="154967"/>
                  <a:pt x="142552" y="164561"/>
                  <a:pt x="152650" y="172886"/>
                </a:cubicBezTo>
                <a:cubicBezTo>
                  <a:pt x="158098" y="178060"/>
                  <a:pt x="166706" y="177837"/>
                  <a:pt x="171878" y="172387"/>
                </a:cubicBezTo>
                <a:cubicBezTo>
                  <a:pt x="172559" y="171669"/>
                  <a:pt x="173160" y="170880"/>
                  <a:pt x="173669" y="170032"/>
                </a:cubicBezTo>
                <a:cubicBezTo>
                  <a:pt x="183691" y="156686"/>
                  <a:pt x="191761" y="141981"/>
                  <a:pt x="197637" y="126358"/>
                </a:cubicBezTo>
                <a:cubicBezTo>
                  <a:pt x="203534" y="109897"/>
                  <a:pt x="177569" y="102951"/>
                  <a:pt x="171862" y="119127"/>
                </a:cubicBezTo>
                <a:cubicBezTo>
                  <a:pt x="168741" y="127544"/>
                  <a:pt x="164690" y="135587"/>
                  <a:pt x="159784" y="143104"/>
                </a:cubicBezTo>
                <a:cubicBezTo>
                  <a:pt x="153082" y="136587"/>
                  <a:pt x="147378" y="129117"/>
                  <a:pt x="142854" y="120935"/>
                </a:cubicBezTo>
                <a:cubicBezTo>
                  <a:pt x="142484" y="120091"/>
                  <a:pt x="141969" y="119318"/>
                  <a:pt x="141332" y="118651"/>
                </a:cubicBezTo>
                <a:cubicBezTo>
                  <a:pt x="141086" y="116502"/>
                  <a:pt x="140475" y="114410"/>
                  <a:pt x="139525" y="112466"/>
                </a:cubicBezTo>
                <a:cubicBezTo>
                  <a:pt x="135150" y="102190"/>
                  <a:pt x="131061" y="93436"/>
                  <a:pt x="127446" y="84968"/>
                </a:cubicBezTo>
                <a:cubicBezTo>
                  <a:pt x="121740" y="72313"/>
                  <a:pt x="116414" y="60514"/>
                  <a:pt x="109661" y="44529"/>
                </a:cubicBezTo>
                <a:cubicBezTo>
                  <a:pt x="109661" y="44529"/>
                  <a:pt x="109661" y="44053"/>
                  <a:pt x="109661" y="43768"/>
                </a:cubicBezTo>
                <a:cubicBezTo>
                  <a:pt x="113112" y="39529"/>
                  <a:pt x="117748" y="36415"/>
                  <a:pt x="122976" y="34824"/>
                </a:cubicBezTo>
                <a:cubicBezTo>
                  <a:pt x="135468" y="31998"/>
                  <a:pt x="148392" y="31642"/>
                  <a:pt x="161020" y="33777"/>
                </a:cubicBezTo>
                <a:cubicBezTo>
                  <a:pt x="168479" y="34277"/>
                  <a:pt x="174930" y="28632"/>
                  <a:pt x="175429" y="21170"/>
                </a:cubicBezTo>
                <a:cubicBezTo>
                  <a:pt x="175928" y="13708"/>
                  <a:pt x="170286" y="7254"/>
                  <a:pt x="162827" y="6755"/>
                </a:cubicBezTo>
                <a:cubicBezTo>
                  <a:pt x="146970" y="4590"/>
                  <a:pt x="130850" y="5364"/>
                  <a:pt x="115272" y="9038"/>
                </a:cubicBezTo>
                <a:cubicBezTo>
                  <a:pt x="51835" y="29400"/>
                  <a:pt x="84742" y="76975"/>
                  <a:pt x="13506" y="77451"/>
                </a:cubicBezTo>
                <a:cubicBezTo>
                  <a:pt x="6047" y="77451"/>
                  <a:pt x="0" y="83500"/>
                  <a:pt x="0" y="90963"/>
                </a:cubicBezTo>
                <a:cubicBezTo>
                  <a:pt x="0" y="98425"/>
                  <a:pt x="6047" y="104474"/>
                  <a:pt x="13506" y="104474"/>
                </a:cubicBezTo>
                <a:cubicBezTo>
                  <a:pt x="34049" y="104474"/>
                  <a:pt x="60299" y="99906"/>
                  <a:pt x="77229" y="87252"/>
                </a:cubicBezTo>
                <a:cubicBezTo>
                  <a:pt x="79797" y="93151"/>
                  <a:pt x="82174" y="98574"/>
                  <a:pt x="84742" y="104188"/>
                </a:cubicBezTo>
                <a:cubicBezTo>
                  <a:pt x="88356" y="111991"/>
                  <a:pt x="91685" y="119888"/>
                  <a:pt x="95775" y="128927"/>
                </a:cubicBezTo>
                <a:cubicBezTo>
                  <a:pt x="69810" y="140536"/>
                  <a:pt x="42324" y="153571"/>
                  <a:pt x="17880" y="163942"/>
                </a:cubicBezTo>
                <a:cubicBezTo>
                  <a:pt x="1902" y="170317"/>
                  <a:pt x="8370" y="196293"/>
                  <a:pt x="24824" y="189633"/>
                </a:cubicBezTo>
                <a:cubicBezTo>
                  <a:pt x="56210" y="176788"/>
                  <a:pt x="92636" y="158709"/>
                  <a:pt x="123832" y="145864"/>
                </a:cubicBezTo>
                <a:lnTo>
                  <a:pt x="126400" y="144341"/>
                </a:lnTo>
                <a:close/>
              </a:path>
            </a:pathLst>
          </a:custGeom>
          <a:solidFill>
            <a:schemeClr val="tx2"/>
          </a:solidFill>
          <a:ln w="9511" cap="flat">
            <a:noFill/>
            <a:prstDash val="solid"/>
            <a:miter/>
          </a:ln>
        </p:spPr>
        <p:txBody>
          <a:bodyPr rtlCol="0" anchor="ctr"/>
          <a:lstStyle/>
          <a:p>
            <a:endParaRPr lang="en-EG"/>
          </a:p>
        </p:txBody>
      </p:sp>
      <p:sp>
        <p:nvSpPr>
          <p:cNvPr id="130" name="Freeform 129">
            <a:extLst>
              <a:ext uri="{FF2B5EF4-FFF2-40B4-BE49-F238E27FC236}">
                <a16:creationId xmlns:a16="http://schemas.microsoft.com/office/drawing/2014/main" id="{633D06F3-A8C7-F540-8E80-AF418BE0DE0E}"/>
              </a:ext>
            </a:extLst>
          </p:cNvPr>
          <p:cNvSpPr>
            <a:spLocks noChangeAspect="1"/>
          </p:cNvSpPr>
          <p:nvPr/>
        </p:nvSpPr>
        <p:spPr>
          <a:xfrm>
            <a:off x="2668397" y="5232167"/>
            <a:ext cx="336984" cy="310740"/>
          </a:xfrm>
          <a:custGeom>
            <a:avLst/>
            <a:gdLst>
              <a:gd name="connsiteX0" fmla="*/ 146088 w 253181"/>
              <a:gd name="connsiteY0" fmla="*/ 205202 h 233464"/>
              <a:gd name="connsiteX1" fmla="*/ 151699 w 253181"/>
              <a:gd name="connsiteY1" fmla="*/ 204726 h 233464"/>
              <a:gd name="connsiteX2" fmla="*/ 167107 w 253181"/>
              <a:gd name="connsiteY2" fmla="*/ 208056 h 233464"/>
              <a:gd name="connsiteX3" fmla="*/ 181754 w 253181"/>
              <a:gd name="connsiteY3" fmla="*/ 211101 h 233464"/>
              <a:gd name="connsiteX4" fmla="*/ 196971 w 253181"/>
              <a:gd name="connsiteY4" fmla="*/ 208056 h 233464"/>
              <a:gd name="connsiteX5" fmla="*/ 211904 w 253181"/>
              <a:gd name="connsiteY5" fmla="*/ 204726 h 233464"/>
              <a:gd name="connsiteX6" fmla="*/ 226550 w 253181"/>
              <a:gd name="connsiteY6" fmla="*/ 208056 h 233464"/>
              <a:gd name="connsiteX7" fmla="*/ 240436 w 253181"/>
              <a:gd name="connsiteY7" fmla="*/ 211101 h 233464"/>
              <a:gd name="connsiteX8" fmla="*/ 240436 w 253181"/>
              <a:gd name="connsiteY8" fmla="*/ 233461 h 233464"/>
              <a:gd name="connsiteX9" fmla="*/ 226550 w 253181"/>
              <a:gd name="connsiteY9" fmla="*/ 230131 h 233464"/>
              <a:gd name="connsiteX10" fmla="*/ 196401 w 253181"/>
              <a:gd name="connsiteY10" fmla="*/ 230131 h 233464"/>
              <a:gd name="connsiteX11" fmla="*/ 167107 w 253181"/>
              <a:gd name="connsiteY11" fmla="*/ 230131 h 233464"/>
              <a:gd name="connsiteX12" fmla="*/ 151414 w 253181"/>
              <a:gd name="connsiteY12" fmla="*/ 227086 h 233464"/>
              <a:gd name="connsiteX13" fmla="*/ 136292 w 253181"/>
              <a:gd name="connsiteY13" fmla="*/ 230131 h 233464"/>
              <a:gd name="connsiteX14" fmla="*/ 121360 w 253181"/>
              <a:gd name="connsiteY14" fmla="*/ 233461 h 233464"/>
              <a:gd name="connsiteX15" fmla="*/ 106237 w 253181"/>
              <a:gd name="connsiteY15" fmla="*/ 230131 h 233464"/>
              <a:gd name="connsiteX16" fmla="*/ 91020 w 253181"/>
              <a:gd name="connsiteY16" fmla="*/ 227086 h 233464"/>
              <a:gd name="connsiteX17" fmla="*/ 75897 w 253181"/>
              <a:gd name="connsiteY17" fmla="*/ 230131 h 233464"/>
              <a:gd name="connsiteX18" fmla="*/ 60680 w 253181"/>
              <a:gd name="connsiteY18" fmla="*/ 233461 h 233464"/>
              <a:gd name="connsiteX19" fmla="*/ 45748 w 253181"/>
              <a:gd name="connsiteY19" fmla="*/ 230131 h 233464"/>
              <a:gd name="connsiteX20" fmla="*/ 30340 w 253181"/>
              <a:gd name="connsiteY20" fmla="*/ 227086 h 233464"/>
              <a:gd name="connsiteX21" fmla="*/ 14932 w 253181"/>
              <a:gd name="connsiteY21" fmla="*/ 230131 h 233464"/>
              <a:gd name="connsiteX22" fmla="*/ 0 w 253181"/>
              <a:gd name="connsiteY22" fmla="*/ 233461 h 233464"/>
              <a:gd name="connsiteX23" fmla="*/ 0 w 253181"/>
              <a:gd name="connsiteY23" fmla="*/ 211101 h 233464"/>
              <a:gd name="connsiteX24" fmla="*/ 14932 w 253181"/>
              <a:gd name="connsiteY24" fmla="*/ 208056 h 233464"/>
              <a:gd name="connsiteX25" fmla="*/ 30340 w 253181"/>
              <a:gd name="connsiteY25" fmla="*/ 204726 h 233464"/>
              <a:gd name="connsiteX26" fmla="*/ 45748 w 253181"/>
              <a:gd name="connsiteY26" fmla="*/ 208056 h 233464"/>
              <a:gd name="connsiteX27" fmla="*/ 60680 w 253181"/>
              <a:gd name="connsiteY27" fmla="*/ 211101 h 233464"/>
              <a:gd name="connsiteX28" fmla="*/ 75897 w 253181"/>
              <a:gd name="connsiteY28" fmla="*/ 208056 h 233464"/>
              <a:gd name="connsiteX29" fmla="*/ 83792 w 253181"/>
              <a:gd name="connsiteY29" fmla="*/ 205202 h 233464"/>
              <a:gd name="connsiteX30" fmla="*/ 111373 w 253181"/>
              <a:gd name="connsiteY30" fmla="*/ 200349 h 233464"/>
              <a:gd name="connsiteX31" fmla="*/ 112895 w 253181"/>
              <a:gd name="connsiteY31" fmla="*/ 158673 h 233464"/>
              <a:gd name="connsiteX32" fmla="*/ 87976 w 253181"/>
              <a:gd name="connsiteY32" fmla="*/ 146018 h 233464"/>
              <a:gd name="connsiteX33" fmla="*/ 81033 w 253181"/>
              <a:gd name="connsiteY33" fmla="*/ 141927 h 233464"/>
              <a:gd name="connsiteX34" fmla="*/ 73805 w 253181"/>
              <a:gd name="connsiteY34" fmla="*/ 130604 h 233464"/>
              <a:gd name="connsiteX35" fmla="*/ 62202 w 253181"/>
              <a:gd name="connsiteY35" fmla="*/ 63999 h 233464"/>
              <a:gd name="connsiteX36" fmla="*/ 77419 w 253181"/>
              <a:gd name="connsiteY36" fmla="*/ 42686 h 233464"/>
              <a:gd name="connsiteX37" fmla="*/ 91305 w 253181"/>
              <a:gd name="connsiteY37" fmla="*/ 45731 h 233464"/>
              <a:gd name="connsiteX38" fmla="*/ 98724 w 253181"/>
              <a:gd name="connsiteY38" fmla="*/ 57910 h 233464"/>
              <a:gd name="connsiteX39" fmla="*/ 99294 w 253181"/>
              <a:gd name="connsiteY39" fmla="*/ 60193 h 233464"/>
              <a:gd name="connsiteX40" fmla="*/ 124498 w 253181"/>
              <a:gd name="connsiteY40" fmla="*/ 79223 h 233464"/>
              <a:gd name="connsiteX41" fmla="*/ 149132 w 253181"/>
              <a:gd name="connsiteY41" fmla="*/ 79223 h 233464"/>
              <a:gd name="connsiteX42" fmla="*/ 149132 w 253181"/>
              <a:gd name="connsiteY42" fmla="*/ 69138 h 233464"/>
              <a:gd name="connsiteX43" fmla="*/ 153792 w 253181"/>
              <a:gd name="connsiteY43" fmla="*/ 62192 h 233464"/>
              <a:gd name="connsiteX44" fmla="*/ 161971 w 253181"/>
              <a:gd name="connsiteY44" fmla="*/ 63714 h 233464"/>
              <a:gd name="connsiteX45" fmla="*/ 180993 w 253181"/>
              <a:gd name="connsiteY45" fmla="*/ 82744 h 233464"/>
              <a:gd name="connsiteX46" fmla="*/ 249091 w 253181"/>
              <a:gd name="connsiteY46" fmla="*/ 82744 h 233464"/>
              <a:gd name="connsiteX47" fmla="*/ 253181 w 253181"/>
              <a:gd name="connsiteY47" fmla="*/ 86835 h 233464"/>
              <a:gd name="connsiteX48" fmla="*/ 249091 w 253181"/>
              <a:gd name="connsiteY48" fmla="*/ 90927 h 233464"/>
              <a:gd name="connsiteX49" fmla="*/ 181754 w 253181"/>
              <a:gd name="connsiteY49" fmla="*/ 90927 h 233464"/>
              <a:gd name="connsiteX50" fmla="*/ 162732 w 253181"/>
              <a:gd name="connsiteY50" fmla="*/ 111289 h 233464"/>
              <a:gd name="connsiteX51" fmla="*/ 157311 w 253181"/>
              <a:gd name="connsiteY51" fmla="*/ 113287 h 233464"/>
              <a:gd name="connsiteX52" fmla="*/ 154553 w 253181"/>
              <a:gd name="connsiteY52" fmla="*/ 113287 h 233464"/>
              <a:gd name="connsiteX53" fmla="*/ 149892 w 253181"/>
              <a:gd name="connsiteY53" fmla="*/ 106342 h 233464"/>
              <a:gd name="connsiteX54" fmla="*/ 149893 w 253181"/>
              <a:gd name="connsiteY54" fmla="*/ 96826 h 233464"/>
              <a:gd name="connsiteX55" fmla="*/ 121645 w 253181"/>
              <a:gd name="connsiteY55" fmla="*/ 96826 h 233464"/>
              <a:gd name="connsiteX56" fmla="*/ 116699 w 253181"/>
              <a:gd name="connsiteY56" fmla="*/ 95018 h 233464"/>
              <a:gd name="connsiteX57" fmla="*/ 103384 w 253181"/>
              <a:gd name="connsiteY57" fmla="*/ 84646 h 233464"/>
              <a:gd name="connsiteX58" fmla="*/ 111563 w 253181"/>
              <a:gd name="connsiteY58" fmla="*/ 133078 h 233464"/>
              <a:gd name="connsiteX59" fmla="*/ 129824 w 253181"/>
              <a:gd name="connsiteY59" fmla="*/ 142593 h 233464"/>
              <a:gd name="connsiteX60" fmla="*/ 135721 w 253181"/>
              <a:gd name="connsiteY60" fmla="*/ 153155 h 233464"/>
              <a:gd name="connsiteX61" fmla="*/ 134199 w 253181"/>
              <a:gd name="connsiteY61" fmla="*/ 197114 h 233464"/>
              <a:gd name="connsiteX62" fmla="*/ 224934 w 253181"/>
              <a:gd name="connsiteY62" fmla="*/ 181224 h 233464"/>
              <a:gd name="connsiteX63" fmla="*/ 237869 w 253181"/>
              <a:gd name="connsiteY63" fmla="*/ 171709 h 233464"/>
              <a:gd name="connsiteX64" fmla="*/ 241388 w 253181"/>
              <a:gd name="connsiteY64" fmla="*/ 170091 h 233464"/>
              <a:gd name="connsiteX65" fmla="*/ 245325 w 253181"/>
              <a:gd name="connsiteY65" fmla="*/ 174330 h 233464"/>
              <a:gd name="connsiteX66" fmla="*/ 245287 w 253181"/>
              <a:gd name="connsiteY66" fmla="*/ 174754 h 233464"/>
              <a:gd name="connsiteX67" fmla="*/ 244241 w 253181"/>
              <a:gd name="connsiteY67" fmla="*/ 180177 h 233464"/>
              <a:gd name="connsiteX68" fmla="*/ 238344 w 253181"/>
              <a:gd name="connsiteY68" fmla="*/ 186647 h 233464"/>
              <a:gd name="connsiteX69" fmla="*/ 227026 w 253181"/>
              <a:gd name="connsiteY69" fmla="*/ 191500 h 233464"/>
              <a:gd name="connsiteX70" fmla="*/ 85123 w 253181"/>
              <a:gd name="connsiteY70" fmla="*/ 37928 h 233464"/>
              <a:gd name="connsiteX71" fmla="*/ 101762 w 253181"/>
              <a:gd name="connsiteY71" fmla="*/ 16781 h 233464"/>
              <a:gd name="connsiteX72" fmla="*/ 80624 w 253181"/>
              <a:gd name="connsiteY72" fmla="*/ 135 h 233464"/>
              <a:gd name="connsiteX73" fmla="*/ 74090 w 253181"/>
              <a:gd name="connsiteY73" fmla="*/ 2152 h 233464"/>
              <a:gd name="connsiteX74" fmla="*/ 61726 w 253181"/>
              <a:gd name="connsiteY74" fmla="*/ 25559 h 233464"/>
              <a:gd name="connsiteX75" fmla="*/ 85123 w 253181"/>
              <a:gd name="connsiteY75" fmla="*/ 37928 h 233464"/>
              <a:gd name="connsiteX76" fmla="*/ 157121 w 253181"/>
              <a:gd name="connsiteY76" fmla="*/ 94257 h 233464"/>
              <a:gd name="connsiteX77" fmla="*/ 160307 w 253181"/>
              <a:gd name="connsiteY77" fmla="*/ 83553 h 233464"/>
              <a:gd name="connsiteX78" fmla="*/ 157121 w 253181"/>
              <a:gd name="connsiteY78" fmla="*/ 80365 h 233464"/>
              <a:gd name="connsiteX79" fmla="*/ 157121 w 253181"/>
              <a:gd name="connsiteY79" fmla="*/ 70850 h 233464"/>
              <a:gd name="connsiteX80" fmla="*/ 173860 w 253181"/>
              <a:gd name="connsiteY80" fmla="*/ 87596 h 233464"/>
              <a:gd name="connsiteX81" fmla="*/ 157121 w 253181"/>
              <a:gd name="connsiteY81" fmla="*/ 104533 h 2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53181" h="233464">
                <a:moveTo>
                  <a:pt x="146088" y="205202"/>
                </a:moveTo>
                <a:cubicBezTo>
                  <a:pt x="147929" y="204791"/>
                  <a:pt x="149816" y="204631"/>
                  <a:pt x="151699" y="204726"/>
                </a:cubicBezTo>
                <a:cubicBezTo>
                  <a:pt x="157018" y="204685"/>
                  <a:pt x="162280" y="205823"/>
                  <a:pt x="167107" y="208056"/>
                </a:cubicBezTo>
                <a:cubicBezTo>
                  <a:pt x="171729" y="210066"/>
                  <a:pt x="176715" y="211103"/>
                  <a:pt x="181754" y="211101"/>
                </a:cubicBezTo>
                <a:cubicBezTo>
                  <a:pt x="186975" y="211074"/>
                  <a:pt x="192142" y="210041"/>
                  <a:pt x="196971" y="208056"/>
                </a:cubicBezTo>
                <a:cubicBezTo>
                  <a:pt x="201608" y="205760"/>
                  <a:pt x="206731" y="204618"/>
                  <a:pt x="211904" y="204726"/>
                </a:cubicBezTo>
                <a:cubicBezTo>
                  <a:pt x="216974" y="204719"/>
                  <a:pt x="221981" y="205857"/>
                  <a:pt x="226550" y="208056"/>
                </a:cubicBezTo>
                <a:cubicBezTo>
                  <a:pt x="230937" y="209966"/>
                  <a:pt x="235654" y="211001"/>
                  <a:pt x="240436" y="211101"/>
                </a:cubicBezTo>
                <a:lnTo>
                  <a:pt x="240436" y="233461"/>
                </a:lnTo>
                <a:cubicBezTo>
                  <a:pt x="235611" y="233458"/>
                  <a:pt x="230853" y="232316"/>
                  <a:pt x="226550" y="230131"/>
                </a:cubicBezTo>
                <a:cubicBezTo>
                  <a:pt x="216909" y="226076"/>
                  <a:pt x="206042" y="226076"/>
                  <a:pt x="196401" y="230131"/>
                </a:cubicBezTo>
                <a:cubicBezTo>
                  <a:pt x="187142" y="234575"/>
                  <a:pt x="176366" y="234575"/>
                  <a:pt x="167107" y="230131"/>
                </a:cubicBezTo>
                <a:cubicBezTo>
                  <a:pt x="162100" y="228187"/>
                  <a:pt x="156785" y="227156"/>
                  <a:pt x="151414" y="227086"/>
                </a:cubicBezTo>
                <a:cubicBezTo>
                  <a:pt x="146223" y="227104"/>
                  <a:pt x="141086" y="228138"/>
                  <a:pt x="136292" y="230131"/>
                </a:cubicBezTo>
                <a:cubicBezTo>
                  <a:pt x="131626" y="232344"/>
                  <a:pt x="126523" y="233482"/>
                  <a:pt x="121360" y="233461"/>
                </a:cubicBezTo>
                <a:cubicBezTo>
                  <a:pt x="116138" y="233454"/>
                  <a:pt x="110979" y="232318"/>
                  <a:pt x="106237" y="230131"/>
                </a:cubicBezTo>
                <a:cubicBezTo>
                  <a:pt x="101407" y="228147"/>
                  <a:pt x="96241" y="227113"/>
                  <a:pt x="91020" y="227086"/>
                </a:cubicBezTo>
                <a:cubicBezTo>
                  <a:pt x="85829" y="227104"/>
                  <a:pt x="80691" y="228138"/>
                  <a:pt x="75897" y="230131"/>
                </a:cubicBezTo>
                <a:cubicBezTo>
                  <a:pt x="71121" y="232317"/>
                  <a:pt x="65932" y="233453"/>
                  <a:pt x="60680" y="233461"/>
                </a:cubicBezTo>
                <a:cubicBezTo>
                  <a:pt x="55517" y="233473"/>
                  <a:pt x="50417" y="232335"/>
                  <a:pt x="45748" y="230131"/>
                </a:cubicBezTo>
                <a:cubicBezTo>
                  <a:pt x="40862" y="228111"/>
                  <a:pt x="35626" y="227076"/>
                  <a:pt x="30340" y="227086"/>
                </a:cubicBezTo>
                <a:cubicBezTo>
                  <a:pt x="25059" y="227130"/>
                  <a:pt x="19833" y="228163"/>
                  <a:pt x="14932" y="230131"/>
                </a:cubicBezTo>
                <a:cubicBezTo>
                  <a:pt x="10284" y="232396"/>
                  <a:pt x="5170" y="233536"/>
                  <a:pt x="0" y="233461"/>
                </a:cubicBezTo>
                <a:lnTo>
                  <a:pt x="0" y="211101"/>
                </a:lnTo>
                <a:cubicBezTo>
                  <a:pt x="5135" y="211131"/>
                  <a:pt x="10219" y="210094"/>
                  <a:pt x="14932" y="208056"/>
                </a:cubicBezTo>
                <a:cubicBezTo>
                  <a:pt x="19760" y="205823"/>
                  <a:pt x="25021" y="204685"/>
                  <a:pt x="30340" y="204726"/>
                </a:cubicBezTo>
                <a:cubicBezTo>
                  <a:pt x="35665" y="204626"/>
                  <a:pt x="40940" y="205766"/>
                  <a:pt x="45748" y="208056"/>
                </a:cubicBezTo>
                <a:cubicBezTo>
                  <a:pt x="50478" y="210039"/>
                  <a:pt x="55551" y="211073"/>
                  <a:pt x="60680" y="211101"/>
                </a:cubicBezTo>
                <a:cubicBezTo>
                  <a:pt x="65899" y="211056"/>
                  <a:pt x="71062" y="210023"/>
                  <a:pt x="75897" y="208056"/>
                </a:cubicBezTo>
                <a:cubicBezTo>
                  <a:pt x="78378" y="206730"/>
                  <a:pt x="81037" y="205769"/>
                  <a:pt x="83792" y="205202"/>
                </a:cubicBezTo>
                <a:lnTo>
                  <a:pt x="111373" y="200349"/>
                </a:lnTo>
                <a:lnTo>
                  <a:pt x="112895" y="158673"/>
                </a:lnTo>
                <a:cubicBezTo>
                  <a:pt x="112895" y="158673"/>
                  <a:pt x="95680" y="149158"/>
                  <a:pt x="87976" y="146018"/>
                </a:cubicBezTo>
                <a:cubicBezTo>
                  <a:pt x="85566" y="144825"/>
                  <a:pt x="83245" y="143457"/>
                  <a:pt x="81033" y="141927"/>
                </a:cubicBezTo>
                <a:cubicBezTo>
                  <a:pt x="77141" y="139336"/>
                  <a:pt x="74518" y="135226"/>
                  <a:pt x="73805" y="130604"/>
                </a:cubicBezTo>
                <a:lnTo>
                  <a:pt x="62202" y="63999"/>
                </a:lnTo>
                <a:cubicBezTo>
                  <a:pt x="60803" y="53977"/>
                  <a:pt x="67489" y="44612"/>
                  <a:pt x="77419" y="42686"/>
                </a:cubicBezTo>
                <a:cubicBezTo>
                  <a:pt x="82267" y="41867"/>
                  <a:pt x="87244" y="42959"/>
                  <a:pt x="91305" y="45731"/>
                </a:cubicBezTo>
                <a:cubicBezTo>
                  <a:pt x="95263" y="48675"/>
                  <a:pt x="97923" y="53042"/>
                  <a:pt x="98724" y="57910"/>
                </a:cubicBezTo>
                <a:lnTo>
                  <a:pt x="99294" y="60193"/>
                </a:lnTo>
                <a:lnTo>
                  <a:pt x="124498" y="79223"/>
                </a:lnTo>
                <a:lnTo>
                  <a:pt x="149132" y="79223"/>
                </a:lnTo>
                <a:lnTo>
                  <a:pt x="149132" y="69138"/>
                </a:lnTo>
                <a:cubicBezTo>
                  <a:pt x="149160" y="66099"/>
                  <a:pt x="150992" y="63369"/>
                  <a:pt x="153792" y="62192"/>
                </a:cubicBezTo>
                <a:cubicBezTo>
                  <a:pt x="156592" y="61170"/>
                  <a:pt x="159726" y="61754"/>
                  <a:pt x="161971" y="63714"/>
                </a:cubicBezTo>
                <a:lnTo>
                  <a:pt x="180993" y="82744"/>
                </a:lnTo>
                <a:lnTo>
                  <a:pt x="249091" y="82744"/>
                </a:lnTo>
                <a:cubicBezTo>
                  <a:pt x="251329" y="82794"/>
                  <a:pt x="253131" y="84597"/>
                  <a:pt x="253181" y="86835"/>
                </a:cubicBezTo>
                <a:cubicBezTo>
                  <a:pt x="253181" y="89095"/>
                  <a:pt x="251350" y="90927"/>
                  <a:pt x="249091" y="90927"/>
                </a:cubicBezTo>
                <a:lnTo>
                  <a:pt x="181754" y="90927"/>
                </a:lnTo>
                <a:lnTo>
                  <a:pt x="162732" y="111289"/>
                </a:lnTo>
                <a:cubicBezTo>
                  <a:pt x="161215" y="112571"/>
                  <a:pt x="159296" y="113277"/>
                  <a:pt x="157311" y="113287"/>
                </a:cubicBezTo>
                <a:cubicBezTo>
                  <a:pt x="156407" y="113529"/>
                  <a:pt x="155456" y="113529"/>
                  <a:pt x="154553" y="113287"/>
                </a:cubicBezTo>
                <a:cubicBezTo>
                  <a:pt x="151701" y="112174"/>
                  <a:pt x="149842" y="109404"/>
                  <a:pt x="149892" y="106342"/>
                </a:cubicBezTo>
                <a:lnTo>
                  <a:pt x="149893" y="96826"/>
                </a:lnTo>
                <a:lnTo>
                  <a:pt x="121645" y="96826"/>
                </a:lnTo>
                <a:cubicBezTo>
                  <a:pt x="119859" y="96701"/>
                  <a:pt x="118145" y="96074"/>
                  <a:pt x="116699" y="95018"/>
                </a:cubicBezTo>
                <a:lnTo>
                  <a:pt x="103384" y="84646"/>
                </a:lnTo>
                <a:lnTo>
                  <a:pt x="111563" y="133078"/>
                </a:lnTo>
                <a:lnTo>
                  <a:pt x="129824" y="142593"/>
                </a:lnTo>
                <a:cubicBezTo>
                  <a:pt x="133697" y="144645"/>
                  <a:pt x="136006" y="148780"/>
                  <a:pt x="135721" y="153155"/>
                </a:cubicBezTo>
                <a:lnTo>
                  <a:pt x="134199" y="197114"/>
                </a:lnTo>
                <a:lnTo>
                  <a:pt x="224934" y="181224"/>
                </a:lnTo>
                <a:cubicBezTo>
                  <a:pt x="230695" y="180749"/>
                  <a:pt x="235698" y="177069"/>
                  <a:pt x="237869" y="171709"/>
                </a:cubicBezTo>
                <a:cubicBezTo>
                  <a:pt x="238659" y="170568"/>
                  <a:pt x="240008" y="169948"/>
                  <a:pt x="241388" y="170091"/>
                </a:cubicBezTo>
                <a:cubicBezTo>
                  <a:pt x="243645" y="170174"/>
                  <a:pt x="245407" y="172072"/>
                  <a:pt x="245325" y="174330"/>
                </a:cubicBezTo>
                <a:cubicBezTo>
                  <a:pt x="245319" y="174471"/>
                  <a:pt x="245307" y="174613"/>
                  <a:pt x="245287" y="174754"/>
                </a:cubicBezTo>
                <a:cubicBezTo>
                  <a:pt x="245258" y="176609"/>
                  <a:pt x="244903" y="178444"/>
                  <a:pt x="244241" y="180177"/>
                </a:cubicBezTo>
                <a:cubicBezTo>
                  <a:pt x="242783" y="182748"/>
                  <a:pt x="240768" y="184958"/>
                  <a:pt x="238344" y="186647"/>
                </a:cubicBezTo>
                <a:cubicBezTo>
                  <a:pt x="235052" y="189212"/>
                  <a:pt x="231153" y="190883"/>
                  <a:pt x="227026" y="191500"/>
                </a:cubicBezTo>
                <a:close/>
                <a:moveTo>
                  <a:pt x="85123" y="37928"/>
                </a:moveTo>
                <a:cubicBezTo>
                  <a:pt x="95555" y="36685"/>
                  <a:pt x="103004" y="27217"/>
                  <a:pt x="101762" y="16781"/>
                </a:cubicBezTo>
                <a:cubicBezTo>
                  <a:pt x="100519" y="6345"/>
                  <a:pt x="91056" y="-1107"/>
                  <a:pt x="80624" y="135"/>
                </a:cubicBezTo>
                <a:cubicBezTo>
                  <a:pt x="78342" y="407"/>
                  <a:pt x="76129" y="1091"/>
                  <a:pt x="74090" y="2152"/>
                </a:cubicBezTo>
                <a:cubicBezTo>
                  <a:pt x="64331" y="5338"/>
                  <a:pt x="58858" y="15697"/>
                  <a:pt x="61726" y="25559"/>
                </a:cubicBezTo>
                <a:cubicBezTo>
                  <a:pt x="64911" y="35323"/>
                  <a:pt x="75265" y="40797"/>
                  <a:pt x="85123" y="37928"/>
                </a:cubicBezTo>
                <a:close/>
                <a:moveTo>
                  <a:pt x="157121" y="94257"/>
                </a:moveTo>
                <a:cubicBezTo>
                  <a:pt x="160955" y="92181"/>
                  <a:pt x="162382" y="87389"/>
                  <a:pt x="160307" y="83553"/>
                </a:cubicBezTo>
                <a:cubicBezTo>
                  <a:pt x="159577" y="82203"/>
                  <a:pt x="158470" y="81095"/>
                  <a:pt x="157121" y="80365"/>
                </a:cubicBezTo>
                <a:lnTo>
                  <a:pt x="157121" y="70850"/>
                </a:lnTo>
                <a:lnTo>
                  <a:pt x="173860" y="87596"/>
                </a:lnTo>
                <a:lnTo>
                  <a:pt x="157121" y="104533"/>
                </a:lnTo>
                <a:close/>
              </a:path>
            </a:pathLst>
          </a:custGeom>
          <a:solidFill>
            <a:schemeClr val="tx2"/>
          </a:solidFill>
          <a:ln w="9511" cap="flat">
            <a:noFill/>
            <a:prstDash val="solid"/>
            <a:miter/>
          </a:ln>
        </p:spPr>
        <p:txBody>
          <a:bodyPr rtlCol="0" anchor="ctr"/>
          <a:lstStyle/>
          <a:p>
            <a:endParaRPr lang="en-EG"/>
          </a:p>
        </p:txBody>
      </p:sp>
      <p:grpSp>
        <p:nvGrpSpPr>
          <p:cNvPr id="160" name="Group 159">
            <a:extLst>
              <a:ext uri="{FF2B5EF4-FFF2-40B4-BE49-F238E27FC236}">
                <a16:creationId xmlns:a16="http://schemas.microsoft.com/office/drawing/2014/main" id="{CB98B00F-8CDA-B04E-963D-2511BDD53777}"/>
              </a:ext>
            </a:extLst>
          </p:cNvPr>
          <p:cNvGrpSpPr>
            <a:grpSpLocks noChangeAspect="1"/>
          </p:cNvGrpSpPr>
          <p:nvPr/>
        </p:nvGrpSpPr>
        <p:grpSpPr>
          <a:xfrm>
            <a:off x="2660249" y="1308521"/>
            <a:ext cx="352807" cy="211074"/>
            <a:chOff x="3606452" y="1125344"/>
            <a:chExt cx="291576" cy="174441"/>
          </a:xfrm>
        </p:grpSpPr>
        <p:sp>
          <p:nvSpPr>
            <p:cNvPr id="141" name="Freeform 140">
              <a:extLst>
                <a:ext uri="{FF2B5EF4-FFF2-40B4-BE49-F238E27FC236}">
                  <a16:creationId xmlns:a16="http://schemas.microsoft.com/office/drawing/2014/main" id="{24CBA1DC-8FA3-0A4B-929D-1F1984E03765}"/>
                </a:ext>
              </a:extLst>
            </p:cNvPr>
            <p:cNvSpPr/>
            <p:nvPr/>
          </p:nvSpPr>
          <p:spPr>
            <a:xfrm>
              <a:off x="3796735" y="1160754"/>
              <a:ext cx="34234" cy="34229"/>
            </a:xfrm>
            <a:custGeom>
              <a:avLst/>
              <a:gdLst>
                <a:gd name="connsiteX0" fmla="*/ 15712 w 31122"/>
                <a:gd name="connsiteY0" fmla="*/ 31117 h 31117"/>
                <a:gd name="connsiteX1" fmla="*/ 31120 w 31122"/>
                <a:gd name="connsiteY1" fmla="*/ 15417 h 31117"/>
                <a:gd name="connsiteX2" fmla="*/ 26555 w 31122"/>
                <a:gd name="connsiteY2" fmla="*/ 4570 h 31117"/>
                <a:gd name="connsiteX3" fmla="*/ 15712 w 31122"/>
                <a:gd name="connsiteY3" fmla="*/ 3 h 31117"/>
                <a:gd name="connsiteX4" fmla="*/ 4679 w 31122"/>
                <a:gd name="connsiteY4" fmla="*/ 4570 h 31117"/>
                <a:gd name="connsiteX5" fmla="*/ 4185 w 31122"/>
                <a:gd name="connsiteY5" fmla="*/ 25960 h 31117"/>
                <a:gd name="connsiteX6" fmla="*/ 4679 w 31122"/>
                <a:gd name="connsiteY6" fmla="*/ 26454 h 31117"/>
                <a:gd name="connsiteX7" fmla="*/ 15712 w 31122"/>
                <a:gd name="connsiteY7" fmla="*/ 31117 h 3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22" h="31117">
                  <a:moveTo>
                    <a:pt x="15712" y="31117"/>
                  </a:moveTo>
                  <a:cubicBezTo>
                    <a:pt x="24246" y="30911"/>
                    <a:pt x="31071" y="23957"/>
                    <a:pt x="31120" y="15417"/>
                  </a:cubicBezTo>
                  <a:cubicBezTo>
                    <a:pt x="31192" y="11320"/>
                    <a:pt x="29535" y="7382"/>
                    <a:pt x="26555" y="4570"/>
                  </a:cubicBezTo>
                  <a:cubicBezTo>
                    <a:pt x="23737" y="1598"/>
                    <a:pt x="19805" y="-58"/>
                    <a:pt x="15712" y="3"/>
                  </a:cubicBezTo>
                  <a:cubicBezTo>
                    <a:pt x="11560" y="-76"/>
                    <a:pt x="7562" y="1579"/>
                    <a:pt x="4679" y="4570"/>
                  </a:cubicBezTo>
                  <a:cubicBezTo>
                    <a:pt x="-1361" y="10340"/>
                    <a:pt x="-1583" y="19916"/>
                    <a:pt x="4185" y="25960"/>
                  </a:cubicBezTo>
                  <a:cubicBezTo>
                    <a:pt x="4346" y="26128"/>
                    <a:pt x="4511" y="26293"/>
                    <a:pt x="4679" y="26454"/>
                  </a:cubicBezTo>
                  <a:cubicBezTo>
                    <a:pt x="7552" y="29471"/>
                    <a:pt x="11548" y="31159"/>
                    <a:pt x="15712" y="31117"/>
                  </a:cubicBezTo>
                  <a:close/>
                </a:path>
              </a:pathLst>
            </a:custGeom>
            <a:solidFill>
              <a:schemeClr val="tx2"/>
            </a:solidFill>
            <a:ln w="9511" cap="flat">
              <a:noFill/>
              <a:prstDash val="solid"/>
              <a:miter/>
            </a:ln>
          </p:spPr>
          <p:txBody>
            <a:bodyPr rtlCol="0" anchor="ctr"/>
            <a:lstStyle/>
            <a:p>
              <a:endParaRPr lang="en-EG"/>
            </a:p>
          </p:txBody>
        </p:sp>
        <p:sp>
          <p:nvSpPr>
            <p:cNvPr id="142" name="Freeform 141">
              <a:extLst>
                <a:ext uri="{FF2B5EF4-FFF2-40B4-BE49-F238E27FC236}">
                  <a16:creationId xmlns:a16="http://schemas.microsoft.com/office/drawing/2014/main" id="{BEB8CBEF-8CE6-AB42-9DC9-6359F4F09BD4}"/>
                </a:ext>
              </a:extLst>
            </p:cNvPr>
            <p:cNvSpPr/>
            <p:nvPr/>
          </p:nvSpPr>
          <p:spPr>
            <a:xfrm>
              <a:off x="3673675" y="1125344"/>
              <a:ext cx="156687" cy="123390"/>
            </a:xfrm>
            <a:custGeom>
              <a:avLst/>
              <a:gdLst>
                <a:gd name="connsiteX0" fmla="*/ 138142 w 142443"/>
                <a:gd name="connsiteY0" fmla="*/ 97085 h 112173"/>
                <a:gd name="connsiteX1" fmla="*/ 110656 w 142443"/>
                <a:gd name="connsiteY1" fmla="*/ 80910 h 112173"/>
                <a:gd name="connsiteX2" fmla="*/ 107612 w 142443"/>
                <a:gd name="connsiteY2" fmla="*/ 39234 h 112173"/>
                <a:gd name="connsiteX3" fmla="*/ 100669 w 142443"/>
                <a:gd name="connsiteY3" fmla="*/ 27150 h 112173"/>
                <a:gd name="connsiteX4" fmla="*/ 61009 w 142443"/>
                <a:gd name="connsiteY4" fmla="*/ 3458 h 112173"/>
                <a:gd name="connsiteX5" fmla="*/ 45506 w 142443"/>
                <a:gd name="connsiteY5" fmla="*/ 413 h 112173"/>
                <a:gd name="connsiteX6" fmla="*/ 32476 w 142443"/>
                <a:gd name="connsiteY6" fmla="*/ 9167 h 112173"/>
                <a:gd name="connsiteX7" fmla="*/ 30098 w 142443"/>
                <a:gd name="connsiteY7" fmla="*/ 25818 h 112173"/>
                <a:gd name="connsiteX8" fmla="*/ 40655 w 142443"/>
                <a:gd name="connsiteY8" fmla="*/ 61595 h 112173"/>
                <a:gd name="connsiteX9" fmla="*/ 8033 w 142443"/>
                <a:gd name="connsiteY9" fmla="*/ 72156 h 112173"/>
                <a:gd name="connsiteX10" fmla="*/ 44 w 142443"/>
                <a:gd name="connsiteY10" fmla="*/ 82432 h 112173"/>
                <a:gd name="connsiteX11" fmla="*/ 2897 w 142443"/>
                <a:gd name="connsiteY11" fmla="*/ 90615 h 112173"/>
                <a:gd name="connsiteX12" fmla="*/ 11647 w 142443"/>
                <a:gd name="connsiteY12" fmla="*/ 94802 h 112173"/>
                <a:gd name="connsiteX13" fmla="*/ 15451 w 142443"/>
                <a:gd name="connsiteY13" fmla="*/ 93755 h 112173"/>
                <a:gd name="connsiteX14" fmla="*/ 59962 w 142443"/>
                <a:gd name="connsiteY14" fmla="*/ 79388 h 112173"/>
                <a:gd name="connsiteX15" fmla="*/ 64813 w 142443"/>
                <a:gd name="connsiteY15" fmla="*/ 75962 h 112173"/>
                <a:gd name="connsiteX16" fmla="*/ 66905 w 142443"/>
                <a:gd name="connsiteY16" fmla="*/ 71871 h 112173"/>
                <a:gd name="connsiteX17" fmla="*/ 67666 w 142443"/>
                <a:gd name="connsiteY17" fmla="*/ 66733 h 112173"/>
                <a:gd name="connsiteX18" fmla="*/ 60723 w 142443"/>
                <a:gd name="connsiteY18" fmla="*/ 42279 h 112173"/>
                <a:gd name="connsiteX19" fmla="*/ 87449 w 142443"/>
                <a:gd name="connsiteY19" fmla="*/ 58550 h 112173"/>
                <a:gd name="connsiteX20" fmla="*/ 90778 w 142443"/>
                <a:gd name="connsiteY20" fmla="*/ 81671 h 112173"/>
                <a:gd name="connsiteX21" fmla="*/ 95914 w 142443"/>
                <a:gd name="connsiteY21" fmla="*/ 90615 h 112173"/>
                <a:gd name="connsiteX22" fmla="*/ 130914 w 142443"/>
                <a:gd name="connsiteY22" fmla="*/ 111263 h 112173"/>
                <a:gd name="connsiteX23" fmla="*/ 136811 w 142443"/>
                <a:gd name="connsiteY23" fmla="*/ 111738 h 112173"/>
                <a:gd name="connsiteX24" fmla="*/ 141471 w 142443"/>
                <a:gd name="connsiteY24" fmla="*/ 107933 h 112173"/>
                <a:gd name="connsiteX25" fmla="*/ 142232 w 142443"/>
                <a:gd name="connsiteY25" fmla="*/ 101748 h 112173"/>
                <a:gd name="connsiteX26" fmla="*/ 138333 w 142443"/>
                <a:gd name="connsiteY26" fmla="*/ 97085 h 11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2443" h="112173">
                  <a:moveTo>
                    <a:pt x="138142" y="97085"/>
                  </a:moveTo>
                  <a:lnTo>
                    <a:pt x="110656" y="80910"/>
                  </a:lnTo>
                  <a:lnTo>
                    <a:pt x="107612" y="39234"/>
                  </a:lnTo>
                  <a:cubicBezTo>
                    <a:pt x="107227" y="34368"/>
                    <a:pt x="104678" y="29932"/>
                    <a:pt x="100669" y="27150"/>
                  </a:cubicBezTo>
                  <a:lnTo>
                    <a:pt x="61009" y="3458"/>
                  </a:lnTo>
                  <a:cubicBezTo>
                    <a:pt x="56453" y="416"/>
                    <a:pt x="50873" y="-680"/>
                    <a:pt x="45506" y="413"/>
                  </a:cubicBezTo>
                  <a:cubicBezTo>
                    <a:pt x="40077" y="1245"/>
                    <a:pt x="35300" y="4454"/>
                    <a:pt x="32476" y="9167"/>
                  </a:cubicBezTo>
                  <a:cubicBezTo>
                    <a:pt x="28695" y="13863"/>
                    <a:pt x="27782" y="20251"/>
                    <a:pt x="30098" y="25818"/>
                  </a:cubicBezTo>
                  <a:lnTo>
                    <a:pt x="40655" y="61595"/>
                  </a:lnTo>
                  <a:lnTo>
                    <a:pt x="8033" y="72156"/>
                  </a:lnTo>
                  <a:cubicBezTo>
                    <a:pt x="3809" y="74016"/>
                    <a:pt x="806" y="77879"/>
                    <a:pt x="44" y="82432"/>
                  </a:cubicBezTo>
                  <a:cubicBezTo>
                    <a:pt x="-232" y="85444"/>
                    <a:pt x="809" y="88428"/>
                    <a:pt x="2897" y="90615"/>
                  </a:cubicBezTo>
                  <a:cubicBezTo>
                    <a:pt x="5254" y="92964"/>
                    <a:pt x="8340" y="94441"/>
                    <a:pt x="11647" y="94802"/>
                  </a:cubicBezTo>
                  <a:cubicBezTo>
                    <a:pt x="12968" y="94689"/>
                    <a:pt x="14258" y="94334"/>
                    <a:pt x="15451" y="93755"/>
                  </a:cubicBezTo>
                  <a:lnTo>
                    <a:pt x="59962" y="79388"/>
                  </a:lnTo>
                  <a:cubicBezTo>
                    <a:pt x="61790" y="78578"/>
                    <a:pt x="63438" y="77413"/>
                    <a:pt x="64813" y="75962"/>
                  </a:cubicBezTo>
                  <a:cubicBezTo>
                    <a:pt x="65987" y="74900"/>
                    <a:pt x="66732" y="73445"/>
                    <a:pt x="66905" y="71871"/>
                  </a:cubicBezTo>
                  <a:cubicBezTo>
                    <a:pt x="67381" y="68826"/>
                    <a:pt x="67666" y="67018"/>
                    <a:pt x="67666" y="66733"/>
                  </a:cubicBezTo>
                  <a:lnTo>
                    <a:pt x="60723" y="42279"/>
                  </a:lnTo>
                  <a:lnTo>
                    <a:pt x="87449" y="58550"/>
                  </a:lnTo>
                  <a:lnTo>
                    <a:pt x="90778" y="81671"/>
                  </a:lnTo>
                  <a:cubicBezTo>
                    <a:pt x="90819" y="85343"/>
                    <a:pt x="92764" y="88730"/>
                    <a:pt x="95914" y="90615"/>
                  </a:cubicBezTo>
                  <a:lnTo>
                    <a:pt x="130914" y="111263"/>
                  </a:lnTo>
                  <a:cubicBezTo>
                    <a:pt x="132714" y="112280"/>
                    <a:pt x="134871" y="112454"/>
                    <a:pt x="136811" y="111738"/>
                  </a:cubicBezTo>
                  <a:cubicBezTo>
                    <a:pt x="138761" y="111053"/>
                    <a:pt x="140410" y="109707"/>
                    <a:pt x="141471" y="107933"/>
                  </a:cubicBezTo>
                  <a:cubicBezTo>
                    <a:pt x="142412" y="106015"/>
                    <a:pt x="142680" y="103836"/>
                    <a:pt x="142232" y="101748"/>
                  </a:cubicBezTo>
                  <a:cubicBezTo>
                    <a:pt x="141538" y="99773"/>
                    <a:pt x="140153" y="98117"/>
                    <a:pt x="138333" y="97085"/>
                  </a:cubicBezTo>
                  <a:close/>
                </a:path>
              </a:pathLst>
            </a:custGeom>
            <a:solidFill>
              <a:schemeClr val="tx2"/>
            </a:solidFill>
            <a:ln w="9511" cap="flat">
              <a:noFill/>
              <a:prstDash val="solid"/>
              <a:miter/>
            </a:ln>
          </p:spPr>
          <p:txBody>
            <a:bodyPr rtlCol="0" anchor="ctr"/>
            <a:lstStyle/>
            <a:p>
              <a:endParaRPr lang="en-EG"/>
            </a:p>
          </p:txBody>
        </p:sp>
        <p:sp>
          <p:nvSpPr>
            <p:cNvPr id="143" name="Freeform 142">
              <a:extLst>
                <a:ext uri="{FF2B5EF4-FFF2-40B4-BE49-F238E27FC236}">
                  <a16:creationId xmlns:a16="http://schemas.microsoft.com/office/drawing/2014/main" id="{EC775E5A-FB45-8845-ACF4-8F92E83BBEFB}"/>
                </a:ext>
              </a:extLst>
            </p:cNvPr>
            <p:cNvSpPr/>
            <p:nvPr/>
          </p:nvSpPr>
          <p:spPr>
            <a:xfrm>
              <a:off x="3606452" y="1222195"/>
              <a:ext cx="291576" cy="77590"/>
            </a:xfrm>
            <a:custGeom>
              <a:avLst/>
              <a:gdLst>
                <a:gd name="connsiteX0" fmla="*/ 255273 w 265069"/>
                <a:gd name="connsiteY0" fmla="*/ 43293 h 70536"/>
                <a:gd name="connsiteX1" fmla="*/ 244811 w 265069"/>
                <a:gd name="connsiteY1" fmla="*/ 57090 h 70536"/>
                <a:gd name="connsiteX2" fmla="*/ 211143 w 265069"/>
                <a:gd name="connsiteY2" fmla="*/ 57090 h 70536"/>
                <a:gd name="connsiteX3" fmla="*/ 2663 w 265069"/>
                <a:gd name="connsiteY3" fmla="*/ 0 h 70536"/>
                <a:gd name="connsiteX4" fmla="*/ 0 w 265069"/>
                <a:gd name="connsiteY4" fmla="*/ 10086 h 70536"/>
                <a:gd name="connsiteX5" fmla="*/ 208289 w 265069"/>
                <a:gd name="connsiteY5" fmla="*/ 67176 h 70536"/>
                <a:gd name="connsiteX6" fmla="*/ 210857 w 265069"/>
                <a:gd name="connsiteY6" fmla="*/ 67937 h 70536"/>
                <a:gd name="connsiteX7" fmla="*/ 249662 w 265069"/>
                <a:gd name="connsiteY7" fmla="*/ 66415 h 70536"/>
                <a:gd name="connsiteX8" fmla="*/ 265070 w 265069"/>
                <a:gd name="connsiteY8" fmla="*/ 46052 h 70536"/>
                <a:gd name="connsiteX9" fmla="*/ 255559 w 265069"/>
                <a:gd name="connsiteY9" fmla="*/ 43293 h 7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5069" h="70536">
                  <a:moveTo>
                    <a:pt x="255273" y="43293"/>
                  </a:moveTo>
                  <a:cubicBezTo>
                    <a:pt x="254050" y="49238"/>
                    <a:pt x="250204" y="54309"/>
                    <a:pt x="244811" y="57090"/>
                  </a:cubicBezTo>
                  <a:cubicBezTo>
                    <a:pt x="233920" y="60950"/>
                    <a:pt x="222034" y="60950"/>
                    <a:pt x="211143" y="57090"/>
                  </a:cubicBezTo>
                  <a:lnTo>
                    <a:pt x="2663" y="0"/>
                  </a:lnTo>
                  <a:lnTo>
                    <a:pt x="0" y="10086"/>
                  </a:lnTo>
                  <a:lnTo>
                    <a:pt x="208289" y="67176"/>
                  </a:lnTo>
                  <a:cubicBezTo>
                    <a:pt x="208289" y="67176"/>
                    <a:pt x="209336" y="67652"/>
                    <a:pt x="210857" y="67937"/>
                  </a:cubicBezTo>
                  <a:cubicBezTo>
                    <a:pt x="223588" y="71865"/>
                    <a:pt x="237278" y="71328"/>
                    <a:pt x="249662" y="66415"/>
                  </a:cubicBezTo>
                  <a:cubicBezTo>
                    <a:pt x="257458" y="62127"/>
                    <a:pt x="263060" y="54722"/>
                    <a:pt x="265070" y="46052"/>
                  </a:cubicBezTo>
                  <a:lnTo>
                    <a:pt x="255559" y="43293"/>
                  </a:lnTo>
                  <a:close/>
                </a:path>
              </a:pathLst>
            </a:custGeom>
            <a:solidFill>
              <a:schemeClr val="tx2"/>
            </a:solidFill>
            <a:ln w="9511" cap="flat">
              <a:noFill/>
              <a:prstDash val="solid"/>
              <a:miter/>
            </a:ln>
          </p:spPr>
          <p:txBody>
            <a:bodyPr rtlCol="0" anchor="ctr"/>
            <a:lstStyle/>
            <a:p>
              <a:endParaRPr lang="en-EG"/>
            </a:p>
          </p:txBody>
        </p:sp>
      </p:grpSp>
      <p:grpSp>
        <p:nvGrpSpPr>
          <p:cNvPr id="155" name="Group 154">
            <a:extLst>
              <a:ext uri="{FF2B5EF4-FFF2-40B4-BE49-F238E27FC236}">
                <a16:creationId xmlns:a16="http://schemas.microsoft.com/office/drawing/2014/main" id="{524F1620-225F-3048-95C4-A29A039CF611}"/>
              </a:ext>
            </a:extLst>
          </p:cNvPr>
          <p:cNvGrpSpPr>
            <a:grpSpLocks noChangeAspect="1"/>
          </p:cNvGrpSpPr>
          <p:nvPr/>
        </p:nvGrpSpPr>
        <p:grpSpPr>
          <a:xfrm>
            <a:off x="3605904" y="708924"/>
            <a:ext cx="275116" cy="275428"/>
            <a:chOff x="4308633" y="474590"/>
            <a:chExt cx="227368" cy="227626"/>
          </a:xfrm>
        </p:grpSpPr>
        <p:sp>
          <p:nvSpPr>
            <p:cNvPr id="29" name="Freeform 28">
              <a:extLst>
                <a:ext uri="{FF2B5EF4-FFF2-40B4-BE49-F238E27FC236}">
                  <a16:creationId xmlns:a16="http://schemas.microsoft.com/office/drawing/2014/main" id="{BC154360-5D09-3846-8991-A33E017FE213}"/>
                </a:ext>
              </a:extLst>
            </p:cNvPr>
            <p:cNvSpPr/>
            <p:nvPr/>
          </p:nvSpPr>
          <p:spPr>
            <a:xfrm>
              <a:off x="4308633" y="474590"/>
              <a:ext cx="75362" cy="74675"/>
            </a:xfrm>
            <a:custGeom>
              <a:avLst/>
              <a:gdLst>
                <a:gd name="connsiteX0" fmla="*/ 5925 w 68511"/>
                <a:gd name="connsiteY0" fmla="*/ 2746 h 67886"/>
                <a:gd name="connsiteX1" fmla="*/ 3357 w 68511"/>
                <a:gd name="connsiteY1" fmla="*/ 5315 h 67886"/>
                <a:gd name="connsiteX2" fmla="*/ 28 w 68511"/>
                <a:gd name="connsiteY2" fmla="*/ 38237 h 67886"/>
                <a:gd name="connsiteX3" fmla="*/ 1835 w 68511"/>
                <a:gd name="connsiteY3" fmla="*/ 64783 h 67886"/>
                <a:gd name="connsiteX4" fmla="*/ 4118 w 68511"/>
                <a:gd name="connsiteY4" fmla="*/ 67638 h 67886"/>
                <a:gd name="connsiteX5" fmla="*/ 7732 w 68511"/>
                <a:gd name="connsiteY5" fmla="*/ 66782 h 67886"/>
                <a:gd name="connsiteX6" fmla="*/ 67366 w 68511"/>
                <a:gd name="connsiteY6" fmla="*/ 7884 h 67886"/>
                <a:gd name="connsiteX7" fmla="*/ 68412 w 68511"/>
                <a:gd name="connsiteY7" fmla="*/ 5600 h 67886"/>
                <a:gd name="connsiteX8" fmla="*/ 68412 w 68511"/>
                <a:gd name="connsiteY8" fmla="*/ 4268 h 67886"/>
                <a:gd name="connsiteX9" fmla="*/ 65558 w 68511"/>
                <a:gd name="connsiteY9" fmla="*/ 1985 h 67886"/>
                <a:gd name="connsiteX10" fmla="*/ 6210 w 68511"/>
                <a:gd name="connsiteY10" fmla="*/ 3222 h 6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1" h="67886">
                  <a:moveTo>
                    <a:pt x="5925" y="2746"/>
                  </a:moveTo>
                  <a:cubicBezTo>
                    <a:pt x="4648" y="3040"/>
                    <a:pt x="3651" y="4037"/>
                    <a:pt x="3357" y="5315"/>
                  </a:cubicBezTo>
                  <a:cubicBezTo>
                    <a:pt x="922" y="16114"/>
                    <a:pt x="-196" y="27168"/>
                    <a:pt x="28" y="38237"/>
                  </a:cubicBezTo>
                  <a:cubicBezTo>
                    <a:pt x="-43" y="47119"/>
                    <a:pt x="561" y="55993"/>
                    <a:pt x="1835" y="64783"/>
                  </a:cubicBezTo>
                  <a:cubicBezTo>
                    <a:pt x="1982" y="66096"/>
                    <a:pt x="2871" y="67206"/>
                    <a:pt x="4118" y="67638"/>
                  </a:cubicBezTo>
                  <a:cubicBezTo>
                    <a:pt x="5380" y="68173"/>
                    <a:pt x="6843" y="67826"/>
                    <a:pt x="7732" y="66782"/>
                  </a:cubicBezTo>
                  <a:lnTo>
                    <a:pt x="67366" y="7884"/>
                  </a:lnTo>
                  <a:cubicBezTo>
                    <a:pt x="68061" y="7335"/>
                    <a:pt x="68450" y="6485"/>
                    <a:pt x="68412" y="5600"/>
                  </a:cubicBezTo>
                  <a:cubicBezTo>
                    <a:pt x="68544" y="5166"/>
                    <a:pt x="68544" y="4702"/>
                    <a:pt x="68412" y="4268"/>
                  </a:cubicBezTo>
                  <a:cubicBezTo>
                    <a:pt x="67980" y="3020"/>
                    <a:pt x="66870" y="2132"/>
                    <a:pt x="65558" y="1985"/>
                  </a:cubicBezTo>
                  <a:cubicBezTo>
                    <a:pt x="45852" y="-1027"/>
                    <a:pt x="25774" y="-608"/>
                    <a:pt x="6210" y="3222"/>
                  </a:cubicBezTo>
                  <a:close/>
                </a:path>
              </a:pathLst>
            </a:custGeom>
            <a:solidFill>
              <a:schemeClr val="tx2"/>
            </a:solidFill>
            <a:ln w="9511" cap="flat">
              <a:noFill/>
              <a:prstDash val="solid"/>
              <a:miter/>
            </a:ln>
          </p:spPr>
          <p:txBody>
            <a:bodyPr rtlCol="0" anchor="ctr"/>
            <a:lstStyle/>
            <a:p>
              <a:endParaRPr lang="en-EG"/>
            </a:p>
          </p:txBody>
        </p:sp>
        <p:sp>
          <p:nvSpPr>
            <p:cNvPr id="30" name="Freeform 29">
              <a:extLst>
                <a:ext uri="{FF2B5EF4-FFF2-40B4-BE49-F238E27FC236}">
                  <a16:creationId xmlns:a16="http://schemas.microsoft.com/office/drawing/2014/main" id="{2C1A9442-1191-A44A-989F-7EC2B94D0713}"/>
                </a:ext>
              </a:extLst>
            </p:cNvPr>
            <p:cNvSpPr/>
            <p:nvPr/>
          </p:nvSpPr>
          <p:spPr>
            <a:xfrm>
              <a:off x="4317788" y="483131"/>
              <a:ext cx="210266" cy="211354"/>
            </a:xfrm>
            <a:custGeom>
              <a:avLst/>
              <a:gdLst>
                <a:gd name="connsiteX0" fmla="*/ 930 w 191151"/>
                <a:gd name="connsiteY0" fmla="*/ 80139 h 192140"/>
                <a:gd name="connsiteX1" fmla="*/ 169 w 191151"/>
                <a:gd name="connsiteY1" fmla="*/ 83755 h 192140"/>
                <a:gd name="connsiteX2" fmla="*/ 40781 w 191151"/>
                <a:gd name="connsiteY2" fmla="*/ 151121 h 192140"/>
                <a:gd name="connsiteX3" fmla="*/ 107357 w 191151"/>
                <a:gd name="connsiteY3" fmla="*/ 192036 h 192140"/>
                <a:gd name="connsiteX4" fmla="*/ 110972 w 191151"/>
                <a:gd name="connsiteY4" fmla="*/ 190989 h 192140"/>
                <a:gd name="connsiteX5" fmla="*/ 190103 w 191151"/>
                <a:gd name="connsiteY5" fmla="*/ 112014 h 192140"/>
                <a:gd name="connsiteX6" fmla="*/ 191149 w 191151"/>
                <a:gd name="connsiteY6" fmla="*/ 109731 h 192140"/>
                <a:gd name="connsiteX7" fmla="*/ 191149 w 191151"/>
                <a:gd name="connsiteY7" fmla="*/ 108684 h 192140"/>
                <a:gd name="connsiteX8" fmla="*/ 150727 w 191151"/>
                <a:gd name="connsiteY8" fmla="*/ 41318 h 192140"/>
                <a:gd name="connsiteX9" fmla="*/ 84151 w 191151"/>
                <a:gd name="connsiteY9" fmla="*/ 118 h 192140"/>
                <a:gd name="connsiteX10" fmla="*/ 80632 w 191151"/>
                <a:gd name="connsiteY10" fmla="*/ 1165 h 192140"/>
                <a:gd name="connsiteX11" fmla="*/ 78064 w 191151"/>
                <a:gd name="connsiteY11" fmla="*/ 54163 h 192140"/>
                <a:gd name="connsiteX12" fmla="*/ 70075 w 191151"/>
                <a:gd name="connsiteY12" fmla="*/ 62441 h 192140"/>
                <a:gd name="connsiteX13" fmla="*/ 63702 w 191151"/>
                <a:gd name="connsiteY13" fmla="*/ 55971 h 192140"/>
                <a:gd name="connsiteX14" fmla="*/ 55903 w 191151"/>
                <a:gd name="connsiteY14" fmla="*/ 55781 h 192140"/>
                <a:gd name="connsiteX15" fmla="*/ 55713 w 191151"/>
                <a:gd name="connsiteY15" fmla="*/ 55971 h 192140"/>
                <a:gd name="connsiteX16" fmla="*/ 55713 w 191151"/>
                <a:gd name="connsiteY16" fmla="*/ 63964 h 192140"/>
                <a:gd name="connsiteX17" fmla="*/ 62085 w 191151"/>
                <a:gd name="connsiteY17" fmla="*/ 70339 h 192140"/>
                <a:gd name="connsiteX18" fmla="*/ 53906 w 191151"/>
                <a:gd name="connsiteY18" fmla="*/ 78331 h 192140"/>
                <a:gd name="connsiteX19" fmla="*/ 53906 w 191151"/>
                <a:gd name="connsiteY19" fmla="*/ 86324 h 192140"/>
                <a:gd name="connsiteX20" fmla="*/ 61705 w 191151"/>
                <a:gd name="connsiteY20" fmla="*/ 86514 h 192140"/>
                <a:gd name="connsiteX21" fmla="*/ 61895 w 191151"/>
                <a:gd name="connsiteY21" fmla="*/ 86324 h 192140"/>
                <a:gd name="connsiteX22" fmla="*/ 70075 w 191151"/>
                <a:gd name="connsiteY22" fmla="*/ 78331 h 192140"/>
                <a:gd name="connsiteX23" fmla="*/ 79110 w 191151"/>
                <a:gd name="connsiteY23" fmla="*/ 87846 h 192140"/>
                <a:gd name="connsiteX24" fmla="*/ 71121 w 191151"/>
                <a:gd name="connsiteY24" fmla="*/ 95839 h 192140"/>
                <a:gd name="connsiteX25" fmla="*/ 71121 w 191151"/>
                <a:gd name="connsiteY25" fmla="*/ 103832 h 192140"/>
                <a:gd name="connsiteX26" fmla="*/ 79110 w 191151"/>
                <a:gd name="connsiteY26" fmla="*/ 103832 h 192140"/>
                <a:gd name="connsiteX27" fmla="*/ 87099 w 191151"/>
                <a:gd name="connsiteY27" fmla="*/ 95839 h 192140"/>
                <a:gd name="connsiteX28" fmla="*/ 96610 w 191151"/>
                <a:gd name="connsiteY28" fmla="*/ 105354 h 192140"/>
                <a:gd name="connsiteX29" fmla="*/ 88621 w 191151"/>
                <a:gd name="connsiteY29" fmla="*/ 113251 h 192140"/>
                <a:gd name="connsiteX30" fmla="*/ 88621 w 191151"/>
                <a:gd name="connsiteY30" fmla="*/ 121244 h 192140"/>
                <a:gd name="connsiteX31" fmla="*/ 96610 w 191151"/>
                <a:gd name="connsiteY31" fmla="*/ 121244 h 192140"/>
                <a:gd name="connsiteX32" fmla="*/ 104599 w 191151"/>
                <a:gd name="connsiteY32" fmla="*/ 113251 h 192140"/>
                <a:gd name="connsiteX33" fmla="*/ 114110 w 191151"/>
                <a:gd name="connsiteY33" fmla="*/ 122766 h 192140"/>
                <a:gd name="connsiteX34" fmla="*/ 105836 w 191151"/>
                <a:gd name="connsiteY34" fmla="*/ 130664 h 192140"/>
                <a:gd name="connsiteX35" fmla="*/ 105836 w 191151"/>
                <a:gd name="connsiteY35" fmla="*/ 138942 h 192140"/>
                <a:gd name="connsiteX36" fmla="*/ 113825 w 191151"/>
                <a:gd name="connsiteY36" fmla="*/ 138942 h 192140"/>
                <a:gd name="connsiteX37" fmla="*/ 122099 w 191151"/>
                <a:gd name="connsiteY37" fmla="*/ 130664 h 192140"/>
                <a:gd name="connsiteX38" fmla="*/ 128281 w 191151"/>
                <a:gd name="connsiteY38" fmla="*/ 137134 h 192140"/>
                <a:gd name="connsiteX39" fmla="*/ 136176 w 191151"/>
                <a:gd name="connsiteY39" fmla="*/ 137134 h 192140"/>
                <a:gd name="connsiteX40" fmla="*/ 137792 w 191151"/>
                <a:gd name="connsiteY40" fmla="*/ 133043 h 192140"/>
                <a:gd name="connsiteX41" fmla="*/ 136176 w 191151"/>
                <a:gd name="connsiteY41" fmla="*/ 129141 h 192140"/>
                <a:gd name="connsiteX42" fmla="*/ 130089 w 191151"/>
                <a:gd name="connsiteY42" fmla="*/ 122766 h 192140"/>
                <a:gd name="connsiteX43" fmla="*/ 137983 w 191151"/>
                <a:gd name="connsiteY43" fmla="*/ 114774 h 192140"/>
                <a:gd name="connsiteX44" fmla="*/ 139790 w 191151"/>
                <a:gd name="connsiteY44" fmla="*/ 110682 h 192140"/>
                <a:gd name="connsiteX45" fmla="*/ 137983 w 191151"/>
                <a:gd name="connsiteY45" fmla="*/ 106781 h 192140"/>
                <a:gd name="connsiteX46" fmla="*/ 130319 w 191151"/>
                <a:gd name="connsiteY46" fmla="*/ 106550 h 192140"/>
                <a:gd name="connsiteX47" fmla="*/ 130089 w 191151"/>
                <a:gd name="connsiteY47" fmla="*/ 106781 h 192140"/>
                <a:gd name="connsiteX48" fmla="*/ 122099 w 191151"/>
                <a:gd name="connsiteY48" fmla="*/ 114774 h 192140"/>
                <a:gd name="connsiteX49" fmla="*/ 112588 w 191151"/>
                <a:gd name="connsiteY49" fmla="*/ 105259 h 192140"/>
                <a:gd name="connsiteX50" fmla="*/ 120578 w 191151"/>
                <a:gd name="connsiteY50" fmla="*/ 97266 h 192140"/>
                <a:gd name="connsiteX51" fmla="*/ 122385 w 191151"/>
                <a:gd name="connsiteY51" fmla="*/ 93175 h 192140"/>
                <a:gd name="connsiteX52" fmla="*/ 120863 w 191151"/>
                <a:gd name="connsiteY52" fmla="*/ 89274 h 192140"/>
                <a:gd name="connsiteX53" fmla="*/ 112588 w 191151"/>
                <a:gd name="connsiteY53" fmla="*/ 89274 h 192140"/>
                <a:gd name="connsiteX54" fmla="*/ 104694 w 191151"/>
                <a:gd name="connsiteY54" fmla="*/ 97266 h 192140"/>
                <a:gd name="connsiteX55" fmla="*/ 95183 w 191151"/>
                <a:gd name="connsiteY55" fmla="*/ 87751 h 192140"/>
                <a:gd name="connsiteX56" fmla="*/ 103458 w 191151"/>
                <a:gd name="connsiteY56" fmla="*/ 79854 h 192140"/>
                <a:gd name="connsiteX57" fmla="*/ 104980 w 191151"/>
                <a:gd name="connsiteY57" fmla="*/ 75667 h 192140"/>
                <a:gd name="connsiteX58" fmla="*/ 103458 w 191151"/>
                <a:gd name="connsiteY58" fmla="*/ 71576 h 192140"/>
                <a:gd name="connsiteX59" fmla="*/ 95469 w 191151"/>
                <a:gd name="connsiteY59" fmla="*/ 71576 h 192140"/>
                <a:gd name="connsiteX60" fmla="*/ 87289 w 191151"/>
                <a:gd name="connsiteY60" fmla="*/ 79854 h 192140"/>
                <a:gd name="connsiteX61" fmla="*/ 78254 w 191151"/>
                <a:gd name="connsiteY61" fmla="*/ 70339 h 192140"/>
                <a:gd name="connsiteX62" fmla="*/ 86243 w 191151"/>
                <a:gd name="connsiteY62" fmla="*/ 62156 h 192140"/>
                <a:gd name="connsiteX63" fmla="*/ 88050 w 191151"/>
                <a:gd name="connsiteY63" fmla="*/ 58255 h 192140"/>
                <a:gd name="connsiteX64" fmla="*/ 86243 w 191151"/>
                <a:gd name="connsiteY64" fmla="*/ 54163 h 192140"/>
                <a:gd name="connsiteX65" fmla="*/ 78254 w 191151"/>
                <a:gd name="connsiteY65" fmla="*/ 54163 h 19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91151" h="192140">
                  <a:moveTo>
                    <a:pt x="930" y="80139"/>
                  </a:moveTo>
                  <a:cubicBezTo>
                    <a:pt x="69" y="81132"/>
                    <a:pt x="-218" y="82499"/>
                    <a:pt x="169" y="83755"/>
                  </a:cubicBezTo>
                  <a:cubicBezTo>
                    <a:pt x="7874" y="109249"/>
                    <a:pt x="21836" y="132408"/>
                    <a:pt x="40781" y="151121"/>
                  </a:cubicBezTo>
                  <a:cubicBezTo>
                    <a:pt x="59318" y="169972"/>
                    <a:pt x="82170" y="184016"/>
                    <a:pt x="107357" y="192036"/>
                  </a:cubicBezTo>
                  <a:cubicBezTo>
                    <a:pt x="108662" y="192349"/>
                    <a:pt x="110036" y="191951"/>
                    <a:pt x="110972" y="190989"/>
                  </a:cubicBezTo>
                  <a:lnTo>
                    <a:pt x="190103" y="112014"/>
                  </a:lnTo>
                  <a:cubicBezTo>
                    <a:pt x="190798" y="111465"/>
                    <a:pt x="191187" y="110616"/>
                    <a:pt x="191149" y="109731"/>
                  </a:cubicBezTo>
                  <a:lnTo>
                    <a:pt x="191149" y="108684"/>
                  </a:lnTo>
                  <a:cubicBezTo>
                    <a:pt x="183253" y="83318"/>
                    <a:pt x="169391" y="60217"/>
                    <a:pt x="150727" y="41318"/>
                  </a:cubicBezTo>
                  <a:cubicBezTo>
                    <a:pt x="132198" y="22394"/>
                    <a:pt x="109350" y="8255"/>
                    <a:pt x="84151" y="118"/>
                  </a:cubicBezTo>
                  <a:cubicBezTo>
                    <a:pt x="82874" y="-221"/>
                    <a:pt x="81515" y="183"/>
                    <a:pt x="80632" y="1165"/>
                  </a:cubicBezTo>
                  <a:close/>
                  <a:moveTo>
                    <a:pt x="78064" y="54163"/>
                  </a:moveTo>
                  <a:lnTo>
                    <a:pt x="70075" y="62441"/>
                  </a:lnTo>
                  <a:lnTo>
                    <a:pt x="63702" y="55971"/>
                  </a:lnTo>
                  <a:cubicBezTo>
                    <a:pt x="61601" y="53764"/>
                    <a:pt x="58109" y="53679"/>
                    <a:pt x="55903" y="55781"/>
                  </a:cubicBezTo>
                  <a:cubicBezTo>
                    <a:pt x="55838" y="55843"/>
                    <a:pt x="55775" y="55906"/>
                    <a:pt x="55713" y="55971"/>
                  </a:cubicBezTo>
                  <a:cubicBezTo>
                    <a:pt x="53634" y="58230"/>
                    <a:pt x="53634" y="61705"/>
                    <a:pt x="55713" y="63964"/>
                  </a:cubicBezTo>
                  <a:lnTo>
                    <a:pt x="62085" y="70339"/>
                  </a:lnTo>
                  <a:lnTo>
                    <a:pt x="53906" y="78331"/>
                  </a:lnTo>
                  <a:cubicBezTo>
                    <a:pt x="51827" y="80590"/>
                    <a:pt x="51827" y="84066"/>
                    <a:pt x="53906" y="86324"/>
                  </a:cubicBezTo>
                  <a:cubicBezTo>
                    <a:pt x="56007" y="88531"/>
                    <a:pt x="59499" y="88616"/>
                    <a:pt x="61705" y="86514"/>
                  </a:cubicBezTo>
                  <a:cubicBezTo>
                    <a:pt x="61770" y="86452"/>
                    <a:pt x="61834" y="86389"/>
                    <a:pt x="61895" y="86324"/>
                  </a:cubicBezTo>
                  <a:lnTo>
                    <a:pt x="70075" y="78331"/>
                  </a:lnTo>
                  <a:lnTo>
                    <a:pt x="79110" y="87846"/>
                  </a:lnTo>
                  <a:lnTo>
                    <a:pt x="71121" y="95839"/>
                  </a:lnTo>
                  <a:cubicBezTo>
                    <a:pt x="68915" y="98046"/>
                    <a:pt x="68915" y="101624"/>
                    <a:pt x="71121" y="103832"/>
                  </a:cubicBezTo>
                  <a:cubicBezTo>
                    <a:pt x="73327" y="106039"/>
                    <a:pt x="76904" y="106039"/>
                    <a:pt x="79110" y="103832"/>
                  </a:cubicBezTo>
                  <a:lnTo>
                    <a:pt x="87099" y="95839"/>
                  </a:lnTo>
                  <a:lnTo>
                    <a:pt x="96610" y="105354"/>
                  </a:lnTo>
                  <a:lnTo>
                    <a:pt x="88621" y="113251"/>
                  </a:lnTo>
                  <a:cubicBezTo>
                    <a:pt x="86415" y="115458"/>
                    <a:pt x="86415" y="119037"/>
                    <a:pt x="88621" y="121244"/>
                  </a:cubicBezTo>
                  <a:cubicBezTo>
                    <a:pt x="90827" y="123451"/>
                    <a:pt x="94404" y="123451"/>
                    <a:pt x="96610" y="121244"/>
                  </a:cubicBezTo>
                  <a:lnTo>
                    <a:pt x="104599" y="113251"/>
                  </a:lnTo>
                  <a:lnTo>
                    <a:pt x="114110" y="122766"/>
                  </a:lnTo>
                  <a:lnTo>
                    <a:pt x="105836" y="130664"/>
                  </a:lnTo>
                  <a:cubicBezTo>
                    <a:pt x="103840" y="133062"/>
                    <a:pt x="103840" y="136544"/>
                    <a:pt x="105836" y="138942"/>
                  </a:cubicBezTo>
                  <a:cubicBezTo>
                    <a:pt x="108093" y="141022"/>
                    <a:pt x="111568" y="141022"/>
                    <a:pt x="113825" y="138942"/>
                  </a:cubicBezTo>
                  <a:lnTo>
                    <a:pt x="122099" y="130664"/>
                  </a:lnTo>
                  <a:lnTo>
                    <a:pt x="128281" y="137134"/>
                  </a:lnTo>
                  <a:cubicBezTo>
                    <a:pt x="130488" y="139249"/>
                    <a:pt x="133969" y="139249"/>
                    <a:pt x="136176" y="137134"/>
                  </a:cubicBezTo>
                  <a:cubicBezTo>
                    <a:pt x="137230" y="136035"/>
                    <a:pt x="137811" y="134566"/>
                    <a:pt x="137792" y="133043"/>
                  </a:cubicBezTo>
                  <a:cubicBezTo>
                    <a:pt x="137772" y="131583"/>
                    <a:pt x="137193" y="130187"/>
                    <a:pt x="136176" y="129141"/>
                  </a:cubicBezTo>
                  <a:lnTo>
                    <a:pt x="130089" y="122766"/>
                  </a:lnTo>
                  <a:lnTo>
                    <a:pt x="137983" y="114774"/>
                  </a:lnTo>
                  <a:cubicBezTo>
                    <a:pt x="139090" y="113694"/>
                    <a:pt x="139738" y="112228"/>
                    <a:pt x="139790" y="110682"/>
                  </a:cubicBezTo>
                  <a:cubicBezTo>
                    <a:pt x="139690" y="109203"/>
                    <a:pt x="139047" y="107813"/>
                    <a:pt x="137983" y="106781"/>
                  </a:cubicBezTo>
                  <a:cubicBezTo>
                    <a:pt x="135930" y="104600"/>
                    <a:pt x="132499" y="104497"/>
                    <a:pt x="130319" y="106550"/>
                  </a:cubicBezTo>
                  <a:cubicBezTo>
                    <a:pt x="130240" y="106625"/>
                    <a:pt x="130163" y="106702"/>
                    <a:pt x="130089" y="106781"/>
                  </a:cubicBezTo>
                  <a:lnTo>
                    <a:pt x="122099" y="114774"/>
                  </a:lnTo>
                  <a:lnTo>
                    <a:pt x="112588" y="105259"/>
                  </a:lnTo>
                  <a:lnTo>
                    <a:pt x="120578" y="97266"/>
                  </a:lnTo>
                  <a:cubicBezTo>
                    <a:pt x="121751" y="96234"/>
                    <a:pt x="122411" y="94738"/>
                    <a:pt x="122385" y="93175"/>
                  </a:cubicBezTo>
                  <a:cubicBezTo>
                    <a:pt x="122399" y="91727"/>
                    <a:pt x="121854" y="90329"/>
                    <a:pt x="120863" y="89274"/>
                  </a:cubicBezTo>
                  <a:cubicBezTo>
                    <a:pt x="118568" y="87013"/>
                    <a:pt x="114884" y="87013"/>
                    <a:pt x="112588" y="89274"/>
                  </a:cubicBezTo>
                  <a:lnTo>
                    <a:pt x="104694" y="97266"/>
                  </a:lnTo>
                  <a:lnTo>
                    <a:pt x="95183" y="87751"/>
                  </a:lnTo>
                  <a:lnTo>
                    <a:pt x="103458" y="79854"/>
                  </a:lnTo>
                  <a:cubicBezTo>
                    <a:pt x="104460" y="78691"/>
                    <a:pt x="105001" y="77202"/>
                    <a:pt x="104980" y="75667"/>
                  </a:cubicBezTo>
                  <a:cubicBezTo>
                    <a:pt x="104978" y="74165"/>
                    <a:pt x="104438" y="72714"/>
                    <a:pt x="103458" y="71576"/>
                  </a:cubicBezTo>
                  <a:cubicBezTo>
                    <a:pt x="101167" y="69583"/>
                    <a:pt x="97759" y="69583"/>
                    <a:pt x="95469" y="71576"/>
                  </a:cubicBezTo>
                  <a:lnTo>
                    <a:pt x="87289" y="79854"/>
                  </a:lnTo>
                  <a:lnTo>
                    <a:pt x="78254" y="70339"/>
                  </a:lnTo>
                  <a:lnTo>
                    <a:pt x="86243" y="62156"/>
                  </a:lnTo>
                  <a:cubicBezTo>
                    <a:pt x="87307" y="61124"/>
                    <a:pt x="87951" y="59734"/>
                    <a:pt x="88050" y="58255"/>
                  </a:cubicBezTo>
                  <a:cubicBezTo>
                    <a:pt x="87937" y="56723"/>
                    <a:pt x="87299" y="55278"/>
                    <a:pt x="86243" y="54163"/>
                  </a:cubicBezTo>
                  <a:cubicBezTo>
                    <a:pt x="83986" y="52084"/>
                    <a:pt x="80511" y="52084"/>
                    <a:pt x="78254" y="54163"/>
                  </a:cubicBezTo>
                  <a:close/>
                </a:path>
              </a:pathLst>
            </a:custGeom>
            <a:solidFill>
              <a:schemeClr val="tx2"/>
            </a:solidFill>
            <a:ln w="9511" cap="flat">
              <a:noFill/>
              <a:prstDash val="solid"/>
              <a:miter/>
            </a:ln>
          </p:spPr>
          <p:txBody>
            <a:bodyPr rtlCol="0" anchor="ctr"/>
            <a:lstStyle/>
            <a:p>
              <a:endParaRPr lang="en-EG"/>
            </a:p>
          </p:txBody>
        </p:sp>
        <p:sp>
          <p:nvSpPr>
            <p:cNvPr id="31" name="Freeform 30">
              <a:extLst>
                <a:ext uri="{FF2B5EF4-FFF2-40B4-BE49-F238E27FC236}">
                  <a16:creationId xmlns:a16="http://schemas.microsoft.com/office/drawing/2014/main" id="{C0B729C6-BBD9-2E42-98C0-B70C98CEA25E}"/>
                </a:ext>
              </a:extLst>
            </p:cNvPr>
            <p:cNvSpPr/>
            <p:nvPr/>
          </p:nvSpPr>
          <p:spPr>
            <a:xfrm>
              <a:off x="4460594" y="626945"/>
              <a:ext cx="75407" cy="75271"/>
            </a:xfrm>
            <a:custGeom>
              <a:avLst/>
              <a:gdLst>
                <a:gd name="connsiteX0" fmla="*/ 930 w 68552"/>
                <a:gd name="connsiteY0" fmla="*/ 60249 h 68428"/>
                <a:gd name="connsiteX1" fmla="*/ 169 w 68552"/>
                <a:gd name="connsiteY1" fmla="*/ 63864 h 68428"/>
                <a:gd name="connsiteX2" fmla="*/ 3023 w 68552"/>
                <a:gd name="connsiteY2" fmla="*/ 66433 h 68428"/>
                <a:gd name="connsiteX3" fmla="*/ 62656 w 68552"/>
                <a:gd name="connsiteY3" fmla="*/ 65101 h 68428"/>
                <a:gd name="connsiteX4" fmla="*/ 65224 w 68552"/>
                <a:gd name="connsiteY4" fmla="*/ 62532 h 68428"/>
                <a:gd name="connsiteX5" fmla="*/ 68553 w 68552"/>
                <a:gd name="connsiteY5" fmla="*/ 29611 h 68428"/>
                <a:gd name="connsiteX6" fmla="*/ 68553 w 68552"/>
                <a:gd name="connsiteY6" fmla="*/ 29611 h 68428"/>
                <a:gd name="connsiteX7" fmla="*/ 66460 w 68552"/>
                <a:gd name="connsiteY7" fmla="*/ 2873 h 68428"/>
                <a:gd name="connsiteX8" fmla="*/ 64178 w 68552"/>
                <a:gd name="connsiteY8" fmla="*/ 114 h 68428"/>
                <a:gd name="connsiteX9" fmla="*/ 60564 w 68552"/>
                <a:gd name="connsiteY9" fmla="*/ 1066 h 6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52" h="68428">
                  <a:moveTo>
                    <a:pt x="930" y="60249"/>
                  </a:moveTo>
                  <a:cubicBezTo>
                    <a:pt x="69" y="61242"/>
                    <a:pt x="-218" y="62609"/>
                    <a:pt x="169" y="63864"/>
                  </a:cubicBezTo>
                  <a:cubicBezTo>
                    <a:pt x="634" y="65142"/>
                    <a:pt x="1704" y="66105"/>
                    <a:pt x="3023" y="66433"/>
                  </a:cubicBezTo>
                  <a:cubicBezTo>
                    <a:pt x="22825" y="69484"/>
                    <a:pt x="43009" y="69033"/>
                    <a:pt x="62656" y="65101"/>
                  </a:cubicBezTo>
                  <a:cubicBezTo>
                    <a:pt x="63957" y="64852"/>
                    <a:pt x="64975" y="63834"/>
                    <a:pt x="65224" y="62532"/>
                  </a:cubicBezTo>
                  <a:cubicBezTo>
                    <a:pt x="67334" y="51683"/>
                    <a:pt x="68448" y="40663"/>
                    <a:pt x="68553" y="29611"/>
                  </a:cubicBezTo>
                  <a:lnTo>
                    <a:pt x="68553" y="29611"/>
                  </a:lnTo>
                  <a:cubicBezTo>
                    <a:pt x="68525" y="20658"/>
                    <a:pt x="67826" y="11721"/>
                    <a:pt x="66460" y="2873"/>
                  </a:cubicBezTo>
                  <a:cubicBezTo>
                    <a:pt x="66324" y="1578"/>
                    <a:pt x="65425" y="490"/>
                    <a:pt x="64178" y="114"/>
                  </a:cubicBezTo>
                  <a:cubicBezTo>
                    <a:pt x="62890" y="-204"/>
                    <a:pt x="61528" y="154"/>
                    <a:pt x="60564" y="1066"/>
                  </a:cubicBezTo>
                  <a:close/>
                </a:path>
              </a:pathLst>
            </a:custGeom>
            <a:solidFill>
              <a:schemeClr val="tx2"/>
            </a:solidFill>
            <a:ln w="9511" cap="flat">
              <a:noFill/>
              <a:prstDash val="solid"/>
              <a:miter/>
            </a:ln>
          </p:spPr>
          <p:txBody>
            <a:bodyPr rtlCol="0" anchor="ctr"/>
            <a:lstStyle/>
            <a:p>
              <a:endParaRPr lang="en-EG"/>
            </a:p>
          </p:txBody>
        </p:sp>
      </p:grpSp>
      <p:sp>
        <p:nvSpPr>
          <p:cNvPr id="34" name="Freeform 33">
            <a:extLst>
              <a:ext uri="{FF2B5EF4-FFF2-40B4-BE49-F238E27FC236}">
                <a16:creationId xmlns:a16="http://schemas.microsoft.com/office/drawing/2014/main" id="{12755A9D-DD3B-7747-AF00-663B33FEFD2E}"/>
              </a:ext>
            </a:extLst>
          </p:cNvPr>
          <p:cNvSpPr>
            <a:spLocks noChangeAspect="1"/>
          </p:cNvSpPr>
          <p:nvPr/>
        </p:nvSpPr>
        <p:spPr>
          <a:xfrm>
            <a:off x="3568300" y="1843863"/>
            <a:ext cx="350537" cy="275877"/>
          </a:xfrm>
          <a:custGeom>
            <a:avLst/>
            <a:gdLst>
              <a:gd name="connsiteX0" fmla="*/ 263365 w 263365"/>
              <a:gd name="connsiteY0" fmla="*/ 117640 h 207270"/>
              <a:gd name="connsiteX1" fmla="*/ 263365 w 263365"/>
              <a:gd name="connsiteY1" fmla="*/ 117640 h 207270"/>
              <a:gd name="connsiteX2" fmla="*/ 163405 w 263365"/>
              <a:gd name="connsiteY2" fmla="*/ 14592 h 207270"/>
              <a:gd name="connsiteX3" fmla="*/ 31299 w 263365"/>
              <a:gd name="connsiteY3" fmla="*/ 33622 h 207270"/>
              <a:gd name="connsiteX4" fmla="*/ 24356 w 263365"/>
              <a:gd name="connsiteY4" fmla="*/ 39046 h 207270"/>
              <a:gd name="connsiteX5" fmla="*/ 23309 w 263365"/>
              <a:gd name="connsiteY5" fmla="*/ 39807 h 207270"/>
              <a:gd name="connsiteX6" fmla="*/ 17603 w 263365"/>
              <a:gd name="connsiteY6" fmla="*/ 139905 h 207270"/>
              <a:gd name="connsiteX7" fmla="*/ 116326 w 263365"/>
              <a:gd name="connsiteY7" fmla="*/ 157888 h 207270"/>
              <a:gd name="connsiteX8" fmla="*/ 131734 w 263365"/>
              <a:gd name="connsiteY8" fmla="*/ 136765 h 207270"/>
              <a:gd name="connsiteX9" fmla="*/ 191177 w 263365"/>
              <a:gd name="connsiteY9" fmla="*/ 207271 h 207270"/>
              <a:gd name="connsiteX10" fmla="*/ 262319 w 263365"/>
              <a:gd name="connsiteY10" fmla="*/ 160172 h 207270"/>
              <a:gd name="connsiteX11" fmla="*/ 263365 w 263365"/>
              <a:gd name="connsiteY11" fmla="*/ 117735 h 207270"/>
              <a:gd name="connsiteX12" fmla="*/ 263365 w 263365"/>
              <a:gd name="connsiteY12" fmla="*/ 117735 h 207270"/>
              <a:gd name="connsiteX13" fmla="*/ 263365 w 263365"/>
              <a:gd name="connsiteY13" fmla="*/ 117735 h 207270"/>
              <a:gd name="connsiteX14" fmla="*/ 149995 w 263365"/>
              <a:gd name="connsiteY14" fmla="*/ 80436 h 207270"/>
              <a:gd name="connsiteX15" fmla="*/ 181381 w 263365"/>
              <a:gd name="connsiteY15" fmla="*/ 55412 h 207270"/>
              <a:gd name="connsiteX16" fmla="*/ 199642 w 263365"/>
              <a:gd name="connsiteY16" fmla="*/ 78628 h 207270"/>
              <a:gd name="connsiteX17" fmla="*/ 168256 w 263365"/>
              <a:gd name="connsiteY17" fmla="*/ 103557 h 207270"/>
              <a:gd name="connsiteX18" fmla="*/ 44614 w 263365"/>
              <a:gd name="connsiteY18" fmla="*/ 55221 h 207270"/>
              <a:gd name="connsiteX19" fmla="*/ 107386 w 263365"/>
              <a:gd name="connsiteY19" fmla="*/ 81197 h 207270"/>
              <a:gd name="connsiteX20" fmla="*/ 90361 w 263365"/>
              <a:gd name="connsiteY20" fmla="*/ 147041 h 207270"/>
              <a:gd name="connsiteX21" fmla="*/ 27399 w 263365"/>
              <a:gd name="connsiteY21" fmla="*/ 121065 h 207270"/>
              <a:gd name="connsiteX22" fmla="*/ 44614 w 263365"/>
              <a:gd name="connsiteY22" fmla="*/ 55221 h 207270"/>
              <a:gd name="connsiteX23" fmla="*/ 248243 w 263365"/>
              <a:gd name="connsiteY23" fmla="*/ 154463 h 207270"/>
              <a:gd name="connsiteX24" fmla="*/ 213528 w 263365"/>
              <a:gd name="connsiteY24" fmla="*/ 175586 h 207270"/>
              <a:gd name="connsiteX25" fmla="*/ 213528 w 263365"/>
              <a:gd name="connsiteY25" fmla="*/ 166071 h 207270"/>
              <a:gd name="connsiteX26" fmla="*/ 248243 w 263365"/>
              <a:gd name="connsiteY26" fmla="*/ 144757 h 207270"/>
              <a:gd name="connsiteX27" fmla="*/ 199927 w 263365"/>
              <a:gd name="connsiteY27" fmla="*/ 153701 h 207270"/>
              <a:gd name="connsiteX28" fmla="*/ 122223 w 263365"/>
              <a:gd name="connsiteY28" fmla="*/ 58552 h 207270"/>
              <a:gd name="connsiteX29" fmla="*/ 122223 w 263365"/>
              <a:gd name="connsiteY29" fmla="*/ 57695 h 207270"/>
              <a:gd name="connsiteX30" fmla="*/ 120416 w 263365"/>
              <a:gd name="connsiteY30" fmla="*/ 55697 h 207270"/>
              <a:gd name="connsiteX31" fmla="*/ 118609 w 263365"/>
              <a:gd name="connsiteY31" fmla="*/ 53604 h 207270"/>
              <a:gd name="connsiteX32" fmla="*/ 118609 w 263365"/>
              <a:gd name="connsiteY32" fmla="*/ 53604 h 207270"/>
              <a:gd name="connsiteX33" fmla="*/ 62304 w 263365"/>
              <a:gd name="connsiteY33" fmla="*/ 26867 h 207270"/>
              <a:gd name="connsiteX34" fmla="*/ 157414 w 263365"/>
              <a:gd name="connsiteY34" fmla="*/ 22775 h 207270"/>
              <a:gd name="connsiteX35" fmla="*/ 254520 w 263365"/>
              <a:gd name="connsiteY35" fmla="*/ 123063 h 20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3365" h="207270">
                <a:moveTo>
                  <a:pt x="263365" y="117640"/>
                </a:moveTo>
                <a:lnTo>
                  <a:pt x="263365" y="117640"/>
                </a:lnTo>
                <a:cubicBezTo>
                  <a:pt x="258990" y="113072"/>
                  <a:pt x="193745" y="38951"/>
                  <a:pt x="163405" y="14592"/>
                </a:cubicBezTo>
                <a:cubicBezTo>
                  <a:pt x="134112" y="-7863"/>
                  <a:pt x="80851" y="-6531"/>
                  <a:pt x="31299" y="33622"/>
                </a:cubicBezTo>
                <a:lnTo>
                  <a:pt x="24356" y="39046"/>
                </a:lnTo>
                <a:lnTo>
                  <a:pt x="23309" y="39807"/>
                </a:lnTo>
                <a:cubicBezTo>
                  <a:pt x="-5223" y="62453"/>
                  <a:pt x="-8077" y="107459"/>
                  <a:pt x="17603" y="139905"/>
                </a:cubicBezTo>
                <a:cubicBezTo>
                  <a:pt x="43282" y="172351"/>
                  <a:pt x="87508" y="180534"/>
                  <a:pt x="116326" y="157888"/>
                </a:cubicBezTo>
                <a:cubicBezTo>
                  <a:pt x="122420" y="151599"/>
                  <a:pt x="127606" y="144489"/>
                  <a:pt x="131734" y="136765"/>
                </a:cubicBezTo>
                <a:lnTo>
                  <a:pt x="191177" y="207271"/>
                </a:lnTo>
                <a:lnTo>
                  <a:pt x="262319" y="160172"/>
                </a:lnTo>
                <a:lnTo>
                  <a:pt x="263365" y="117735"/>
                </a:lnTo>
                <a:lnTo>
                  <a:pt x="263365" y="117735"/>
                </a:lnTo>
                <a:lnTo>
                  <a:pt x="263365" y="117735"/>
                </a:lnTo>
                <a:close/>
                <a:moveTo>
                  <a:pt x="149995" y="80436"/>
                </a:moveTo>
                <a:lnTo>
                  <a:pt x="181381" y="55412"/>
                </a:lnTo>
                <a:lnTo>
                  <a:pt x="199642" y="78628"/>
                </a:lnTo>
                <a:lnTo>
                  <a:pt x="168256" y="103557"/>
                </a:lnTo>
                <a:close/>
                <a:moveTo>
                  <a:pt x="44614" y="55221"/>
                </a:moveTo>
                <a:cubicBezTo>
                  <a:pt x="66774" y="44089"/>
                  <a:pt x="94737" y="55983"/>
                  <a:pt x="107386" y="81197"/>
                </a:cubicBezTo>
                <a:cubicBezTo>
                  <a:pt x="120036" y="106412"/>
                  <a:pt x="112522" y="136194"/>
                  <a:pt x="90361" y="147041"/>
                </a:cubicBezTo>
                <a:cubicBezTo>
                  <a:pt x="68201" y="157888"/>
                  <a:pt x="40239" y="146470"/>
                  <a:pt x="27399" y="121065"/>
                </a:cubicBezTo>
                <a:cubicBezTo>
                  <a:pt x="14559" y="95660"/>
                  <a:pt x="22548" y="66259"/>
                  <a:pt x="44614" y="55221"/>
                </a:cubicBezTo>
                <a:close/>
                <a:moveTo>
                  <a:pt x="248243" y="154463"/>
                </a:moveTo>
                <a:lnTo>
                  <a:pt x="213528" y="175586"/>
                </a:lnTo>
                <a:lnTo>
                  <a:pt x="213528" y="166071"/>
                </a:lnTo>
                <a:lnTo>
                  <a:pt x="248243" y="144757"/>
                </a:lnTo>
                <a:close/>
                <a:moveTo>
                  <a:pt x="199927" y="153701"/>
                </a:moveTo>
                <a:lnTo>
                  <a:pt x="122223" y="58552"/>
                </a:lnTo>
                <a:cubicBezTo>
                  <a:pt x="122223" y="58552"/>
                  <a:pt x="122223" y="57981"/>
                  <a:pt x="122223" y="57695"/>
                </a:cubicBezTo>
                <a:cubicBezTo>
                  <a:pt x="121702" y="56960"/>
                  <a:pt x="121095" y="56289"/>
                  <a:pt x="120416" y="55697"/>
                </a:cubicBezTo>
                <a:lnTo>
                  <a:pt x="118609" y="53604"/>
                </a:lnTo>
                <a:lnTo>
                  <a:pt x="118609" y="53604"/>
                </a:lnTo>
                <a:cubicBezTo>
                  <a:pt x="104371" y="37250"/>
                  <a:pt x="83971" y="27563"/>
                  <a:pt x="62304" y="26867"/>
                </a:cubicBezTo>
                <a:cubicBezTo>
                  <a:pt x="98826" y="7837"/>
                  <a:pt x="135063" y="5268"/>
                  <a:pt x="157414" y="22775"/>
                </a:cubicBezTo>
                <a:cubicBezTo>
                  <a:pt x="184900" y="44660"/>
                  <a:pt x="243773" y="110979"/>
                  <a:pt x="254520" y="123063"/>
                </a:cubicBezTo>
                <a:close/>
              </a:path>
            </a:pathLst>
          </a:custGeom>
          <a:solidFill>
            <a:schemeClr val="tx2"/>
          </a:solidFill>
          <a:ln w="9511" cap="flat">
            <a:noFill/>
            <a:prstDash val="solid"/>
            <a:miter/>
          </a:ln>
        </p:spPr>
        <p:txBody>
          <a:bodyPr rtlCol="0" anchor="ctr"/>
          <a:lstStyle/>
          <a:p>
            <a:endParaRPr lang="en-EG"/>
          </a:p>
        </p:txBody>
      </p:sp>
      <p:sp>
        <p:nvSpPr>
          <p:cNvPr id="41" name="Freeform 40">
            <a:extLst>
              <a:ext uri="{FF2B5EF4-FFF2-40B4-BE49-F238E27FC236}">
                <a16:creationId xmlns:a16="http://schemas.microsoft.com/office/drawing/2014/main" id="{23AB9F3A-51E5-F745-BFDB-966FA26C9584}"/>
              </a:ext>
            </a:extLst>
          </p:cNvPr>
          <p:cNvSpPr>
            <a:spLocks noChangeAspect="1"/>
          </p:cNvSpPr>
          <p:nvPr/>
        </p:nvSpPr>
        <p:spPr>
          <a:xfrm>
            <a:off x="3611335" y="2418121"/>
            <a:ext cx="265005" cy="262913"/>
          </a:xfrm>
          <a:custGeom>
            <a:avLst/>
            <a:gdLst>
              <a:gd name="connsiteX0" fmla="*/ 192921 w 199103"/>
              <a:gd name="connsiteY0" fmla="*/ 16461 h 197531"/>
              <a:gd name="connsiteX1" fmla="*/ 189593 w 199103"/>
              <a:gd name="connsiteY1" fmla="*/ 19506 h 197531"/>
              <a:gd name="connsiteX2" fmla="*/ 166481 w 199103"/>
              <a:gd name="connsiteY2" fmla="*/ 54235 h 197531"/>
              <a:gd name="connsiteX3" fmla="*/ 154687 w 199103"/>
              <a:gd name="connsiteY3" fmla="*/ 52999 h 197531"/>
              <a:gd name="connsiteX4" fmla="*/ 97051 w 199103"/>
              <a:gd name="connsiteY4" fmla="*/ 110850 h 197531"/>
              <a:gd name="connsiteX5" fmla="*/ 84212 w 199103"/>
              <a:gd name="connsiteY5" fmla="*/ 115417 h 197531"/>
              <a:gd name="connsiteX6" fmla="*/ 88301 w 199103"/>
              <a:gd name="connsiteY6" fmla="*/ 102096 h 197531"/>
              <a:gd name="connsiteX7" fmla="*/ 145937 w 199103"/>
              <a:gd name="connsiteY7" fmla="*/ 44435 h 197531"/>
              <a:gd name="connsiteX8" fmla="*/ 144606 w 199103"/>
              <a:gd name="connsiteY8" fmla="*/ 32636 h 197531"/>
              <a:gd name="connsiteX9" fmla="*/ 177323 w 199103"/>
              <a:gd name="connsiteY9" fmla="*/ 0 h 197531"/>
              <a:gd name="connsiteX10" fmla="*/ 181699 w 199103"/>
              <a:gd name="connsiteY10" fmla="*/ 17508 h 197531"/>
              <a:gd name="connsiteX11" fmla="*/ 189593 w 199103"/>
              <a:gd name="connsiteY11" fmla="*/ 19506 h 197531"/>
              <a:gd name="connsiteX12" fmla="*/ 189593 w 199103"/>
              <a:gd name="connsiteY12" fmla="*/ 19506 h 197531"/>
              <a:gd name="connsiteX13" fmla="*/ 199103 w 199103"/>
              <a:gd name="connsiteY13" fmla="*/ 21884 h 197531"/>
              <a:gd name="connsiteX14" fmla="*/ 89347 w 199103"/>
              <a:gd name="connsiteY14" fmla="*/ 85159 h 197531"/>
              <a:gd name="connsiteX15" fmla="*/ 90869 w 199103"/>
              <a:gd name="connsiteY15" fmla="*/ 85159 h 197531"/>
              <a:gd name="connsiteX16" fmla="*/ 107608 w 199103"/>
              <a:gd name="connsiteY16" fmla="*/ 68698 h 197531"/>
              <a:gd name="connsiteX17" fmla="*/ 107608 w 199103"/>
              <a:gd name="connsiteY17" fmla="*/ 68698 h 197531"/>
              <a:gd name="connsiteX18" fmla="*/ 89062 w 199103"/>
              <a:gd name="connsiteY18" fmla="*/ 64607 h 197531"/>
              <a:gd name="connsiteX19" fmla="*/ 44932 w 199103"/>
              <a:gd name="connsiteY19" fmla="*/ 108375 h 197531"/>
              <a:gd name="connsiteX20" fmla="*/ 88682 w 199103"/>
              <a:gd name="connsiteY20" fmla="*/ 152524 h 197531"/>
              <a:gd name="connsiteX21" fmla="*/ 132812 w 199103"/>
              <a:gd name="connsiteY21" fmla="*/ 108756 h 197531"/>
              <a:gd name="connsiteX22" fmla="*/ 132812 w 199103"/>
              <a:gd name="connsiteY22" fmla="*/ 108566 h 197531"/>
              <a:gd name="connsiteX23" fmla="*/ 128628 w 199103"/>
              <a:gd name="connsiteY23" fmla="*/ 90012 h 197531"/>
              <a:gd name="connsiteX24" fmla="*/ 128628 w 199103"/>
              <a:gd name="connsiteY24" fmla="*/ 90012 h 197531"/>
              <a:gd name="connsiteX25" fmla="*/ 112174 w 199103"/>
              <a:gd name="connsiteY25" fmla="*/ 106473 h 197531"/>
              <a:gd name="connsiteX26" fmla="*/ 112174 w 199103"/>
              <a:gd name="connsiteY26" fmla="*/ 108090 h 197531"/>
              <a:gd name="connsiteX27" fmla="*/ 89062 w 199103"/>
              <a:gd name="connsiteY27" fmla="*/ 131021 h 197531"/>
              <a:gd name="connsiteX28" fmla="*/ 66141 w 199103"/>
              <a:gd name="connsiteY28" fmla="*/ 107900 h 197531"/>
              <a:gd name="connsiteX29" fmla="*/ 89252 w 199103"/>
              <a:gd name="connsiteY29" fmla="*/ 84969 h 197531"/>
              <a:gd name="connsiteX30" fmla="*/ 89347 w 199103"/>
              <a:gd name="connsiteY30" fmla="*/ 197531 h 197531"/>
              <a:gd name="connsiteX31" fmla="*/ 178560 w 199103"/>
              <a:gd name="connsiteY31" fmla="*/ 108280 h 197531"/>
              <a:gd name="connsiteX32" fmla="*/ 168003 w 199103"/>
              <a:gd name="connsiteY32" fmla="*/ 66319 h 197531"/>
              <a:gd name="connsiteX33" fmla="*/ 165720 w 199103"/>
              <a:gd name="connsiteY33" fmla="*/ 66319 h 197531"/>
              <a:gd name="connsiteX34" fmla="*/ 164389 w 199103"/>
              <a:gd name="connsiteY34" fmla="*/ 66319 h 197531"/>
              <a:gd name="connsiteX35" fmla="*/ 153166 w 199103"/>
              <a:gd name="connsiteY35" fmla="*/ 65558 h 197531"/>
              <a:gd name="connsiteX36" fmla="*/ 145177 w 199103"/>
              <a:gd name="connsiteY36" fmla="*/ 73836 h 197531"/>
              <a:gd name="connsiteX37" fmla="*/ 123777 w 199103"/>
              <a:gd name="connsiteY37" fmla="*/ 163767 h 197531"/>
              <a:gd name="connsiteX38" fmla="*/ 33884 w 199103"/>
              <a:gd name="connsiteY38" fmla="*/ 142359 h 197531"/>
              <a:gd name="connsiteX39" fmla="*/ 55284 w 199103"/>
              <a:gd name="connsiteY39" fmla="*/ 52428 h 197531"/>
              <a:gd name="connsiteX40" fmla="*/ 123777 w 199103"/>
              <a:gd name="connsiteY40" fmla="*/ 52428 h 197531"/>
              <a:gd name="connsiteX41" fmla="*/ 131291 w 199103"/>
              <a:gd name="connsiteY41" fmla="*/ 45291 h 197531"/>
              <a:gd name="connsiteX42" fmla="*/ 130244 w 199103"/>
              <a:gd name="connsiteY42" fmla="*/ 32161 h 197531"/>
              <a:gd name="connsiteX43" fmla="*/ 130244 w 199103"/>
              <a:gd name="connsiteY43" fmla="*/ 29021 h 197531"/>
              <a:gd name="connsiteX44" fmla="*/ 10005 w 199103"/>
              <a:gd name="connsiteY44" fmla="*/ 67250 h 197531"/>
              <a:gd name="connsiteX45" fmla="*/ 48218 w 199103"/>
              <a:gd name="connsiteY45" fmla="*/ 187541 h 197531"/>
              <a:gd name="connsiteX46" fmla="*/ 89347 w 199103"/>
              <a:gd name="connsiteY46" fmla="*/ 197531 h 197531"/>
              <a:gd name="connsiteX47" fmla="*/ 184457 w 199103"/>
              <a:gd name="connsiteY47" fmla="*/ 28545 h 197531"/>
              <a:gd name="connsiteX48" fmla="*/ 164389 w 199103"/>
              <a:gd name="connsiteY48" fmla="*/ 48051 h 197531"/>
              <a:gd name="connsiteX49" fmla="*/ 164389 w 199103"/>
              <a:gd name="connsiteY49" fmla="*/ 48622 h 197531"/>
              <a:gd name="connsiteX50" fmla="*/ 164389 w 199103"/>
              <a:gd name="connsiteY50" fmla="*/ 48051 h 197531"/>
              <a:gd name="connsiteX51" fmla="*/ 163628 w 199103"/>
              <a:gd name="connsiteY51" fmla="*/ 47575 h 197531"/>
              <a:gd name="connsiteX52" fmla="*/ 163628 w 199103"/>
              <a:gd name="connsiteY52" fmla="*/ 47575 h 197531"/>
              <a:gd name="connsiteX53" fmla="*/ 163628 w 199103"/>
              <a:gd name="connsiteY53" fmla="*/ 47099 h 197531"/>
              <a:gd name="connsiteX54" fmla="*/ 183125 w 199103"/>
              <a:gd name="connsiteY54" fmla="*/ 27498 h 197531"/>
              <a:gd name="connsiteX55" fmla="*/ 183125 w 199103"/>
              <a:gd name="connsiteY55" fmla="*/ 27023 h 197531"/>
              <a:gd name="connsiteX56" fmla="*/ 183125 w 199103"/>
              <a:gd name="connsiteY56" fmla="*/ 27498 h 197531"/>
              <a:gd name="connsiteX57" fmla="*/ 183981 w 199103"/>
              <a:gd name="connsiteY57" fmla="*/ 28069 h 197531"/>
              <a:gd name="connsiteX58" fmla="*/ 183981 w 199103"/>
              <a:gd name="connsiteY58" fmla="*/ 28545 h 197531"/>
              <a:gd name="connsiteX59" fmla="*/ 172378 w 199103"/>
              <a:gd name="connsiteY59" fmla="*/ 17698 h 197531"/>
              <a:gd name="connsiteX60" fmla="*/ 153356 w 199103"/>
              <a:gd name="connsiteY60" fmla="*/ 37584 h 197531"/>
              <a:gd name="connsiteX61" fmla="*/ 153356 w 199103"/>
              <a:gd name="connsiteY61" fmla="*/ 37584 h 197531"/>
              <a:gd name="connsiteX62" fmla="*/ 153356 w 199103"/>
              <a:gd name="connsiteY62" fmla="*/ 37584 h 197531"/>
              <a:gd name="connsiteX63" fmla="*/ 152595 w 199103"/>
              <a:gd name="connsiteY63" fmla="*/ 36728 h 197531"/>
              <a:gd name="connsiteX64" fmla="*/ 152595 w 199103"/>
              <a:gd name="connsiteY64" fmla="*/ 36728 h 197531"/>
              <a:gd name="connsiteX65" fmla="*/ 152595 w 199103"/>
              <a:gd name="connsiteY65" fmla="*/ 36728 h 197531"/>
              <a:gd name="connsiteX66" fmla="*/ 171617 w 199103"/>
              <a:gd name="connsiteY66" fmla="*/ 16937 h 197531"/>
              <a:gd name="connsiteX67" fmla="*/ 171617 w 199103"/>
              <a:gd name="connsiteY67" fmla="*/ 16937 h 197531"/>
              <a:gd name="connsiteX68" fmla="*/ 172092 w 199103"/>
              <a:gd name="connsiteY68" fmla="*/ 16937 h 197531"/>
              <a:gd name="connsiteX69" fmla="*/ 172663 w 199103"/>
              <a:gd name="connsiteY69" fmla="*/ 17698 h 197531"/>
              <a:gd name="connsiteX70" fmla="*/ 172663 w 199103"/>
              <a:gd name="connsiteY70" fmla="*/ 17698 h 197531"/>
              <a:gd name="connsiteX71" fmla="*/ 177989 w 199103"/>
              <a:gd name="connsiteY71" fmla="*/ 22646 h 197531"/>
              <a:gd name="connsiteX72" fmla="*/ 158967 w 199103"/>
              <a:gd name="connsiteY72" fmla="*/ 42437 h 197531"/>
              <a:gd name="connsiteX73" fmla="*/ 158967 w 199103"/>
              <a:gd name="connsiteY73" fmla="*/ 42437 h 197531"/>
              <a:gd name="connsiteX74" fmla="*/ 158967 w 199103"/>
              <a:gd name="connsiteY74" fmla="*/ 42437 h 197531"/>
              <a:gd name="connsiteX75" fmla="*/ 158207 w 199103"/>
              <a:gd name="connsiteY75" fmla="*/ 41676 h 197531"/>
              <a:gd name="connsiteX76" fmla="*/ 158207 w 199103"/>
              <a:gd name="connsiteY76" fmla="*/ 41676 h 197531"/>
              <a:gd name="connsiteX77" fmla="*/ 158207 w 199103"/>
              <a:gd name="connsiteY77" fmla="*/ 41676 h 197531"/>
              <a:gd name="connsiteX78" fmla="*/ 177228 w 199103"/>
              <a:gd name="connsiteY78" fmla="*/ 21884 h 197531"/>
              <a:gd name="connsiteX79" fmla="*/ 177704 w 199103"/>
              <a:gd name="connsiteY79" fmla="*/ 21884 h 197531"/>
              <a:gd name="connsiteX80" fmla="*/ 177704 w 199103"/>
              <a:gd name="connsiteY80" fmla="*/ 21884 h 197531"/>
              <a:gd name="connsiteX81" fmla="*/ 178179 w 199103"/>
              <a:gd name="connsiteY81" fmla="*/ 22646 h 197531"/>
              <a:gd name="connsiteX82" fmla="*/ 178179 w 199103"/>
              <a:gd name="connsiteY82" fmla="*/ 22646 h 19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9103" h="197531">
                <a:moveTo>
                  <a:pt x="192921" y="16461"/>
                </a:moveTo>
                <a:lnTo>
                  <a:pt x="189593" y="19506"/>
                </a:lnTo>
                <a:moveTo>
                  <a:pt x="166481" y="54235"/>
                </a:moveTo>
                <a:lnTo>
                  <a:pt x="154687" y="52999"/>
                </a:lnTo>
                <a:lnTo>
                  <a:pt x="97051" y="110850"/>
                </a:lnTo>
                <a:cubicBezTo>
                  <a:pt x="94483" y="113133"/>
                  <a:pt x="86494" y="117795"/>
                  <a:pt x="84212" y="115417"/>
                </a:cubicBezTo>
                <a:cubicBezTo>
                  <a:pt x="81929" y="113038"/>
                  <a:pt x="85733" y="104665"/>
                  <a:pt x="88301" y="102096"/>
                </a:cubicBezTo>
                <a:lnTo>
                  <a:pt x="145937" y="44435"/>
                </a:lnTo>
                <a:lnTo>
                  <a:pt x="144606" y="32636"/>
                </a:lnTo>
                <a:lnTo>
                  <a:pt x="177323" y="0"/>
                </a:lnTo>
                <a:lnTo>
                  <a:pt x="181699" y="17508"/>
                </a:lnTo>
                <a:lnTo>
                  <a:pt x="189593" y="19506"/>
                </a:lnTo>
                <a:lnTo>
                  <a:pt x="189593" y="19506"/>
                </a:lnTo>
                <a:lnTo>
                  <a:pt x="199103" y="21884"/>
                </a:lnTo>
                <a:close/>
                <a:moveTo>
                  <a:pt x="89347" y="85159"/>
                </a:moveTo>
                <a:lnTo>
                  <a:pt x="90869" y="85159"/>
                </a:lnTo>
                <a:lnTo>
                  <a:pt x="107608" y="68698"/>
                </a:lnTo>
                <a:lnTo>
                  <a:pt x="107608" y="68698"/>
                </a:lnTo>
                <a:cubicBezTo>
                  <a:pt x="101792" y="66015"/>
                  <a:pt x="95466" y="64620"/>
                  <a:pt x="89062" y="64607"/>
                </a:cubicBezTo>
                <a:cubicBezTo>
                  <a:pt x="64795" y="64502"/>
                  <a:pt x="45037" y="84098"/>
                  <a:pt x="44932" y="108375"/>
                </a:cubicBezTo>
                <a:cubicBezTo>
                  <a:pt x="44827" y="132653"/>
                  <a:pt x="64414" y="152419"/>
                  <a:pt x="88682" y="152524"/>
                </a:cubicBezTo>
                <a:cubicBezTo>
                  <a:pt x="112949" y="152630"/>
                  <a:pt x="132707" y="133034"/>
                  <a:pt x="132812" y="108756"/>
                </a:cubicBezTo>
                <a:cubicBezTo>
                  <a:pt x="132812" y="108693"/>
                  <a:pt x="132812" y="108629"/>
                  <a:pt x="132812" y="108566"/>
                </a:cubicBezTo>
                <a:cubicBezTo>
                  <a:pt x="132897" y="102138"/>
                  <a:pt x="131463" y="95781"/>
                  <a:pt x="128628" y="90012"/>
                </a:cubicBezTo>
                <a:lnTo>
                  <a:pt x="128628" y="90012"/>
                </a:lnTo>
                <a:lnTo>
                  <a:pt x="112174" y="106473"/>
                </a:lnTo>
                <a:lnTo>
                  <a:pt x="112174" y="108090"/>
                </a:lnTo>
                <a:cubicBezTo>
                  <a:pt x="112121" y="120807"/>
                  <a:pt x="101774" y="131074"/>
                  <a:pt x="89062" y="131021"/>
                </a:cubicBezTo>
                <a:cubicBezTo>
                  <a:pt x="76351" y="130969"/>
                  <a:pt x="66088" y="120617"/>
                  <a:pt x="66141" y="107900"/>
                </a:cubicBezTo>
                <a:cubicBezTo>
                  <a:pt x="66194" y="95183"/>
                  <a:pt x="76541" y="84917"/>
                  <a:pt x="89252" y="84969"/>
                </a:cubicBezTo>
                <a:close/>
                <a:moveTo>
                  <a:pt x="89347" y="197531"/>
                </a:moveTo>
                <a:cubicBezTo>
                  <a:pt x="138596" y="197478"/>
                  <a:pt x="178507" y="157551"/>
                  <a:pt x="178560" y="108280"/>
                </a:cubicBezTo>
                <a:cubicBezTo>
                  <a:pt x="178574" y="93634"/>
                  <a:pt x="174946" y="79214"/>
                  <a:pt x="168003" y="66319"/>
                </a:cubicBezTo>
                <a:lnTo>
                  <a:pt x="165720" y="66319"/>
                </a:lnTo>
                <a:cubicBezTo>
                  <a:pt x="165283" y="66428"/>
                  <a:pt x="164826" y="66428"/>
                  <a:pt x="164389" y="66319"/>
                </a:cubicBezTo>
                <a:lnTo>
                  <a:pt x="153166" y="65558"/>
                </a:lnTo>
                <a:lnTo>
                  <a:pt x="145177" y="73836"/>
                </a:lnTo>
                <a:cubicBezTo>
                  <a:pt x="164090" y="104582"/>
                  <a:pt x="154510" y="144846"/>
                  <a:pt x="123777" y="163767"/>
                </a:cubicBezTo>
                <a:cubicBezTo>
                  <a:pt x="93044" y="182689"/>
                  <a:pt x="52798" y="173104"/>
                  <a:pt x="33884" y="142359"/>
                </a:cubicBezTo>
                <a:cubicBezTo>
                  <a:pt x="14970" y="111613"/>
                  <a:pt x="24551" y="71350"/>
                  <a:pt x="55284" y="52428"/>
                </a:cubicBezTo>
                <a:cubicBezTo>
                  <a:pt x="76286" y="39497"/>
                  <a:pt x="102775" y="39497"/>
                  <a:pt x="123777" y="52428"/>
                </a:cubicBezTo>
                <a:lnTo>
                  <a:pt x="131291" y="45291"/>
                </a:lnTo>
                <a:lnTo>
                  <a:pt x="130244" y="32161"/>
                </a:lnTo>
                <a:lnTo>
                  <a:pt x="130244" y="29021"/>
                </a:lnTo>
                <a:cubicBezTo>
                  <a:pt x="86489" y="6360"/>
                  <a:pt x="32656" y="23476"/>
                  <a:pt x="10005" y="67250"/>
                </a:cubicBezTo>
                <a:cubicBezTo>
                  <a:pt x="-12646" y="111024"/>
                  <a:pt x="4462" y="164880"/>
                  <a:pt x="48218" y="187541"/>
                </a:cubicBezTo>
                <a:cubicBezTo>
                  <a:pt x="60928" y="194123"/>
                  <a:pt x="75035" y="197550"/>
                  <a:pt x="89347" y="197531"/>
                </a:cubicBezTo>
                <a:close/>
                <a:moveTo>
                  <a:pt x="184457" y="28545"/>
                </a:moveTo>
                <a:lnTo>
                  <a:pt x="164389" y="48051"/>
                </a:lnTo>
                <a:lnTo>
                  <a:pt x="164389" y="48622"/>
                </a:lnTo>
                <a:lnTo>
                  <a:pt x="164389" y="48051"/>
                </a:lnTo>
                <a:lnTo>
                  <a:pt x="163628" y="47575"/>
                </a:lnTo>
                <a:lnTo>
                  <a:pt x="163628" y="47575"/>
                </a:lnTo>
                <a:lnTo>
                  <a:pt x="163628" y="47099"/>
                </a:lnTo>
                <a:lnTo>
                  <a:pt x="183125" y="27498"/>
                </a:lnTo>
                <a:lnTo>
                  <a:pt x="183125" y="27023"/>
                </a:lnTo>
                <a:lnTo>
                  <a:pt x="183125" y="27498"/>
                </a:lnTo>
                <a:lnTo>
                  <a:pt x="183981" y="28069"/>
                </a:lnTo>
                <a:lnTo>
                  <a:pt x="183981" y="28545"/>
                </a:lnTo>
                <a:close/>
                <a:moveTo>
                  <a:pt x="172378" y="17698"/>
                </a:moveTo>
                <a:lnTo>
                  <a:pt x="153356" y="37584"/>
                </a:lnTo>
                <a:lnTo>
                  <a:pt x="153356" y="37584"/>
                </a:lnTo>
                <a:lnTo>
                  <a:pt x="153356" y="37584"/>
                </a:lnTo>
                <a:lnTo>
                  <a:pt x="152595" y="36728"/>
                </a:lnTo>
                <a:lnTo>
                  <a:pt x="152595" y="36728"/>
                </a:lnTo>
                <a:lnTo>
                  <a:pt x="152595" y="36728"/>
                </a:lnTo>
                <a:lnTo>
                  <a:pt x="171617" y="16937"/>
                </a:lnTo>
                <a:lnTo>
                  <a:pt x="171617" y="16937"/>
                </a:lnTo>
                <a:lnTo>
                  <a:pt x="172092" y="16937"/>
                </a:lnTo>
                <a:lnTo>
                  <a:pt x="172663" y="17698"/>
                </a:lnTo>
                <a:lnTo>
                  <a:pt x="172663" y="17698"/>
                </a:lnTo>
                <a:close/>
                <a:moveTo>
                  <a:pt x="177989" y="22646"/>
                </a:moveTo>
                <a:lnTo>
                  <a:pt x="158967" y="42437"/>
                </a:lnTo>
                <a:lnTo>
                  <a:pt x="158967" y="42437"/>
                </a:lnTo>
                <a:lnTo>
                  <a:pt x="158967" y="42437"/>
                </a:lnTo>
                <a:lnTo>
                  <a:pt x="158207" y="41676"/>
                </a:lnTo>
                <a:lnTo>
                  <a:pt x="158207" y="41676"/>
                </a:lnTo>
                <a:lnTo>
                  <a:pt x="158207" y="41676"/>
                </a:lnTo>
                <a:lnTo>
                  <a:pt x="177228" y="21884"/>
                </a:lnTo>
                <a:lnTo>
                  <a:pt x="177704" y="21884"/>
                </a:lnTo>
                <a:lnTo>
                  <a:pt x="177704" y="21884"/>
                </a:lnTo>
                <a:lnTo>
                  <a:pt x="178179" y="22646"/>
                </a:lnTo>
                <a:lnTo>
                  <a:pt x="178179" y="22646"/>
                </a:lnTo>
                <a:close/>
              </a:path>
            </a:pathLst>
          </a:custGeom>
          <a:solidFill>
            <a:schemeClr val="tx2"/>
          </a:solidFill>
          <a:ln w="9511" cap="flat">
            <a:noFill/>
            <a:prstDash val="solid"/>
            <a:miter/>
          </a:ln>
        </p:spPr>
        <p:txBody>
          <a:bodyPr rtlCol="0" anchor="ctr"/>
          <a:lstStyle/>
          <a:p>
            <a:endParaRPr lang="en-EG"/>
          </a:p>
        </p:txBody>
      </p:sp>
      <p:sp>
        <p:nvSpPr>
          <p:cNvPr id="55" name="Freeform 54">
            <a:extLst>
              <a:ext uri="{FF2B5EF4-FFF2-40B4-BE49-F238E27FC236}">
                <a16:creationId xmlns:a16="http://schemas.microsoft.com/office/drawing/2014/main" id="{FB10FE87-37FC-BD4F-B0A9-4EB2661B57AF}"/>
              </a:ext>
            </a:extLst>
          </p:cNvPr>
          <p:cNvSpPr>
            <a:spLocks noChangeAspect="1"/>
          </p:cNvSpPr>
          <p:nvPr/>
        </p:nvSpPr>
        <p:spPr>
          <a:xfrm>
            <a:off x="3613257" y="3531238"/>
            <a:ext cx="259779" cy="307613"/>
          </a:xfrm>
          <a:custGeom>
            <a:avLst/>
            <a:gdLst>
              <a:gd name="connsiteX0" fmla="*/ 136675 w 195176"/>
              <a:gd name="connsiteY0" fmla="*/ 96959 h 231114"/>
              <a:gd name="connsiteX1" fmla="*/ 135153 w 195176"/>
              <a:gd name="connsiteY1" fmla="*/ 96959 h 231114"/>
              <a:gd name="connsiteX2" fmla="*/ 144664 w 195176"/>
              <a:gd name="connsiteY2" fmla="*/ 63276 h 231114"/>
              <a:gd name="connsiteX3" fmla="*/ 159025 w 195176"/>
              <a:gd name="connsiteY3" fmla="*/ 67177 h 231114"/>
              <a:gd name="connsiteX4" fmla="*/ 117177 w 195176"/>
              <a:gd name="connsiteY4" fmla="*/ 96198 h 231114"/>
              <a:gd name="connsiteX5" fmla="*/ 98156 w 195176"/>
              <a:gd name="connsiteY5" fmla="*/ 115228 h 231114"/>
              <a:gd name="connsiteX6" fmla="*/ 94256 w 195176"/>
              <a:gd name="connsiteY6" fmla="*/ 115228 h 231114"/>
              <a:gd name="connsiteX7" fmla="*/ 98346 w 195176"/>
              <a:gd name="connsiteY7" fmla="*/ 119605 h 231114"/>
              <a:gd name="connsiteX8" fmla="*/ 102721 w 195176"/>
              <a:gd name="connsiteY8" fmla="*/ 114943 h 231114"/>
              <a:gd name="connsiteX9" fmla="*/ 109474 w 195176"/>
              <a:gd name="connsiteY9" fmla="*/ 118083 h 231114"/>
              <a:gd name="connsiteX10" fmla="*/ 109949 w 195176"/>
              <a:gd name="connsiteY10" fmla="*/ 118083 h 231114"/>
              <a:gd name="connsiteX11" fmla="*/ 118224 w 195176"/>
              <a:gd name="connsiteY11" fmla="*/ 118083 h 231114"/>
              <a:gd name="connsiteX12" fmla="*/ 129732 w 195176"/>
              <a:gd name="connsiteY12" fmla="*/ 102668 h 231114"/>
              <a:gd name="connsiteX13" fmla="*/ 130493 w 195176"/>
              <a:gd name="connsiteY13" fmla="*/ 100860 h 231114"/>
              <a:gd name="connsiteX14" fmla="*/ 129732 w 195176"/>
              <a:gd name="connsiteY14" fmla="*/ 100860 h 231114"/>
              <a:gd name="connsiteX15" fmla="*/ 140289 w 195176"/>
              <a:gd name="connsiteY15" fmla="*/ 62801 h 231114"/>
              <a:gd name="connsiteX16" fmla="*/ 97585 w 195176"/>
              <a:gd name="connsiteY16" fmla="*/ 58424 h 231114"/>
              <a:gd name="connsiteX17" fmla="*/ 54976 w 195176"/>
              <a:gd name="connsiteY17" fmla="*/ 62801 h 231114"/>
              <a:gd name="connsiteX18" fmla="*/ 64487 w 195176"/>
              <a:gd name="connsiteY18" fmla="*/ 98767 h 231114"/>
              <a:gd name="connsiteX19" fmla="*/ 66865 w 195176"/>
              <a:gd name="connsiteY19" fmla="*/ 102668 h 231114"/>
              <a:gd name="connsiteX20" fmla="*/ 78373 w 195176"/>
              <a:gd name="connsiteY20" fmla="*/ 118083 h 231114"/>
              <a:gd name="connsiteX21" fmla="*/ 86647 w 195176"/>
              <a:gd name="connsiteY21" fmla="*/ 118083 h 231114"/>
              <a:gd name="connsiteX22" fmla="*/ 86647 w 195176"/>
              <a:gd name="connsiteY22" fmla="*/ 118083 h 231114"/>
              <a:gd name="connsiteX23" fmla="*/ 93305 w 195176"/>
              <a:gd name="connsiteY23" fmla="*/ 114752 h 231114"/>
              <a:gd name="connsiteX24" fmla="*/ 78821 w 195176"/>
              <a:gd name="connsiteY24" fmla="*/ 92074 h 231114"/>
              <a:gd name="connsiteX25" fmla="*/ 101490 w 195176"/>
              <a:gd name="connsiteY25" fmla="*/ 77584 h 231114"/>
              <a:gd name="connsiteX26" fmla="*/ 116416 w 195176"/>
              <a:gd name="connsiteY26" fmla="*/ 96483 h 231114"/>
              <a:gd name="connsiteX27" fmla="*/ 60112 w 195176"/>
              <a:gd name="connsiteY27" fmla="*/ 97245 h 231114"/>
              <a:gd name="connsiteX28" fmla="*/ 58780 w 195176"/>
              <a:gd name="connsiteY28" fmla="*/ 97245 h 231114"/>
              <a:gd name="connsiteX29" fmla="*/ 36715 w 195176"/>
              <a:gd name="connsiteY29" fmla="*/ 67463 h 231114"/>
              <a:gd name="connsiteX30" fmla="*/ 51076 w 195176"/>
              <a:gd name="connsiteY30" fmla="*/ 63562 h 231114"/>
              <a:gd name="connsiteX31" fmla="*/ 55166 w 195176"/>
              <a:gd name="connsiteY31" fmla="*/ 99338 h 231114"/>
              <a:gd name="connsiteX32" fmla="*/ 53644 w 195176"/>
              <a:gd name="connsiteY32" fmla="*/ 105713 h 231114"/>
              <a:gd name="connsiteX33" fmla="*/ 73712 w 195176"/>
              <a:gd name="connsiteY33" fmla="*/ 131213 h 231114"/>
              <a:gd name="connsiteX34" fmla="*/ 80941 w 195176"/>
              <a:gd name="connsiteY34" fmla="*/ 133307 h 231114"/>
              <a:gd name="connsiteX35" fmla="*/ 80941 w 195176"/>
              <a:gd name="connsiteY35" fmla="*/ 160805 h 231114"/>
              <a:gd name="connsiteX36" fmla="*/ 82463 w 195176"/>
              <a:gd name="connsiteY36" fmla="*/ 167751 h 231114"/>
              <a:gd name="connsiteX37" fmla="*/ 76280 w 195176"/>
              <a:gd name="connsiteY37" fmla="*/ 221986 h 231114"/>
              <a:gd name="connsiteX38" fmla="*/ 83313 w 195176"/>
              <a:gd name="connsiteY38" fmla="*/ 231004 h 231114"/>
              <a:gd name="connsiteX39" fmla="*/ 83509 w 195176"/>
              <a:gd name="connsiteY39" fmla="*/ 231026 h 231114"/>
              <a:gd name="connsiteX40" fmla="*/ 84270 w 195176"/>
              <a:gd name="connsiteY40" fmla="*/ 231026 h 231114"/>
              <a:gd name="connsiteX41" fmla="*/ 92259 w 195176"/>
              <a:gd name="connsiteY41" fmla="*/ 223509 h 231114"/>
              <a:gd name="connsiteX42" fmla="*/ 97680 w 195176"/>
              <a:gd name="connsiteY42" fmla="*/ 175934 h 231114"/>
              <a:gd name="connsiteX43" fmla="*/ 99677 w 195176"/>
              <a:gd name="connsiteY43" fmla="*/ 175934 h 231114"/>
              <a:gd name="connsiteX44" fmla="*/ 105098 w 195176"/>
              <a:gd name="connsiteY44" fmla="*/ 223509 h 231114"/>
              <a:gd name="connsiteX45" fmla="*/ 113088 w 195176"/>
              <a:gd name="connsiteY45" fmla="*/ 231026 h 231114"/>
              <a:gd name="connsiteX46" fmla="*/ 113849 w 195176"/>
              <a:gd name="connsiteY46" fmla="*/ 231026 h 231114"/>
              <a:gd name="connsiteX47" fmla="*/ 121099 w 195176"/>
              <a:gd name="connsiteY47" fmla="*/ 222182 h 231114"/>
              <a:gd name="connsiteX48" fmla="*/ 121077 w 195176"/>
              <a:gd name="connsiteY48" fmla="*/ 221987 h 231114"/>
              <a:gd name="connsiteX49" fmla="*/ 114895 w 195176"/>
              <a:gd name="connsiteY49" fmla="*/ 167751 h 231114"/>
              <a:gd name="connsiteX50" fmla="*/ 116416 w 195176"/>
              <a:gd name="connsiteY50" fmla="*/ 160805 h 231114"/>
              <a:gd name="connsiteX51" fmla="*/ 116416 w 195176"/>
              <a:gd name="connsiteY51" fmla="*/ 133307 h 231114"/>
              <a:gd name="connsiteX52" fmla="*/ 123645 w 195176"/>
              <a:gd name="connsiteY52" fmla="*/ 131213 h 231114"/>
              <a:gd name="connsiteX53" fmla="*/ 143428 w 195176"/>
              <a:gd name="connsiteY53" fmla="*/ 105999 h 231114"/>
              <a:gd name="connsiteX54" fmla="*/ 140860 w 195176"/>
              <a:gd name="connsiteY54" fmla="*/ 98862 h 231114"/>
              <a:gd name="connsiteX55" fmla="*/ 162640 w 195176"/>
              <a:gd name="connsiteY55" fmla="*/ 68985 h 231114"/>
              <a:gd name="connsiteX56" fmla="*/ 164732 w 195176"/>
              <a:gd name="connsiteY56" fmla="*/ 68985 h 231114"/>
              <a:gd name="connsiteX57" fmla="*/ 173482 w 195176"/>
              <a:gd name="connsiteY57" fmla="*/ 64038 h 231114"/>
              <a:gd name="connsiteX58" fmla="*/ 192504 w 195176"/>
              <a:gd name="connsiteY58" fmla="*/ 36349 h 231114"/>
              <a:gd name="connsiteX59" fmla="*/ 195072 w 195176"/>
              <a:gd name="connsiteY59" fmla="*/ 27595 h 231114"/>
              <a:gd name="connsiteX60" fmla="*/ 195072 w 195176"/>
              <a:gd name="connsiteY60" fmla="*/ 23694 h 231114"/>
              <a:gd name="connsiteX61" fmla="*/ 187083 w 195176"/>
              <a:gd name="connsiteY61" fmla="*/ 14179 h 231114"/>
              <a:gd name="connsiteX62" fmla="*/ 8468 w 195176"/>
              <a:gd name="connsiteY62" fmla="*/ 14179 h 231114"/>
              <a:gd name="connsiteX63" fmla="*/ 478 w 195176"/>
              <a:gd name="connsiteY63" fmla="*/ 23694 h 231114"/>
              <a:gd name="connsiteX64" fmla="*/ 3 w 195176"/>
              <a:gd name="connsiteY64" fmla="*/ 27595 h 231114"/>
              <a:gd name="connsiteX65" fmla="*/ 2761 w 195176"/>
              <a:gd name="connsiteY65" fmla="*/ 36349 h 231114"/>
              <a:gd name="connsiteX66" fmla="*/ 7421 w 195176"/>
              <a:gd name="connsiteY66" fmla="*/ 43200 h 231114"/>
              <a:gd name="connsiteX67" fmla="*/ 22068 w 195176"/>
              <a:gd name="connsiteY67" fmla="*/ 64038 h 231114"/>
              <a:gd name="connsiteX68" fmla="*/ 32911 w 195176"/>
              <a:gd name="connsiteY68" fmla="*/ 68700 h 23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95176" h="231114">
                <a:moveTo>
                  <a:pt x="136675" y="96959"/>
                </a:moveTo>
                <a:cubicBezTo>
                  <a:pt x="136199" y="96959"/>
                  <a:pt x="135724" y="96959"/>
                  <a:pt x="135153" y="96959"/>
                </a:cubicBezTo>
                <a:lnTo>
                  <a:pt x="144664" y="63276"/>
                </a:lnTo>
                <a:cubicBezTo>
                  <a:pt x="149520" y="64310"/>
                  <a:pt x="154314" y="65612"/>
                  <a:pt x="159025" y="67177"/>
                </a:cubicBezTo>
                <a:close/>
                <a:moveTo>
                  <a:pt x="117177" y="96198"/>
                </a:moveTo>
                <a:cubicBezTo>
                  <a:pt x="117177" y="106708"/>
                  <a:pt x="108661" y="115228"/>
                  <a:pt x="98156" y="115228"/>
                </a:cubicBezTo>
                <a:cubicBezTo>
                  <a:pt x="96860" y="115370"/>
                  <a:pt x="95552" y="115370"/>
                  <a:pt x="94256" y="115228"/>
                </a:cubicBezTo>
                <a:lnTo>
                  <a:pt x="98346" y="119605"/>
                </a:lnTo>
                <a:lnTo>
                  <a:pt x="102721" y="114943"/>
                </a:lnTo>
                <a:cubicBezTo>
                  <a:pt x="105128" y="115614"/>
                  <a:pt x="107409" y="116675"/>
                  <a:pt x="109474" y="118083"/>
                </a:cubicBezTo>
                <a:cubicBezTo>
                  <a:pt x="109474" y="118083"/>
                  <a:pt x="109474" y="118083"/>
                  <a:pt x="109949" y="118083"/>
                </a:cubicBezTo>
                <a:cubicBezTo>
                  <a:pt x="112504" y="119581"/>
                  <a:pt x="115669" y="119581"/>
                  <a:pt x="118224" y="118083"/>
                </a:cubicBezTo>
                <a:cubicBezTo>
                  <a:pt x="124223" y="114986"/>
                  <a:pt x="128467" y="109302"/>
                  <a:pt x="129732" y="102668"/>
                </a:cubicBezTo>
                <a:lnTo>
                  <a:pt x="130493" y="100860"/>
                </a:lnTo>
                <a:lnTo>
                  <a:pt x="129732" y="100860"/>
                </a:lnTo>
                <a:lnTo>
                  <a:pt x="140289" y="62801"/>
                </a:lnTo>
                <a:cubicBezTo>
                  <a:pt x="126253" y="59811"/>
                  <a:pt x="111935" y="58344"/>
                  <a:pt x="97585" y="58424"/>
                </a:cubicBezTo>
                <a:cubicBezTo>
                  <a:pt x="83265" y="58333"/>
                  <a:pt x="68978" y="59801"/>
                  <a:pt x="54976" y="62801"/>
                </a:cubicBezTo>
                <a:lnTo>
                  <a:pt x="64487" y="98767"/>
                </a:lnTo>
                <a:cubicBezTo>
                  <a:pt x="65550" y="99882"/>
                  <a:pt x="66361" y="101212"/>
                  <a:pt x="66865" y="102668"/>
                </a:cubicBezTo>
                <a:cubicBezTo>
                  <a:pt x="68130" y="109303"/>
                  <a:pt x="72373" y="114986"/>
                  <a:pt x="78373" y="118083"/>
                </a:cubicBezTo>
                <a:cubicBezTo>
                  <a:pt x="80928" y="119581"/>
                  <a:pt x="84093" y="119581"/>
                  <a:pt x="86647" y="118083"/>
                </a:cubicBezTo>
                <a:lnTo>
                  <a:pt x="86647" y="118083"/>
                </a:lnTo>
                <a:cubicBezTo>
                  <a:pt x="88660" y="116600"/>
                  <a:pt x="90912" y="115474"/>
                  <a:pt x="93305" y="114752"/>
                </a:cubicBezTo>
                <a:cubicBezTo>
                  <a:pt x="83046" y="112491"/>
                  <a:pt x="76561" y="102338"/>
                  <a:pt x="78821" y="92074"/>
                </a:cubicBezTo>
                <a:cubicBezTo>
                  <a:pt x="81081" y="81810"/>
                  <a:pt x="91230" y="75322"/>
                  <a:pt x="101490" y="77584"/>
                </a:cubicBezTo>
                <a:cubicBezTo>
                  <a:pt x="110325" y="79531"/>
                  <a:pt x="116567" y="87434"/>
                  <a:pt x="116416" y="96483"/>
                </a:cubicBezTo>
                <a:close/>
                <a:moveTo>
                  <a:pt x="60112" y="97245"/>
                </a:moveTo>
                <a:lnTo>
                  <a:pt x="58780" y="97245"/>
                </a:lnTo>
                <a:lnTo>
                  <a:pt x="36715" y="67463"/>
                </a:lnTo>
                <a:cubicBezTo>
                  <a:pt x="41415" y="65862"/>
                  <a:pt x="46212" y="64559"/>
                  <a:pt x="51076" y="63562"/>
                </a:cubicBezTo>
                <a:close/>
                <a:moveTo>
                  <a:pt x="55166" y="99338"/>
                </a:moveTo>
                <a:cubicBezTo>
                  <a:pt x="53814" y="101168"/>
                  <a:pt x="53265" y="103470"/>
                  <a:pt x="53644" y="105713"/>
                </a:cubicBezTo>
                <a:cubicBezTo>
                  <a:pt x="55902" y="116921"/>
                  <a:pt x="63352" y="126388"/>
                  <a:pt x="73712" y="131213"/>
                </a:cubicBezTo>
                <a:cubicBezTo>
                  <a:pt x="75998" y="132283"/>
                  <a:pt x="78437" y="132989"/>
                  <a:pt x="80941" y="133307"/>
                </a:cubicBezTo>
                <a:lnTo>
                  <a:pt x="80941" y="160805"/>
                </a:lnTo>
                <a:cubicBezTo>
                  <a:pt x="80893" y="163208"/>
                  <a:pt x="81414" y="165588"/>
                  <a:pt x="82463" y="167751"/>
                </a:cubicBezTo>
                <a:lnTo>
                  <a:pt x="76280" y="221986"/>
                </a:lnTo>
                <a:cubicBezTo>
                  <a:pt x="75733" y="226419"/>
                  <a:pt x="78882" y="230457"/>
                  <a:pt x="83313" y="231004"/>
                </a:cubicBezTo>
                <a:cubicBezTo>
                  <a:pt x="83378" y="231012"/>
                  <a:pt x="83443" y="231019"/>
                  <a:pt x="83509" y="231026"/>
                </a:cubicBezTo>
                <a:cubicBezTo>
                  <a:pt x="83748" y="231145"/>
                  <a:pt x="84030" y="231145"/>
                  <a:pt x="84270" y="231026"/>
                </a:cubicBezTo>
                <a:cubicBezTo>
                  <a:pt x="88466" y="230942"/>
                  <a:pt x="91918" y="227694"/>
                  <a:pt x="92259" y="223509"/>
                </a:cubicBezTo>
                <a:lnTo>
                  <a:pt x="97680" y="175934"/>
                </a:lnTo>
                <a:lnTo>
                  <a:pt x="99677" y="175934"/>
                </a:lnTo>
                <a:lnTo>
                  <a:pt x="105098" y="223509"/>
                </a:lnTo>
                <a:cubicBezTo>
                  <a:pt x="105439" y="227694"/>
                  <a:pt x="108891" y="230942"/>
                  <a:pt x="113088" y="231026"/>
                </a:cubicBezTo>
                <a:cubicBezTo>
                  <a:pt x="113327" y="231145"/>
                  <a:pt x="113609" y="231145"/>
                  <a:pt x="113849" y="231026"/>
                </a:cubicBezTo>
                <a:cubicBezTo>
                  <a:pt x="118292" y="230586"/>
                  <a:pt x="121538" y="226627"/>
                  <a:pt x="121099" y="222182"/>
                </a:cubicBezTo>
                <a:cubicBezTo>
                  <a:pt x="121092" y="222117"/>
                  <a:pt x="121085" y="222051"/>
                  <a:pt x="121077" y="221987"/>
                </a:cubicBezTo>
                <a:lnTo>
                  <a:pt x="114895" y="167751"/>
                </a:lnTo>
                <a:cubicBezTo>
                  <a:pt x="115943" y="165588"/>
                  <a:pt x="116464" y="163208"/>
                  <a:pt x="116416" y="160805"/>
                </a:cubicBezTo>
                <a:lnTo>
                  <a:pt x="116416" y="133307"/>
                </a:lnTo>
                <a:cubicBezTo>
                  <a:pt x="118920" y="132989"/>
                  <a:pt x="121359" y="132283"/>
                  <a:pt x="123645" y="131213"/>
                </a:cubicBezTo>
                <a:cubicBezTo>
                  <a:pt x="133751" y="126282"/>
                  <a:pt x="141041" y="116991"/>
                  <a:pt x="143428" y="105999"/>
                </a:cubicBezTo>
                <a:cubicBezTo>
                  <a:pt x="143922" y="103331"/>
                  <a:pt x="142940" y="100603"/>
                  <a:pt x="140860" y="98862"/>
                </a:cubicBezTo>
                <a:lnTo>
                  <a:pt x="162640" y="68985"/>
                </a:lnTo>
                <a:cubicBezTo>
                  <a:pt x="163496" y="68985"/>
                  <a:pt x="163971" y="68985"/>
                  <a:pt x="164732" y="68985"/>
                </a:cubicBezTo>
                <a:cubicBezTo>
                  <a:pt x="168292" y="68903"/>
                  <a:pt x="171575" y="67046"/>
                  <a:pt x="173482" y="64038"/>
                </a:cubicBezTo>
                <a:lnTo>
                  <a:pt x="192504" y="36349"/>
                </a:lnTo>
                <a:cubicBezTo>
                  <a:pt x="194213" y="33752"/>
                  <a:pt x="195107" y="30704"/>
                  <a:pt x="195072" y="27595"/>
                </a:cubicBezTo>
                <a:cubicBezTo>
                  <a:pt x="195211" y="26298"/>
                  <a:pt x="195211" y="24991"/>
                  <a:pt x="195072" y="23694"/>
                </a:cubicBezTo>
                <a:cubicBezTo>
                  <a:pt x="194292" y="19326"/>
                  <a:pt x="191249" y="15702"/>
                  <a:pt x="187083" y="14179"/>
                </a:cubicBezTo>
                <a:cubicBezTo>
                  <a:pt x="129044" y="-4726"/>
                  <a:pt x="66506" y="-4726"/>
                  <a:pt x="8468" y="14179"/>
                </a:cubicBezTo>
                <a:cubicBezTo>
                  <a:pt x="4301" y="15702"/>
                  <a:pt x="1259" y="19326"/>
                  <a:pt x="478" y="23694"/>
                </a:cubicBezTo>
                <a:cubicBezTo>
                  <a:pt x="180" y="24973"/>
                  <a:pt x="21" y="26281"/>
                  <a:pt x="3" y="27595"/>
                </a:cubicBezTo>
                <a:cubicBezTo>
                  <a:pt x="-59" y="30736"/>
                  <a:pt x="910" y="33811"/>
                  <a:pt x="2761" y="36349"/>
                </a:cubicBezTo>
                <a:lnTo>
                  <a:pt x="7421" y="43200"/>
                </a:lnTo>
                <a:cubicBezTo>
                  <a:pt x="12272" y="50241"/>
                  <a:pt x="16932" y="57092"/>
                  <a:pt x="22068" y="64038"/>
                </a:cubicBezTo>
                <a:cubicBezTo>
                  <a:pt x="24446" y="67596"/>
                  <a:pt x="28693" y="69422"/>
                  <a:pt x="32911" y="68700"/>
                </a:cubicBezTo>
                <a:close/>
              </a:path>
            </a:pathLst>
          </a:custGeom>
          <a:solidFill>
            <a:schemeClr val="tx2"/>
          </a:solidFill>
          <a:ln w="9511"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9307C120-DC8B-FD45-89C9-939B543E7321}"/>
              </a:ext>
            </a:extLst>
          </p:cNvPr>
          <p:cNvSpPr>
            <a:spLocks noChangeAspect="1"/>
          </p:cNvSpPr>
          <p:nvPr/>
        </p:nvSpPr>
        <p:spPr>
          <a:xfrm>
            <a:off x="3578672" y="2952794"/>
            <a:ext cx="329133" cy="329275"/>
          </a:xfrm>
          <a:custGeom>
            <a:avLst/>
            <a:gdLst>
              <a:gd name="connsiteX0" fmla="*/ 209240 w 247284"/>
              <a:gd name="connsiteY0" fmla="*/ 0 h 247389"/>
              <a:gd name="connsiteX1" fmla="*/ 38044 w 247284"/>
              <a:gd name="connsiteY1" fmla="*/ 0 h 247389"/>
              <a:gd name="connsiteX2" fmla="*/ 0 w 247284"/>
              <a:gd name="connsiteY2" fmla="*/ 38060 h 247389"/>
              <a:gd name="connsiteX3" fmla="*/ 0 w 247284"/>
              <a:gd name="connsiteY3" fmla="*/ 209330 h 247389"/>
              <a:gd name="connsiteX4" fmla="*/ 38044 w 247284"/>
              <a:gd name="connsiteY4" fmla="*/ 247390 h 247389"/>
              <a:gd name="connsiteX5" fmla="*/ 209240 w 247284"/>
              <a:gd name="connsiteY5" fmla="*/ 247390 h 247389"/>
              <a:gd name="connsiteX6" fmla="*/ 247284 w 247284"/>
              <a:gd name="connsiteY6" fmla="*/ 209330 h 247389"/>
              <a:gd name="connsiteX7" fmla="*/ 247284 w 247284"/>
              <a:gd name="connsiteY7" fmla="*/ 38060 h 247389"/>
              <a:gd name="connsiteX8" fmla="*/ 209240 w 247284"/>
              <a:gd name="connsiteY8" fmla="*/ 0 h 247389"/>
              <a:gd name="connsiteX9" fmla="*/ 68384 w 247284"/>
              <a:gd name="connsiteY9" fmla="*/ 89250 h 247389"/>
              <a:gd name="connsiteX10" fmla="*/ 43846 w 247284"/>
              <a:gd name="connsiteY10" fmla="*/ 64892 h 247389"/>
              <a:gd name="connsiteX11" fmla="*/ 68193 w 247284"/>
              <a:gd name="connsiteY11" fmla="*/ 40344 h 247389"/>
              <a:gd name="connsiteX12" fmla="*/ 92731 w 247284"/>
              <a:gd name="connsiteY12" fmla="*/ 64702 h 247389"/>
              <a:gd name="connsiteX13" fmla="*/ 92732 w 247284"/>
              <a:gd name="connsiteY13" fmla="*/ 64797 h 247389"/>
              <a:gd name="connsiteX14" fmla="*/ 68384 w 247284"/>
              <a:gd name="connsiteY14" fmla="*/ 89250 h 247389"/>
              <a:gd name="connsiteX15" fmla="*/ 68384 w 247284"/>
              <a:gd name="connsiteY15" fmla="*/ 207046 h 247389"/>
              <a:gd name="connsiteX16" fmla="*/ 43846 w 247284"/>
              <a:gd name="connsiteY16" fmla="*/ 182688 h 247389"/>
              <a:gd name="connsiteX17" fmla="*/ 68193 w 247284"/>
              <a:gd name="connsiteY17" fmla="*/ 158139 h 247389"/>
              <a:gd name="connsiteX18" fmla="*/ 92731 w 247284"/>
              <a:gd name="connsiteY18" fmla="*/ 182497 h 247389"/>
              <a:gd name="connsiteX19" fmla="*/ 92732 w 247284"/>
              <a:gd name="connsiteY19" fmla="*/ 182592 h 247389"/>
              <a:gd name="connsiteX20" fmla="*/ 68384 w 247284"/>
              <a:gd name="connsiteY20" fmla="*/ 207046 h 247389"/>
              <a:gd name="connsiteX21" fmla="*/ 179091 w 247284"/>
              <a:gd name="connsiteY21" fmla="*/ 207046 h 247389"/>
              <a:gd name="connsiteX22" fmla="*/ 154743 w 247284"/>
              <a:gd name="connsiteY22" fmla="*/ 182592 h 247389"/>
              <a:gd name="connsiteX23" fmla="*/ 179186 w 247284"/>
              <a:gd name="connsiteY23" fmla="*/ 158139 h 247389"/>
              <a:gd name="connsiteX24" fmla="*/ 203629 w 247284"/>
              <a:gd name="connsiteY24" fmla="*/ 182593 h 247389"/>
              <a:gd name="connsiteX25" fmla="*/ 179186 w 247284"/>
              <a:gd name="connsiteY25" fmla="*/ 207046 h 247389"/>
              <a:gd name="connsiteX26" fmla="*/ 179091 w 247284"/>
              <a:gd name="connsiteY26" fmla="*/ 207046 h 247389"/>
              <a:gd name="connsiteX27" fmla="*/ 179091 w 247284"/>
              <a:gd name="connsiteY27" fmla="*/ 89250 h 247389"/>
              <a:gd name="connsiteX28" fmla="*/ 154648 w 247284"/>
              <a:gd name="connsiteY28" fmla="*/ 64797 h 247389"/>
              <a:gd name="connsiteX29" fmla="*/ 179091 w 247284"/>
              <a:gd name="connsiteY29" fmla="*/ 40343 h 247389"/>
              <a:gd name="connsiteX30" fmla="*/ 203534 w 247284"/>
              <a:gd name="connsiteY30" fmla="*/ 64797 h 247389"/>
              <a:gd name="connsiteX31" fmla="*/ 179091 w 247284"/>
              <a:gd name="connsiteY31" fmla="*/ 89250 h 24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284" h="247389">
                <a:moveTo>
                  <a:pt x="209240" y="0"/>
                </a:moveTo>
                <a:lnTo>
                  <a:pt x="38044" y="0"/>
                </a:lnTo>
                <a:cubicBezTo>
                  <a:pt x="17033" y="0"/>
                  <a:pt x="0" y="17040"/>
                  <a:pt x="0" y="38060"/>
                </a:cubicBezTo>
                <a:lnTo>
                  <a:pt x="0" y="209330"/>
                </a:lnTo>
                <a:cubicBezTo>
                  <a:pt x="0" y="230350"/>
                  <a:pt x="17033" y="247390"/>
                  <a:pt x="38044" y="247390"/>
                </a:cubicBezTo>
                <a:lnTo>
                  <a:pt x="209240" y="247390"/>
                </a:lnTo>
                <a:cubicBezTo>
                  <a:pt x="230251" y="247390"/>
                  <a:pt x="247284" y="230350"/>
                  <a:pt x="247284" y="209330"/>
                </a:cubicBezTo>
                <a:lnTo>
                  <a:pt x="247284" y="38060"/>
                </a:lnTo>
                <a:cubicBezTo>
                  <a:pt x="247284" y="17040"/>
                  <a:pt x="230251" y="0"/>
                  <a:pt x="209240" y="0"/>
                </a:cubicBezTo>
                <a:close/>
                <a:moveTo>
                  <a:pt x="68384" y="89250"/>
                </a:moveTo>
                <a:cubicBezTo>
                  <a:pt x="54884" y="89303"/>
                  <a:pt x="43898" y="78397"/>
                  <a:pt x="43846" y="64892"/>
                </a:cubicBezTo>
                <a:cubicBezTo>
                  <a:pt x="43793" y="51387"/>
                  <a:pt x="54694" y="40396"/>
                  <a:pt x="68193" y="40344"/>
                </a:cubicBezTo>
                <a:cubicBezTo>
                  <a:pt x="81693" y="40291"/>
                  <a:pt x="92679" y="51197"/>
                  <a:pt x="92731" y="64702"/>
                </a:cubicBezTo>
                <a:cubicBezTo>
                  <a:pt x="92732" y="64733"/>
                  <a:pt x="92732" y="64765"/>
                  <a:pt x="92732" y="64797"/>
                </a:cubicBezTo>
                <a:cubicBezTo>
                  <a:pt x="92732" y="78265"/>
                  <a:pt x="81846" y="89198"/>
                  <a:pt x="68384" y="89250"/>
                </a:cubicBezTo>
                <a:close/>
                <a:moveTo>
                  <a:pt x="68384" y="207046"/>
                </a:moveTo>
                <a:cubicBezTo>
                  <a:pt x="54884" y="207098"/>
                  <a:pt x="43898" y="196193"/>
                  <a:pt x="43846" y="182688"/>
                </a:cubicBezTo>
                <a:cubicBezTo>
                  <a:pt x="43793" y="169183"/>
                  <a:pt x="54694" y="158192"/>
                  <a:pt x="68193" y="158139"/>
                </a:cubicBezTo>
                <a:cubicBezTo>
                  <a:pt x="81693" y="158087"/>
                  <a:pt x="92679" y="168992"/>
                  <a:pt x="92731" y="182497"/>
                </a:cubicBezTo>
                <a:cubicBezTo>
                  <a:pt x="92732" y="182529"/>
                  <a:pt x="92732" y="182561"/>
                  <a:pt x="92732" y="182592"/>
                </a:cubicBezTo>
                <a:cubicBezTo>
                  <a:pt x="92732" y="196060"/>
                  <a:pt x="81846" y="206993"/>
                  <a:pt x="68384" y="207046"/>
                </a:cubicBezTo>
                <a:close/>
                <a:moveTo>
                  <a:pt x="179091" y="207046"/>
                </a:moveTo>
                <a:cubicBezTo>
                  <a:pt x="165672" y="206891"/>
                  <a:pt x="154846" y="196018"/>
                  <a:pt x="154743" y="182592"/>
                </a:cubicBezTo>
                <a:cubicBezTo>
                  <a:pt x="154743" y="169087"/>
                  <a:pt x="165687" y="158139"/>
                  <a:pt x="179186" y="158139"/>
                </a:cubicBezTo>
                <a:cubicBezTo>
                  <a:pt x="192686" y="158139"/>
                  <a:pt x="203629" y="169087"/>
                  <a:pt x="203629" y="182593"/>
                </a:cubicBezTo>
                <a:cubicBezTo>
                  <a:pt x="203629" y="196098"/>
                  <a:pt x="192685" y="207046"/>
                  <a:pt x="179186" y="207046"/>
                </a:cubicBezTo>
                <a:cubicBezTo>
                  <a:pt x="179154" y="207046"/>
                  <a:pt x="179122" y="207046"/>
                  <a:pt x="179091" y="207046"/>
                </a:cubicBezTo>
                <a:close/>
                <a:moveTo>
                  <a:pt x="179091" y="89250"/>
                </a:moveTo>
                <a:cubicBezTo>
                  <a:pt x="165591" y="89250"/>
                  <a:pt x="154648" y="78302"/>
                  <a:pt x="154648" y="64797"/>
                </a:cubicBezTo>
                <a:cubicBezTo>
                  <a:pt x="154648" y="51291"/>
                  <a:pt x="165591" y="40343"/>
                  <a:pt x="179091" y="40343"/>
                </a:cubicBezTo>
                <a:cubicBezTo>
                  <a:pt x="192590" y="40343"/>
                  <a:pt x="203534" y="51291"/>
                  <a:pt x="203534" y="64797"/>
                </a:cubicBezTo>
                <a:cubicBezTo>
                  <a:pt x="203534" y="78302"/>
                  <a:pt x="192590" y="89250"/>
                  <a:pt x="179091" y="89250"/>
                </a:cubicBezTo>
                <a:close/>
              </a:path>
            </a:pathLst>
          </a:custGeom>
          <a:solidFill>
            <a:schemeClr val="tx2"/>
          </a:solidFill>
          <a:ln w="9511" cap="flat">
            <a:noFill/>
            <a:prstDash val="solid"/>
            <a:miter/>
          </a:ln>
        </p:spPr>
        <p:txBody>
          <a:bodyPr rtlCol="0" anchor="ctr"/>
          <a:lstStyle/>
          <a:p>
            <a:endParaRPr lang="en-EG"/>
          </a:p>
        </p:txBody>
      </p:sp>
      <p:sp>
        <p:nvSpPr>
          <p:cNvPr id="116" name="Freeform 115">
            <a:extLst>
              <a:ext uri="{FF2B5EF4-FFF2-40B4-BE49-F238E27FC236}">
                <a16:creationId xmlns:a16="http://schemas.microsoft.com/office/drawing/2014/main" id="{6AD23FB8-BAEC-D849-A08D-4323F6150FAA}"/>
              </a:ext>
            </a:extLst>
          </p:cNvPr>
          <p:cNvSpPr>
            <a:spLocks noChangeAspect="1"/>
          </p:cNvSpPr>
          <p:nvPr/>
        </p:nvSpPr>
        <p:spPr>
          <a:xfrm>
            <a:off x="3532365" y="5783844"/>
            <a:ext cx="385937" cy="387140"/>
          </a:xfrm>
          <a:custGeom>
            <a:avLst/>
            <a:gdLst>
              <a:gd name="connsiteX0" fmla="*/ 286528 w 289960"/>
              <a:gd name="connsiteY0" fmla="*/ 269254 h 290864"/>
              <a:gd name="connsiteX1" fmla="*/ 273080 w 289960"/>
              <a:gd name="connsiteY1" fmla="*/ 269006 h 290864"/>
              <a:gd name="connsiteX2" fmla="*/ 272832 w 289960"/>
              <a:gd name="connsiteY2" fmla="*/ 269254 h 290864"/>
              <a:gd name="connsiteX3" fmla="*/ 261803 w 289960"/>
              <a:gd name="connsiteY3" fmla="*/ 269257 h 290864"/>
              <a:gd name="connsiteX4" fmla="*/ 261799 w 289960"/>
              <a:gd name="connsiteY4" fmla="*/ 269254 h 290864"/>
              <a:gd name="connsiteX5" fmla="*/ 223756 w 289960"/>
              <a:gd name="connsiteY5" fmla="*/ 269254 h 290864"/>
              <a:gd name="connsiteX6" fmla="*/ 212628 w 289960"/>
              <a:gd name="connsiteY6" fmla="*/ 269254 h 290864"/>
              <a:gd name="connsiteX7" fmla="*/ 174584 w 289960"/>
              <a:gd name="connsiteY7" fmla="*/ 269254 h 290864"/>
              <a:gd name="connsiteX8" fmla="*/ 163456 w 289960"/>
              <a:gd name="connsiteY8" fmla="*/ 269254 h 290864"/>
              <a:gd name="connsiteX9" fmla="*/ 163456 w 289960"/>
              <a:gd name="connsiteY9" fmla="*/ 268683 h 290864"/>
              <a:gd name="connsiteX10" fmla="*/ 125413 w 289960"/>
              <a:gd name="connsiteY10" fmla="*/ 269254 h 290864"/>
              <a:gd name="connsiteX11" fmla="*/ 114570 w 289960"/>
              <a:gd name="connsiteY11" fmla="*/ 269254 h 290864"/>
              <a:gd name="connsiteX12" fmla="*/ 76526 w 289960"/>
              <a:gd name="connsiteY12" fmla="*/ 269254 h 290864"/>
              <a:gd name="connsiteX13" fmla="*/ 65494 w 289960"/>
              <a:gd name="connsiteY13" fmla="*/ 269254 h 290864"/>
              <a:gd name="connsiteX14" fmla="*/ 27450 w 289960"/>
              <a:gd name="connsiteY14" fmla="*/ 269254 h 290864"/>
              <a:gd name="connsiteX15" fmla="*/ 16421 w 289960"/>
              <a:gd name="connsiteY15" fmla="*/ 269257 h 290864"/>
              <a:gd name="connsiteX16" fmla="*/ 16417 w 289960"/>
              <a:gd name="connsiteY16" fmla="*/ 269254 h 290864"/>
              <a:gd name="connsiteX17" fmla="*/ 2817 w 289960"/>
              <a:gd name="connsiteY17" fmla="*/ 269254 h 290864"/>
              <a:gd name="connsiteX18" fmla="*/ 2817 w 289960"/>
              <a:gd name="connsiteY18" fmla="*/ 282860 h 290864"/>
              <a:gd name="connsiteX19" fmla="*/ 40860 w 289960"/>
              <a:gd name="connsiteY19" fmla="*/ 282860 h 290864"/>
              <a:gd name="connsiteX20" fmla="*/ 51893 w 289960"/>
              <a:gd name="connsiteY20" fmla="*/ 282860 h 290864"/>
              <a:gd name="connsiteX21" fmla="*/ 90508 w 289960"/>
              <a:gd name="connsiteY21" fmla="*/ 282860 h 290864"/>
              <a:gd name="connsiteX22" fmla="*/ 101255 w 289960"/>
              <a:gd name="connsiteY22" fmla="*/ 282860 h 290864"/>
              <a:gd name="connsiteX23" fmla="*/ 139858 w 289960"/>
              <a:gd name="connsiteY23" fmla="*/ 282872 h 290864"/>
              <a:gd name="connsiteX24" fmla="*/ 139869 w 289960"/>
              <a:gd name="connsiteY24" fmla="*/ 282860 h 290864"/>
              <a:gd name="connsiteX25" fmla="*/ 150902 w 289960"/>
              <a:gd name="connsiteY25" fmla="*/ 282860 h 290864"/>
              <a:gd name="connsiteX26" fmla="*/ 150902 w 289960"/>
              <a:gd name="connsiteY26" fmla="*/ 282860 h 290864"/>
              <a:gd name="connsiteX27" fmla="*/ 188946 w 289960"/>
              <a:gd name="connsiteY27" fmla="*/ 282860 h 290864"/>
              <a:gd name="connsiteX28" fmla="*/ 199978 w 289960"/>
              <a:gd name="connsiteY28" fmla="*/ 282860 h 290864"/>
              <a:gd name="connsiteX29" fmla="*/ 238022 w 289960"/>
              <a:gd name="connsiteY29" fmla="*/ 282860 h 290864"/>
              <a:gd name="connsiteX30" fmla="*/ 249055 w 289960"/>
              <a:gd name="connsiteY30" fmla="*/ 282860 h 290864"/>
              <a:gd name="connsiteX31" fmla="*/ 287099 w 289960"/>
              <a:gd name="connsiteY31" fmla="*/ 282860 h 290864"/>
              <a:gd name="connsiteX32" fmla="*/ 287250 w 289960"/>
              <a:gd name="connsiteY32" fmla="*/ 269405 h 290864"/>
              <a:gd name="connsiteX33" fmla="*/ 287099 w 289960"/>
              <a:gd name="connsiteY33" fmla="*/ 269254 h 290864"/>
              <a:gd name="connsiteX34" fmla="*/ 84230 w 289960"/>
              <a:gd name="connsiteY34" fmla="*/ 246323 h 290864"/>
              <a:gd name="connsiteX35" fmla="*/ 75956 w 289960"/>
              <a:gd name="connsiteY35" fmla="*/ 252508 h 290864"/>
              <a:gd name="connsiteX36" fmla="*/ 66445 w 289960"/>
              <a:gd name="connsiteY36" fmla="*/ 250986 h 290864"/>
              <a:gd name="connsiteX37" fmla="*/ 60263 w 289960"/>
              <a:gd name="connsiteY37" fmla="*/ 242708 h 290864"/>
              <a:gd name="connsiteX38" fmla="*/ 61785 w 289960"/>
              <a:gd name="connsiteY38" fmla="*/ 233193 h 290864"/>
              <a:gd name="connsiteX39" fmla="*/ 116282 w 289960"/>
              <a:gd name="connsiteY39" fmla="*/ 139375 h 290864"/>
              <a:gd name="connsiteX40" fmla="*/ 124271 w 289960"/>
              <a:gd name="connsiteY40" fmla="*/ 131382 h 290864"/>
              <a:gd name="connsiteX41" fmla="*/ 194652 w 289960"/>
              <a:gd name="connsiteY41" fmla="*/ 88660 h 290864"/>
              <a:gd name="connsiteX42" fmla="*/ 242207 w 289960"/>
              <a:gd name="connsiteY42" fmla="*/ 8448 h 290864"/>
              <a:gd name="connsiteX43" fmla="*/ 251718 w 289960"/>
              <a:gd name="connsiteY43" fmla="*/ 455 h 290864"/>
              <a:gd name="connsiteX44" fmla="*/ 264082 w 289960"/>
              <a:gd name="connsiteY44" fmla="*/ 2549 h 290864"/>
              <a:gd name="connsiteX45" fmla="*/ 270740 w 289960"/>
              <a:gd name="connsiteY45" fmla="*/ 24433 h 290864"/>
              <a:gd name="connsiteX46" fmla="*/ 205210 w 289960"/>
              <a:gd name="connsiteY46" fmla="*/ 129098 h 290864"/>
              <a:gd name="connsiteX47" fmla="*/ 122464 w 289960"/>
              <a:gd name="connsiteY47" fmla="*/ 180574 h 290864"/>
              <a:gd name="connsiteX48" fmla="*/ 80807 w 289960"/>
              <a:gd name="connsiteY48" fmla="*/ 165350 h 290864"/>
              <a:gd name="connsiteX49" fmla="*/ 104013 w 289960"/>
              <a:gd name="connsiteY49" fmla="*/ 142134 h 290864"/>
              <a:gd name="connsiteX50" fmla="*/ 97260 w 289960"/>
              <a:gd name="connsiteY50" fmla="*/ 125483 h 290864"/>
              <a:gd name="connsiteX51" fmla="*/ 80807 w 289960"/>
              <a:gd name="connsiteY51" fmla="*/ 118251 h 290864"/>
              <a:gd name="connsiteX52" fmla="*/ 64162 w 289960"/>
              <a:gd name="connsiteY52" fmla="*/ 125483 h 290864"/>
              <a:gd name="connsiteX53" fmla="*/ 57219 w 289960"/>
              <a:gd name="connsiteY53" fmla="*/ 142134 h 290864"/>
              <a:gd name="connsiteX54" fmla="*/ 64162 w 289960"/>
              <a:gd name="connsiteY54" fmla="*/ 158405 h 290864"/>
              <a:gd name="connsiteX55" fmla="*/ 80807 w 289960"/>
              <a:gd name="connsiteY55" fmla="*/ 165350 h 29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89960" h="290864">
                <a:moveTo>
                  <a:pt x="286528" y="269254"/>
                </a:moveTo>
                <a:cubicBezTo>
                  <a:pt x="282883" y="265470"/>
                  <a:pt x="276862" y="265359"/>
                  <a:pt x="273080" y="269006"/>
                </a:cubicBezTo>
                <a:cubicBezTo>
                  <a:pt x="272996" y="269088"/>
                  <a:pt x="272913" y="269170"/>
                  <a:pt x="272832" y="269254"/>
                </a:cubicBezTo>
                <a:cubicBezTo>
                  <a:pt x="269787" y="272302"/>
                  <a:pt x="264849" y="272303"/>
                  <a:pt x="261803" y="269257"/>
                </a:cubicBezTo>
                <a:cubicBezTo>
                  <a:pt x="261802" y="269256"/>
                  <a:pt x="261801" y="269255"/>
                  <a:pt x="261799" y="269254"/>
                </a:cubicBezTo>
                <a:cubicBezTo>
                  <a:pt x="251147" y="259105"/>
                  <a:pt x="234408" y="259105"/>
                  <a:pt x="223756" y="269254"/>
                </a:cubicBezTo>
                <a:cubicBezTo>
                  <a:pt x="220600" y="272122"/>
                  <a:pt x="215783" y="272122"/>
                  <a:pt x="212628" y="269254"/>
                </a:cubicBezTo>
                <a:cubicBezTo>
                  <a:pt x="201976" y="259105"/>
                  <a:pt x="185236" y="259105"/>
                  <a:pt x="174584" y="269254"/>
                </a:cubicBezTo>
                <a:cubicBezTo>
                  <a:pt x="171429" y="272122"/>
                  <a:pt x="166612" y="272122"/>
                  <a:pt x="163456" y="269254"/>
                </a:cubicBezTo>
                <a:lnTo>
                  <a:pt x="163456" y="268683"/>
                </a:lnTo>
                <a:cubicBezTo>
                  <a:pt x="152481" y="259152"/>
                  <a:pt x="136098" y="259398"/>
                  <a:pt x="125413" y="269254"/>
                </a:cubicBezTo>
                <a:cubicBezTo>
                  <a:pt x="122370" y="272130"/>
                  <a:pt x="117613" y="272130"/>
                  <a:pt x="114570" y="269254"/>
                </a:cubicBezTo>
                <a:cubicBezTo>
                  <a:pt x="103739" y="259562"/>
                  <a:pt x="87358" y="259562"/>
                  <a:pt x="76526" y="269254"/>
                </a:cubicBezTo>
                <a:cubicBezTo>
                  <a:pt x="73403" y="272109"/>
                  <a:pt x="68618" y="272109"/>
                  <a:pt x="65494" y="269254"/>
                </a:cubicBezTo>
                <a:cubicBezTo>
                  <a:pt x="54822" y="259152"/>
                  <a:pt x="38121" y="259152"/>
                  <a:pt x="27450" y="269254"/>
                </a:cubicBezTo>
                <a:cubicBezTo>
                  <a:pt x="24405" y="272302"/>
                  <a:pt x="19467" y="272303"/>
                  <a:pt x="16421" y="269257"/>
                </a:cubicBezTo>
                <a:cubicBezTo>
                  <a:pt x="16420" y="269256"/>
                  <a:pt x="16418" y="269255"/>
                  <a:pt x="16417" y="269254"/>
                </a:cubicBezTo>
                <a:cubicBezTo>
                  <a:pt x="12662" y="265496"/>
                  <a:pt x="6572" y="265496"/>
                  <a:pt x="2817" y="269254"/>
                </a:cubicBezTo>
                <a:cubicBezTo>
                  <a:pt x="-939" y="273011"/>
                  <a:pt x="-939" y="279103"/>
                  <a:pt x="2817" y="282860"/>
                </a:cubicBezTo>
                <a:cubicBezTo>
                  <a:pt x="13347" y="293310"/>
                  <a:pt x="30330" y="293310"/>
                  <a:pt x="40860" y="282860"/>
                </a:cubicBezTo>
                <a:cubicBezTo>
                  <a:pt x="43984" y="280005"/>
                  <a:pt x="48769" y="280005"/>
                  <a:pt x="51893" y="282860"/>
                </a:cubicBezTo>
                <a:cubicBezTo>
                  <a:pt x="62810" y="292897"/>
                  <a:pt x="79591" y="292897"/>
                  <a:pt x="90508" y="282860"/>
                </a:cubicBezTo>
                <a:cubicBezTo>
                  <a:pt x="93518" y="279996"/>
                  <a:pt x="98244" y="279996"/>
                  <a:pt x="101255" y="282860"/>
                </a:cubicBezTo>
                <a:cubicBezTo>
                  <a:pt x="111912" y="293528"/>
                  <a:pt x="129195" y="293533"/>
                  <a:pt x="139858" y="282872"/>
                </a:cubicBezTo>
                <a:cubicBezTo>
                  <a:pt x="139862" y="282868"/>
                  <a:pt x="139866" y="282864"/>
                  <a:pt x="139869" y="282860"/>
                </a:cubicBezTo>
                <a:cubicBezTo>
                  <a:pt x="142993" y="280005"/>
                  <a:pt x="147778" y="280005"/>
                  <a:pt x="150902" y="282860"/>
                </a:cubicBezTo>
                <a:lnTo>
                  <a:pt x="150902" y="282860"/>
                </a:lnTo>
                <a:cubicBezTo>
                  <a:pt x="161611" y="292867"/>
                  <a:pt x="178237" y="292867"/>
                  <a:pt x="188946" y="282860"/>
                </a:cubicBezTo>
                <a:cubicBezTo>
                  <a:pt x="192070" y="280005"/>
                  <a:pt x="196854" y="280005"/>
                  <a:pt x="199978" y="282860"/>
                </a:cubicBezTo>
                <a:cubicBezTo>
                  <a:pt x="210650" y="292962"/>
                  <a:pt x="227351" y="292962"/>
                  <a:pt x="238022" y="282860"/>
                </a:cubicBezTo>
                <a:cubicBezTo>
                  <a:pt x="241146" y="280005"/>
                  <a:pt x="245931" y="280005"/>
                  <a:pt x="249055" y="282860"/>
                </a:cubicBezTo>
                <a:cubicBezTo>
                  <a:pt x="259607" y="293258"/>
                  <a:pt x="276547" y="293258"/>
                  <a:pt x="287099" y="282860"/>
                </a:cubicBezTo>
                <a:cubicBezTo>
                  <a:pt x="290854" y="279186"/>
                  <a:pt x="290922" y="273162"/>
                  <a:pt x="287250" y="269405"/>
                </a:cubicBezTo>
                <a:cubicBezTo>
                  <a:pt x="287200" y="269354"/>
                  <a:pt x="287149" y="269304"/>
                  <a:pt x="287099" y="269254"/>
                </a:cubicBezTo>
                <a:close/>
                <a:moveTo>
                  <a:pt x="84230" y="246323"/>
                </a:moveTo>
                <a:cubicBezTo>
                  <a:pt x="82341" y="249346"/>
                  <a:pt x="79390" y="251553"/>
                  <a:pt x="75956" y="252508"/>
                </a:cubicBezTo>
                <a:cubicBezTo>
                  <a:pt x="72706" y="253169"/>
                  <a:pt x="69327" y="252628"/>
                  <a:pt x="66445" y="250986"/>
                </a:cubicBezTo>
                <a:cubicBezTo>
                  <a:pt x="63423" y="249096"/>
                  <a:pt x="61218" y="246143"/>
                  <a:pt x="60263" y="242708"/>
                </a:cubicBezTo>
                <a:cubicBezTo>
                  <a:pt x="59177" y="239479"/>
                  <a:pt x="59746" y="235922"/>
                  <a:pt x="61785" y="233193"/>
                </a:cubicBezTo>
                <a:lnTo>
                  <a:pt x="116282" y="139375"/>
                </a:lnTo>
                <a:cubicBezTo>
                  <a:pt x="118290" y="136127"/>
                  <a:pt x="121025" y="133391"/>
                  <a:pt x="124271" y="131382"/>
                </a:cubicBezTo>
                <a:lnTo>
                  <a:pt x="194652" y="88660"/>
                </a:lnTo>
                <a:lnTo>
                  <a:pt x="242207" y="8448"/>
                </a:lnTo>
                <a:cubicBezTo>
                  <a:pt x="243892" y="4397"/>
                  <a:pt x="247439" y="1417"/>
                  <a:pt x="251718" y="455"/>
                </a:cubicBezTo>
                <a:cubicBezTo>
                  <a:pt x="255952" y="-584"/>
                  <a:pt x="260426" y="173"/>
                  <a:pt x="264082" y="2549"/>
                </a:cubicBezTo>
                <a:cubicBezTo>
                  <a:pt x="271712" y="6954"/>
                  <a:pt x="274623" y="16522"/>
                  <a:pt x="270740" y="24433"/>
                </a:cubicBezTo>
                <a:cubicBezTo>
                  <a:pt x="261229" y="40323"/>
                  <a:pt x="215481" y="123675"/>
                  <a:pt x="205210" y="129098"/>
                </a:cubicBezTo>
                <a:lnTo>
                  <a:pt x="122464" y="180574"/>
                </a:lnTo>
                <a:close/>
                <a:moveTo>
                  <a:pt x="80807" y="165350"/>
                </a:moveTo>
                <a:cubicBezTo>
                  <a:pt x="93580" y="165247"/>
                  <a:pt x="103910" y="154913"/>
                  <a:pt x="104013" y="142134"/>
                </a:cubicBezTo>
                <a:cubicBezTo>
                  <a:pt x="104045" y="135910"/>
                  <a:pt x="101618" y="129925"/>
                  <a:pt x="97260" y="125483"/>
                </a:cubicBezTo>
                <a:cubicBezTo>
                  <a:pt x="93110" y="120762"/>
                  <a:pt x="87089" y="118116"/>
                  <a:pt x="80807" y="118251"/>
                </a:cubicBezTo>
                <a:cubicBezTo>
                  <a:pt x="74484" y="118187"/>
                  <a:pt x="68432" y="120816"/>
                  <a:pt x="64162" y="125483"/>
                </a:cubicBezTo>
                <a:cubicBezTo>
                  <a:pt x="59642" y="129831"/>
                  <a:pt x="57128" y="135861"/>
                  <a:pt x="57219" y="142134"/>
                </a:cubicBezTo>
                <a:cubicBezTo>
                  <a:pt x="57081" y="148305"/>
                  <a:pt x="59612" y="154236"/>
                  <a:pt x="64162" y="158405"/>
                </a:cubicBezTo>
                <a:cubicBezTo>
                  <a:pt x="68566" y="162843"/>
                  <a:pt x="74556" y="165343"/>
                  <a:pt x="80807" y="165350"/>
                </a:cubicBezTo>
                <a:close/>
              </a:path>
            </a:pathLst>
          </a:custGeom>
          <a:solidFill>
            <a:schemeClr val="tx2"/>
          </a:solidFill>
          <a:ln w="9511" cap="flat">
            <a:noFill/>
            <a:prstDash val="solid"/>
            <a:miter/>
          </a:ln>
        </p:spPr>
        <p:txBody>
          <a:bodyPr rtlCol="0" anchor="ctr"/>
          <a:lstStyle/>
          <a:p>
            <a:endParaRPr lang="en-EG"/>
          </a:p>
        </p:txBody>
      </p:sp>
      <p:sp>
        <p:nvSpPr>
          <p:cNvPr id="122" name="Freeform 121">
            <a:extLst>
              <a:ext uri="{FF2B5EF4-FFF2-40B4-BE49-F238E27FC236}">
                <a16:creationId xmlns:a16="http://schemas.microsoft.com/office/drawing/2014/main" id="{C4A59520-341F-6946-BD94-506295160E0F}"/>
              </a:ext>
            </a:extLst>
          </p:cNvPr>
          <p:cNvSpPr>
            <a:spLocks noChangeAspect="1"/>
          </p:cNvSpPr>
          <p:nvPr/>
        </p:nvSpPr>
        <p:spPr>
          <a:xfrm>
            <a:off x="3615478" y="4070108"/>
            <a:ext cx="255712" cy="365495"/>
          </a:xfrm>
          <a:custGeom>
            <a:avLst/>
            <a:gdLst>
              <a:gd name="connsiteX0" fmla="*/ 96156 w 192120"/>
              <a:gd name="connsiteY0" fmla="*/ 56329 h 274602"/>
              <a:gd name="connsiteX1" fmla="*/ 73520 w 192120"/>
              <a:gd name="connsiteY1" fmla="*/ 78975 h 274602"/>
              <a:gd name="connsiteX2" fmla="*/ 96156 w 192120"/>
              <a:gd name="connsiteY2" fmla="*/ 101620 h 274602"/>
              <a:gd name="connsiteX3" fmla="*/ 118792 w 192120"/>
              <a:gd name="connsiteY3" fmla="*/ 78974 h 274602"/>
              <a:gd name="connsiteX4" fmla="*/ 118792 w 192120"/>
              <a:gd name="connsiteY4" fmla="*/ 78879 h 274602"/>
              <a:gd name="connsiteX5" fmla="*/ 96156 w 192120"/>
              <a:gd name="connsiteY5" fmla="*/ 56329 h 274602"/>
              <a:gd name="connsiteX6" fmla="*/ 192121 w 192120"/>
              <a:gd name="connsiteY6" fmla="*/ 0 h 274602"/>
              <a:gd name="connsiteX7" fmla="*/ 0 w 192120"/>
              <a:gd name="connsiteY7" fmla="*/ 1047 h 274602"/>
              <a:gd name="connsiteX8" fmla="*/ 0 w 192120"/>
              <a:gd name="connsiteY8" fmla="*/ 6946 h 274602"/>
              <a:gd name="connsiteX9" fmla="*/ 41658 w 192120"/>
              <a:gd name="connsiteY9" fmla="*/ 5899 h 274602"/>
              <a:gd name="connsiteX10" fmla="*/ 41658 w 192120"/>
              <a:gd name="connsiteY10" fmla="*/ 19030 h 274602"/>
              <a:gd name="connsiteX11" fmla="*/ 26408 w 192120"/>
              <a:gd name="connsiteY11" fmla="*/ 47799 h 274602"/>
              <a:gd name="connsiteX12" fmla="*/ 42419 w 192120"/>
              <a:gd name="connsiteY12" fmla="*/ 63275 h 274602"/>
              <a:gd name="connsiteX13" fmla="*/ 50408 w 192120"/>
              <a:gd name="connsiteY13" fmla="*/ 96672 h 274602"/>
              <a:gd name="connsiteX14" fmla="*/ 51930 w 192120"/>
              <a:gd name="connsiteY14" fmla="*/ 99717 h 274602"/>
              <a:gd name="connsiteX15" fmla="*/ 72568 w 192120"/>
              <a:gd name="connsiteY15" fmla="*/ 129879 h 274602"/>
              <a:gd name="connsiteX16" fmla="*/ 72568 w 192120"/>
              <a:gd name="connsiteY16" fmla="*/ 188967 h 274602"/>
              <a:gd name="connsiteX17" fmla="*/ 64579 w 192120"/>
              <a:gd name="connsiteY17" fmla="*/ 212660 h 274602"/>
              <a:gd name="connsiteX18" fmla="*/ 64009 w 192120"/>
              <a:gd name="connsiteY18" fmla="*/ 216276 h 274602"/>
              <a:gd name="connsiteX19" fmla="*/ 67623 w 192120"/>
              <a:gd name="connsiteY19" fmla="*/ 265849 h 274602"/>
              <a:gd name="connsiteX20" fmla="*/ 77134 w 192120"/>
              <a:gd name="connsiteY20" fmla="*/ 274603 h 274602"/>
              <a:gd name="connsiteX21" fmla="*/ 77895 w 192120"/>
              <a:gd name="connsiteY21" fmla="*/ 274602 h 274602"/>
              <a:gd name="connsiteX22" fmla="*/ 86645 w 192120"/>
              <a:gd name="connsiteY22" fmla="*/ 265087 h 274602"/>
              <a:gd name="connsiteX23" fmla="*/ 83030 w 192120"/>
              <a:gd name="connsiteY23" fmla="*/ 217512 h 274602"/>
              <a:gd name="connsiteX24" fmla="*/ 87976 w 192120"/>
              <a:gd name="connsiteY24" fmla="*/ 203145 h 274602"/>
              <a:gd name="connsiteX25" fmla="*/ 107759 w 192120"/>
              <a:gd name="connsiteY25" fmla="*/ 203145 h 274602"/>
              <a:gd name="connsiteX26" fmla="*/ 112134 w 192120"/>
              <a:gd name="connsiteY26" fmla="*/ 210852 h 274602"/>
              <a:gd name="connsiteX27" fmla="*/ 96726 w 192120"/>
              <a:gd name="connsiteY27" fmla="*/ 253003 h 274602"/>
              <a:gd name="connsiteX28" fmla="*/ 102168 w 192120"/>
              <a:gd name="connsiteY28" fmla="*/ 265309 h 274602"/>
              <a:gd name="connsiteX29" fmla="*/ 102338 w 192120"/>
              <a:gd name="connsiteY29" fmla="*/ 265373 h 274602"/>
              <a:gd name="connsiteX30" fmla="*/ 114416 w 192120"/>
              <a:gd name="connsiteY30" fmla="*/ 259759 h 274602"/>
              <a:gd name="connsiteX31" fmla="*/ 131441 w 192120"/>
              <a:gd name="connsiteY31" fmla="*/ 213136 h 274602"/>
              <a:gd name="connsiteX32" fmla="*/ 130680 w 192120"/>
              <a:gd name="connsiteY32" fmla="*/ 205428 h 274602"/>
              <a:gd name="connsiteX33" fmla="*/ 119552 w 192120"/>
              <a:gd name="connsiteY33" fmla="*/ 186399 h 274602"/>
              <a:gd name="connsiteX34" fmla="*/ 119552 w 192120"/>
              <a:gd name="connsiteY34" fmla="*/ 129784 h 274602"/>
              <a:gd name="connsiteX35" fmla="*/ 140191 w 192120"/>
              <a:gd name="connsiteY35" fmla="*/ 99717 h 274602"/>
              <a:gd name="connsiteX36" fmla="*/ 141713 w 192120"/>
              <a:gd name="connsiteY36" fmla="*/ 96292 h 274602"/>
              <a:gd name="connsiteX37" fmla="*/ 149417 w 192120"/>
              <a:gd name="connsiteY37" fmla="*/ 64226 h 274602"/>
              <a:gd name="connsiteX38" fmla="*/ 165841 w 192120"/>
              <a:gd name="connsiteY38" fmla="*/ 36112 h 274602"/>
              <a:gd name="connsiteX39" fmla="*/ 150463 w 192120"/>
              <a:gd name="connsiteY39" fmla="*/ 19982 h 274602"/>
              <a:gd name="connsiteX40" fmla="*/ 150463 w 192120"/>
              <a:gd name="connsiteY40" fmla="*/ 6851 h 274602"/>
              <a:gd name="connsiteX41" fmla="*/ 192121 w 192120"/>
              <a:gd name="connsiteY41" fmla="*/ 6851 h 274602"/>
              <a:gd name="connsiteX42" fmla="*/ 53737 w 192120"/>
              <a:gd name="connsiteY42" fmla="*/ 48336 h 274602"/>
              <a:gd name="connsiteX43" fmla="*/ 48601 w 192120"/>
              <a:gd name="connsiteY43" fmla="*/ 48336 h 274602"/>
              <a:gd name="connsiteX44" fmla="*/ 45843 w 192120"/>
              <a:gd name="connsiteY44" fmla="*/ 49668 h 274602"/>
              <a:gd name="connsiteX45" fmla="*/ 39851 w 192120"/>
              <a:gd name="connsiteY45" fmla="*/ 41105 h 274602"/>
              <a:gd name="connsiteX46" fmla="*/ 48791 w 192120"/>
              <a:gd name="connsiteY46" fmla="*/ 32160 h 274602"/>
              <a:gd name="connsiteX47" fmla="*/ 48886 w 192120"/>
              <a:gd name="connsiteY47" fmla="*/ 32161 h 274602"/>
              <a:gd name="connsiteX48" fmla="*/ 58397 w 192120"/>
              <a:gd name="connsiteY48" fmla="*/ 41105 h 274602"/>
              <a:gd name="connsiteX49" fmla="*/ 54212 w 192120"/>
              <a:gd name="connsiteY49" fmla="*/ 48622 h 274602"/>
              <a:gd name="connsiteX50" fmla="*/ 123357 w 192120"/>
              <a:gd name="connsiteY50" fmla="*/ 89441 h 274602"/>
              <a:gd name="connsiteX51" fmla="*/ 108425 w 192120"/>
              <a:gd name="connsiteY51" fmla="*/ 111040 h 274602"/>
              <a:gd name="connsiteX52" fmla="*/ 101767 w 192120"/>
              <a:gd name="connsiteY52" fmla="*/ 109803 h 274602"/>
              <a:gd name="connsiteX53" fmla="*/ 89593 w 192120"/>
              <a:gd name="connsiteY53" fmla="*/ 109803 h 274602"/>
              <a:gd name="connsiteX54" fmla="*/ 82174 w 192120"/>
              <a:gd name="connsiteY54" fmla="*/ 111325 h 274602"/>
              <a:gd name="connsiteX55" fmla="*/ 68003 w 192120"/>
              <a:gd name="connsiteY55" fmla="*/ 90487 h 274602"/>
              <a:gd name="connsiteX56" fmla="*/ 60870 w 192120"/>
              <a:gd name="connsiteY56" fmla="*/ 60420 h 274602"/>
              <a:gd name="connsiteX57" fmla="*/ 71617 w 192120"/>
              <a:gd name="connsiteY57" fmla="*/ 40819 h 274602"/>
              <a:gd name="connsiteX58" fmla="*/ 55449 w 192120"/>
              <a:gd name="connsiteY58" fmla="*/ 19030 h 274602"/>
              <a:gd name="connsiteX59" fmla="*/ 55449 w 192120"/>
              <a:gd name="connsiteY59" fmla="*/ 5899 h 274602"/>
              <a:gd name="connsiteX60" fmla="*/ 135911 w 192120"/>
              <a:gd name="connsiteY60" fmla="*/ 5899 h 274602"/>
              <a:gd name="connsiteX61" fmla="*/ 135911 w 192120"/>
              <a:gd name="connsiteY61" fmla="*/ 19030 h 274602"/>
              <a:gd name="connsiteX62" fmla="*/ 120722 w 192120"/>
              <a:gd name="connsiteY62" fmla="*/ 47831 h 274602"/>
              <a:gd name="connsiteX63" fmla="*/ 130300 w 192120"/>
              <a:gd name="connsiteY63" fmla="*/ 60420 h 274602"/>
              <a:gd name="connsiteX64" fmla="*/ 151890 w 192120"/>
              <a:gd name="connsiteY64" fmla="*/ 40819 h 274602"/>
              <a:gd name="connsiteX65" fmla="*/ 146944 w 192120"/>
              <a:gd name="connsiteY65" fmla="*/ 48812 h 274602"/>
              <a:gd name="connsiteX66" fmla="*/ 143140 w 192120"/>
              <a:gd name="connsiteY66" fmla="*/ 47004 h 274602"/>
              <a:gd name="connsiteX67" fmla="*/ 136957 w 192120"/>
              <a:gd name="connsiteY67" fmla="*/ 47765 h 274602"/>
              <a:gd name="connsiteX68" fmla="*/ 133819 w 192120"/>
              <a:gd name="connsiteY68" fmla="*/ 40819 h 274602"/>
              <a:gd name="connsiteX69" fmla="*/ 143330 w 192120"/>
              <a:gd name="connsiteY69" fmla="*/ 31875 h 274602"/>
              <a:gd name="connsiteX70" fmla="*/ 152365 w 192120"/>
              <a:gd name="connsiteY70" fmla="*/ 40723 h 274602"/>
              <a:gd name="connsiteX71" fmla="*/ 152365 w 192120"/>
              <a:gd name="connsiteY71" fmla="*/ 40819 h 27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92120" h="274602">
                <a:moveTo>
                  <a:pt x="96156" y="56329"/>
                </a:moveTo>
                <a:cubicBezTo>
                  <a:pt x="83654" y="56329"/>
                  <a:pt x="73520" y="66468"/>
                  <a:pt x="73520" y="78975"/>
                </a:cubicBezTo>
                <a:cubicBezTo>
                  <a:pt x="73520" y="91481"/>
                  <a:pt x="83654" y="101620"/>
                  <a:pt x="96156" y="101620"/>
                </a:cubicBezTo>
                <a:cubicBezTo>
                  <a:pt x="108657" y="101620"/>
                  <a:pt x="118792" y="91481"/>
                  <a:pt x="118792" y="78974"/>
                </a:cubicBezTo>
                <a:cubicBezTo>
                  <a:pt x="118792" y="78942"/>
                  <a:pt x="118792" y="78911"/>
                  <a:pt x="118792" y="78879"/>
                </a:cubicBezTo>
                <a:cubicBezTo>
                  <a:pt x="118637" y="66452"/>
                  <a:pt x="108577" y="56431"/>
                  <a:pt x="96156" y="56329"/>
                </a:cubicBezTo>
                <a:close/>
                <a:moveTo>
                  <a:pt x="192121" y="0"/>
                </a:moveTo>
                <a:lnTo>
                  <a:pt x="0" y="1047"/>
                </a:lnTo>
                <a:lnTo>
                  <a:pt x="0" y="6946"/>
                </a:lnTo>
                <a:lnTo>
                  <a:pt x="41658" y="5899"/>
                </a:lnTo>
                <a:lnTo>
                  <a:pt x="41658" y="19030"/>
                </a:lnTo>
                <a:cubicBezTo>
                  <a:pt x="29506" y="22762"/>
                  <a:pt x="22678" y="35642"/>
                  <a:pt x="26408" y="47799"/>
                </a:cubicBezTo>
                <a:cubicBezTo>
                  <a:pt x="28731" y="55369"/>
                  <a:pt x="34777" y="61213"/>
                  <a:pt x="42419" y="63275"/>
                </a:cubicBezTo>
                <a:lnTo>
                  <a:pt x="50408" y="96672"/>
                </a:lnTo>
                <a:cubicBezTo>
                  <a:pt x="50701" y="97781"/>
                  <a:pt x="51219" y="98817"/>
                  <a:pt x="51930" y="99717"/>
                </a:cubicBezTo>
                <a:lnTo>
                  <a:pt x="72568" y="129879"/>
                </a:lnTo>
                <a:lnTo>
                  <a:pt x="72568" y="188967"/>
                </a:lnTo>
                <a:lnTo>
                  <a:pt x="64579" y="212660"/>
                </a:lnTo>
                <a:cubicBezTo>
                  <a:pt x="63997" y="213770"/>
                  <a:pt x="63797" y="215040"/>
                  <a:pt x="64009" y="216276"/>
                </a:cubicBezTo>
                <a:lnTo>
                  <a:pt x="67623" y="265849"/>
                </a:lnTo>
                <a:cubicBezTo>
                  <a:pt x="68020" y="270804"/>
                  <a:pt x="72164" y="274618"/>
                  <a:pt x="77134" y="274603"/>
                </a:cubicBezTo>
                <a:lnTo>
                  <a:pt x="77895" y="274602"/>
                </a:lnTo>
                <a:cubicBezTo>
                  <a:pt x="82848" y="274205"/>
                  <a:pt x="86661" y="270059"/>
                  <a:pt x="86645" y="265087"/>
                </a:cubicBezTo>
                <a:lnTo>
                  <a:pt x="83030" y="217512"/>
                </a:lnTo>
                <a:lnTo>
                  <a:pt x="87976" y="203145"/>
                </a:lnTo>
                <a:lnTo>
                  <a:pt x="107759" y="203145"/>
                </a:lnTo>
                <a:lnTo>
                  <a:pt x="112134" y="210852"/>
                </a:lnTo>
                <a:lnTo>
                  <a:pt x="96726" y="253003"/>
                </a:lnTo>
                <a:cubicBezTo>
                  <a:pt x="94832" y="257905"/>
                  <a:pt x="97269" y="263414"/>
                  <a:pt x="102168" y="265309"/>
                </a:cubicBezTo>
                <a:cubicBezTo>
                  <a:pt x="102224" y="265331"/>
                  <a:pt x="102281" y="265352"/>
                  <a:pt x="102338" y="265373"/>
                </a:cubicBezTo>
                <a:cubicBezTo>
                  <a:pt x="107220" y="267105"/>
                  <a:pt x="112590" y="264609"/>
                  <a:pt x="114416" y="259759"/>
                </a:cubicBezTo>
                <a:lnTo>
                  <a:pt x="131441" y="213136"/>
                </a:lnTo>
                <a:cubicBezTo>
                  <a:pt x="132202" y="210565"/>
                  <a:pt x="131929" y="207800"/>
                  <a:pt x="130680" y="205428"/>
                </a:cubicBezTo>
                <a:lnTo>
                  <a:pt x="119552" y="186399"/>
                </a:lnTo>
                <a:lnTo>
                  <a:pt x="119552" y="129784"/>
                </a:lnTo>
                <a:lnTo>
                  <a:pt x="140191" y="99717"/>
                </a:lnTo>
                <a:cubicBezTo>
                  <a:pt x="140945" y="98701"/>
                  <a:pt x="141465" y="97532"/>
                  <a:pt x="141713" y="96292"/>
                </a:cubicBezTo>
                <a:lnTo>
                  <a:pt x="149417" y="64226"/>
                </a:lnTo>
                <a:cubicBezTo>
                  <a:pt x="161713" y="61000"/>
                  <a:pt x="169066" y="48412"/>
                  <a:pt x="165841" y="36112"/>
                </a:cubicBezTo>
                <a:cubicBezTo>
                  <a:pt x="163831" y="28446"/>
                  <a:pt x="158022" y="22352"/>
                  <a:pt x="150463" y="19982"/>
                </a:cubicBezTo>
                <a:lnTo>
                  <a:pt x="150463" y="6851"/>
                </a:lnTo>
                <a:lnTo>
                  <a:pt x="192121" y="6851"/>
                </a:lnTo>
                <a:close/>
                <a:moveTo>
                  <a:pt x="53737" y="48336"/>
                </a:moveTo>
                <a:cubicBezTo>
                  <a:pt x="52064" y="47816"/>
                  <a:pt x="50273" y="47816"/>
                  <a:pt x="48601" y="48336"/>
                </a:cubicBezTo>
                <a:cubicBezTo>
                  <a:pt x="47616" y="48628"/>
                  <a:pt x="46684" y="49078"/>
                  <a:pt x="45843" y="49668"/>
                </a:cubicBezTo>
                <a:cubicBezTo>
                  <a:pt x="42174" y="48451"/>
                  <a:pt x="39738" y="44970"/>
                  <a:pt x="39851" y="41105"/>
                </a:cubicBezTo>
                <a:cubicBezTo>
                  <a:pt x="39851" y="36165"/>
                  <a:pt x="43853" y="32160"/>
                  <a:pt x="48791" y="32160"/>
                </a:cubicBezTo>
                <a:cubicBezTo>
                  <a:pt x="48822" y="32160"/>
                  <a:pt x="48854" y="32160"/>
                  <a:pt x="48886" y="32161"/>
                </a:cubicBezTo>
                <a:cubicBezTo>
                  <a:pt x="53924" y="32152"/>
                  <a:pt x="58095" y="36074"/>
                  <a:pt x="58397" y="41105"/>
                </a:cubicBezTo>
                <a:cubicBezTo>
                  <a:pt x="58414" y="44171"/>
                  <a:pt x="56827" y="47022"/>
                  <a:pt x="54212" y="48622"/>
                </a:cubicBezTo>
                <a:close/>
                <a:moveTo>
                  <a:pt x="123357" y="89441"/>
                </a:moveTo>
                <a:lnTo>
                  <a:pt x="108425" y="111040"/>
                </a:lnTo>
                <a:cubicBezTo>
                  <a:pt x="106319" y="110156"/>
                  <a:pt x="104049" y="109734"/>
                  <a:pt x="101767" y="109803"/>
                </a:cubicBezTo>
                <a:lnTo>
                  <a:pt x="89593" y="109803"/>
                </a:lnTo>
                <a:cubicBezTo>
                  <a:pt x="87040" y="109775"/>
                  <a:pt x="84510" y="110294"/>
                  <a:pt x="82174" y="111325"/>
                </a:cubicBezTo>
                <a:lnTo>
                  <a:pt x="68003" y="90487"/>
                </a:lnTo>
                <a:lnTo>
                  <a:pt x="60870" y="60420"/>
                </a:lnTo>
                <a:cubicBezTo>
                  <a:pt x="67555" y="56143"/>
                  <a:pt x="71604" y="48757"/>
                  <a:pt x="71617" y="40819"/>
                </a:cubicBezTo>
                <a:cubicBezTo>
                  <a:pt x="71625" y="30783"/>
                  <a:pt x="65054" y="21928"/>
                  <a:pt x="55449" y="19030"/>
                </a:cubicBezTo>
                <a:lnTo>
                  <a:pt x="55449" y="5899"/>
                </a:lnTo>
                <a:lnTo>
                  <a:pt x="135911" y="5899"/>
                </a:lnTo>
                <a:lnTo>
                  <a:pt x="135911" y="19030"/>
                </a:lnTo>
                <a:cubicBezTo>
                  <a:pt x="123767" y="22787"/>
                  <a:pt x="116967" y="35682"/>
                  <a:pt x="120722" y="47831"/>
                </a:cubicBezTo>
                <a:cubicBezTo>
                  <a:pt x="122328" y="53027"/>
                  <a:pt x="125721" y="57487"/>
                  <a:pt x="130300" y="60420"/>
                </a:cubicBezTo>
                <a:close/>
                <a:moveTo>
                  <a:pt x="151890" y="40819"/>
                </a:moveTo>
                <a:cubicBezTo>
                  <a:pt x="151956" y="44225"/>
                  <a:pt x="150020" y="47353"/>
                  <a:pt x="146944" y="48812"/>
                </a:cubicBezTo>
                <a:cubicBezTo>
                  <a:pt x="145827" y="47932"/>
                  <a:pt x="144527" y="47315"/>
                  <a:pt x="143140" y="47004"/>
                </a:cubicBezTo>
                <a:cubicBezTo>
                  <a:pt x="141052" y="46556"/>
                  <a:pt x="138874" y="46825"/>
                  <a:pt x="136957" y="47765"/>
                </a:cubicBezTo>
                <a:cubicBezTo>
                  <a:pt x="134989" y="45989"/>
                  <a:pt x="133852" y="43471"/>
                  <a:pt x="133819" y="40819"/>
                </a:cubicBezTo>
                <a:cubicBezTo>
                  <a:pt x="134121" y="35788"/>
                  <a:pt x="138292" y="31866"/>
                  <a:pt x="143330" y="31875"/>
                </a:cubicBezTo>
                <a:cubicBezTo>
                  <a:pt x="148267" y="31822"/>
                  <a:pt x="152312" y="35784"/>
                  <a:pt x="152365" y="40723"/>
                </a:cubicBezTo>
                <a:cubicBezTo>
                  <a:pt x="152365" y="40755"/>
                  <a:pt x="152365" y="40787"/>
                  <a:pt x="152365" y="40819"/>
                </a:cubicBezTo>
                <a:close/>
              </a:path>
            </a:pathLst>
          </a:custGeom>
          <a:solidFill>
            <a:schemeClr val="tx2"/>
          </a:solidFill>
          <a:ln w="9511" cap="flat">
            <a:noFill/>
            <a:prstDash val="solid"/>
            <a:miter/>
          </a:ln>
        </p:spPr>
        <p:txBody>
          <a:bodyPr rtlCol="0" anchor="ctr"/>
          <a:lstStyle/>
          <a:p>
            <a:endParaRPr lang="en-EG"/>
          </a:p>
        </p:txBody>
      </p:sp>
      <p:sp>
        <p:nvSpPr>
          <p:cNvPr id="127" name="Freeform 126">
            <a:extLst>
              <a:ext uri="{FF2B5EF4-FFF2-40B4-BE49-F238E27FC236}">
                <a16:creationId xmlns:a16="http://schemas.microsoft.com/office/drawing/2014/main" id="{6C99737B-9B73-0549-8D65-B887CD522F74}"/>
              </a:ext>
            </a:extLst>
          </p:cNvPr>
          <p:cNvSpPr>
            <a:spLocks noChangeAspect="1"/>
          </p:cNvSpPr>
          <p:nvPr/>
        </p:nvSpPr>
        <p:spPr>
          <a:xfrm>
            <a:off x="3626861" y="4651911"/>
            <a:ext cx="232685" cy="337286"/>
          </a:xfrm>
          <a:custGeom>
            <a:avLst/>
            <a:gdLst>
              <a:gd name="connsiteX0" fmla="*/ 86875 w 174820"/>
              <a:gd name="connsiteY0" fmla="*/ 116583 h 253408"/>
              <a:gd name="connsiteX1" fmla="*/ 76318 w 174820"/>
              <a:gd name="connsiteY1" fmla="*/ 126859 h 253408"/>
              <a:gd name="connsiteX2" fmla="*/ 76318 w 174820"/>
              <a:gd name="connsiteY2" fmla="*/ 199364 h 253408"/>
              <a:gd name="connsiteX3" fmla="*/ 33709 w 174820"/>
              <a:gd name="connsiteY3" fmla="*/ 234855 h 253408"/>
              <a:gd name="connsiteX4" fmla="*/ 29810 w 174820"/>
              <a:gd name="connsiteY4" fmla="*/ 242562 h 253408"/>
              <a:gd name="connsiteX5" fmla="*/ 139376 w 174820"/>
              <a:gd name="connsiteY5" fmla="*/ 242562 h 253408"/>
              <a:gd name="connsiteX6" fmla="*/ 136047 w 174820"/>
              <a:gd name="connsiteY6" fmla="*/ 235140 h 253408"/>
              <a:gd name="connsiteX7" fmla="*/ 97432 w 174820"/>
              <a:gd name="connsiteY7" fmla="*/ 199935 h 253408"/>
              <a:gd name="connsiteX8" fmla="*/ 97432 w 174820"/>
              <a:gd name="connsiteY8" fmla="*/ 126859 h 253408"/>
              <a:gd name="connsiteX9" fmla="*/ 86875 w 174820"/>
              <a:gd name="connsiteY9" fmla="*/ 116583 h 253408"/>
              <a:gd name="connsiteX10" fmla="*/ 168099 w 174820"/>
              <a:gd name="connsiteY10" fmla="*/ 73575 h 253408"/>
              <a:gd name="connsiteX11" fmla="*/ 140327 w 174820"/>
              <a:gd name="connsiteY11" fmla="*/ 70055 h 253408"/>
              <a:gd name="connsiteX12" fmla="*/ 119783 w 174820"/>
              <a:gd name="connsiteY12" fmla="*/ 47409 h 253408"/>
              <a:gd name="connsiteX13" fmla="*/ 96386 w 174820"/>
              <a:gd name="connsiteY13" fmla="*/ 30187 h 253408"/>
              <a:gd name="connsiteX14" fmla="*/ 66046 w 174820"/>
              <a:gd name="connsiteY14" fmla="*/ 31424 h 253408"/>
              <a:gd name="connsiteX15" fmla="*/ 65000 w 174820"/>
              <a:gd name="connsiteY15" fmla="*/ 31424 h 253408"/>
              <a:gd name="connsiteX16" fmla="*/ 59103 w 174820"/>
              <a:gd name="connsiteY16" fmla="*/ 34564 h 253408"/>
              <a:gd name="connsiteX17" fmla="*/ 34946 w 174820"/>
              <a:gd name="connsiteY17" fmla="*/ 68247 h 253408"/>
              <a:gd name="connsiteX18" fmla="*/ 35707 w 174820"/>
              <a:gd name="connsiteY18" fmla="*/ 76716 h 253408"/>
              <a:gd name="connsiteX19" fmla="*/ 44742 w 174820"/>
              <a:gd name="connsiteY19" fmla="*/ 76240 h 253408"/>
              <a:gd name="connsiteX20" fmla="*/ 69661 w 174820"/>
              <a:gd name="connsiteY20" fmla="*/ 48932 h 253408"/>
              <a:gd name="connsiteX21" fmla="*/ 80218 w 174820"/>
              <a:gd name="connsiteY21" fmla="*/ 49408 h 253408"/>
              <a:gd name="connsiteX22" fmla="*/ 56821 w 174820"/>
              <a:gd name="connsiteY22" fmla="*/ 91559 h 253408"/>
              <a:gd name="connsiteX23" fmla="*/ 37038 w 174820"/>
              <a:gd name="connsiteY23" fmla="*/ 112207 h 253408"/>
              <a:gd name="connsiteX24" fmla="*/ 10312 w 174820"/>
              <a:gd name="connsiteY24" fmla="*/ 108305 h 253408"/>
              <a:gd name="connsiteX25" fmla="*/ 231 w 174820"/>
              <a:gd name="connsiteY25" fmla="*/ 115251 h 253408"/>
              <a:gd name="connsiteX26" fmla="*/ 6764 w 174820"/>
              <a:gd name="connsiteY26" fmla="*/ 125765 h 253408"/>
              <a:gd name="connsiteX27" fmla="*/ 6984 w 174820"/>
              <a:gd name="connsiteY27" fmla="*/ 125813 h 253408"/>
              <a:gd name="connsiteX28" fmla="*/ 38845 w 174820"/>
              <a:gd name="connsiteY28" fmla="*/ 132949 h 253408"/>
              <a:gd name="connsiteX29" fmla="*/ 47310 w 174820"/>
              <a:gd name="connsiteY29" fmla="*/ 130666 h 253408"/>
              <a:gd name="connsiteX30" fmla="*/ 72799 w 174820"/>
              <a:gd name="connsiteY30" fmla="*/ 106783 h 253408"/>
              <a:gd name="connsiteX31" fmla="*/ 109036 w 174820"/>
              <a:gd name="connsiteY31" fmla="*/ 113443 h 253408"/>
              <a:gd name="connsiteX32" fmla="*/ 138044 w 174820"/>
              <a:gd name="connsiteY32" fmla="*/ 138944 h 253408"/>
              <a:gd name="connsiteX33" fmla="*/ 148887 w 174820"/>
              <a:gd name="connsiteY33" fmla="*/ 138944 h 253408"/>
              <a:gd name="connsiteX34" fmla="*/ 149647 w 174820"/>
              <a:gd name="connsiteY34" fmla="*/ 127335 h 253408"/>
              <a:gd name="connsiteX35" fmla="*/ 121590 w 174820"/>
              <a:gd name="connsiteY35" fmla="*/ 95746 h 253408"/>
              <a:gd name="connsiteX36" fmla="*/ 117215 w 174820"/>
              <a:gd name="connsiteY36" fmla="*/ 93177 h 253408"/>
              <a:gd name="connsiteX37" fmla="*/ 116169 w 174820"/>
              <a:gd name="connsiteY37" fmla="*/ 93177 h 253408"/>
              <a:gd name="connsiteX38" fmla="*/ 107990 w 174820"/>
              <a:gd name="connsiteY38" fmla="*/ 90798 h 253408"/>
              <a:gd name="connsiteX39" fmla="*/ 117500 w 174820"/>
              <a:gd name="connsiteY39" fmla="*/ 74147 h 253408"/>
              <a:gd name="connsiteX40" fmla="*/ 129009 w 174820"/>
              <a:gd name="connsiteY40" fmla="*/ 85469 h 253408"/>
              <a:gd name="connsiteX41" fmla="*/ 129579 w 174820"/>
              <a:gd name="connsiteY41" fmla="*/ 85945 h 253408"/>
              <a:gd name="connsiteX42" fmla="*/ 134715 w 174820"/>
              <a:gd name="connsiteY42" fmla="*/ 88229 h 253408"/>
              <a:gd name="connsiteX43" fmla="*/ 166292 w 174820"/>
              <a:gd name="connsiteY43" fmla="*/ 90036 h 253408"/>
              <a:gd name="connsiteX44" fmla="*/ 174749 w 174820"/>
              <a:gd name="connsiteY44" fmla="*/ 83165 h 253408"/>
              <a:gd name="connsiteX45" fmla="*/ 174756 w 174820"/>
              <a:gd name="connsiteY45" fmla="*/ 83090 h 253408"/>
              <a:gd name="connsiteX46" fmla="*/ 168012 w 174820"/>
              <a:gd name="connsiteY46" fmla="*/ 74359 h 253408"/>
              <a:gd name="connsiteX47" fmla="*/ 167813 w 174820"/>
              <a:gd name="connsiteY47" fmla="*/ 74337 h 253408"/>
              <a:gd name="connsiteX48" fmla="*/ 31331 w 174820"/>
              <a:gd name="connsiteY48" fmla="*/ 248271 h 253408"/>
              <a:gd name="connsiteX49" fmla="*/ 40367 w 174820"/>
              <a:gd name="connsiteY49" fmla="*/ 253409 h 253408"/>
              <a:gd name="connsiteX50" fmla="*/ 128819 w 174820"/>
              <a:gd name="connsiteY50" fmla="*/ 253409 h 253408"/>
              <a:gd name="connsiteX51" fmla="*/ 137759 w 174820"/>
              <a:gd name="connsiteY51" fmla="*/ 248271 h 253408"/>
              <a:gd name="connsiteX52" fmla="*/ 129865 w 174820"/>
              <a:gd name="connsiteY52" fmla="*/ 43318 h 253408"/>
              <a:gd name="connsiteX53" fmla="*/ 158163 w 174820"/>
              <a:gd name="connsiteY53" fmla="*/ 29534 h 253408"/>
              <a:gd name="connsiteX54" fmla="*/ 144385 w 174820"/>
              <a:gd name="connsiteY54" fmla="*/ 1224 h 253408"/>
              <a:gd name="connsiteX55" fmla="*/ 116169 w 174820"/>
              <a:gd name="connsiteY55" fmla="*/ 14773 h 253408"/>
              <a:gd name="connsiteX56" fmla="*/ 129449 w 174820"/>
              <a:gd name="connsiteY56" fmla="*/ 43172 h 253408"/>
              <a:gd name="connsiteX57" fmla="*/ 129865 w 174820"/>
              <a:gd name="connsiteY57" fmla="*/ 43318 h 25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74820" h="253408">
                <a:moveTo>
                  <a:pt x="86875" y="116583"/>
                </a:moveTo>
                <a:cubicBezTo>
                  <a:pt x="81154" y="116581"/>
                  <a:pt x="76473" y="121138"/>
                  <a:pt x="76318" y="126859"/>
                </a:cubicBezTo>
                <a:lnTo>
                  <a:pt x="76318" y="199364"/>
                </a:lnTo>
                <a:lnTo>
                  <a:pt x="33709" y="234855"/>
                </a:lnTo>
                <a:cubicBezTo>
                  <a:pt x="31434" y="236801"/>
                  <a:pt x="30030" y="239575"/>
                  <a:pt x="29810" y="242562"/>
                </a:cubicBezTo>
                <a:lnTo>
                  <a:pt x="139376" y="242562"/>
                </a:lnTo>
                <a:cubicBezTo>
                  <a:pt x="139157" y="239777"/>
                  <a:pt x="137980" y="237155"/>
                  <a:pt x="136047" y="235140"/>
                </a:cubicBezTo>
                <a:lnTo>
                  <a:pt x="97432" y="199935"/>
                </a:lnTo>
                <a:lnTo>
                  <a:pt x="97432" y="126859"/>
                </a:lnTo>
                <a:cubicBezTo>
                  <a:pt x="97328" y="121116"/>
                  <a:pt x="92617" y="116530"/>
                  <a:pt x="86875" y="116583"/>
                </a:cubicBezTo>
                <a:close/>
                <a:moveTo>
                  <a:pt x="168099" y="73575"/>
                </a:moveTo>
                <a:lnTo>
                  <a:pt x="140327" y="70055"/>
                </a:lnTo>
                <a:cubicBezTo>
                  <a:pt x="140327" y="70055"/>
                  <a:pt x="120068" y="47409"/>
                  <a:pt x="119783" y="47409"/>
                </a:cubicBezTo>
                <a:cubicBezTo>
                  <a:pt x="115979" y="43508"/>
                  <a:pt x="101808" y="29902"/>
                  <a:pt x="96386" y="30187"/>
                </a:cubicBezTo>
                <a:lnTo>
                  <a:pt x="66046" y="31424"/>
                </a:lnTo>
                <a:lnTo>
                  <a:pt x="65000" y="31424"/>
                </a:lnTo>
                <a:cubicBezTo>
                  <a:pt x="62677" y="31584"/>
                  <a:pt x="60533" y="32726"/>
                  <a:pt x="59103" y="34564"/>
                </a:cubicBezTo>
                <a:lnTo>
                  <a:pt x="34946" y="68247"/>
                </a:lnTo>
                <a:cubicBezTo>
                  <a:pt x="33131" y="70886"/>
                  <a:pt x="33451" y="74443"/>
                  <a:pt x="35707" y="76716"/>
                </a:cubicBezTo>
                <a:cubicBezTo>
                  <a:pt x="38364" y="78991"/>
                  <a:pt x="42338" y="78782"/>
                  <a:pt x="44742" y="76240"/>
                </a:cubicBezTo>
                <a:lnTo>
                  <a:pt x="69661" y="48932"/>
                </a:lnTo>
                <a:lnTo>
                  <a:pt x="80218" y="49408"/>
                </a:lnTo>
                <a:lnTo>
                  <a:pt x="56821" y="91559"/>
                </a:lnTo>
                <a:lnTo>
                  <a:pt x="37038" y="112207"/>
                </a:lnTo>
                <a:lnTo>
                  <a:pt x="10312" y="108305"/>
                </a:lnTo>
                <a:cubicBezTo>
                  <a:pt x="5634" y="107545"/>
                  <a:pt x="1189" y="110608"/>
                  <a:pt x="231" y="115251"/>
                </a:cubicBezTo>
                <a:cubicBezTo>
                  <a:pt x="-867" y="119960"/>
                  <a:pt x="2058" y="124667"/>
                  <a:pt x="6764" y="125765"/>
                </a:cubicBezTo>
                <a:cubicBezTo>
                  <a:pt x="6837" y="125782"/>
                  <a:pt x="6910" y="125798"/>
                  <a:pt x="6984" y="125813"/>
                </a:cubicBezTo>
                <a:lnTo>
                  <a:pt x="38845" y="132949"/>
                </a:lnTo>
                <a:cubicBezTo>
                  <a:pt x="41870" y="133612"/>
                  <a:pt x="45028" y="132760"/>
                  <a:pt x="47310" y="130666"/>
                </a:cubicBezTo>
                <a:lnTo>
                  <a:pt x="72799" y="106783"/>
                </a:lnTo>
                <a:lnTo>
                  <a:pt x="109036" y="113443"/>
                </a:lnTo>
                <a:lnTo>
                  <a:pt x="138044" y="138944"/>
                </a:lnTo>
                <a:cubicBezTo>
                  <a:pt x="141170" y="141602"/>
                  <a:pt x="145761" y="141602"/>
                  <a:pt x="148887" y="138944"/>
                </a:cubicBezTo>
                <a:cubicBezTo>
                  <a:pt x="152132" y="135867"/>
                  <a:pt x="152463" y="130810"/>
                  <a:pt x="149647" y="127335"/>
                </a:cubicBezTo>
                <a:lnTo>
                  <a:pt x="121590" y="95746"/>
                </a:lnTo>
                <a:cubicBezTo>
                  <a:pt x="120535" y="94337"/>
                  <a:pt x="118959" y="93411"/>
                  <a:pt x="117215" y="93177"/>
                </a:cubicBezTo>
                <a:lnTo>
                  <a:pt x="116169" y="93177"/>
                </a:lnTo>
                <a:lnTo>
                  <a:pt x="107990" y="90798"/>
                </a:lnTo>
                <a:lnTo>
                  <a:pt x="117500" y="74147"/>
                </a:lnTo>
                <a:lnTo>
                  <a:pt x="129009" y="85469"/>
                </a:lnTo>
                <a:lnTo>
                  <a:pt x="129579" y="85945"/>
                </a:lnTo>
                <a:cubicBezTo>
                  <a:pt x="130948" y="87318"/>
                  <a:pt x="132779" y="88132"/>
                  <a:pt x="134715" y="88229"/>
                </a:cubicBezTo>
                <a:lnTo>
                  <a:pt x="166292" y="90036"/>
                </a:lnTo>
                <a:cubicBezTo>
                  <a:pt x="170524" y="90476"/>
                  <a:pt x="174310" y="87399"/>
                  <a:pt x="174749" y="83165"/>
                </a:cubicBezTo>
                <a:cubicBezTo>
                  <a:pt x="174752" y="83140"/>
                  <a:pt x="174754" y="83115"/>
                  <a:pt x="174756" y="83090"/>
                </a:cubicBezTo>
                <a:cubicBezTo>
                  <a:pt x="175304" y="78816"/>
                  <a:pt x="172284" y="74907"/>
                  <a:pt x="168012" y="74359"/>
                </a:cubicBezTo>
                <a:cubicBezTo>
                  <a:pt x="167946" y="74351"/>
                  <a:pt x="167880" y="74343"/>
                  <a:pt x="167813" y="74337"/>
                </a:cubicBezTo>
                <a:close/>
                <a:moveTo>
                  <a:pt x="31331" y="248271"/>
                </a:moveTo>
                <a:cubicBezTo>
                  <a:pt x="33273" y="251410"/>
                  <a:pt x="36677" y="253346"/>
                  <a:pt x="40367" y="253409"/>
                </a:cubicBezTo>
                <a:lnTo>
                  <a:pt x="128819" y="253409"/>
                </a:lnTo>
                <a:cubicBezTo>
                  <a:pt x="132489" y="253367"/>
                  <a:pt x="135874" y="251422"/>
                  <a:pt x="137759" y="248271"/>
                </a:cubicBezTo>
                <a:close/>
                <a:moveTo>
                  <a:pt x="129865" y="43318"/>
                </a:moveTo>
                <a:cubicBezTo>
                  <a:pt x="141484" y="47329"/>
                  <a:pt x="154153" y="41158"/>
                  <a:pt x="158163" y="29534"/>
                </a:cubicBezTo>
                <a:cubicBezTo>
                  <a:pt x="162172" y="17910"/>
                  <a:pt x="156004" y="5235"/>
                  <a:pt x="144385" y="1224"/>
                </a:cubicBezTo>
                <a:cubicBezTo>
                  <a:pt x="132857" y="-2756"/>
                  <a:pt x="120276" y="3286"/>
                  <a:pt x="116169" y="14773"/>
                </a:cubicBezTo>
                <a:cubicBezTo>
                  <a:pt x="111997" y="26284"/>
                  <a:pt x="117943" y="38999"/>
                  <a:pt x="129449" y="43172"/>
                </a:cubicBezTo>
                <a:cubicBezTo>
                  <a:pt x="129587" y="43222"/>
                  <a:pt x="129726" y="43271"/>
                  <a:pt x="129865" y="43318"/>
                </a:cubicBezTo>
                <a:close/>
              </a:path>
            </a:pathLst>
          </a:custGeom>
          <a:solidFill>
            <a:schemeClr val="tx2"/>
          </a:solidFill>
          <a:ln w="9511" cap="flat">
            <a:noFill/>
            <a:prstDash val="solid"/>
            <a:miter/>
          </a:ln>
        </p:spPr>
        <p:txBody>
          <a:bodyPr rtlCol="0" anchor="ctr"/>
          <a:lstStyle/>
          <a:p>
            <a:endParaRPr lang="en-EG"/>
          </a:p>
        </p:txBody>
      </p:sp>
      <p:sp>
        <p:nvSpPr>
          <p:cNvPr id="131" name="Freeform 130">
            <a:extLst>
              <a:ext uri="{FF2B5EF4-FFF2-40B4-BE49-F238E27FC236}">
                <a16:creationId xmlns:a16="http://schemas.microsoft.com/office/drawing/2014/main" id="{39CCE279-39B4-FE4D-B661-C27C2B2E00C2}"/>
              </a:ext>
            </a:extLst>
          </p:cNvPr>
          <p:cNvSpPr>
            <a:spLocks noChangeAspect="1"/>
          </p:cNvSpPr>
          <p:nvPr/>
        </p:nvSpPr>
        <p:spPr>
          <a:xfrm>
            <a:off x="3611175" y="5176105"/>
            <a:ext cx="263233" cy="423547"/>
          </a:xfrm>
          <a:custGeom>
            <a:avLst/>
            <a:gdLst>
              <a:gd name="connsiteX0" fmla="*/ 195489 w 197771"/>
              <a:gd name="connsiteY0" fmla="*/ 315362 h 318217"/>
              <a:gd name="connsiteX1" fmla="*/ 188546 w 197771"/>
              <a:gd name="connsiteY1" fmla="*/ 318216 h 318217"/>
              <a:gd name="connsiteX2" fmla="*/ 181603 w 197771"/>
              <a:gd name="connsiteY2" fmla="*/ 315362 h 318217"/>
              <a:gd name="connsiteX3" fmla="*/ 166956 w 197771"/>
              <a:gd name="connsiteY3" fmla="*/ 274448 h 318217"/>
              <a:gd name="connsiteX4" fmla="*/ 164864 w 197771"/>
              <a:gd name="connsiteY4" fmla="*/ 271403 h 318217"/>
              <a:gd name="connsiteX5" fmla="*/ 149646 w 197771"/>
              <a:gd name="connsiteY5" fmla="*/ 233343 h 318217"/>
              <a:gd name="connsiteX6" fmla="*/ 148695 w 197771"/>
              <a:gd name="connsiteY6" fmla="*/ 233343 h 318217"/>
              <a:gd name="connsiteX7" fmla="*/ 140896 w 197771"/>
              <a:gd name="connsiteY7" fmla="*/ 230584 h 318217"/>
              <a:gd name="connsiteX8" fmla="*/ 112364 w 197771"/>
              <a:gd name="connsiteY8" fmla="*/ 259129 h 318217"/>
              <a:gd name="connsiteX9" fmla="*/ 118070 w 197771"/>
              <a:gd name="connsiteY9" fmla="*/ 300804 h 318217"/>
              <a:gd name="connsiteX10" fmla="*/ 110028 w 197771"/>
              <a:gd name="connsiteY10" fmla="*/ 311591 h 318217"/>
              <a:gd name="connsiteX11" fmla="*/ 109510 w 197771"/>
              <a:gd name="connsiteY11" fmla="*/ 311652 h 318217"/>
              <a:gd name="connsiteX12" fmla="*/ 108274 w 197771"/>
              <a:gd name="connsiteY12" fmla="*/ 311652 h 318217"/>
              <a:gd name="connsiteX13" fmla="*/ 98763 w 197771"/>
              <a:gd name="connsiteY13" fmla="*/ 303088 h 318217"/>
              <a:gd name="connsiteX14" fmla="*/ 92581 w 197771"/>
              <a:gd name="connsiteY14" fmla="*/ 256560 h 318217"/>
              <a:gd name="connsiteX15" fmla="*/ 95434 w 197771"/>
              <a:gd name="connsiteY15" fmla="*/ 248377 h 318217"/>
              <a:gd name="connsiteX16" fmla="*/ 131385 w 197771"/>
              <a:gd name="connsiteY16" fmla="*/ 211839 h 318217"/>
              <a:gd name="connsiteX17" fmla="*/ 131385 w 197771"/>
              <a:gd name="connsiteY17" fmla="*/ 211268 h 318217"/>
              <a:gd name="connsiteX18" fmla="*/ 140135 w 197771"/>
              <a:gd name="connsiteY18" fmla="*/ 131343 h 318217"/>
              <a:gd name="connsiteX19" fmla="*/ 102092 w 197771"/>
              <a:gd name="connsiteY19" fmla="*/ 131343 h 318217"/>
              <a:gd name="connsiteX20" fmla="*/ 97717 w 197771"/>
              <a:gd name="connsiteY20" fmla="*/ 130581 h 318217"/>
              <a:gd name="connsiteX21" fmla="*/ 57581 w 197771"/>
              <a:gd name="connsiteY21" fmla="*/ 110980 h 318217"/>
              <a:gd name="connsiteX22" fmla="*/ 53015 w 197771"/>
              <a:gd name="connsiteY22" fmla="*/ 98135 h 318217"/>
              <a:gd name="connsiteX23" fmla="*/ 1561 w 197771"/>
              <a:gd name="connsiteY23" fmla="*/ 16116 h 318217"/>
              <a:gd name="connsiteX24" fmla="*/ 5173 w 197771"/>
              <a:gd name="connsiteY24" fmla="*/ 1345 h 318217"/>
              <a:gd name="connsiteX25" fmla="*/ 5461 w 197771"/>
              <a:gd name="connsiteY25" fmla="*/ 1177 h 318217"/>
              <a:gd name="connsiteX26" fmla="*/ 5461 w 197771"/>
              <a:gd name="connsiteY26" fmla="*/ 1177 h 318217"/>
              <a:gd name="connsiteX27" fmla="*/ 19801 w 197771"/>
              <a:gd name="connsiteY27" fmla="*/ 5795 h 318217"/>
              <a:gd name="connsiteX28" fmla="*/ 19917 w 197771"/>
              <a:gd name="connsiteY28" fmla="*/ 6030 h 318217"/>
              <a:gd name="connsiteX29" fmla="*/ 59197 w 197771"/>
              <a:gd name="connsiteY29" fmla="*/ 92712 h 318217"/>
              <a:gd name="connsiteX30" fmla="*/ 65950 w 197771"/>
              <a:gd name="connsiteY30" fmla="*/ 93283 h 318217"/>
              <a:gd name="connsiteX31" fmla="*/ 103994 w 197771"/>
              <a:gd name="connsiteY31" fmla="*/ 111742 h 318217"/>
              <a:gd name="connsiteX32" fmla="*/ 158301 w 197771"/>
              <a:gd name="connsiteY32" fmla="*/ 111742 h 318217"/>
              <a:gd name="connsiteX33" fmla="*/ 161630 w 197771"/>
              <a:gd name="connsiteY33" fmla="*/ 111742 h 318217"/>
              <a:gd name="connsiteX34" fmla="*/ 178959 w 197771"/>
              <a:gd name="connsiteY34" fmla="*/ 132326 h 318217"/>
              <a:gd name="connsiteX35" fmla="*/ 178845 w 197771"/>
              <a:gd name="connsiteY35" fmla="*/ 133341 h 318217"/>
              <a:gd name="connsiteX36" fmla="*/ 169334 w 197771"/>
              <a:gd name="connsiteY36" fmla="*/ 215170 h 318217"/>
              <a:gd name="connsiteX37" fmla="*/ 166195 w 197771"/>
              <a:gd name="connsiteY37" fmla="*/ 223828 h 318217"/>
              <a:gd name="connsiteX38" fmla="*/ 181413 w 197771"/>
              <a:gd name="connsiteY38" fmla="*/ 260937 h 318217"/>
              <a:gd name="connsiteX39" fmla="*/ 195299 w 197771"/>
              <a:gd name="connsiteY39" fmla="*/ 298997 h 318217"/>
              <a:gd name="connsiteX40" fmla="*/ 194538 w 197771"/>
              <a:gd name="connsiteY40" fmla="*/ 314411 h 318217"/>
              <a:gd name="connsiteX41" fmla="*/ 162771 w 197771"/>
              <a:gd name="connsiteY41" fmla="*/ 98991 h 318217"/>
              <a:gd name="connsiteX42" fmla="*/ 190733 w 197771"/>
              <a:gd name="connsiteY42" fmla="*/ 71208 h 318217"/>
              <a:gd name="connsiteX43" fmla="*/ 162961 w 197771"/>
              <a:gd name="connsiteY43" fmla="*/ 43234 h 318217"/>
              <a:gd name="connsiteX44" fmla="*/ 134999 w 197771"/>
              <a:gd name="connsiteY44" fmla="*/ 71018 h 318217"/>
              <a:gd name="connsiteX45" fmla="*/ 162771 w 197771"/>
              <a:gd name="connsiteY45" fmla="*/ 98992 h 318217"/>
              <a:gd name="connsiteX46" fmla="*/ 162771 w 197771"/>
              <a:gd name="connsiteY46" fmla="*/ 98992 h 318217"/>
              <a:gd name="connsiteX47" fmla="*/ 62241 w 197771"/>
              <a:gd name="connsiteY47" fmla="*/ 35241 h 318217"/>
              <a:gd name="connsiteX48" fmla="*/ 74402 w 197771"/>
              <a:gd name="connsiteY48" fmla="*/ 23626 h 318217"/>
              <a:gd name="connsiteX49" fmla="*/ 62792 w 197771"/>
              <a:gd name="connsiteY49" fmla="*/ 11460 h 318217"/>
              <a:gd name="connsiteX50" fmla="*/ 50638 w 197771"/>
              <a:gd name="connsiteY50" fmla="*/ 22872 h 318217"/>
              <a:gd name="connsiteX51" fmla="*/ 62431 w 197771"/>
              <a:gd name="connsiteY51" fmla="*/ 34670 h 31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97771" h="318217">
                <a:moveTo>
                  <a:pt x="195489" y="315362"/>
                </a:moveTo>
                <a:cubicBezTo>
                  <a:pt x="193607" y="317140"/>
                  <a:pt x="191134" y="318157"/>
                  <a:pt x="188546" y="318216"/>
                </a:cubicBezTo>
                <a:cubicBezTo>
                  <a:pt x="185938" y="318258"/>
                  <a:pt x="183428" y="317226"/>
                  <a:pt x="181603" y="315362"/>
                </a:cubicBezTo>
                <a:lnTo>
                  <a:pt x="166956" y="274448"/>
                </a:lnTo>
                <a:cubicBezTo>
                  <a:pt x="166067" y="273580"/>
                  <a:pt x="165356" y="272545"/>
                  <a:pt x="164864" y="271403"/>
                </a:cubicBezTo>
                <a:lnTo>
                  <a:pt x="149646" y="233343"/>
                </a:lnTo>
                <a:lnTo>
                  <a:pt x="148695" y="233343"/>
                </a:lnTo>
                <a:cubicBezTo>
                  <a:pt x="145902" y="233107"/>
                  <a:pt x="143217" y="232156"/>
                  <a:pt x="140896" y="230584"/>
                </a:cubicBezTo>
                <a:lnTo>
                  <a:pt x="112364" y="259129"/>
                </a:lnTo>
                <a:lnTo>
                  <a:pt x="118070" y="300804"/>
                </a:lnTo>
                <a:cubicBezTo>
                  <a:pt x="118827" y="306004"/>
                  <a:pt x="115226" y="310834"/>
                  <a:pt x="110028" y="311591"/>
                </a:cubicBezTo>
                <a:cubicBezTo>
                  <a:pt x="109856" y="311616"/>
                  <a:pt x="109683" y="311636"/>
                  <a:pt x="109510" y="311652"/>
                </a:cubicBezTo>
                <a:cubicBezTo>
                  <a:pt x="109106" y="311765"/>
                  <a:pt x="108678" y="311765"/>
                  <a:pt x="108274" y="311652"/>
                </a:cubicBezTo>
                <a:cubicBezTo>
                  <a:pt x="103371" y="311676"/>
                  <a:pt x="99253" y="307969"/>
                  <a:pt x="98763" y="303088"/>
                </a:cubicBezTo>
                <a:lnTo>
                  <a:pt x="92581" y="256560"/>
                </a:lnTo>
                <a:cubicBezTo>
                  <a:pt x="92354" y="253554"/>
                  <a:pt x="93388" y="250589"/>
                  <a:pt x="95434" y="248377"/>
                </a:cubicBezTo>
                <a:lnTo>
                  <a:pt x="131385" y="211839"/>
                </a:lnTo>
                <a:lnTo>
                  <a:pt x="131385" y="211268"/>
                </a:lnTo>
                <a:lnTo>
                  <a:pt x="140135" y="131343"/>
                </a:lnTo>
                <a:lnTo>
                  <a:pt x="102092" y="131343"/>
                </a:lnTo>
                <a:cubicBezTo>
                  <a:pt x="100602" y="131322"/>
                  <a:pt x="99126" y="131065"/>
                  <a:pt x="97717" y="130581"/>
                </a:cubicBezTo>
                <a:lnTo>
                  <a:pt x="57581" y="110980"/>
                </a:lnTo>
                <a:cubicBezTo>
                  <a:pt x="52921" y="108564"/>
                  <a:pt x="50927" y="102952"/>
                  <a:pt x="53015" y="98135"/>
                </a:cubicBezTo>
                <a:lnTo>
                  <a:pt x="1561" y="16116"/>
                </a:lnTo>
                <a:cubicBezTo>
                  <a:pt x="-1518" y="11039"/>
                  <a:pt x="99" y="4426"/>
                  <a:pt x="5173" y="1345"/>
                </a:cubicBezTo>
                <a:cubicBezTo>
                  <a:pt x="5268" y="1288"/>
                  <a:pt x="5364" y="1232"/>
                  <a:pt x="5461" y="1177"/>
                </a:cubicBezTo>
                <a:lnTo>
                  <a:pt x="5461" y="1177"/>
                </a:lnTo>
                <a:cubicBezTo>
                  <a:pt x="10695" y="-1509"/>
                  <a:pt x="17115" y="559"/>
                  <a:pt x="19801" y="5795"/>
                </a:cubicBezTo>
                <a:cubicBezTo>
                  <a:pt x="19841" y="5873"/>
                  <a:pt x="19879" y="5951"/>
                  <a:pt x="19917" y="6030"/>
                </a:cubicBezTo>
                <a:lnTo>
                  <a:pt x="59197" y="92712"/>
                </a:lnTo>
                <a:cubicBezTo>
                  <a:pt x="61447" y="92125"/>
                  <a:pt x="63830" y="92326"/>
                  <a:pt x="65950" y="93283"/>
                </a:cubicBezTo>
                <a:lnTo>
                  <a:pt x="103994" y="111742"/>
                </a:lnTo>
                <a:lnTo>
                  <a:pt x="158301" y="111742"/>
                </a:lnTo>
                <a:cubicBezTo>
                  <a:pt x="159407" y="111601"/>
                  <a:pt x="160525" y="111601"/>
                  <a:pt x="161630" y="111742"/>
                </a:cubicBezTo>
                <a:cubicBezTo>
                  <a:pt x="172097" y="112638"/>
                  <a:pt x="179856" y="121855"/>
                  <a:pt x="178959" y="132326"/>
                </a:cubicBezTo>
                <a:cubicBezTo>
                  <a:pt x="178930" y="132666"/>
                  <a:pt x="178892" y="133004"/>
                  <a:pt x="178845" y="133341"/>
                </a:cubicBezTo>
                <a:lnTo>
                  <a:pt x="169334" y="215170"/>
                </a:lnTo>
                <a:cubicBezTo>
                  <a:pt x="169117" y="218292"/>
                  <a:pt x="168030" y="221292"/>
                  <a:pt x="166195" y="223828"/>
                </a:cubicBezTo>
                <a:lnTo>
                  <a:pt x="181413" y="260937"/>
                </a:lnTo>
                <a:lnTo>
                  <a:pt x="195299" y="298997"/>
                </a:lnTo>
                <a:cubicBezTo>
                  <a:pt x="198864" y="303624"/>
                  <a:pt x="198542" y="310157"/>
                  <a:pt x="194538" y="314411"/>
                </a:cubicBezTo>
                <a:close/>
                <a:moveTo>
                  <a:pt x="162771" y="98991"/>
                </a:moveTo>
                <a:cubicBezTo>
                  <a:pt x="178162" y="99044"/>
                  <a:pt x="190681" y="86605"/>
                  <a:pt x="190733" y="71208"/>
                </a:cubicBezTo>
                <a:cubicBezTo>
                  <a:pt x="190786" y="55811"/>
                  <a:pt x="178352" y="43287"/>
                  <a:pt x="162961" y="43234"/>
                </a:cubicBezTo>
                <a:cubicBezTo>
                  <a:pt x="147571" y="43182"/>
                  <a:pt x="135052" y="55621"/>
                  <a:pt x="134999" y="71018"/>
                </a:cubicBezTo>
                <a:cubicBezTo>
                  <a:pt x="134947" y="86415"/>
                  <a:pt x="147381" y="98939"/>
                  <a:pt x="162771" y="98992"/>
                </a:cubicBezTo>
                <a:cubicBezTo>
                  <a:pt x="162771" y="98992"/>
                  <a:pt x="162771" y="98992"/>
                  <a:pt x="162771" y="98992"/>
                </a:cubicBezTo>
                <a:close/>
                <a:moveTo>
                  <a:pt x="62241" y="35241"/>
                </a:moveTo>
                <a:cubicBezTo>
                  <a:pt x="68805" y="35393"/>
                  <a:pt x="74250" y="30193"/>
                  <a:pt x="74402" y="23626"/>
                </a:cubicBezTo>
                <a:cubicBezTo>
                  <a:pt x="74554" y="17059"/>
                  <a:pt x="69357" y="11612"/>
                  <a:pt x="62792" y="11460"/>
                </a:cubicBezTo>
                <a:cubicBezTo>
                  <a:pt x="56307" y="11309"/>
                  <a:pt x="50899" y="16387"/>
                  <a:pt x="50638" y="22872"/>
                </a:cubicBezTo>
                <a:cubicBezTo>
                  <a:pt x="50740" y="29345"/>
                  <a:pt x="55961" y="34568"/>
                  <a:pt x="62431" y="34670"/>
                </a:cubicBezTo>
                <a:close/>
              </a:path>
            </a:pathLst>
          </a:custGeom>
          <a:solidFill>
            <a:schemeClr val="tx2"/>
          </a:solidFill>
          <a:ln w="9511" cap="flat">
            <a:noFill/>
            <a:prstDash val="solid"/>
            <a:miter/>
          </a:ln>
        </p:spPr>
        <p:txBody>
          <a:bodyPr rtlCol="0" anchor="ctr"/>
          <a:lstStyle/>
          <a:p>
            <a:endParaRPr lang="en-EG"/>
          </a:p>
        </p:txBody>
      </p:sp>
      <p:grpSp>
        <p:nvGrpSpPr>
          <p:cNvPr id="159" name="Group 158">
            <a:extLst>
              <a:ext uri="{FF2B5EF4-FFF2-40B4-BE49-F238E27FC236}">
                <a16:creationId xmlns:a16="http://schemas.microsoft.com/office/drawing/2014/main" id="{3065551D-EAC2-B640-908A-F898D693AAE0}"/>
              </a:ext>
            </a:extLst>
          </p:cNvPr>
          <p:cNvGrpSpPr>
            <a:grpSpLocks noChangeAspect="1"/>
          </p:cNvGrpSpPr>
          <p:nvPr/>
        </p:nvGrpSpPr>
        <p:grpSpPr>
          <a:xfrm>
            <a:off x="3631268" y="1230666"/>
            <a:ext cx="224103" cy="366862"/>
            <a:chOff x="4329555" y="1061012"/>
            <a:chExt cx="185209" cy="303192"/>
          </a:xfrm>
        </p:grpSpPr>
        <p:sp>
          <p:nvSpPr>
            <p:cNvPr id="144" name="Freeform 143">
              <a:extLst>
                <a:ext uri="{FF2B5EF4-FFF2-40B4-BE49-F238E27FC236}">
                  <a16:creationId xmlns:a16="http://schemas.microsoft.com/office/drawing/2014/main" id="{89DC1D48-607D-CB4F-9E0D-1F1E8B67B68A}"/>
                </a:ext>
              </a:extLst>
            </p:cNvPr>
            <p:cNvSpPr/>
            <p:nvPr/>
          </p:nvSpPr>
          <p:spPr>
            <a:xfrm>
              <a:off x="4329555" y="1186893"/>
              <a:ext cx="181251" cy="177311"/>
            </a:xfrm>
            <a:custGeom>
              <a:avLst/>
              <a:gdLst>
                <a:gd name="connsiteX0" fmla="*/ 164569 w 164774"/>
                <a:gd name="connsiteY0" fmla="*/ 11065 h 161192"/>
                <a:gd name="connsiteX1" fmla="*/ 163522 w 164774"/>
                <a:gd name="connsiteY1" fmla="*/ 4119 h 161192"/>
                <a:gd name="connsiteX2" fmla="*/ 158387 w 164774"/>
                <a:gd name="connsiteY2" fmla="*/ 28 h 161192"/>
                <a:gd name="connsiteX3" fmla="*/ 154487 w 164774"/>
                <a:gd name="connsiteY3" fmla="*/ 5166 h 161192"/>
                <a:gd name="connsiteX4" fmla="*/ 155533 w 164774"/>
                <a:gd name="connsiteY4" fmla="*/ 12112 h 161192"/>
                <a:gd name="connsiteX5" fmla="*/ 151444 w 164774"/>
                <a:gd name="connsiteY5" fmla="*/ 22864 h 161192"/>
                <a:gd name="connsiteX6" fmla="*/ 1551 w 164774"/>
                <a:gd name="connsiteY6" fmla="*/ 153314 h 161192"/>
                <a:gd name="connsiteX7" fmla="*/ 1076 w 164774"/>
                <a:gd name="connsiteY7" fmla="*/ 159689 h 161192"/>
                <a:gd name="connsiteX8" fmla="*/ 5641 w 164774"/>
                <a:gd name="connsiteY8" fmla="*/ 161021 h 161192"/>
                <a:gd name="connsiteX9" fmla="*/ 7448 w 164774"/>
                <a:gd name="connsiteY9" fmla="*/ 159975 h 161192"/>
                <a:gd name="connsiteX10" fmla="*/ 157340 w 164774"/>
                <a:gd name="connsiteY10" fmla="*/ 29810 h 161192"/>
                <a:gd name="connsiteX11" fmla="*/ 164569 w 164774"/>
                <a:gd name="connsiteY11" fmla="*/ 10780 h 161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4774" h="161192">
                  <a:moveTo>
                    <a:pt x="164569" y="11065"/>
                  </a:moveTo>
                  <a:lnTo>
                    <a:pt x="163522" y="4119"/>
                  </a:lnTo>
                  <a:cubicBezTo>
                    <a:pt x="163224" y="1576"/>
                    <a:pt x="160931" y="-251"/>
                    <a:pt x="158387" y="28"/>
                  </a:cubicBezTo>
                  <a:cubicBezTo>
                    <a:pt x="155996" y="541"/>
                    <a:pt x="154339" y="2725"/>
                    <a:pt x="154487" y="5166"/>
                  </a:cubicBezTo>
                  <a:lnTo>
                    <a:pt x="155533" y="12112"/>
                  </a:lnTo>
                  <a:cubicBezTo>
                    <a:pt x="156037" y="16153"/>
                    <a:pt x="154505" y="20181"/>
                    <a:pt x="151444" y="22864"/>
                  </a:cubicBezTo>
                  <a:lnTo>
                    <a:pt x="1551" y="153314"/>
                  </a:lnTo>
                  <a:cubicBezTo>
                    <a:pt x="-315" y="154956"/>
                    <a:pt x="-526" y="157789"/>
                    <a:pt x="1076" y="159689"/>
                  </a:cubicBezTo>
                  <a:cubicBezTo>
                    <a:pt x="2215" y="160974"/>
                    <a:pt x="3990" y="161491"/>
                    <a:pt x="5641" y="161021"/>
                  </a:cubicBezTo>
                  <a:cubicBezTo>
                    <a:pt x="6313" y="160811"/>
                    <a:pt x="6931" y="160453"/>
                    <a:pt x="7448" y="159975"/>
                  </a:cubicBezTo>
                  <a:lnTo>
                    <a:pt x="157340" y="29810"/>
                  </a:lnTo>
                  <a:cubicBezTo>
                    <a:pt x="162848" y="25123"/>
                    <a:pt x="165575" y="17943"/>
                    <a:pt x="164569" y="10780"/>
                  </a:cubicBezTo>
                  <a:close/>
                </a:path>
              </a:pathLst>
            </a:custGeom>
            <a:solidFill>
              <a:schemeClr val="tx2"/>
            </a:solidFill>
            <a:ln w="9511" cap="flat">
              <a:noFill/>
              <a:prstDash val="solid"/>
              <a:miter/>
            </a:ln>
          </p:spPr>
          <p:txBody>
            <a:bodyPr rtlCol="0" anchor="ctr"/>
            <a:lstStyle/>
            <a:p>
              <a:endParaRPr lang="en-EG"/>
            </a:p>
          </p:txBody>
        </p:sp>
        <p:sp>
          <p:nvSpPr>
            <p:cNvPr id="145" name="Freeform 144">
              <a:extLst>
                <a:ext uri="{FF2B5EF4-FFF2-40B4-BE49-F238E27FC236}">
                  <a16:creationId xmlns:a16="http://schemas.microsoft.com/office/drawing/2014/main" id="{63CD4B9F-DFD4-EC42-9236-CBE28427CFE7}"/>
                </a:ext>
              </a:extLst>
            </p:cNvPr>
            <p:cNvSpPr/>
            <p:nvPr/>
          </p:nvSpPr>
          <p:spPr>
            <a:xfrm>
              <a:off x="4346319" y="1109762"/>
              <a:ext cx="125478" cy="182484"/>
            </a:xfrm>
            <a:custGeom>
              <a:avLst/>
              <a:gdLst>
                <a:gd name="connsiteX0" fmla="*/ 13322 w 114071"/>
                <a:gd name="connsiteY0" fmla="*/ 72431 h 165895"/>
                <a:gd name="connsiteX1" fmla="*/ 46706 w 114071"/>
                <a:gd name="connsiteY1" fmla="*/ 36940 h 165895"/>
                <a:gd name="connsiteX2" fmla="*/ 53649 w 114071"/>
                <a:gd name="connsiteY2" fmla="*/ 31231 h 165895"/>
                <a:gd name="connsiteX3" fmla="*/ 24640 w 114071"/>
                <a:gd name="connsiteY3" fmla="*/ 151120 h 165895"/>
                <a:gd name="connsiteX4" fmla="*/ 42874 w 114071"/>
                <a:gd name="connsiteY4" fmla="*/ 165798 h 165895"/>
                <a:gd name="connsiteX5" fmla="*/ 43092 w 114071"/>
                <a:gd name="connsiteY5" fmla="*/ 165773 h 165895"/>
                <a:gd name="connsiteX6" fmla="*/ 45184 w 114071"/>
                <a:gd name="connsiteY6" fmla="*/ 165297 h 165895"/>
                <a:gd name="connsiteX7" fmla="*/ 57548 w 114071"/>
                <a:gd name="connsiteY7" fmla="*/ 147218 h 165895"/>
                <a:gd name="connsiteX8" fmla="*/ 98350 w 114071"/>
                <a:gd name="connsiteY8" fmla="*/ 33039 h 165895"/>
                <a:gd name="connsiteX9" fmla="*/ 79328 w 114071"/>
                <a:gd name="connsiteY9" fmla="*/ 61584 h 165895"/>
                <a:gd name="connsiteX10" fmla="*/ 78182 w 114071"/>
                <a:gd name="connsiteY10" fmla="*/ 72017 h 165895"/>
                <a:gd name="connsiteX11" fmla="*/ 86271 w 114071"/>
                <a:gd name="connsiteY11" fmla="*/ 74429 h 165895"/>
                <a:gd name="connsiteX12" fmla="*/ 89315 w 114071"/>
                <a:gd name="connsiteY12" fmla="*/ 72906 h 165895"/>
                <a:gd name="connsiteX13" fmla="*/ 114043 w 114071"/>
                <a:gd name="connsiteY13" fmla="*/ 27330 h 165895"/>
                <a:gd name="connsiteX14" fmla="*/ 101964 w 114071"/>
                <a:gd name="connsiteY14" fmla="*/ 5445 h 165895"/>
                <a:gd name="connsiteX15" fmla="*/ 94736 w 114071"/>
                <a:gd name="connsiteY15" fmla="*/ 1354 h 165895"/>
                <a:gd name="connsiteX16" fmla="*/ 36909 w 114071"/>
                <a:gd name="connsiteY16" fmla="*/ 26093 h 165895"/>
                <a:gd name="connsiteX17" fmla="*/ 1624 w 114071"/>
                <a:gd name="connsiteY17" fmla="*/ 63106 h 165895"/>
                <a:gd name="connsiteX18" fmla="*/ 2787 w 114071"/>
                <a:gd name="connsiteY18" fmla="*/ 73537 h 165895"/>
                <a:gd name="connsiteX19" fmla="*/ 2955 w 114071"/>
                <a:gd name="connsiteY19" fmla="*/ 73668 h 165895"/>
                <a:gd name="connsiteX20" fmla="*/ 13512 w 114071"/>
                <a:gd name="connsiteY20" fmla="*/ 72621 h 16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4071" h="165895">
                  <a:moveTo>
                    <a:pt x="13322" y="72431"/>
                  </a:moveTo>
                  <a:cubicBezTo>
                    <a:pt x="23504" y="59744"/>
                    <a:pt x="34666" y="47878"/>
                    <a:pt x="46706" y="36940"/>
                  </a:cubicBezTo>
                  <a:cubicBezTo>
                    <a:pt x="49083" y="34846"/>
                    <a:pt x="51366" y="33039"/>
                    <a:pt x="53649" y="31231"/>
                  </a:cubicBezTo>
                  <a:cubicBezTo>
                    <a:pt x="27208" y="63962"/>
                    <a:pt x="18458" y="101451"/>
                    <a:pt x="24640" y="151120"/>
                  </a:cubicBezTo>
                  <a:cubicBezTo>
                    <a:pt x="25624" y="160210"/>
                    <a:pt x="33788" y="166782"/>
                    <a:pt x="42874" y="165798"/>
                  </a:cubicBezTo>
                  <a:cubicBezTo>
                    <a:pt x="42947" y="165790"/>
                    <a:pt x="43019" y="165781"/>
                    <a:pt x="43092" y="165773"/>
                  </a:cubicBezTo>
                  <a:cubicBezTo>
                    <a:pt x="43852" y="165773"/>
                    <a:pt x="44708" y="165773"/>
                    <a:pt x="45184" y="165297"/>
                  </a:cubicBezTo>
                  <a:cubicBezTo>
                    <a:pt x="53245" y="163213"/>
                    <a:pt x="58527" y="155490"/>
                    <a:pt x="57548" y="147218"/>
                  </a:cubicBezTo>
                  <a:cubicBezTo>
                    <a:pt x="51081" y="96123"/>
                    <a:pt x="62684" y="63677"/>
                    <a:pt x="98350" y="33039"/>
                  </a:cubicBezTo>
                  <a:cubicBezTo>
                    <a:pt x="94448" y="43972"/>
                    <a:pt x="87915" y="53775"/>
                    <a:pt x="79328" y="61584"/>
                  </a:cubicBezTo>
                  <a:cubicBezTo>
                    <a:pt x="76132" y="64148"/>
                    <a:pt x="75619" y="68819"/>
                    <a:pt x="78182" y="72017"/>
                  </a:cubicBezTo>
                  <a:cubicBezTo>
                    <a:pt x="80114" y="74426"/>
                    <a:pt x="83336" y="75387"/>
                    <a:pt x="86271" y="74429"/>
                  </a:cubicBezTo>
                  <a:cubicBezTo>
                    <a:pt x="87369" y="74108"/>
                    <a:pt x="88400" y="73593"/>
                    <a:pt x="89315" y="72906"/>
                  </a:cubicBezTo>
                  <a:cubicBezTo>
                    <a:pt x="91883" y="70528"/>
                    <a:pt x="114994" y="48929"/>
                    <a:pt x="114043" y="27330"/>
                  </a:cubicBezTo>
                  <a:cubicBezTo>
                    <a:pt x="113740" y="18524"/>
                    <a:pt x="109252" y="10392"/>
                    <a:pt x="101964" y="5445"/>
                  </a:cubicBezTo>
                  <a:cubicBezTo>
                    <a:pt x="99911" y="3530"/>
                    <a:pt x="97434" y="2128"/>
                    <a:pt x="94736" y="1354"/>
                  </a:cubicBezTo>
                  <a:cubicBezTo>
                    <a:pt x="80374" y="-3499"/>
                    <a:pt x="60782" y="4684"/>
                    <a:pt x="36909" y="26093"/>
                  </a:cubicBezTo>
                  <a:cubicBezTo>
                    <a:pt x="24253" y="37545"/>
                    <a:pt x="12459" y="49916"/>
                    <a:pt x="1624" y="63106"/>
                  </a:cubicBezTo>
                  <a:cubicBezTo>
                    <a:pt x="-934" y="66308"/>
                    <a:pt x="-413" y="70978"/>
                    <a:pt x="2787" y="73537"/>
                  </a:cubicBezTo>
                  <a:cubicBezTo>
                    <a:pt x="2843" y="73581"/>
                    <a:pt x="2899" y="73625"/>
                    <a:pt x="2955" y="73668"/>
                  </a:cubicBezTo>
                  <a:cubicBezTo>
                    <a:pt x="6192" y="76184"/>
                    <a:pt x="10832" y="75724"/>
                    <a:pt x="13512" y="72621"/>
                  </a:cubicBezTo>
                  <a:close/>
                </a:path>
              </a:pathLst>
            </a:custGeom>
            <a:solidFill>
              <a:schemeClr val="tx2"/>
            </a:solidFill>
            <a:ln w="9511" cap="flat">
              <a:noFill/>
              <a:prstDash val="solid"/>
              <a:miter/>
            </a:ln>
          </p:spPr>
          <p:txBody>
            <a:bodyPr rtlCol="0" anchor="ctr"/>
            <a:lstStyle/>
            <a:p>
              <a:endParaRPr lang="en-EG"/>
            </a:p>
          </p:txBody>
        </p:sp>
        <p:sp>
          <p:nvSpPr>
            <p:cNvPr id="146" name="Freeform 145">
              <a:extLst>
                <a:ext uri="{FF2B5EF4-FFF2-40B4-BE49-F238E27FC236}">
                  <a16:creationId xmlns:a16="http://schemas.microsoft.com/office/drawing/2014/main" id="{94327973-C568-6C42-824F-3576CEDB02BB}"/>
                </a:ext>
              </a:extLst>
            </p:cNvPr>
            <p:cNvSpPr/>
            <p:nvPr/>
          </p:nvSpPr>
          <p:spPr>
            <a:xfrm>
              <a:off x="4459316" y="1061012"/>
              <a:ext cx="55448" cy="55472"/>
            </a:xfrm>
            <a:custGeom>
              <a:avLst/>
              <a:gdLst>
                <a:gd name="connsiteX0" fmla="*/ 0 w 50407"/>
                <a:gd name="connsiteY0" fmla="*/ 25215 h 50429"/>
                <a:gd name="connsiteX1" fmla="*/ 25204 w 50407"/>
                <a:gd name="connsiteY1" fmla="*/ 0 h 50429"/>
                <a:gd name="connsiteX2" fmla="*/ 50408 w 50407"/>
                <a:gd name="connsiteY2" fmla="*/ 25215 h 50429"/>
                <a:gd name="connsiteX3" fmla="*/ 25204 w 50407"/>
                <a:gd name="connsiteY3" fmla="*/ 50429 h 50429"/>
                <a:gd name="connsiteX4" fmla="*/ 0 w 50407"/>
                <a:gd name="connsiteY4" fmla="*/ 25215 h 5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7" h="50429">
                  <a:moveTo>
                    <a:pt x="0" y="25215"/>
                  </a:moveTo>
                  <a:cubicBezTo>
                    <a:pt x="0" y="11289"/>
                    <a:pt x="11284" y="0"/>
                    <a:pt x="25204" y="0"/>
                  </a:cubicBezTo>
                  <a:cubicBezTo>
                    <a:pt x="39124" y="0"/>
                    <a:pt x="50408" y="11289"/>
                    <a:pt x="50408" y="25215"/>
                  </a:cubicBezTo>
                  <a:cubicBezTo>
                    <a:pt x="50408" y="39140"/>
                    <a:pt x="39124" y="50429"/>
                    <a:pt x="25204" y="50429"/>
                  </a:cubicBezTo>
                  <a:cubicBezTo>
                    <a:pt x="11284" y="50429"/>
                    <a:pt x="0" y="39140"/>
                    <a:pt x="0" y="25215"/>
                  </a:cubicBezTo>
                  <a:close/>
                </a:path>
              </a:pathLst>
            </a:custGeom>
            <a:solidFill>
              <a:schemeClr val="tx2"/>
            </a:solidFill>
            <a:ln w="9511" cap="flat">
              <a:noFill/>
              <a:prstDash val="solid"/>
              <a:miter/>
            </a:ln>
          </p:spPr>
          <p:txBody>
            <a:bodyPr rtlCol="0" anchor="ctr"/>
            <a:lstStyle/>
            <a:p>
              <a:endParaRPr lang="en-EG"/>
            </a:p>
          </p:txBody>
        </p:sp>
      </p:grpSp>
      <p:sp>
        <p:nvSpPr>
          <p:cNvPr id="10" name="Freeform 9">
            <a:extLst>
              <a:ext uri="{FF2B5EF4-FFF2-40B4-BE49-F238E27FC236}">
                <a16:creationId xmlns:a16="http://schemas.microsoft.com/office/drawing/2014/main" id="{03043B2B-344C-004C-933D-C344FDFA15D7}"/>
              </a:ext>
            </a:extLst>
          </p:cNvPr>
          <p:cNvSpPr>
            <a:spLocks noChangeAspect="1"/>
          </p:cNvSpPr>
          <p:nvPr/>
        </p:nvSpPr>
        <p:spPr>
          <a:xfrm>
            <a:off x="5469080" y="2374476"/>
            <a:ext cx="382105" cy="349810"/>
          </a:xfrm>
          <a:custGeom>
            <a:avLst/>
            <a:gdLst>
              <a:gd name="connsiteX0" fmla="*/ 228767 w 287081"/>
              <a:gd name="connsiteY0" fmla="*/ 216479 h 262817"/>
              <a:gd name="connsiteX1" fmla="*/ 257300 w 287081"/>
              <a:gd name="connsiteY1" fmla="*/ 241694 h 262817"/>
              <a:gd name="connsiteX2" fmla="*/ 265479 w 287081"/>
              <a:gd name="connsiteY2" fmla="*/ 241123 h 262817"/>
              <a:gd name="connsiteX3" fmla="*/ 267096 w 287081"/>
              <a:gd name="connsiteY3" fmla="*/ 236746 h 262817"/>
              <a:gd name="connsiteX4" fmla="*/ 265003 w 287081"/>
              <a:gd name="connsiteY4" fmla="*/ 232940 h 262817"/>
              <a:gd name="connsiteX5" fmla="*/ 236471 w 287081"/>
              <a:gd name="connsiteY5" fmla="*/ 207725 h 262817"/>
              <a:gd name="connsiteX6" fmla="*/ 228196 w 287081"/>
              <a:gd name="connsiteY6" fmla="*/ 208201 h 262817"/>
              <a:gd name="connsiteX7" fmla="*/ 228223 w 287081"/>
              <a:gd name="connsiteY7" fmla="*/ 216005 h 262817"/>
              <a:gd name="connsiteX8" fmla="*/ 228767 w 287081"/>
              <a:gd name="connsiteY8" fmla="*/ 216479 h 262817"/>
              <a:gd name="connsiteX9" fmla="*/ 41592 w 287081"/>
              <a:gd name="connsiteY9" fmla="*/ 229039 h 262817"/>
              <a:gd name="connsiteX10" fmla="*/ 43113 w 287081"/>
              <a:gd name="connsiteY10" fmla="*/ 227802 h 262817"/>
              <a:gd name="connsiteX11" fmla="*/ 45967 w 287081"/>
              <a:gd name="connsiteY11" fmla="*/ 218287 h 262817"/>
              <a:gd name="connsiteX12" fmla="*/ 55478 w 287081"/>
              <a:gd name="connsiteY12" fmla="*/ 215147 h 262817"/>
              <a:gd name="connsiteX13" fmla="*/ 56714 w 287081"/>
              <a:gd name="connsiteY13" fmla="*/ 213910 h 262817"/>
              <a:gd name="connsiteX14" fmla="*/ 59567 w 287081"/>
              <a:gd name="connsiteY14" fmla="*/ 204395 h 262817"/>
              <a:gd name="connsiteX15" fmla="*/ 69078 w 287081"/>
              <a:gd name="connsiteY15" fmla="*/ 201065 h 262817"/>
              <a:gd name="connsiteX16" fmla="*/ 70410 w 287081"/>
              <a:gd name="connsiteY16" fmla="*/ 199732 h 262817"/>
              <a:gd name="connsiteX17" fmla="*/ 73263 w 287081"/>
              <a:gd name="connsiteY17" fmla="*/ 190217 h 262817"/>
              <a:gd name="connsiteX18" fmla="*/ 82774 w 287081"/>
              <a:gd name="connsiteY18" fmla="*/ 186887 h 262817"/>
              <a:gd name="connsiteX19" fmla="*/ 83725 w 287081"/>
              <a:gd name="connsiteY19" fmla="*/ 185365 h 262817"/>
              <a:gd name="connsiteX20" fmla="*/ 82807 w 287081"/>
              <a:gd name="connsiteY20" fmla="*/ 183567 h 262817"/>
              <a:gd name="connsiteX21" fmla="*/ 82774 w 287081"/>
              <a:gd name="connsiteY21" fmla="*/ 183557 h 262817"/>
              <a:gd name="connsiteX22" fmla="*/ 39024 w 287081"/>
              <a:gd name="connsiteY22" fmla="*/ 162243 h 262817"/>
              <a:gd name="connsiteX23" fmla="*/ 33888 w 287081"/>
              <a:gd name="connsiteY23" fmla="*/ 157296 h 262817"/>
              <a:gd name="connsiteX24" fmla="*/ 22285 w 287081"/>
              <a:gd name="connsiteY24" fmla="*/ 152919 h 262817"/>
              <a:gd name="connsiteX25" fmla="*/ 22285 w 287081"/>
              <a:gd name="connsiteY25" fmla="*/ 152919 h 262817"/>
              <a:gd name="connsiteX26" fmla="*/ 11252 w 287081"/>
              <a:gd name="connsiteY26" fmla="*/ 157867 h 262817"/>
              <a:gd name="connsiteX27" fmla="*/ 6686 w 287081"/>
              <a:gd name="connsiteY27" fmla="*/ 169189 h 262817"/>
              <a:gd name="connsiteX28" fmla="*/ 11822 w 287081"/>
              <a:gd name="connsiteY28" fmla="*/ 180512 h 262817"/>
              <a:gd name="connsiteX29" fmla="*/ 16958 w 287081"/>
              <a:gd name="connsiteY29" fmla="*/ 185365 h 262817"/>
              <a:gd name="connsiteX30" fmla="*/ 40070 w 287081"/>
              <a:gd name="connsiteY30" fmla="*/ 228277 h 262817"/>
              <a:gd name="connsiteX31" fmla="*/ 41877 w 287081"/>
              <a:gd name="connsiteY31" fmla="*/ 229324 h 262817"/>
              <a:gd name="connsiteX32" fmla="*/ 77067 w 287081"/>
              <a:gd name="connsiteY32" fmla="*/ 184604 h 262817"/>
              <a:gd name="connsiteX33" fmla="*/ 71646 w 287081"/>
              <a:gd name="connsiteY33" fmla="*/ 186602 h 262817"/>
              <a:gd name="connsiteX34" fmla="*/ 50532 w 287081"/>
              <a:gd name="connsiteY34" fmla="*/ 174232 h 262817"/>
              <a:gd name="connsiteX35" fmla="*/ 47964 w 287081"/>
              <a:gd name="connsiteY35" fmla="*/ 174803 h 262817"/>
              <a:gd name="connsiteX36" fmla="*/ 47964 w 287081"/>
              <a:gd name="connsiteY36" fmla="*/ 175850 h 262817"/>
              <a:gd name="connsiteX37" fmla="*/ 49010 w 287081"/>
              <a:gd name="connsiteY37" fmla="*/ 177372 h 262817"/>
              <a:gd name="connsiteX38" fmla="*/ 69554 w 287081"/>
              <a:gd name="connsiteY38" fmla="*/ 189456 h 262817"/>
              <a:gd name="connsiteX39" fmla="*/ 66986 w 287081"/>
              <a:gd name="connsiteY39" fmla="*/ 197639 h 262817"/>
              <a:gd name="connsiteX40" fmla="*/ 58711 w 287081"/>
              <a:gd name="connsiteY40" fmla="*/ 200494 h 262817"/>
              <a:gd name="connsiteX41" fmla="*/ 52053 w 287081"/>
              <a:gd name="connsiteY41" fmla="*/ 194309 h 262817"/>
              <a:gd name="connsiteX42" fmla="*/ 49637 w 287081"/>
              <a:gd name="connsiteY42" fmla="*/ 194157 h 262817"/>
              <a:gd name="connsiteX43" fmla="*/ 49486 w 287081"/>
              <a:gd name="connsiteY43" fmla="*/ 194309 h 262817"/>
              <a:gd name="connsiteX44" fmla="*/ 49010 w 287081"/>
              <a:gd name="connsiteY44" fmla="*/ 195641 h 262817"/>
              <a:gd name="connsiteX45" fmla="*/ 49486 w 287081"/>
              <a:gd name="connsiteY45" fmla="*/ 196878 h 262817"/>
              <a:gd name="connsiteX46" fmla="*/ 56143 w 287081"/>
              <a:gd name="connsiteY46" fmla="*/ 203063 h 262817"/>
              <a:gd name="connsiteX47" fmla="*/ 53575 w 287081"/>
              <a:gd name="connsiteY47" fmla="*/ 211531 h 262817"/>
              <a:gd name="connsiteX48" fmla="*/ 45396 w 287081"/>
              <a:gd name="connsiteY48" fmla="*/ 214386 h 262817"/>
              <a:gd name="connsiteX49" fmla="*/ 23806 w 287081"/>
              <a:gd name="connsiteY49" fmla="*/ 180988 h 262817"/>
              <a:gd name="connsiteX50" fmla="*/ 28181 w 287081"/>
              <a:gd name="connsiteY50" fmla="*/ 176326 h 262817"/>
              <a:gd name="connsiteX51" fmla="*/ 44350 w 287081"/>
              <a:gd name="connsiteY51" fmla="*/ 191740 h 262817"/>
              <a:gd name="connsiteX52" fmla="*/ 46766 w 287081"/>
              <a:gd name="connsiteY52" fmla="*/ 191891 h 262817"/>
              <a:gd name="connsiteX53" fmla="*/ 46918 w 287081"/>
              <a:gd name="connsiteY53" fmla="*/ 191740 h 262817"/>
              <a:gd name="connsiteX54" fmla="*/ 46918 w 287081"/>
              <a:gd name="connsiteY54" fmla="*/ 189171 h 262817"/>
              <a:gd name="connsiteX55" fmla="*/ 31034 w 287081"/>
              <a:gd name="connsiteY55" fmla="*/ 173757 h 262817"/>
              <a:gd name="connsiteX56" fmla="*/ 35124 w 287081"/>
              <a:gd name="connsiteY56" fmla="*/ 169380 h 262817"/>
              <a:gd name="connsiteX57" fmla="*/ 42828 w 287081"/>
              <a:gd name="connsiteY57" fmla="*/ 173757 h 262817"/>
              <a:gd name="connsiteX58" fmla="*/ 45311 w 287081"/>
              <a:gd name="connsiteY58" fmla="*/ 173152 h 262817"/>
              <a:gd name="connsiteX59" fmla="*/ 45396 w 287081"/>
              <a:gd name="connsiteY59" fmla="*/ 172995 h 262817"/>
              <a:gd name="connsiteX60" fmla="*/ 44978 w 287081"/>
              <a:gd name="connsiteY60" fmla="*/ 170883 h 262817"/>
              <a:gd name="connsiteX61" fmla="*/ 44635 w 287081"/>
              <a:gd name="connsiteY61" fmla="*/ 170712 h 262817"/>
              <a:gd name="connsiteX62" fmla="*/ 37692 w 287081"/>
              <a:gd name="connsiteY62" fmla="*/ 166525 h 262817"/>
              <a:gd name="connsiteX63" fmla="*/ 38453 w 287081"/>
              <a:gd name="connsiteY63" fmla="*/ 165764 h 262817"/>
              <a:gd name="connsiteX64" fmla="*/ 13820 w 287081"/>
              <a:gd name="connsiteY64" fmla="*/ 177658 h 262817"/>
              <a:gd name="connsiteX65" fmla="*/ 10205 w 287081"/>
              <a:gd name="connsiteY65" fmla="*/ 168904 h 262817"/>
              <a:gd name="connsiteX66" fmla="*/ 13534 w 287081"/>
              <a:gd name="connsiteY66" fmla="*/ 160150 h 262817"/>
              <a:gd name="connsiteX67" fmla="*/ 31034 w 287081"/>
              <a:gd name="connsiteY67" fmla="*/ 159579 h 262817"/>
              <a:gd name="connsiteX68" fmla="*/ 35124 w 287081"/>
              <a:gd name="connsiteY68" fmla="*/ 163480 h 262817"/>
              <a:gd name="connsiteX69" fmla="*/ 18290 w 287081"/>
              <a:gd name="connsiteY69" fmla="*/ 181464 h 262817"/>
              <a:gd name="connsiteX70" fmla="*/ 20287 w 287081"/>
              <a:gd name="connsiteY70" fmla="*/ 184318 h 262817"/>
              <a:gd name="connsiteX71" fmla="*/ 21048 w 287081"/>
              <a:gd name="connsiteY71" fmla="*/ 183557 h 262817"/>
              <a:gd name="connsiteX72" fmla="*/ 42638 w 287081"/>
              <a:gd name="connsiteY72" fmla="*/ 216955 h 262817"/>
              <a:gd name="connsiteX73" fmla="*/ 40831 w 287081"/>
              <a:gd name="connsiteY73" fmla="*/ 222378 h 262817"/>
              <a:gd name="connsiteX74" fmla="*/ 55478 w 287081"/>
              <a:gd name="connsiteY74" fmla="*/ 9147 h 262817"/>
              <a:gd name="connsiteX75" fmla="*/ 9159 w 287081"/>
              <a:gd name="connsiteY75" fmla="*/ 66237 h 262817"/>
              <a:gd name="connsiteX76" fmla="*/ 40070 w 287081"/>
              <a:gd name="connsiteY76" fmla="*/ 124945 h 262817"/>
              <a:gd name="connsiteX77" fmla="*/ 96089 w 287081"/>
              <a:gd name="connsiteY77" fmla="*/ 148256 h 262817"/>
              <a:gd name="connsiteX78" fmla="*/ 106646 w 287081"/>
              <a:gd name="connsiteY78" fmla="*/ 148256 h 262817"/>
              <a:gd name="connsiteX79" fmla="*/ 140030 w 287081"/>
              <a:gd name="connsiteY79" fmla="*/ 131034 h 262817"/>
              <a:gd name="connsiteX80" fmla="*/ 140030 w 287081"/>
              <a:gd name="connsiteY80" fmla="*/ 131034 h 262817"/>
              <a:gd name="connsiteX81" fmla="*/ 152869 w 287081"/>
              <a:gd name="connsiteY81" fmla="*/ 95068 h 262817"/>
              <a:gd name="connsiteX82" fmla="*/ 152869 w 287081"/>
              <a:gd name="connsiteY82" fmla="*/ 90881 h 262817"/>
              <a:gd name="connsiteX83" fmla="*/ 106646 w 287081"/>
              <a:gd name="connsiteY83" fmla="*/ 21231 h 262817"/>
              <a:gd name="connsiteX84" fmla="*/ 106646 w 287081"/>
              <a:gd name="connsiteY84" fmla="*/ 21231 h 262817"/>
              <a:gd name="connsiteX85" fmla="*/ 66796 w 287081"/>
              <a:gd name="connsiteY85" fmla="*/ 9433 h 262817"/>
              <a:gd name="connsiteX86" fmla="*/ 55478 w 287081"/>
              <a:gd name="connsiteY86" fmla="*/ 9908 h 262817"/>
              <a:gd name="connsiteX87" fmla="*/ 101701 w 287081"/>
              <a:gd name="connsiteY87" fmla="*/ 23325 h 262817"/>
              <a:gd name="connsiteX88" fmla="*/ 89146 w 287081"/>
              <a:gd name="connsiteY88" fmla="*/ 37502 h 262817"/>
              <a:gd name="connsiteX89" fmla="*/ 64989 w 287081"/>
              <a:gd name="connsiteY89" fmla="*/ 16093 h 262817"/>
              <a:gd name="connsiteX90" fmla="*/ 67271 w 287081"/>
              <a:gd name="connsiteY90" fmla="*/ 13334 h 262817"/>
              <a:gd name="connsiteX91" fmla="*/ 101701 w 287081"/>
              <a:gd name="connsiteY91" fmla="*/ 22849 h 262817"/>
              <a:gd name="connsiteX92" fmla="*/ 147258 w 287081"/>
              <a:gd name="connsiteY92" fmla="*/ 84030 h 262817"/>
              <a:gd name="connsiteX93" fmla="*/ 144880 w 287081"/>
              <a:gd name="connsiteY93" fmla="*/ 86599 h 262817"/>
              <a:gd name="connsiteX94" fmla="*/ 120722 w 287081"/>
              <a:gd name="connsiteY94" fmla="*/ 64810 h 262817"/>
              <a:gd name="connsiteX95" fmla="*/ 133087 w 287081"/>
              <a:gd name="connsiteY95" fmla="*/ 50728 h 262817"/>
              <a:gd name="connsiteX96" fmla="*/ 147258 w 287081"/>
              <a:gd name="connsiteY96" fmla="*/ 83650 h 262817"/>
              <a:gd name="connsiteX97" fmla="*/ 137747 w 287081"/>
              <a:gd name="connsiteY97" fmla="*/ 125420 h 262817"/>
              <a:gd name="connsiteX98" fmla="*/ 125954 w 287081"/>
              <a:gd name="connsiteY98" fmla="*/ 115144 h 262817"/>
              <a:gd name="connsiteX99" fmla="*/ 144975 w 287081"/>
              <a:gd name="connsiteY99" fmla="*/ 93260 h 262817"/>
              <a:gd name="connsiteX100" fmla="*/ 147829 w 287081"/>
              <a:gd name="connsiteY100" fmla="*/ 95829 h 262817"/>
              <a:gd name="connsiteX101" fmla="*/ 137747 w 287081"/>
              <a:gd name="connsiteY101" fmla="*/ 125420 h 262817"/>
              <a:gd name="connsiteX102" fmla="*/ 106456 w 287081"/>
              <a:gd name="connsiteY102" fmla="*/ 142928 h 262817"/>
              <a:gd name="connsiteX103" fmla="*/ 103603 w 287081"/>
              <a:gd name="connsiteY103" fmla="*/ 140359 h 262817"/>
              <a:gd name="connsiteX104" fmla="*/ 122625 w 287081"/>
              <a:gd name="connsiteY104" fmla="*/ 118760 h 262817"/>
              <a:gd name="connsiteX105" fmla="*/ 134418 w 287081"/>
              <a:gd name="connsiteY105" fmla="*/ 129036 h 262817"/>
              <a:gd name="connsiteX106" fmla="*/ 105885 w 287081"/>
              <a:gd name="connsiteY106" fmla="*/ 142928 h 262817"/>
              <a:gd name="connsiteX107" fmla="*/ 60138 w 287081"/>
              <a:gd name="connsiteY107" fmla="*/ 133413 h 262817"/>
              <a:gd name="connsiteX108" fmla="*/ 72788 w 287081"/>
              <a:gd name="connsiteY108" fmla="*/ 119521 h 262817"/>
              <a:gd name="connsiteX109" fmla="*/ 96945 w 287081"/>
              <a:gd name="connsiteY109" fmla="*/ 140835 h 262817"/>
              <a:gd name="connsiteX110" fmla="*/ 94567 w 287081"/>
              <a:gd name="connsiteY110" fmla="*/ 143404 h 262817"/>
              <a:gd name="connsiteX111" fmla="*/ 60138 w 287081"/>
              <a:gd name="connsiteY111" fmla="*/ 133889 h 262817"/>
              <a:gd name="connsiteX112" fmla="*/ 14676 w 287081"/>
              <a:gd name="connsiteY112" fmla="*/ 72993 h 262817"/>
              <a:gd name="connsiteX113" fmla="*/ 16958 w 287081"/>
              <a:gd name="connsiteY113" fmla="*/ 70424 h 262817"/>
              <a:gd name="connsiteX114" fmla="*/ 41116 w 287081"/>
              <a:gd name="connsiteY114" fmla="*/ 91737 h 262817"/>
              <a:gd name="connsiteX115" fmla="*/ 28752 w 287081"/>
              <a:gd name="connsiteY115" fmla="*/ 105820 h 262817"/>
              <a:gd name="connsiteX116" fmla="*/ 14676 w 287081"/>
              <a:gd name="connsiteY116" fmla="*/ 72993 h 262817"/>
              <a:gd name="connsiteX117" fmla="*/ 24187 w 287081"/>
              <a:gd name="connsiteY117" fmla="*/ 31317 h 262817"/>
              <a:gd name="connsiteX118" fmla="*/ 35980 w 287081"/>
              <a:gd name="connsiteY118" fmla="*/ 41784 h 262817"/>
              <a:gd name="connsiteX119" fmla="*/ 16958 w 287081"/>
              <a:gd name="connsiteY119" fmla="*/ 63478 h 262817"/>
              <a:gd name="connsiteX120" fmla="*/ 14105 w 287081"/>
              <a:gd name="connsiteY120" fmla="*/ 61099 h 262817"/>
              <a:gd name="connsiteX121" fmla="*/ 24377 w 287081"/>
              <a:gd name="connsiteY121" fmla="*/ 31317 h 262817"/>
              <a:gd name="connsiteX122" fmla="*/ 55573 w 287081"/>
              <a:gd name="connsiteY122" fmla="*/ 14095 h 262817"/>
              <a:gd name="connsiteX123" fmla="*/ 58426 w 287081"/>
              <a:gd name="connsiteY123" fmla="*/ 16379 h 262817"/>
              <a:gd name="connsiteX124" fmla="*/ 39404 w 287081"/>
              <a:gd name="connsiteY124" fmla="*/ 38263 h 262817"/>
              <a:gd name="connsiteX125" fmla="*/ 27515 w 287081"/>
              <a:gd name="connsiteY125" fmla="*/ 27702 h 262817"/>
              <a:gd name="connsiteX126" fmla="*/ 56048 w 287081"/>
              <a:gd name="connsiteY126" fmla="*/ 14095 h 262817"/>
              <a:gd name="connsiteX127" fmla="*/ 20382 w 287081"/>
              <a:gd name="connsiteY127" fmla="*/ 66808 h 262817"/>
              <a:gd name="connsiteX128" fmla="*/ 39404 w 287081"/>
              <a:gd name="connsiteY128" fmla="*/ 44924 h 262817"/>
              <a:gd name="connsiteX129" fmla="*/ 63562 w 287081"/>
              <a:gd name="connsiteY129" fmla="*/ 66237 h 262817"/>
              <a:gd name="connsiteX130" fmla="*/ 44540 w 287081"/>
              <a:gd name="connsiteY130" fmla="*/ 88122 h 262817"/>
              <a:gd name="connsiteX131" fmla="*/ 67366 w 287081"/>
              <a:gd name="connsiteY131" fmla="*/ 69567 h 262817"/>
              <a:gd name="connsiteX132" fmla="*/ 91524 w 287081"/>
              <a:gd name="connsiteY132" fmla="*/ 90976 h 262817"/>
              <a:gd name="connsiteX133" fmla="*/ 72502 w 287081"/>
              <a:gd name="connsiteY133" fmla="*/ 112575 h 262817"/>
              <a:gd name="connsiteX134" fmla="*/ 48344 w 287081"/>
              <a:gd name="connsiteY134" fmla="*/ 91167 h 262817"/>
              <a:gd name="connsiteX135" fmla="*/ 95138 w 287081"/>
              <a:gd name="connsiteY135" fmla="*/ 94021 h 262817"/>
              <a:gd name="connsiteX136" fmla="*/ 119581 w 287081"/>
              <a:gd name="connsiteY136" fmla="*/ 115335 h 262817"/>
              <a:gd name="connsiteX137" fmla="*/ 100559 w 287081"/>
              <a:gd name="connsiteY137" fmla="*/ 137219 h 262817"/>
              <a:gd name="connsiteX138" fmla="*/ 76401 w 287081"/>
              <a:gd name="connsiteY138" fmla="*/ 115905 h 262817"/>
              <a:gd name="connsiteX139" fmla="*/ 141932 w 287081"/>
              <a:gd name="connsiteY139" fmla="*/ 90215 h 262817"/>
              <a:gd name="connsiteX140" fmla="*/ 122910 w 287081"/>
              <a:gd name="connsiteY140" fmla="*/ 111814 h 262817"/>
              <a:gd name="connsiteX141" fmla="*/ 98752 w 287081"/>
              <a:gd name="connsiteY141" fmla="*/ 90405 h 262817"/>
              <a:gd name="connsiteX142" fmla="*/ 117774 w 287081"/>
              <a:gd name="connsiteY142" fmla="*/ 68806 h 262817"/>
              <a:gd name="connsiteX143" fmla="*/ 94853 w 287081"/>
              <a:gd name="connsiteY143" fmla="*/ 87360 h 262817"/>
              <a:gd name="connsiteX144" fmla="*/ 70505 w 287081"/>
              <a:gd name="connsiteY144" fmla="*/ 66047 h 262817"/>
              <a:gd name="connsiteX145" fmla="*/ 89527 w 287081"/>
              <a:gd name="connsiteY145" fmla="*/ 44162 h 262817"/>
              <a:gd name="connsiteX146" fmla="*/ 113684 w 287081"/>
              <a:gd name="connsiteY146" fmla="*/ 65476 h 262817"/>
              <a:gd name="connsiteX147" fmla="*/ 66891 w 287081"/>
              <a:gd name="connsiteY147" fmla="*/ 62622 h 262817"/>
              <a:gd name="connsiteX148" fmla="*/ 42733 w 287081"/>
              <a:gd name="connsiteY148" fmla="*/ 41308 h 262817"/>
              <a:gd name="connsiteX149" fmla="*/ 61755 w 287081"/>
              <a:gd name="connsiteY149" fmla="*/ 19709 h 262817"/>
              <a:gd name="connsiteX150" fmla="*/ 85912 w 287081"/>
              <a:gd name="connsiteY150" fmla="*/ 41023 h 262817"/>
              <a:gd name="connsiteX151" fmla="*/ 43208 w 287081"/>
              <a:gd name="connsiteY151" fmla="*/ 121329 h 262817"/>
              <a:gd name="connsiteX152" fmla="*/ 31890 w 287081"/>
              <a:gd name="connsiteY152" fmla="*/ 109721 h 262817"/>
              <a:gd name="connsiteX153" fmla="*/ 45015 w 287081"/>
              <a:gd name="connsiteY153" fmla="*/ 94782 h 262817"/>
              <a:gd name="connsiteX154" fmla="*/ 69459 w 287081"/>
              <a:gd name="connsiteY154" fmla="*/ 116191 h 262817"/>
              <a:gd name="connsiteX155" fmla="*/ 56334 w 287081"/>
              <a:gd name="connsiteY155" fmla="*/ 131415 h 262817"/>
              <a:gd name="connsiteX156" fmla="*/ 43208 w 287081"/>
              <a:gd name="connsiteY156" fmla="*/ 121900 h 262817"/>
              <a:gd name="connsiteX157" fmla="*/ 119296 w 287081"/>
              <a:gd name="connsiteY157" fmla="*/ 35694 h 262817"/>
              <a:gd name="connsiteX158" fmla="*/ 130424 w 287081"/>
              <a:gd name="connsiteY158" fmla="*/ 47493 h 262817"/>
              <a:gd name="connsiteX159" fmla="*/ 117584 w 287081"/>
              <a:gd name="connsiteY159" fmla="*/ 62146 h 262817"/>
              <a:gd name="connsiteX160" fmla="*/ 93141 w 287081"/>
              <a:gd name="connsiteY160" fmla="*/ 40832 h 262817"/>
              <a:gd name="connsiteX161" fmla="*/ 106266 w 287081"/>
              <a:gd name="connsiteY161" fmla="*/ 26179 h 262817"/>
              <a:gd name="connsiteX162" fmla="*/ 119296 w 287081"/>
              <a:gd name="connsiteY162" fmla="*/ 35694 h 262817"/>
              <a:gd name="connsiteX163" fmla="*/ 14676 w 287081"/>
              <a:gd name="connsiteY163" fmla="*/ 19994 h 262817"/>
              <a:gd name="connsiteX164" fmla="*/ 219 w 287081"/>
              <a:gd name="connsiteY164" fmla="*/ 64810 h 262817"/>
              <a:gd name="connsiteX165" fmla="*/ 34934 w 287081"/>
              <a:gd name="connsiteY165" fmla="*/ 130939 h 262817"/>
              <a:gd name="connsiteX166" fmla="*/ 145927 w 287081"/>
              <a:gd name="connsiteY166" fmla="*/ 138837 h 262817"/>
              <a:gd name="connsiteX167" fmla="*/ 198427 w 287081"/>
              <a:gd name="connsiteY167" fmla="*/ 185174 h 262817"/>
              <a:gd name="connsiteX168" fmla="*/ 199188 w 287081"/>
              <a:gd name="connsiteY168" fmla="*/ 185650 h 262817"/>
              <a:gd name="connsiteX169" fmla="*/ 194052 w 287081"/>
              <a:gd name="connsiteY169" fmla="*/ 191645 h 262817"/>
              <a:gd name="connsiteX170" fmla="*/ 193481 w 287081"/>
              <a:gd name="connsiteY170" fmla="*/ 194214 h 262817"/>
              <a:gd name="connsiteX171" fmla="*/ 197856 w 287081"/>
              <a:gd name="connsiteY171" fmla="*/ 204204 h 262817"/>
              <a:gd name="connsiteX172" fmla="*/ 197856 w 287081"/>
              <a:gd name="connsiteY172" fmla="*/ 204204 h 262817"/>
              <a:gd name="connsiteX173" fmla="*/ 197856 w 287081"/>
              <a:gd name="connsiteY173" fmla="*/ 204204 h 262817"/>
              <a:gd name="connsiteX174" fmla="*/ 197856 w 287081"/>
              <a:gd name="connsiteY174" fmla="*/ 204204 h 262817"/>
              <a:gd name="connsiteX175" fmla="*/ 197856 w 287081"/>
              <a:gd name="connsiteY175" fmla="*/ 204204 h 262817"/>
              <a:gd name="connsiteX176" fmla="*/ 197856 w 287081"/>
              <a:gd name="connsiteY176" fmla="*/ 204204 h 262817"/>
              <a:gd name="connsiteX177" fmla="*/ 197856 w 287081"/>
              <a:gd name="connsiteY177" fmla="*/ 204204 h 262817"/>
              <a:gd name="connsiteX178" fmla="*/ 263672 w 287081"/>
              <a:gd name="connsiteY178" fmla="*/ 262341 h 262817"/>
              <a:gd name="connsiteX179" fmla="*/ 265384 w 287081"/>
              <a:gd name="connsiteY179" fmla="*/ 262817 h 262817"/>
              <a:gd name="connsiteX180" fmla="*/ 267001 w 287081"/>
              <a:gd name="connsiteY180" fmla="*/ 262056 h 262817"/>
              <a:gd name="connsiteX181" fmla="*/ 286498 w 287081"/>
              <a:gd name="connsiteY181" fmla="*/ 239981 h 262817"/>
              <a:gd name="connsiteX182" fmla="*/ 287069 w 287081"/>
              <a:gd name="connsiteY182" fmla="*/ 238173 h 262817"/>
              <a:gd name="connsiteX183" fmla="*/ 286213 w 287081"/>
              <a:gd name="connsiteY183" fmla="*/ 236365 h 262817"/>
              <a:gd name="connsiteX184" fmla="*/ 221253 w 287081"/>
              <a:gd name="connsiteY184" fmla="*/ 178990 h 262817"/>
              <a:gd name="connsiteX185" fmla="*/ 221253 w 287081"/>
              <a:gd name="connsiteY185" fmla="*/ 178990 h 262817"/>
              <a:gd name="connsiteX186" fmla="*/ 221253 w 287081"/>
              <a:gd name="connsiteY186" fmla="*/ 178990 h 262817"/>
              <a:gd name="connsiteX187" fmla="*/ 221253 w 287081"/>
              <a:gd name="connsiteY187" fmla="*/ 178990 h 262817"/>
              <a:gd name="connsiteX188" fmla="*/ 221253 w 287081"/>
              <a:gd name="connsiteY188" fmla="*/ 178990 h 262817"/>
              <a:gd name="connsiteX189" fmla="*/ 221253 w 287081"/>
              <a:gd name="connsiteY189" fmla="*/ 178990 h 262817"/>
              <a:gd name="connsiteX190" fmla="*/ 210791 w 287081"/>
              <a:gd name="connsiteY190" fmla="*/ 175945 h 262817"/>
              <a:gd name="connsiteX191" fmla="*/ 208128 w 287081"/>
              <a:gd name="connsiteY191" fmla="*/ 176706 h 262817"/>
              <a:gd name="connsiteX192" fmla="*/ 202992 w 287081"/>
              <a:gd name="connsiteY192" fmla="*/ 182606 h 262817"/>
              <a:gd name="connsiteX193" fmla="*/ 202517 w 287081"/>
              <a:gd name="connsiteY193" fmla="*/ 181844 h 262817"/>
              <a:gd name="connsiteX194" fmla="*/ 150111 w 287081"/>
              <a:gd name="connsiteY194" fmla="*/ 135602 h 262817"/>
              <a:gd name="connsiteX195" fmla="*/ 162951 w 287081"/>
              <a:gd name="connsiteY195" fmla="*/ 92404 h 262817"/>
              <a:gd name="connsiteX196" fmla="*/ 128236 w 287081"/>
              <a:gd name="connsiteY196" fmla="*/ 26560 h 262817"/>
              <a:gd name="connsiteX197" fmla="*/ 68032 w 287081"/>
              <a:gd name="connsiteY197" fmla="*/ 299 h 262817"/>
              <a:gd name="connsiteX198" fmla="*/ 15627 w 287081"/>
              <a:gd name="connsiteY198" fmla="*/ 20090 h 262817"/>
              <a:gd name="connsiteX199" fmla="*/ 282028 w 287081"/>
              <a:gd name="connsiteY199" fmla="*/ 239410 h 262817"/>
              <a:gd name="connsiteX200" fmla="*/ 265574 w 287081"/>
              <a:gd name="connsiteY200" fmla="*/ 257584 h 262817"/>
              <a:gd name="connsiteX201" fmla="*/ 203658 w 287081"/>
              <a:gd name="connsiteY201" fmla="*/ 203063 h 262817"/>
              <a:gd name="connsiteX202" fmla="*/ 219826 w 287081"/>
              <a:gd name="connsiteY202" fmla="*/ 184033 h 262817"/>
              <a:gd name="connsiteX203" fmla="*/ 215451 w 287081"/>
              <a:gd name="connsiteY203" fmla="*/ 182320 h 262817"/>
              <a:gd name="connsiteX204" fmla="*/ 200805 w 287081"/>
              <a:gd name="connsiteY204" fmla="*/ 198781 h 262817"/>
              <a:gd name="connsiteX205" fmla="*/ 198522 w 287081"/>
              <a:gd name="connsiteY205" fmla="*/ 193643 h 262817"/>
              <a:gd name="connsiteX206" fmla="*/ 209840 w 287081"/>
              <a:gd name="connsiteY206" fmla="*/ 180798 h 262817"/>
              <a:gd name="connsiteX207" fmla="*/ 66796 w 287081"/>
              <a:gd name="connsiteY207" fmla="*/ 4770 h 262817"/>
              <a:gd name="connsiteX208" fmla="*/ 123861 w 287081"/>
              <a:gd name="connsiteY208" fmla="*/ 29509 h 262817"/>
              <a:gd name="connsiteX209" fmla="*/ 156769 w 287081"/>
              <a:gd name="connsiteY209" fmla="*/ 92213 h 262817"/>
              <a:gd name="connsiteX210" fmla="*/ 143739 w 287081"/>
              <a:gd name="connsiteY210" fmla="*/ 133889 h 262817"/>
              <a:gd name="connsiteX211" fmla="*/ 37787 w 287081"/>
              <a:gd name="connsiteY211" fmla="*/ 127228 h 262817"/>
              <a:gd name="connsiteX212" fmla="*/ 4879 w 287081"/>
              <a:gd name="connsiteY212" fmla="*/ 64429 h 262817"/>
              <a:gd name="connsiteX213" fmla="*/ 18004 w 287081"/>
              <a:gd name="connsiteY213" fmla="*/ 23039 h 262817"/>
              <a:gd name="connsiteX214" fmla="*/ 66605 w 287081"/>
              <a:gd name="connsiteY214" fmla="*/ 4770 h 26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287081" h="262817">
                <a:moveTo>
                  <a:pt x="228767" y="216479"/>
                </a:moveTo>
                <a:lnTo>
                  <a:pt x="257300" y="241694"/>
                </a:lnTo>
                <a:cubicBezTo>
                  <a:pt x="259734" y="243741"/>
                  <a:pt x="263352" y="243488"/>
                  <a:pt x="265479" y="241123"/>
                </a:cubicBezTo>
                <a:cubicBezTo>
                  <a:pt x="266506" y="239894"/>
                  <a:pt x="267077" y="238348"/>
                  <a:pt x="267096" y="236746"/>
                </a:cubicBezTo>
                <a:cubicBezTo>
                  <a:pt x="267008" y="235226"/>
                  <a:pt x="266239" y="233828"/>
                  <a:pt x="265003" y="232940"/>
                </a:cubicBezTo>
                <a:lnTo>
                  <a:pt x="236471" y="207725"/>
                </a:lnTo>
                <a:cubicBezTo>
                  <a:pt x="234030" y="205642"/>
                  <a:pt x="230382" y="205851"/>
                  <a:pt x="228196" y="208201"/>
                </a:cubicBezTo>
                <a:cubicBezTo>
                  <a:pt x="226049" y="210363"/>
                  <a:pt x="226062" y="213857"/>
                  <a:pt x="228223" y="216005"/>
                </a:cubicBezTo>
                <a:cubicBezTo>
                  <a:pt x="228394" y="216175"/>
                  <a:pt x="228575" y="216333"/>
                  <a:pt x="228767" y="216479"/>
                </a:cubicBezTo>
                <a:close/>
                <a:moveTo>
                  <a:pt x="41592" y="229039"/>
                </a:moveTo>
                <a:cubicBezTo>
                  <a:pt x="42225" y="228812"/>
                  <a:pt x="42762" y="228376"/>
                  <a:pt x="43113" y="227802"/>
                </a:cubicBezTo>
                <a:lnTo>
                  <a:pt x="45967" y="218287"/>
                </a:lnTo>
                <a:lnTo>
                  <a:pt x="55478" y="215147"/>
                </a:lnTo>
                <a:cubicBezTo>
                  <a:pt x="56022" y="214892"/>
                  <a:pt x="56459" y="214454"/>
                  <a:pt x="56714" y="213910"/>
                </a:cubicBezTo>
                <a:lnTo>
                  <a:pt x="59567" y="204395"/>
                </a:lnTo>
                <a:lnTo>
                  <a:pt x="69078" y="201065"/>
                </a:lnTo>
                <a:cubicBezTo>
                  <a:pt x="69693" y="200833"/>
                  <a:pt x="70178" y="200348"/>
                  <a:pt x="70410" y="199732"/>
                </a:cubicBezTo>
                <a:lnTo>
                  <a:pt x="73263" y="190217"/>
                </a:lnTo>
                <a:lnTo>
                  <a:pt x="82774" y="186887"/>
                </a:lnTo>
                <a:cubicBezTo>
                  <a:pt x="83369" y="186619"/>
                  <a:pt x="83744" y="186018"/>
                  <a:pt x="83725" y="185365"/>
                </a:cubicBezTo>
                <a:cubicBezTo>
                  <a:pt x="83968" y="184615"/>
                  <a:pt x="83557" y="183810"/>
                  <a:pt x="82807" y="183567"/>
                </a:cubicBezTo>
                <a:cubicBezTo>
                  <a:pt x="82796" y="183564"/>
                  <a:pt x="82785" y="183560"/>
                  <a:pt x="82774" y="183557"/>
                </a:cubicBezTo>
                <a:lnTo>
                  <a:pt x="39024" y="162243"/>
                </a:lnTo>
                <a:lnTo>
                  <a:pt x="33888" y="157296"/>
                </a:lnTo>
                <a:cubicBezTo>
                  <a:pt x="30767" y="154334"/>
                  <a:pt x="26584" y="152755"/>
                  <a:pt x="22285" y="152919"/>
                </a:cubicBezTo>
                <a:lnTo>
                  <a:pt x="22285" y="152919"/>
                </a:lnTo>
                <a:cubicBezTo>
                  <a:pt x="18079" y="152962"/>
                  <a:pt x="14082" y="154754"/>
                  <a:pt x="11252" y="157867"/>
                </a:cubicBezTo>
                <a:cubicBezTo>
                  <a:pt x="8284" y="160882"/>
                  <a:pt x="6640" y="164957"/>
                  <a:pt x="6686" y="169189"/>
                </a:cubicBezTo>
                <a:cubicBezTo>
                  <a:pt x="6745" y="173515"/>
                  <a:pt x="8607" y="177620"/>
                  <a:pt x="11822" y="180512"/>
                </a:cubicBezTo>
                <a:lnTo>
                  <a:pt x="16958" y="185365"/>
                </a:lnTo>
                <a:lnTo>
                  <a:pt x="40070" y="228277"/>
                </a:lnTo>
                <a:cubicBezTo>
                  <a:pt x="40427" y="228939"/>
                  <a:pt x="41126" y="229343"/>
                  <a:pt x="41877" y="229324"/>
                </a:cubicBezTo>
                <a:close/>
                <a:moveTo>
                  <a:pt x="77067" y="184604"/>
                </a:moveTo>
                <a:lnTo>
                  <a:pt x="71646" y="186602"/>
                </a:lnTo>
                <a:lnTo>
                  <a:pt x="50532" y="174232"/>
                </a:lnTo>
                <a:cubicBezTo>
                  <a:pt x="49654" y="173752"/>
                  <a:pt x="48556" y="173996"/>
                  <a:pt x="47964" y="174803"/>
                </a:cubicBezTo>
                <a:cubicBezTo>
                  <a:pt x="47890" y="175148"/>
                  <a:pt x="47890" y="175505"/>
                  <a:pt x="47964" y="175850"/>
                </a:cubicBezTo>
                <a:cubicBezTo>
                  <a:pt x="47847" y="176556"/>
                  <a:pt x="48309" y="177228"/>
                  <a:pt x="49010" y="177372"/>
                </a:cubicBezTo>
                <a:lnTo>
                  <a:pt x="69554" y="189456"/>
                </a:lnTo>
                <a:lnTo>
                  <a:pt x="66986" y="197639"/>
                </a:lnTo>
                <a:lnTo>
                  <a:pt x="58711" y="200494"/>
                </a:lnTo>
                <a:lnTo>
                  <a:pt x="52053" y="194309"/>
                </a:lnTo>
                <a:cubicBezTo>
                  <a:pt x="51428" y="193599"/>
                  <a:pt x="50346" y="193531"/>
                  <a:pt x="49637" y="194157"/>
                </a:cubicBezTo>
                <a:cubicBezTo>
                  <a:pt x="49583" y="194205"/>
                  <a:pt x="49533" y="194255"/>
                  <a:pt x="49486" y="194309"/>
                </a:cubicBezTo>
                <a:cubicBezTo>
                  <a:pt x="49162" y="194675"/>
                  <a:pt x="48992" y="195152"/>
                  <a:pt x="49010" y="195641"/>
                </a:cubicBezTo>
                <a:cubicBezTo>
                  <a:pt x="49043" y="196091"/>
                  <a:pt x="49208" y="196522"/>
                  <a:pt x="49486" y="196878"/>
                </a:cubicBezTo>
                <a:lnTo>
                  <a:pt x="56143" y="203063"/>
                </a:lnTo>
                <a:lnTo>
                  <a:pt x="53575" y="211531"/>
                </a:lnTo>
                <a:lnTo>
                  <a:pt x="45396" y="214386"/>
                </a:lnTo>
                <a:lnTo>
                  <a:pt x="23806" y="180988"/>
                </a:lnTo>
                <a:lnTo>
                  <a:pt x="28181" y="176326"/>
                </a:lnTo>
                <a:lnTo>
                  <a:pt x="44350" y="191740"/>
                </a:lnTo>
                <a:cubicBezTo>
                  <a:pt x="44975" y="192449"/>
                  <a:pt x="46057" y="192517"/>
                  <a:pt x="46766" y="191891"/>
                </a:cubicBezTo>
                <a:cubicBezTo>
                  <a:pt x="46820" y="191844"/>
                  <a:pt x="46870" y="191794"/>
                  <a:pt x="46918" y="191740"/>
                </a:cubicBezTo>
                <a:cubicBezTo>
                  <a:pt x="47541" y="190997"/>
                  <a:pt x="47541" y="189914"/>
                  <a:pt x="46918" y="189171"/>
                </a:cubicBezTo>
                <a:lnTo>
                  <a:pt x="31034" y="173757"/>
                </a:lnTo>
                <a:lnTo>
                  <a:pt x="35124" y="169380"/>
                </a:lnTo>
                <a:lnTo>
                  <a:pt x="42828" y="173757"/>
                </a:lnTo>
                <a:cubicBezTo>
                  <a:pt x="43680" y="174276"/>
                  <a:pt x="44792" y="174005"/>
                  <a:pt x="45311" y="173152"/>
                </a:cubicBezTo>
                <a:cubicBezTo>
                  <a:pt x="45342" y="173101"/>
                  <a:pt x="45370" y="173049"/>
                  <a:pt x="45396" y="172995"/>
                </a:cubicBezTo>
                <a:cubicBezTo>
                  <a:pt x="45863" y="172297"/>
                  <a:pt x="45676" y="171351"/>
                  <a:pt x="44978" y="170883"/>
                </a:cubicBezTo>
                <a:cubicBezTo>
                  <a:pt x="44871" y="170812"/>
                  <a:pt x="44756" y="170754"/>
                  <a:pt x="44635" y="170712"/>
                </a:cubicBezTo>
                <a:lnTo>
                  <a:pt x="37692" y="166525"/>
                </a:lnTo>
                <a:lnTo>
                  <a:pt x="38453" y="165764"/>
                </a:lnTo>
                <a:close/>
                <a:moveTo>
                  <a:pt x="13820" y="177658"/>
                </a:moveTo>
                <a:cubicBezTo>
                  <a:pt x="11519" y="175323"/>
                  <a:pt x="10222" y="172182"/>
                  <a:pt x="10205" y="168904"/>
                </a:cubicBezTo>
                <a:cubicBezTo>
                  <a:pt x="9961" y="165636"/>
                  <a:pt x="11181" y="162429"/>
                  <a:pt x="13534" y="160150"/>
                </a:cubicBezTo>
                <a:cubicBezTo>
                  <a:pt x="18251" y="155250"/>
                  <a:pt x="26009" y="154997"/>
                  <a:pt x="31034" y="159579"/>
                </a:cubicBezTo>
                <a:lnTo>
                  <a:pt x="35124" y="163480"/>
                </a:lnTo>
                <a:lnTo>
                  <a:pt x="18290" y="181464"/>
                </a:lnTo>
                <a:close/>
                <a:moveTo>
                  <a:pt x="20287" y="184318"/>
                </a:moveTo>
                <a:lnTo>
                  <a:pt x="21048" y="183557"/>
                </a:lnTo>
                <a:lnTo>
                  <a:pt x="42638" y="216955"/>
                </a:lnTo>
                <a:lnTo>
                  <a:pt x="40831" y="222378"/>
                </a:lnTo>
                <a:close/>
                <a:moveTo>
                  <a:pt x="55478" y="9147"/>
                </a:moveTo>
                <a:cubicBezTo>
                  <a:pt x="26944" y="12145"/>
                  <a:pt x="6223" y="37686"/>
                  <a:pt x="9159" y="66237"/>
                </a:cubicBezTo>
                <a:cubicBezTo>
                  <a:pt x="11303" y="89124"/>
                  <a:pt x="22416" y="110232"/>
                  <a:pt x="40070" y="124945"/>
                </a:cubicBezTo>
                <a:cubicBezTo>
                  <a:pt x="55561" y="138844"/>
                  <a:pt x="75314" y="147064"/>
                  <a:pt x="96089" y="148256"/>
                </a:cubicBezTo>
                <a:cubicBezTo>
                  <a:pt x="99418" y="148256"/>
                  <a:pt x="103318" y="148256"/>
                  <a:pt x="106646" y="148256"/>
                </a:cubicBezTo>
                <a:cubicBezTo>
                  <a:pt x="119493" y="146753"/>
                  <a:pt x="131356" y="140633"/>
                  <a:pt x="140030" y="131034"/>
                </a:cubicBezTo>
                <a:lnTo>
                  <a:pt x="140030" y="131034"/>
                </a:lnTo>
                <a:cubicBezTo>
                  <a:pt x="148566" y="121022"/>
                  <a:pt x="153134" y="108225"/>
                  <a:pt x="152869" y="95068"/>
                </a:cubicBezTo>
                <a:lnTo>
                  <a:pt x="152869" y="90881"/>
                </a:lnTo>
                <a:cubicBezTo>
                  <a:pt x="149326" y="61663"/>
                  <a:pt x="132188" y="35839"/>
                  <a:pt x="106646" y="21231"/>
                </a:cubicBezTo>
                <a:lnTo>
                  <a:pt x="106646" y="21231"/>
                </a:lnTo>
                <a:cubicBezTo>
                  <a:pt x="94516" y="14122"/>
                  <a:pt x="80839" y="10073"/>
                  <a:pt x="66796" y="9433"/>
                </a:cubicBezTo>
                <a:cubicBezTo>
                  <a:pt x="63467" y="9433"/>
                  <a:pt x="58521" y="9433"/>
                  <a:pt x="55478" y="9908"/>
                </a:cubicBezTo>
                <a:close/>
                <a:moveTo>
                  <a:pt x="101701" y="23325"/>
                </a:moveTo>
                <a:lnTo>
                  <a:pt x="89146" y="37502"/>
                </a:lnTo>
                <a:lnTo>
                  <a:pt x="64989" y="16093"/>
                </a:lnTo>
                <a:lnTo>
                  <a:pt x="67271" y="13334"/>
                </a:lnTo>
                <a:cubicBezTo>
                  <a:pt x="79323" y="13839"/>
                  <a:pt x="91099" y="17094"/>
                  <a:pt x="101701" y="22849"/>
                </a:cubicBezTo>
                <a:close/>
                <a:moveTo>
                  <a:pt x="147258" y="84030"/>
                </a:moveTo>
                <a:lnTo>
                  <a:pt x="144880" y="86599"/>
                </a:lnTo>
                <a:lnTo>
                  <a:pt x="120722" y="64810"/>
                </a:lnTo>
                <a:lnTo>
                  <a:pt x="133087" y="50728"/>
                </a:lnTo>
                <a:cubicBezTo>
                  <a:pt x="140288" y="60460"/>
                  <a:pt x="145139" y="71728"/>
                  <a:pt x="147258" y="83650"/>
                </a:cubicBezTo>
                <a:close/>
                <a:moveTo>
                  <a:pt x="137747" y="125420"/>
                </a:moveTo>
                <a:lnTo>
                  <a:pt x="125954" y="115144"/>
                </a:lnTo>
                <a:lnTo>
                  <a:pt x="144975" y="93260"/>
                </a:lnTo>
                <a:lnTo>
                  <a:pt x="147829" y="95829"/>
                </a:lnTo>
                <a:cubicBezTo>
                  <a:pt x="147896" y="106547"/>
                  <a:pt x="144344" y="116974"/>
                  <a:pt x="137747" y="125420"/>
                </a:cubicBezTo>
                <a:close/>
                <a:moveTo>
                  <a:pt x="106456" y="142928"/>
                </a:moveTo>
                <a:lnTo>
                  <a:pt x="103603" y="140359"/>
                </a:lnTo>
                <a:lnTo>
                  <a:pt x="122625" y="118760"/>
                </a:lnTo>
                <a:lnTo>
                  <a:pt x="134418" y="129036"/>
                </a:lnTo>
                <a:cubicBezTo>
                  <a:pt x="126712" y="136706"/>
                  <a:pt x="116674" y="141593"/>
                  <a:pt x="105885" y="142928"/>
                </a:cubicBezTo>
                <a:close/>
                <a:moveTo>
                  <a:pt x="60138" y="133413"/>
                </a:moveTo>
                <a:lnTo>
                  <a:pt x="72788" y="119521"/>
                </a:lnTo>
                <a:lnTo>
                  <a:pt x="96945" y="140835"/>
                </a:lnTo>
                <a:lnTo>
                  <a:pt x="94567" y="143404"/>
                </a:lnTo>
                <a:cubicBezTo>
                  <a:pt x="82516" y="142899"/>
                  <a:pt x="70740" y="139644"/>
                  <a:pt x="60138" y="133889"/>
                </a:cubicBezTo>
                <a:close/>
                <a:moveTo>
                  <a:pt x="14676" y="72993"/>
                </a:moveTo>
                <a:lnTo>
                  <a:pt x="16958" y="70424"/>
                </a:lnTo>
                <a:lnTo>
                  <a:pt x="41116" y="91737"/>
                </a:lnTo>
                <a:lnTo>
                  <a:pt x="28752" y="105820"/>
                </a:lnTo>
                <a:cubicBezTo>
                  <a:pt x="21579" y="96117"/>
                  <a:pt x="16760" y="84879"/>
                  <a:pt x="14676" y="72993"/>
                </a:cubicBezTo>
                <a:close/>
                <a:moveTo>
                  <a:pt x="24187" y="31317"/>
                </a:moveTo>
                <a:lnTo>
                  <a:pt x="35980" y="41784"/>
                </a:lnTo>
                <a:lnTo>
                  <a:pt x="16958" y="63478"/>
                </a:lnTo>
                <a:lnTo>
                  <a:pt x="14105" y="61099"/>
                </a:lnTo>
                <a:cubicBezTo>
                  <a:pt x="14187" y="50316"/>
                  <a:pt x="17794" y="39856"/>
                  <a:pt x="24377" y="31317"/>
                </a:cubicBezTo>
                <a:close/>
                <a:moveTo>
                  <a:pt x="55573" y="14095"/>
                </a:moveTo>
                <a:lnTo>
                  <a:pt x="58426" y="16379"/>
                </a:lnTo>
                <a:lnTo>
                  <a:pt x="39404" y="38263"/>
                </a:lnTo>
                <a:lnTo>
                  <a:pt x="27515" y="27702"/>
                </a:lnTo>
                <a:cubicBezTo>
                  <a:pt x="35283" y="20166"/>
                  <a:pt x="45306" y="15386"/>
                  <a:pt x="56048" y="14095"/>
                </a:cubicBezTo>
                <a:close/>
                <a:moveTo>
                  <a:pt x="20382" y="66808"/>
                </a:moveTo>
                <a:lnTo>
                  <a:pt x="39404" y="44924"/>
                </a:lnTo>
                <a:lnTo>
                  <a:pt x="63562" y="66237"/>
                </a:lnTo>
                <a:lnTo>
                  <a:pt x="44540" y="88122"/>
                </a:lnTo>
                <a:close/>
                <a:moveTo>
                  <a:pt x="67366" y="69567"/>
                </a:moveTo>
                <a:lnTo>
                  <a:pt x="91524" y="90976"/>
                </a:lnTo>
                <a:lnTo>
                  <a:pt x="72502" y="112575"/>
                </a:lnTo>
                <a:lnTo>
                  <a:pt x="48344" y="91167"/>
                </a:lnTo>
                <a:close/>
                <a:moveTo>
                  <a:pt x="95138" y="94021"/>
                </a:moveTo>
                <a:lnTo>
                  <a:pt x="119581" y="115335"/>
                </a:lnTo>
                <a:lnTo>
                  <a:pt x="100559" y="137219"/>
                </a:lnTo>
                <a:lnTo>
                  <a:pt x="76401" y="115905"/>
                </a:lnTo>
                <a:close/>
                <a:moveTo>
                  <a:pt x="141932" y="90215"/>
                </a:moveTo>
                <a:lnTo>
                  <a:pt x="122910" y="111814"/>
                </a:lnTo>
                <a:lnTo>
                  <a:pt x="98752" y="90405"/>
                </a:lnTo>
                <a:lnTo>
                  <a:pt x="117774" y="68806"/>
                </a:lnTo>
                <a:close/>
                <a:moveTo>
                  <a:pt x="94853" y="87360"/>
                </a:moveTo>
                <a:lnTo>
                  <a:pt x="70505" y="66047"/>
                </a:lnTo>
                <a:lnTo>
                  <a:pt x="89527" y="44162"/>
                </a:lnTo>
                <a:lnTo>
                  <a:pt x="113684" y="65476"/>
                </a:lnTo>
                <a:close/>
                <a:moveTo>
                  <a:pt x="66891" y="62622"/>
                </a:moveTo>
                <a:lnTo>
                  <a:pt x="42733" y="41308"/>
                </a:lnTo>
                <a:lnTo>
                  <a:pt x="61755" y="19709"/>
                </a:lnTo>
                <a:lnTo>
                  <a:pt x="85912" y="41023"/>
                </a:lnTo>
                <a:close/>
                <a:moveTo>
                  <a:pt x="43208" y="121329"/>
                </a:moveTo>
                <a:cubicBezTo>
                  <a:pt x="39128" y="117772"/>
                  <a:pt x="35343" y="113890"/>
                  <a:pt x="31890" y="109721"/>
                </a:cubicBezTo>
                <a:lnTo>
                  <a:pt x="45015" y="94782"/>
                </a:lnTo>
                <a:lnTo>
                  <a:pt x="69459" y="116191"/>
                </a:lnTo>
                <a:lnTo>
                  <a:pt x="56334" y="131415"/>
                </a:lnTo>
                <a:cubicBezTo>
                  <a:pt x="51629" y="128724"/>
                  <a:pt x="47229" y="125534"/>
                  <a:pt x="43208" y="121900"/>
                </a:cubicBezTo>
                <a:close/>
                <a:moveTo>
                  <a:pt x="119296" y="35694"/>
                </a:moveTo>
                <a:cubicBezTo>
                  <a:pt x="123391" y="39244"/>
                  <a:pt x="127120" y="43196"/>
                  <a:pt x="130424" y="47493"/>
                </a:cubicBezTo>
                <a:lnTo>
                  <a:pt x="117584" y="62146"/>
                </a:lnTo>
                <a:lnTo>
                  <a:pt x="93141" y="40832"/>
                </a:lnTo>
                <a:lnTo>
                  <a:pt x="106266" y="26179"/>
                </a:lnTo>
                <a:cubicBezTo>
                  <a:pt x="110929" y="28888"/>
                  <a:pt x="115296" y="32077"/>
                  <a:pt x="119296" y="35694"/>
                </a:cubicBezTo>
                <a:close/>
                <a:moveTo>
                  <a:pt x="14676" y="19994"/>
                </a:moveTo>
                <a:cubicBezTo>
                  <a:pt x="4045" y="32389"/>
                  <a:pt x="-1164" y="48536"/>
                  <a:pt x="219" y="64810"/>
                </a:cubicBezTo>
                <a:cubicBezTo>
                  <a:pt x="2642" y="90564"/>
                  <a:pt x="15115" y="114325"/>
                  <a:pt x="34934" y="130939"/>
                </a:cubicBezTo>
                <a:cubicBezTo>
                  <a:pt x="70600" y="162529"/>
                  <a:pt x="119962" y="165859"/>
                  <a:pt x="145927" y="138837"/>
                </a:cubicBezTo>
                <a:lnTo>
                  <a:pt x="198427" y="185174"/>
                </a:lnTo>
                <a:cubicBezTo>
                  <a:pt x="198585" y="185450"/>
                  <a:pt x="198871" y="185629"/>
                  <a:pt x="199188" y="185650"/>
                </a:cubicBezTo>
                <a:lnTo>
                  <a:pt x="194052" y="191645"/>
                </a:lnTo>
                <a:cubicBezTo>
                  <a:pt x="193384" y="192320"/>
                  <a:pt x="193163" y="193319"/>
                  <a:pt x="193481" y="194214"/>
                </a:cubicBezTo>
                <a:lnTo>
                  <a:pt x="197856" y="204204"/>
                </a:lnTo>
                <a:lnTo>
                  <a:pt x="197856" y="204204"/>
                </a:lnTo>
                <a:lnTo>
                  <a:pt x="197856" y="204204"/>
                </a:lnTo>
                <a:cubicBezTo>
                  <a:pt x="197856" y="204204"/>
                  <a:pt x="197856" y="204204"/>
                  <a:pt x="197856" y="204204"/>
                </a:cubicBezTo>
                <a:lnTo>
                  <a:pt x="197856" y="204204"/>
                </a:lnTo>
                <a:lnTo>
                  <a:pt x="197856" y="204204"/>
                </a:lnTo>
                <a:lnTo>
                  <a:pt x="197856" y="204204"/>
                </a:lnTo>
                <a:lnTo>
                  <a:pt x="263672" y="262341"/>
                </a:lnTo>
                <a:cubicBezTo>
                  <a:pt x="264182" y="262667"/>
                  <a:pt x="264778" y="262832"/>
                  <a:pt x="265384" y="262817"/>
                </a:cubicBezTo>
                <a:cubicBezTo>
                  <a:pt x="266009" y="262818"/>
                  <a:pt x="266602" y="262538"/>
                  <a:pt x="267001" y="262056"/>
                </a:cubicBezTo>
                <a:lnTo>
                  <a:pt x="286498" y="239981"/>
                </a:lnTo>
                <a:cubicBezTo>
                  <a:pt x="286931" y="239483"/>
                  <a:pt x="287137" y="238829"/>
                  <a:pt x="287069" y="238173"/>
                </a:cubicBezTo>
                <a:cubicBezTo>
                  <a:pt x="287091" y="237468"/>
                  <a:pt x="286773" y="236794"/>
                  <a:pt x="286213" y="236365"/>
                </a:cubicBezTo>
                <a:lnTo>
                  <a:pt x="221253" y="178990"/>
                </a:lnTo>
                <a:lnTo>
                  <a:pt x="221253" y="178990"/>
                </a:lnTo>
                <a:cubicBezTo>
                  <a:pt x="221253" y="178990"/>
                  <a:pt x="221253" y="178990"/>
                  <a:pt x="221253" y="178990"/>
                </a:cubicBezTo>
                <a:lnTo>
                  <a:pt x="221253" y="178990"/>
                </a:lnTo>
                <a:cubicBezTo>
                  <a:pt x="221253" y="178990"/>
                  <a:pt x="221253" y="178990"/>
                  <a:pt x="221253" y="178990"/>
                </a:cubicBezTo>
                <a:lnTo>
                  <a:pt x="221253" y="178990"/>
                </a:lnTo>
                <a:lnTo>
                  <a:pt x="210791" y="175945"/>
                </a:lnTo>
                <a:cubicBezTo>
                  <a:pt x="209831" y="175702"/>
                  <a:pt x="208815" y="175993"/>
                  <a:pt x="208128" y="176706"/>
                </a:cubicBezTo>
                <a:lnTo>
                  <a:pt x="202992" y="182606"/>
                </a:lnTo>
                <a:cubicBezTo>
                  <a:pt x="202920" y="182307"/>
                  <a:pt x="202753" y="182040"/>
                  <a:pt x="202517" y="181844"/>
                </a:cubicBezTo>
                <a:lnTo>
                  <a:pt x="150111" y="135602"/>
                </a:lnTo>
                <a:cubicBezTo>
                  <a:pt x="159773" y="123384"/>
                  <a:pt x="164370" y="107918"/>
                  <a:pt x="162951" y="92404"/>
                </a:cubicBezTo>
                <a:cubicBezTo>
                  <a:pt x="160516" y="66733"/>
                  <a:pt x="148038" y="43066"/>
                  <a:pt x="128236" y="26560"/>
                </a:cubicBezTo>
                <a:cubicBezTo>
                  <a:pt x="111640" y="11359"/>
                  <a:pt x="90459" y="2120"/>
                  <a:pt x="68032" y="299"/>
                </a:cubicBezTo>
                <a:cubicBezTo>
                  <a:pt x="48439" y="-1610"/>
                  <a:pt x="29072" y="5704"/>
                  <a:pt x="15627" y="20090"/>
                </a:cubicBezTo>
                <a:close/>
                <a:moveTo>
                  <a:pt x="282028" y="239410"/>
                </a:moveTo>
                <a:lnTo>
                  <a:pt x="265574" y="257584"/>
                </a:lnTo>
                <a:lnTo>
                  <a:pt x="203658" y="203063"/>
                </a:lnTo>
                <a:lnTo>
                  <a:pt x="219826" y="184033"/>
                </a:lnTo>
                <a:close/>
                <a:moveTo>
                  <a:pt x="215451" y="182320"/>
                </a:moveTo>
                <a:lnTo>
                  <a:pt x="200805" y="198781"/>
                </a:lnTo>
                <a:lnTo>
                  <a:pt x="198522" y="193643"/>
                </a:lnTo>
                <a:lnTo>
                  <a:pt x="209840" y="180798"/>
                </a:lnTo>
                <a:close/>
                <a:moveTo>
                  <a:pt x="66796" y="4770"/>
                </a:moveTo>
                <a:cubicBezTo>
                  <a:pt x="88018" y="6521"/>
                  <a:pt x="108072" y="15215"/>
                  <a:pt x="123861" y="29509"/>
                </a:cubicBezTo>
                <a:cubicBezTo>
                  <a:pt x="142671" y="45248"/>
                  <a:pt x="154499" y="67787"/>
                  <a:pt x="156769" y="92213"/>
                </a:cubicBezTo>
                <a:cubicBezTo>
                  <a:pt x="158193" y="107292"/>
                  <a:pt x="153497" y="122309"/>
                  <a:pt x="143739" y="133889"/>
                </a:cubicBezTo>
                <a:cubicBezTo>
                  <a:pt x="120057" y="160911"/>
                  <a:pt x="72502" y="157771"/>
                  <a:pt x="37787" y="127228"/>
                </a:cubicBezTo>
                <a:cubicBezTo>
                  <a:pt x="18996" y="111434"/>
                  <a:pt x="7175" y="88875"/>
                  <a:pt x="4879" y="64429"/>
                </a:cubicBezTo>
                <a:cubicBezTo>
                  <a:pt x="3371" y="49413"/>
                  <a:pt x="8120" y="34440"/>
                  <a:pt x="18004" y="23039"/>
                </a:cubicBezTo>
                <a:cubicBezTo>
                  <a:pt x="30338" y="9503"/>
                  <a:pt x="48414" y="2708"/>
                  <a:pt x="66605" y="4770"/>
                </a:cubicBezTo>
                <a:close/>
              </a:path>
            </a:pathLst>
          </a:custGeom>
          <a:solidFill>
            <a:schemeClr val="tx2"/>
          </a:solidFill>
          <a:ln w="9511" cap="flat">
            <a:noFill/>
            <a:prstDash val="solid"/>
            <a:miter/>
          </a:ln>
        </p:spPr>
        <p:txBody>
          <a:bodyPr rtlCol="0" anchor="ctr"/>
          <a:lstStyle/>
          <a:p>
            <a:endParaRPr lang="en-EG"/>
          </a:p>
        </p:txBody>
      </p:sp>
      <p:sp>
        <p:nvSpPr>
          <p:cNvPr id="54" name="Freeform 53">
            <a:extLst>
              <a:ext uri="{FF2B5EF4-FFF2-40B4-BE49-F238E27FC236}">
                <a16:creationId xmlns:a16="http://schemas.microsoft.com/office/drawing/2014/main" id="{E27FC759-6A63-F548-B624-010F1002A79C}"/>
              </a:ext>
            </a:extLst>
          </p:cNvPr>
          <p:cNvSpPr>
            <a:spLocks noChangeAspect="1"/>
          </p:cNvSpPr>
          <p:nvPr/>
        </p:nvSpPr>
        <p:spPr>
          <a:xfrm>
            <a:off x="5464983" y="3584362"/>
            <a:ext cx="390093" cy="201535"/>
          </a:xfrm>
          <a:custGeom>
            <a:avLst/>
            <a:gdLst>
              <a:gd name="connsiteX0" fmla="*/ 266301 w 293083"/>
              <a:gd name="connsiteY0" fmla="*/ 77864 h 151416"/>
              <a:gd name="connsiteX1" fmla="*/ 226925 w 293083"/>
              <a:gd name="connsiteY1" fmla="*/ 69395 h 151416"/>
              <a:gd name="connsiteX2" fmla="*/ 223311 w 293083"/>
              <a:gd name="connsiteY2" fmla="*/ 58644 h 151416"/>
              <a:gd name="connsiteX3" fmla="*/ 213801 w 293083"/>
              <a:gd name="connsiteY3" fmla="*/ 42183 h 151416"/>
              <a:gd name="connsiteX4" fmla="*/ 241382 w 293083"/>
              <a:gd name="connsiteY4" fmla="*/ 1744 h 151416"/>
              <a:gd name="connsiteX5" fmla="*/ 291342 w 293083"/>
              <a:gd name="connsiteY5" fmla="*/ 28413 h 151416"/>
              <a:gd name="connsiteX6" fmla="*/ 266301 w 293083"/>
              <a:gd name="connsiteY6" fmla="*/ 77864 h 151416"/>
              <a:gd name="connsiteX7" fmla="*/ 251654 w 293083"/>
              <a:gd name="connsiteY7" fmla="*/ 145515 h 151416"/>
              <a:gd name="connsiteX8" fmla="*/ 245949 w 293083"/>
              <a:gd name="connsiteY8" fmla="*/ 151415 h 151416"/>
              <a:gd name="connsiteX9" fmla="*/ 245757 w 293083"/>
              <a:gd name="connsiteY9" fmla="*/ 151415 h 151416"/>
              <a:gd name="connsiteX10" fmla="*/ 230635 w 293083"/>
              <a:gd name="connsiteY10" fmla="*/ 151415 h 151416"/>
              <a:gd name="connsiteX11" fmla="*/ 216464 w 293083"/>
              <a:gd name="connsiteY11" fmla="*/ 141139 h 151416"/>
              <a:gd name="connsiteX12" fmla="*/ 197442 w 293083"/>
              <a:gd name="connsiteY12" fmla="*/ 83287 h 151416"/>
              <a:gd name="connsiteX13" fmla="*/ 191617 w 293083"/>
              <a:gd name="connsiteY13" fmla="*/ 81200 h 151416"/>
              <a:gd name="connsiteX14" fmla="*/ 189167 w 293083"/>
              <a:gd name="connsiteY14" fmla="*/ 85856 h 151416"/>
              <a:gd name="connsiteX15" fmla="*/ 192020 w 293083"/>
              <a:gd name="connsiteY15" fmla="*/ 94610 h 151416"/>
              <a:gd name="connsiteX16" fmla="*/ 20824 w 293083"/>
              <a:gd name="connsiteY16" fmla="*/ 150653 h 151416"/>
              <a:gd name="connsiteX17" fmla="*/ 15973 w 293083"/>
              <a:gd name="connsiteY17" fmla="*/ 151414 h 151416"/>
              <a:gd name="connsiteX18" fmla="*/ 1 w 293083"/>
              <a:gd name="connsiteY18" fmla="*/ 135806 h 151416"/>
              <a:gd name="connsiteX19" fmla="*/ 1802 w 293083"/>
              <a:gd name="connsiteY19" fmla="*/ 128293 h 151416"/>
              <a:gd name="connsiteX20" fmla="*/ 11313 w 293083"/>
              <a:gd name="connsiteY20" fmla="*/ 120300 h 151416"/>
              <a:gd name="connsiteX21" fmla="*/ 56109 w 293083"/>
              <a:gd name="connsiteY21" fmla="*/ 105648 h 151416"/>
              <a:gd name="connsiteX22" fmla="*/ 86639 w 293083"/>
              <a:gd name="connsiteY22" fmla="*/ 79672 h 151416"/>
              <a:gd name="connsiteX23" fmla="*/ 104139 w 293083"/>
              <a:gd name="connsiteY23" fmla="*/ 63496 h 151416"/>
              <a:gd name="connsiteX24" fmla="*/ 169480 w 293083"/>
              <a:gd name="connsiteY24" fmla="*/ 37806 h 151416"/>
              <a:gd name="connsiteX25" fmla="*/ 180798 w 293083"/>
              <a:gd name="connsiteY25" fmla="*/ 35998 h 151416"/>
              <a:gd name="connsiteX26" fmla="*/ 215512 w 293083"/>
              <a:gd name="connsiteY26" fmla="*/ 61213 h 151416"/>
              <a:gd name="connsiteX27" fmla="*/ 237102 w 293083"/>
              <a:gd name="connsiteY27" fmla="*/ 128293 h 151416"/>
              <a:gd name="connsiteX28" fmla="*/ 237102 w 293083"/>
              <a:gd name="connsiteY28" fmla="*/ 128293 h 151416"/>
              <a:gd name="connsiteX29" fmla="*/ 232737 w 293083"/>
              <a:gd name="connsiteY29" fmla="*/ 132089 h 151416"/>
              <a:gd name="connsiteX30" fmla="*/ 232727 w 293083"/>
              <a:gd name="connsiteY30" fmla="*/ 132385 h 151416"/>
              <a:gd name="connsiteX31" fmla="*/ 236713 w 293083"/>
              <a:gd name="connsiteY31" fmla="*/ 136762 h 151416"/>
              <a:gd name="connsiteX32" fmla="*/ 237102 w 293083"/>
              <a:gd name="connsiteY32" fmla="*/ 136762 h 151416"/>
              <a:gd name="connsiteX33" fmla="*/ 246613 w 293083"/>
              <a:gd name="connsiteY33" fmla="*/ 137523 h 151416"/>
              <a:gd name="connsiteX34" fmla="*/ 252034 w 293083"/>
              <a:gd name="connsiteY34" fmla="*/ 145515 h 151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93083" h="151416">
                <a:moveTo>
                  <a:pt x="266301" y="77864"/>
                </a:moveTo>
                <a:cubicBezTo>
                  <a:pt x="252607" y="82310"/>
                  <a:pt x="237583" y="79079"/>
                  <a:pt x="226925" y="69395"/>
                </a:cubicBezTo>
                <a:lnTo>
                  <a:pt x="223311" y="58644"/>
                </a:lnTo>
                <a:cubicBezTo>
                  <a:pt x="221584" y="52440"/>
                  <a:pt x="218312" y="46776"/>
                  <a:pt x="213801" y="42183"/>
                </a:cubicBezTo>
                <a:cubicBezTo>
                  <a:pt x="212966" y="24062"/>
                  <a:pt x="224212" y="7573"/>
                  <a:pt x="241382" y="1744"/>
                </a:cubicBezTo>
                <a:cubicBezTo>
                  <a:pt x="262539" y="-4693"/>
                  <a:pt x="284907" y="7247"/>
                  <a:pt x="291342" y="28413"/>
                </a:cubicBezTo>
                <a:cubicBezTo>
                  <a:pt x="297584" y="48946"/>
                  <a:pt x="286541" y="70752"/>
                  <a:pt x="266301" y="77864"/>
                </a:cubicBezTo>
                <a:close/>
                <a:moveTo>
                  <a:pt x="251654" y="145515"/>
                </a:moveTo>
                <a:cubicBezTo>
                  <a:pt x="251707" y="148721"/>
                  <a:pt x="249152" y="151362"/>
                  <a:pt x="245949" y="151415"/>
                </a:cubicBezTo>
                <a:cubicBezTo>
                  <a:pt x="245885" y="151416"/>
                  <a:pt x="245821" y="151416"/>
                  <a:pt x="245757" y="151415"/>
                </a:cubicBezTo>
                <a:lnTo>
                  <a:pt x="230635" y="151415"/>
                </a:lnTo>
                <a:cubicBezTo>
                  <a:pt x="224160" y="151500"/>
                  <a:pt x="218397" y="147321"/>
                  <a:pt x="216464" y="141139"/>
                </a:cubicBezTo>
                <a:lnTo>
                  <a:pt x="197442" y="83287"/>
                </a:lnTo>
                <a:cubicBezTo>
                  <a:pt x="196409" y="81102"/>
                  <a:pt x="193802" y="80167"/>
                  <a:pt x="191617" y="81200"/>
                </a:cubicBezTo>
                <a:cubicBezTo>
                  <a:pt x="189855" y="82033"/>
                  <a:pt x="188856" y="83931"/>
                  <a:pt x="189167" y="85856"/>
                </a:cubicBezTo>
                <a:lnTo>
                  <a:pt x="192020" y="94610"/>
                </a:lnTo>
                <a:lnTo>
                  <a:pt x="20824" y="150653"/>
                </a:lnTo>
                <a:cubicBezTo>
                  <a:pt x="19262" y="151184"/>
                  <a:pt x="17622" y="151441"/>
                  <a:pt x="15973" y="151414"/>
                </a:cubicBezTo>
                <a:cubicBezTo>
                  <a:pt x="7254" y="151517"/>
                  <a:pt x="103" y="144528"/>
                  <a:pt x="1" y="135806"/>
                </a:cubicBezTo>
                <a:cubicBezTo>
                  <a:pt x="-30" y="133191"/>
                  <a:pt x="589" y="130609"/>
                  <a:pt x="1802" y="128293"/>
                </a:cubicBezTo>
                <a:cubicBezTo>
                  <a:pt x="3711" y="124412"/>
                  <a:pt x="7162" y="121512"/>
                  <a:pt x="11313" y="120300"/>
                </a:cubicBezTo>
                <a:lnTo>
                  <a:pt x="56109" y="105648"/>
                </a:lnTo>
                <a:cubicBezTo>
                  <a:pt x="69340" y="101406"/>
                  <a:pt x="80330" y="92055"/>
                  <a:pt x="86639" y="79672"/>
                </a:cubicBezTo>
                <a:cubicBezTo>
                  <a:pt x="90233" y="72271"/>
                  <a:pt x="96481" y="66496"/>
                  <a:pt x="104139" y="63496"/>
                </a:cubicBezTo>
                <a:lnTo>
                  <a:pt x="169480" y="37806"/>
                </a:lnTo>
                <a:cubicBezTo>
                  <a:pt x="173119" y="36551"/>
                  <a:pt x="176949" y="35939"/>
                  <a:pt x="180798" y="35998"/>
                </a:cubicBezTo>
                <a:cubicBezTo>
                  <a:pt x="196614" y="35972"/>
                  <a:pt x="210640" y="46159"/>
                  <a:pt x="215512" y="61213"/>
                </a:cubicBezTo>
                <a:lnTo>
                  <a:pt x="237102" y="128293"/>
                </a:lnTo>
                <a:lnTo>
                  <a:pt x="237102" y="128293"/>
                </a:lnTo>
                <a:cubicBezTo>
                  <a:pt x="234849" y="128136"/>
                  <a:pt x="232895" y="129835"/>
                  <a:pt x="232737" y="132089"/>
                </a:cubicBezTo>
                <a:cubicBezTo>
                  <a:pt x="232730" y="132188"/>
                  <a:pt x="232727" y="132286"/>
                  <a:pt x="232727" y="132385"/>
                </a:cubicBezTo>
                <a:cubicBezTo>
                  <a:pt x="232620" y="134694"/>
                  <a:pt x="234404" y="136654"/>
                  <a:pt x="236713" y="136762"/>
                </a:cubicBezTo>
                <a:cubicBezTo>
                  <a:pt x="236842" y="136768"/>
                  <a:pt x="236972" y="136768"/>
                  <a:pt x="237102" y="136762"/>
                </a:cubicBezTo>
                <a:cubicBezTo>
                  <a:pt x="240285" y="136819"/>
                  <a:pt x="243462" y="137073"/>
                  <a:pt x="246613" y="137523"/>
                </a:cubicBezTo>
                <a:cubicBezTo>
                  <a:pt x="249911" y="138794"/>
                  <a:pt x="252072" y="141980"/>
                  <a:pt x="252034" y="145515"/>
                </a:cubicBezTo>
                <a:close/>
              </a:path>
            </a:pathLst>
          </a:custGeom>
          <a:solidFill>
            <a:schemeClr val="tx2"/>
          </a:solidFill>
          <a:ln w="9511"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A2098D6D-DCE0-D94B-B263-3DE88D1E5F4A}"/>
              </a:ext>
            </a:extLst>
          </p:cNvPr>
          <p:cNvSpPr>
            <a:spLocks noChangeAspect="1"/>
          </p:cNvSpPr>
          <p:nvPr/>
        </p:nvSpPr>
        <p:spPr>
          <a:xfrm>
            <a:off x="5494223" y="681502"/>
            <a:ext cx="332527" cy="329811"/>
          </a:xfrm>
          <a:custGeom>
            <a:avLst/>
            <a:gdLst>
              <a:gd name="connsiteX0" fmla="*/ 238512 w 249832"/>
              <a:gd name="connsiteY0" fmla="*/ 81829 h 247792"/>
              <a:gd name="connsiteX1" fmla="*/ 167845 w 249832"/>
              <a:gd name="connsiteY1" fmla="*/ 11133 h 247792"/>
              <a:gd name="connsiteX2" fmla="*/ 199517 w 249832"/>
              <a:gd name="connsiteY2" fmla="*/ 0 h 247792"/>
              <a:gd name="connsiteX3" fmla="*/ 249830 w 249832"/>
              <a:gd name="connsiteY3" fmla="*/ 50334 h 247792"/>
              <a:gd name="connsiteX4" fmla="*/ 238512 w 249832"/>
              <a:gd name="connsiteY4" fmla="*/ 82019 h 247792"/>
              <a:gd name="connsiteX5" fmla="*/ 226718 w 249832"/>
              <a:gd name="connsiteY5" fmla="*/ 94198 h 247792"/>
              <a:gd name="connsiteX6" fmla="*/ 155481 w 249832"/>
              <a:gd name="connsiteY6" fmla="*/ 23217 h 247792"/>
              <a:gd name="connsiteX7" fmla="*/ 159571 w 249832"/>
              <a:gd name="connsiteY7" fmla="*/ 18840 h 247792"/>
              <a:gd name="connsiteX8" fmla="*/ 230808 w 249832"/>
              <a:gd name="connsiteY8" fmla="*/ 90012 h 247792"/>
              <a:gd name="connsiteX9" fmla="*/ 21282 w 249832"/>
              <a:gd name="connsiteY9" fmla="*/ 132258 h 247792"/>
              <a:gd name="connsiteX10" fmla="*/ 1 w 249832"/>
              <a:gd name="connsiteY10" fmla="*/ 110543 h 247792"/>
              <a:gd name="connsiteX11" fmla="*/ 5589 w 249832"/>
              <a:gd name="connsiteY11" fmla="*/ 96292 h 247792"/>
              <a:gd name="connsiteX12" fmla="*/ 119720 w 249832"/>
              <a:gd name="connsiteY12" fmla="*/ 43103 h 247792"/>
              <a:gd name="connsiteX13" fmla="*/ 36880 w 249832"/>
              <a:gd name="connsiteY13" fmla="*/ 125883 h 247792"/>
              <a:gd name="connsiteX14" fmla="*/ 21472 w 249832"/>
              <a:gd name="connsiteY14" fmla="*/ 132258 h 247792"/>
              <a:gd name="connsiteX15" fmla="*/ 59896 w 249832"/>
              <a:gd name="connsiteY15" fmla="*/ 170318 h 247792"/>
              <a:gd name="connsiteX16" fmla="*/ 44679 w 249832"/>
              <a:gd name="connsiteY16" fmla="*/ 164133 h 247792"/>
              <a:gd name="connsiteX17" fmla="*/ 44546 w 249832"/>
              <a:gd name="connsiteY17" fmla="*/ 133723 h 247792"/>
              <a:gd name="connsiteX18" fmla="*/ 44679 w 249832"/>
              <a:gd name="connsiteY18" fmla="*/ 133590 h 247792"/>
              <a:gd name="connsiteX19" fmla="*/ 145970 w 249832"/>
              <a:gd name="connsiteY19" fmla="*/ 32256 h 247792"/>
              <a:gd name="connsiteX20" fmla="*/ 176596 w 249832"/>
              <a:gd name="connsiteY20" fmla="*/ 62609 h 247792"/>
              <a:gd name="connsiteX21" fmla="*/ 75399 w 249832"/>
              <a:gd name="connsiteY21" fmla="*/ 164609 h 247792"/>
              <a:gd name="connsiteX22" fmla="*/ 60277 w 249832"/>
              <a:gd name="connsiteY22" fmla="*/ 170794 h 247792"/>
              <a:gd name="connsiteX23" fmla="*/ 98416 w 249832"/>
              <a:gd name="connsiteY23" fmla="*/ 209330 h 247792"/>
              <a:gd name="connsiteX24" fmla="*/ 76865 w 249832"/>
              <a:gd name="connsiteY24" fmla="*/ 187502 h 247792"/>
              <a:gd name="connsiteX25" fmla="*/ 83008 w 249832"/>
              <a:gd name="connsiteY25" fmla="*/ 172507 h 247792"/>
              <a:gd name="connsiteX26" fmla="*/ 184585 w 249832"/>
              <a:gd name="connsiteY26" fmla="*/ 70887 h 247792"/>
              <a:gd name="connsiteX27" fmla="*/ 214925 w 249832"/>
              <a:gd name="connsiteY27" fmla="*/ 101525 h 247792"/>
              <a:gd name="connsiteX28" fmla="*/ 114394 w 249832"/>
              <a:gd name="connsiteY28" fmla="*/ 202193 h 247792"/>
              <a:gd name="connsiteX29" fmla="*/ 113633 w 249832"/>
              <a:gd name="connsiteY29" fmla="*/ 202955 h 247792"/>
              <a:gd name="connsiteX30" fmla="*/ 98415 w 249832"/>
              <a:gd name="connsiteY30" fmla="*/ 209425 h 247792"/>
              <a:gd name="connsiteX31" fmla="*/ 151487 w 249832"/>
              <a:gd name="connsiteY31" fmla="*/ 242061 h 247792"/>
              <a:gd name="connsiteX32" fmla="*/ 120978 w 249832"/>
              <a:gd name="connsiteY32" fmla="*/ 240847 h 247792"/>
              <a:gd name="connsiteX33" fmla="*/ 115250 w 249832"/>
              <a:gd name="connsiteY33" fmla="*/ 226361 h 247792"/>
              <a:gd name="connsiteX34" fmla="*/ 121622 w 249832"/>
              <a:gd name="connsiteY34" fmla="*/ 211233 h 247792"/>
              <a:gd name="connsiteX35" fmla="*/ 126853 w 249832"/>
              <a:gd name="connsiteY35" fmla="*/ 205999 h 247792"/>
              <a:gd name="connsiteX36" fmla="*/ 209313 w 249832"/>
              <a:gd name="connsiteY36" fmla="*/ 123219 h 24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49832" h="247792">
                <a:moveTo>
                  <a:pt x="238512" y="81829"/>
                </a:moveTo>
                <a:lnTo>
                  <a:pt x="167845" y="11133"/>
                </a:lnTo>
                <a:cubicBezTo>
                  <a:pt x="176829" y="3924"/>
                  <a:pt x="188001" y="-3"/>
                  <a:pt x="199517" y="0"/>
                </a:cubicBezTo>
                <a:cubicBezTo>
                  <a:pt x="227260" y="104"/>
                  <a:pt x="249725" y="22579"/>
                  <a:pt x="249830" y="50334"/>
                </a:cubicBezTo>
                <a:cubicBezTo>
                  <a:pt x="249963" y="61910"/>
                  <a:pt x="245948" y="73150"/>
                  <a:pt x="238512" y="82019"/>
                </a:cubicBezTo>
                <a:close/>
                <a:moveTo>
                  <a:pt x="226718" y="94198"/>
                </a:moveTo>
                <a:lnTo>
                  <a:pt x="155481" y="23217"/>
                </a:lnTo>
                <a:lnTo>
                  <a:pt x="159571" y="18840"/>
                </a:lnTo>
                <a:lnTo>
                  <a:pt x="230808" y="90012"/>
                </a:lnTo>
                <a:close/>
                <a:moveTo>
                  <a:pt x="21282" y="132258"/>
                </a:moveTo>
                <a:cubicBezTo>
                  <a:pt x="9411" y="132141"/>
                  <a:pt x="-116" y="122418"/>
                  <a:pt x="1" y="110543"/>
                </a:cubicBezTo>
                <a:cubicBezTo>
                  <a:pt x="53" y="105267"/>
                  <a:pt x="2042" y="100195"/>
                  <a:pt x="5589" y="96292"/>
                </a:cubicBezTo>
                <a:lnTo>
                  <a:pt x="119720" y="43103"/>
                </a:lnTo>
                <a:lnTo>
                  <a:pt x="36880" y="125883"/>
                </a:lnTo>
                <a:cubicBezTo>
                  <a:pt x="32805" y="129987"/>
                  <a:pt x="27254" y="132283"/>
                  <a:pt x="21472" y="132258"/>
                </a:cubicBezTo>
                <a:close/>
                <a:moveTo>
                  <a:pt x="59896" y="170318"/>
                </a:moveTo>
                <a:cubicBezTo>
                  <a:pt x="54195" y="170407"/>
                  <a:pt x="48703" y="168175"/>
                  <a:pt x="44679" y="164133"/>
                </a:cubicBezTo>
                <a:cubicBezTo>
                  <a:pt x="36248" y="155772"/>
                  <a:pt x="36189" y="142157"/>
                  <a:pt x="44546" y="133723"/>
                </a:cubicBezTo>
                <a:cubicBezTo>
                  <a:pt x="44590" y="133678"/>
                  <a:pt x="44634" y="133634"/>
                  <a:pt x="44679" y="133590"/>
                </a:cubicBezTo>
                <a:lnTo>
                  <a:pt x="145970" y="32256"/>
                </a:lnTo>
                <a:lnTo>
                  <a:pt x="176596" y="62609"/>
                </a:lnTo>
                <a:lnTo>
                  <a:pt x="75399" y="164609"/>
                </a:lnTo>
                <a:cubicBezTo>
                  <a:pt x="71411" y="168645"/>
                  <a:pt x="65949" y="170879"/>
                  <a:pt x="60277" y="170794"/>
                </a:cubicBezTo>
                <a:close/>
                <a:moveTo>
                  <a:pt x="98416" y="209330"/>
                </a:moveTo>
                <a:cubicBezTo>
                  <a:pt x="86440" y="209256"/>
                  <a:pt x="76791" y="199483"/>
                  <a:pt x="76865" y="187502"/>
                </a:cubicBezTo>
                <a:cubicBezTo>
                  <a:pt x="76899" y="181897"/>
                  <a:pt x="79101" y="176524"/>
                  <a:pt x="83008" y="172507"/>
                </a:cubicBezTo>
                <a:lnTo>
                  <a:pt x="184585" y="70887"/>
                </a:lnTo>
                <a:lnTo>
                  <a:pt x="214925" y="101525"/>
                </a:lnTo>
                <a:lnTo>
                  <a:pt x="114394" y="202193"/>
                </a:lnTo>
                <a:lnTo>
                  <a:pt x="113633" y="202955"/>
                </a:lnTo>
                <a:cubicBezTo>
                  <a:pt x="109614" y="207037"/>
                  <a:pt x="104143" y="209363"/>
                  <a:pt x="98415" y="209425"/>
                </a:cubicBezTo>
                <a:close/>
                <a:moveTo>
                  <a:pt x="151487" y="242061"/>
                </a:moveTo>
                <a:cubicBezTo>
                  <a:pt x="142727" y="250154"/>
                  <a:pt x="129068" y="249611"/>
                  <a:pt x="120978" y="240847"/>
                </a:cubicBezTo>
                <a:cubicBezTo>
                  <a:pt x="117334" y="236900"/>
                  <a:pt x="115292" y="231735"/>
                  <a:pt x="115250" y="226361"/>
                </a:cubicBezTo>
                <a:cubicBezTo>
                  <a:pt x="115170" y="220650"/>
                  <a:pt x="117480" y="215164"/>
                  <a:pt x="121622" y="211233"/>
                </a:cubicBezTo>
                <a:lnTo>
                  <a:pt x="126853" y="205999"/>
                </a:lnTo>
                <a:lnTo>
                  <a:pt x="209313" y="123219"/>
                </a:lnTo>
                <a:close/>
              </a:path>
            </a:pathLst>
          </a:custGeom>
          <a:solidFill>
            <a:schemeClr val="tx2"/>
          </a:solidFill>
          <a:ln w="9511"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62F75DE4-3F17-8547-B198-A2A7C2D6AC4D}"/>
              </a:ext>
            </a:extLst>
          </p:cNvPr>
          <p:cNvSpPr>
            <a:spLocks noChangeAspect="1"/>
          </p:cNvSpPr>
          <p:nvPr/>
        </p:nvSpPr>
        <p:spPr>
          <a:xfrm>
            <a:off x="5562762" y="1825365"/>
            <a:ext cx="195709" cy="313193"/>
          </a:xfrm>
          <a:custGeom>
            <a:avLst/>
            <a:gdLst>
              <a:gd name="connsiteX0" fmla="*/ 128493 w 147039"/>
              <a:gd name="connsiteY0" fmla="*/ 1 h 235306"/>
              <a:gd name="connsiteX1" fmla="*/ 18166 w 147039"/>
              <a:gd name="connsiteY1" fmla="*/ 1 h 235306"/>
              <a:gd name="connsiteX2" fmla="*/ 0 w 147039"/>
              <a:gd name="connsiteY2" fmla="*/ 18175 h 235306"/>
              <a:gd name="connsiteX3" fmla="*/ 0 w 147039"/>
              <a:gd name="connsiteY3" fmla="*/ 217038 h 235306"/>
              <a:gd name="connsiteX4" fmla="*/ 18166 w 147039"/>
              <a:gd name="connsiteY4" fmla="*/ 235307 h 235306"/>
              <a:gd name="connsiteX5" fmla="*/ 128493 w 147039"/>
              <a:gd name="connsiteY5" fmla="*/ 235307 h 235306"/>
              <a:gd name="connsiteX6" fmla="*/ 147039 w 147039"/>
              <a:gd name="connsiteY6" fmla="*/ 217038 h 235306"/>
              <a:gd name="connsiteX7" fmla="*/ 147039 w 147039"/>
              <a:gd name="connsiteY7" fmla="*/ 18079 h 235306"/>
              <a:gd name="connsiteX8" fmla="*/ 128493 w 147039"/>
              <a:gd name="connsiteY8" fmla="*/ 1 h 235306"/>
              <a:gd name="connsiteX9" fmla="*/ 99199 w 147039"/>
              <a:gd name="connsiteY9" fmla="*/ 107235 h 235306"/>
              <a:gd name="connsiteX10" fmla="*/ 88928 w 147039"/>
              <a:gd name="connsiteY10" fmla="*/ 95151 h 235306"/>
              <a:gd name="connsiteX11" fmla="*/ 73995 w 147039"/>
              <a:gd name="connsiteY11" fmla="*/ 84018 h 235306"/>
              <a:gd name="connsiteX12" fmla="*/ 72949 w 147039"/>
              <a:gd name="connsiteY12" fmla="*/ 84018 h 235306"/>
              <a:gd name="connsiteX13" fmla="*/ 58017 w 147039"/>
              <a:gd name="connsiteY13" fmla="*/ 95151 h 235306"/>
              <a:gd name="connsiteX14" fmla="*/ 47745 w 147039"/>
              <a:gd name="connsiteY14" fmla="*/ 107235 h 235306"/>
              <a:gd name="connsiteX15" fmla="*/ 43180 w 147039"/>
              <a:gd name="connsiteY15" fmla="*/ 122078 h 235306"/>
              <a:gd name="connsiteX16" fmla="*/ 60109 w 147039"/>
              <a:gd name="connsiteY16" fmla="*/ 139871 h 235306"/>
              <a:gd name="connsiteX17" fmla="*/ 68384 w 147039"/>
              <a:gd name="connsiteY17" fmla="*/ 137778 h 235306"/>
              <a:gd name="connsiteX18" fmla="*/ 61156 w 147039"/>
              <a:gd name="connsiteY18" fmla="*/ 149672 h 235306"/>
              <a:gd name="connsiteX19" fmla="*/ 61156 w 147039"/>
              <a:gd name="connsiteY19" fmla="*/ 150623 h 235306"/>
              <a:gd name="connsiteX20" fmla="*/ 62202 w 147039"/>
              <a:gd name="connsiteY20" fmla="*/ 151480 h 235306"/>
              <a:gd name="connsiteX21" fmla="*/ 85598 w 147039"/>
              <a:gd name="connsiteY21" fmla="*/ 151480 h 235306"/>
              <a:gd name="connsiteX22" fmla="*/ 86359 w 147039"/>
              <a:gd name="connsiteY22" fmla="*/ 150623 h 235306"/>
              <a:gd name="connsiteX23" fmla="*/ 86369 w 147039"/>
              <a:gd name="connsiteY23" fmla="*/ 149681 h 235306"/>
              <a:gd name="connsiteX24" fmla="*/ 86359 w 147039"/>
              <a:gd name="connsiteY24" fmla="*/ 149672 h 235306"/>
              <a:gd name="connsiteX25" fmla="*/ 79131 w 147039"/>
              <a:gd name="connsiteY25" fmla="*/ 137778 h 235306"/>
              <a:gd name="connsiteX26" fmla="*/ 86835 w 147039"/>
              <a:gd name="connsiteY26" fmla="*/ 139871 h 235306"/>
              <a:gd name="connsiteX27" fmla="*/ 104145 w 147039"/>
              <a:gd name="connsiteY27" fmla="*/ 122078 h 235306"/>
              <a:gd name="connsiteX28" fmla="*/ 99484 w 147039"/>
              <a:gd name="connsiteY28" fmla="*/ 107235 h 235306"/>
              <a:gd name="connsiteX29" fmla="*/ 47745 w 147039"/>
              <a:gd name="connsiteY29" fmla="*/ 25691 h 235306"/>
              <a:gd name="connsiteX30" fmla="*/ 121264 w 147039"/>
              <a:gd name="connsiteY30" fmla="*/ 25691 h 235306"/>
              <a:gd name="connsiteX31" fmla="*/ 121264 w 147039"/>
              <a:gd name="connsiteY31" fmla="*/ 172793 h 235306"/>
              <a:gd name="connsiteX32" fmla="*/ 124686 w 147039"/>
              <a:gd name="connsiteY32" fmla="*/ 176409 h 235306"/>
              <a:gd name="connsiteX33" fmla="*/ 124878 w 147039"/>
              <a:gd name="connsiteY33" fmla="*/ 176409 h 235306"/>
              <a:gd name="connsiteX34" fmla="*/ 128492 w 147039"/>
              <a:gd name="connsiteY34" fmla="*/ 172986 h 235306"/>
              <a:gd name="connsiteX35" fmla="*/ 128492 w 147039"/>
              <a:gd name="connsiteY35" fmla="*/ 172793 h 235306"/>
              <a:gd name="connsiteX36" fmla="*/ 128493 w 147039"/>
              <a:gd name="connsiteY36" fmla="*/ 21981 h 235306"/>
              <a:gd name="connsiteX37" fmla="*/ 124980 w 147039"/>
              <a:gd name="connsiteY37" fmla="*/ 18083 h 235306"/>
              <a:gd name="connsiteX38" fmla="*/ 124879 w 147039"/>
              <a:gd name="connsiteY38" fmla="*/ 18080 h 235306"/>
              <a:gd name="connsiteX39" fmla="*/ 47650 w 147039"/>
              <a:gd name="connsiteY39" fmla="*/ 18079 h 235306"/>
              <a:gd name="connsiteX40" fmla="*/ 43846 w 147039"/>
              <a:gd name="connsiteY40" fmla="*/ 21981 h 235306"/>
              <a:gd name="connsiteX41" fmla="*/ 47650 w 147039"/>
              <a:gd name="connsiteY41" fmla="*/ 25596 h 235306"/>
              <a:gd name="connsiteX42" fmla="*/ 99104 w 147039"/>
              <a:gd name="connsiteY42" fmla="*/ 209331 h 235306"/>
              <a:gd name="connsiteX43" fmla="*/ 25584 w 147039"/>
              <a:gd name="connsiteY43" fmla="*/ 209331 h 235306"/>
              <a:gd name="connsiteX44" fmla="*/ 25584 w 147039"/>
              <a:gd name="connsiteY44" fmla="*/ 62324 h 235306"/>
              <a:gd name="connsiteX45" fmla="*/ 22067 w 147039"/>
              <a:gd name="connsiteY45" fmla="*/ 58802 h 235306"/>
              <a:gd name="connsiteX46" fmla="*/ 21970 w 147039"/>
              <a:gd name="connsiteY46" fmla="*/ 58804 h 235306"/>
              <a:gd name="connsiteX47" fmla="*/ 18071 w 147039"/>
              <a:gd name="connsiteY47" fmla="*/ 62314 h 235306"/>
              <a:gd name="connsiteX48" fmla="*/ 18071 w 147039"/>
              <a:gd name="connsiteY48" fmla="*/ 62324 h 235306"/>
              <a:gd name="connsiteX49" fmla="*/ 18071 w 147039"/>
              <a:gd name="connsiteY49" fmla="*/ 213327 h 235306"/>
              <a:gd name="connsiteX50" fmla="*/ 21971 w 147039"/>
              <a:gd name="connsiteY50" fmla="*/ 216943 h 235306"/>
              <a:gd name="connsiteX51" fmla="*/ 99104 w 147039"/>
              <a:gd name="connsiteY51" fmla="*/ 216943 h 235306"/>
              <a:gd name="connsiteX52" fmla="*/ 102718 w 147039"/>
              <a:gd name="connsiteY52" fmla="*/ 213327 h 235306"/>
              <a:gd name="connsiteX53" fmla="*/ 99205 w 147039"/>
              <a:gd name="connsiteY53" fmla="*/ 209430 h 235306"/>
              <a:gd name="connsiteX54" fmla="*/ 99104 w 147039"/>
              <a:gd name="connsiteY54" fmla="*/ 209426 h 235306"/>
              <a:gd name="connsiteX55" fmla="*/ 129919 w 147039"/>
              <a:gd name="connsiteY55" fmla="*/ 183926 h 235306"/>
              <a:gd name="connsiteX56" fmla="*/ 125069 w 147039"/>
              <a:gd name="connsiteY56" fmla="*/ 185924 h 235306"/>
              <a:gd name="connsiteX57" fmla="*/ 123262 w 147039"/>
              <a:gd name="connsiteY57" fmla="*/ 191157 h 235306"/>
              <a:gd name="connsiteX58" fmla="*/ 111659 w 147039"/>
              <a:gd name="connsiteY58" fmla="*/ 191157 h 235306"/>
              <a:gd name="connsiteX59" fmla="*/ 109851 w 147039"/>
              <a:gd name="connsiteY59" fmla="*/ 185924 h 235306"/>
              <a:gd name="connsiteX60" fmla="*/ 105048 w 147039"/>
              <a:gd name="connsiteY60" fmla="*/ 183783 h 235306"/>
              <a:gd name="connsiteX61" fmla="*/ 102908 w 147039"/>
              <a:gd name="connsiteY61" fmla="*/ 188588 h 235306"/>
              <a:gd name="connsiteX62" fmla="*/ 114036 w 147039"/>
              <a:gd name="connsiteY62" fmla="*/ 218084 h 235306"/>
              <a:gd name="connsiteX63" fmla="*/ 114036 w 147039"/>
              <a:gd name="connsiteY63" fmla="*/ 218084 h 235306"/>
              <a:gd name="connsiteX64" fmla="*/ 114036 w 147039"/>
              <a:gd name="connsiteY64" fmla="*/ 218655 h 235306"/>
              <a:gd name="connsiteX65" fmla="*/ 114036 w 147039"/>
              <a:gd name="connsiteY65" fmla="*/ 218655 h 235306"/>
              <a:gd name="connsiteX66" fmla="*/ 114036 w 147039"/>
              <a:gd name="connsiteY66" fmla="*/ 218655 h 235306"/>
              <a:gd name="connsiteX67" fmla="*/ 114036 w 147039"/>
              <a:gd name="connsiteY67" fmla="*/ 218655 h 235306"/>
              <a:gd name="connsiteX68" fmla="*/ 114036 w 147039"/>
              <a:gd name="connsiteY68" fmla="*/ 218655 h 235306"/>
              <a:gd name="connsiteX69" fmla="*/ 114036 w 147039"/>
              <a:gd name="connsiteY69" fmla="*/ 218655 h 235306"/>
              <a:gd name="connsiteX70" fmla="*/ 114036 w 147039"/>
              <a:gd name="connsiteY70" fmla="*/ 219131 h 235306"/>
              <a:gd name="connsiteX71" fmla="*/ 114036 w 147039"/>
              <a:gd name="connsiteY71" fmla="*/ 219131 h 235306"/>
              <a:gd name="connsiteX72" fmla="*/ 114036 w 147039"/>
              <a:gd name="connsiteY72" fmla="*/ 219131 h 235306"/>
              <a:gd name="connsiteX73" fmla="*/ 114512 w 147039"/>
              <a:gd name="connsiteY73" fmla="*/ 219131 h 235306"/>
              <a:gd name="connsiteX74" fmla="*/ 114512 w 147039"/>
              <a:gd name="connsiteY74" fmla="*/ 219131 h 235306"/>
              <a:gd name="connsiteX75" fmla="*/ 118982 w 147039"/>
              <a:gd name="connsiteY75" fmla="*/ 219131 h 235306"/>
              <a:gd name="connsiteX76" fmla="*/ 118982 w 147039"/>
              <a:gd name="connsiteY76" fmla="*/ 219131 h 235306"/>
              <a:gd name="connsiteX77" fmla="*/ 118982 w 147039"/>
              <a:gd name="connsiteY77" fmla="*/ 219131 h 235306"/>
              <a:gd name="connsiteX78" fmla="*/ 118982 w 147039"/>
              <a:gd name="connsiteY78" fmla="*/ 219131 h 235306"/>
              <a:gd name="connsiteX79" fmla="*/ 118982 w 147039"/>
              <a:gd name="connsiteY79" fmla="*/ 219131 h 235306"/>
              <a:gd name="connsiteX80" fmla="*/ 118982 w 147039"/>
              <a:gd name="connsiteY80" fmla="*/ 218655 h 235306"/>
              <a:gd name="connsiteX81" fmla="*/ 118982 w 147039"/>
              <a:gd name="connsiteY81" fmla="*/ 218655 h 235306"/>
              <a:gd name="connsiteX82" fmla="*/ 118982 w 147039"/>
              <a:gd name="connsiteY82" fmla="*/ 218655 h 235306"/>
              <a:gd name="connsiteX83" fmla="*/ 118982 w 147039"/>
              <a:gd name="connsiteY83" fmla="*/ 218655 h 235306"/>
              <a:gd name="connsiteX84" fmla="*/ 118982 w 147039"/>
              <a:gd name="connsiteY84" fmla="*/ 218655 h 235306"/>
              <a:gd name="connsiteX85" fmla="*/ 118982 w 147039"/>
              <a:gd name="connsiteY85" fmla="*/ 218655 h 235306"/>
              <a:gd name="connsiteX86" fmla="*/ 118982 w 147039"/>
              <a:gd name="connsiteY86" fmla="*/ 218084 h 235306"/>
              <a:gd name="connsiteX87" fmla="*/ 118982 w 147039"/>
              <a:gd name="connsiteY87" fmla="*/ 218084 h 235306"/>
              <a:gd name="connsiteX88" fmla="*/ 130015 w 147039"/>
              <a:gd name="connsiteY88" fmla="*/ 188588 h 235306"/>
              <a:gd name="connsiteX89" fmla="*/ 127922 w 147039"/>
              <a:gd name="connsiteY89" fmla="*/ 183926 h 235306"/>
              <a:gd name="connsiteX90" fmla="*/ 117555 w 147039"/>
              <a:gd name="connsiteY90" fmla="*/ 206286 h 235306"/>
              <a:gd name="connsiteX91" fmla="*/ 114512 w 147039"/>
              <a:gd name="connsiteY91" fmla="*/ 198293 h 235306"/>
              <a:gd name="connsiteX92" fmla="*/ 120408 w 147039"/>
              <a:gd name="connsiteY92" fmla="*/ 198293 h 235306"/>
              <a:gd name="connsiteX93" fmla="*/ 21685 w 147039"/>
              <a:gd name="connsiteY93" fmla="*/ 48908 h 235306"/>
              <a:gd name="connsiteX94" fmla="*/ 23492 w 147039"/>
              <a:gd name="connsiteY94" fmla="*/ 43770 h 235306"/>
              <a:gd name="connsiteX95" fmla="*/ 34810 w 147039"/>
              <a:gd name="connsiteY95" fmla="*/ 43770 h 235306"/>
              <a:gd name="connsiteX96" fmla="*/ 36902 w 147039"/>
              <a:gd name="connsiteY96" fmla="*/ 48908 h 235306"/>
              <a:gd name="connsiteX97" fmla="*/ 40231 w 147039"/>
              <a:gd name="connsiteY97" fmla="*/ 51192 h 235306"/>
              <a:gd name="connsiteX98" fmla="*/ 41468 w 147039"/>
              <a:gd name="connsiteY98" fmla="*/ 51192 h 235306"/>
              <a:gd name="connsiteX99" fmla="*/ 43846 w 147039"/>
              <a:gd name="connsiteY99" fmla="*/ 46625 h 235306"/>
              <a:gd name="connsiteX100" fmla="*/ 32813 w 147039"/>
              <a:gd name="connsiteY100" fmla="*/ 17033 h 235306"/>
              <a:gd name="connsiteX101" fmla="*/ 32813 w 147039"/>
              <a:gd name="connsiteY101" fmla="*/ 17033 h 235306"/>
              <a:gd name="connsiteX102" fmla="*/ 32813 w 147039"/>
              <a:gd name="connsiteY102" fmla="*/ 17033 h 235306"/>
              <a:gd name="connsiteX103" fmla="*/ 32813 w 147039"/>
              <a:gd name="connsiteY103" fmla="*/ 17033 h 235306"/>
              <a:gd name="connsiteX104" fmla="*/ 32813 w 147039"/>
              <a:gd name="connsiteY104" fmla="*/ 17033 h 235306"/>
              <a:gd name="connsiteX105" fmla="*/ 32813 w 147039"/>
              <a:gd name="connsiteY105" fmla="*/ 17033 h 235306"/>
              <a:gd name="connsiteX106" fmla="*/ 32813 w 147039"/>
              <a:gd name="connsiteY106" fmla="*/ 17033 h 235306"/>
              <a:gd name="connsiteX107" fmla="*/ 32813 w 147039"/>
              <a:gd name="connsiteY107" fmla="*/ 17033 h 235306"/>
              <a:gd name="connsiteX108" fmla="*/ 32813 w 147039"/>
              <a:gd name="connsiteY108" fmla="*/ 17033 h 235306"/>
              <a:gd name="connsiteX109" fmla="*/ 32813 w 147039"/>
              <a:gd name="connsiteY109" fmla="*/ 17033 h 235306"/>
              <a:gd name="connsiteX110" fmla="*/ 32813 w 147039"/>
              <a:gd name="connsiteY110" fmla="*/ 17033 h 235306"/>
              <a:gd name="connsiteX111" fmla="*/ 32813 w 147039"/>
              <a:gd name="connsiteY111" fmla="*/ 17033 h 235306"/>
              <a:gd name="connsiteX112" fmla="*/ 32813 w 147039"/>
              <a:gd name="connsiteY112" fmla="*/ 17033 h 235306"/>
              <a:gd name="connsiteX113" fmla="*/ 32813 w 147039"/>
              <a:gd name="connsiteY113" fmla="*/ 17033 h 235306"/>
              <a:gd name="connsiteX114" fmla="*/ 32813 w 147039"/>
              <a:gd name="connsiteY114" fmla="*/ 17033 h 235306"/>
              <a:gd name="connsiteX115" fmla="*/ 32813 w 147039"/>
              <a:gd name="connsiteY115" fmla="*/ 17033 h 235306"/>
              <a:gd name="connsiteX116" fmla="*/ 32242 w 147039"/>
              <a:gd name="connsiteY116" fmla="*/ 17033 h 235306"/>
              <a:gd name="connsiteX117" fmla="*/ 32242 w 147039"/>
              <a:gd name="connsiteY117" fmla="*/ 17033 h 235306"/>
              <a:gd name="connsiteX118" fmla="*/ 30530 w 147039"/>
              <a:gd name="connsiteY118" fmla="*/ 17033 h 235306"/>
              <a:gd name="connsiteX119" fmla="*/ 30530 w 147039"/>
              <a:gd name="connsiteY119" fmla="*/ 17033 h 235306"/>
              <a:gd name="connsiteX120" fmla="*/ 29960 w 147039"/>
              <a:gd name="connsiteY120" fmla="*/ 17033 h 235306"/>
              <a:gd name="connsiteX121" fmla="*/ 29960 w 147039"/>
              <a:gd name="connsiteY121" fmla="*/ 17033 h 235306"/>
              <a:gd name="connsiteX122" fmla="*/ 29960 w 147039"/>
              <a:gd name="connsiteY122" fmla="*/ 17033 h 235306"/>
              <a:gd name="connsiteX123" fmla="*/ 29960 w 147039"/>
              <a:gd name="connsiteY123" fmla="*/ 17033 h 235306"/>
              <a:gd name="connsiteX124" fmla="*/ 29960 w 147039"/>
              <a:gd name="connsiteY124" fmla="*/ 17033 h 235306"/>
              <a:gd name="connsiteX125" fmla="*/ 29960 w 147039"/>
              <a:gd name="connsiteY125" fmla="*/ 17033 h 235306"/>
              <a:gd name="connsiteX126" fmla="*/ 29960 w 147039"/>
              <a:gd name="connsiteY126" fmla="*/ 17033 h 235306"/>
              <a:gd name="connsiteX127" fmla="*/ 29960 w 147039"/>
              <a:gd name="connsiteY127" fmla="*/ 17033 h 235306"/>
              <a:gd name="connsiteX128" fmla="*/ 29960 w 147039"/>
              <a:gd name="connsiteY128" fmla="*/ 17033 h 235306"/>
              <a:gd name="connsiteX129" fmla="*/ 29960 w 147039"/>
              <a:gd name="connsiteY129" fmla="*/ 17033 h 235306"/>
              <a:gd name="connsiteX130" fmla="*/ 29960 w 147039"/>
              <a:gd name="connsiteY130" fmla="*/ 17033 h 235306"/>
              <a:gd name="connsiteX131" fmla="*/ 29960 w 147039"/>
              <a:gd name="connsiteY131" fmla="*/ 17509 h 235306"/>
              <a:gd name="connsiteX132" fmla="*/ 29960 w 147039"/>
              <a:gd name="connsiteY132" fmla="*/ 17509 h 235306"/>
              <a:gd name="connsiteX133" fmla="*/ 29960 w 147039"/>
              <a:gd name="connsiteY133" fmla="*/ 17509 h 235306"/>
              <a:gd name="connsiteX134" fmla="*/ 29960 w 147039"/>
              <a:gd name="connsiteY134" fmla="*/ 17509 h 235306"/>
              <a:gd name="connsiteX135" fmla="*/ 14362 w 147039"/>
              <a:gd name="connsiteY135" fmla="*/ 46434 h 235306"/>
              <a:gd name="connsiteX136" fmla="*/ 16394 w 147039"/>
              <a:gd name="connsiteY136" fmla="*/ 50979 h 235306"/>
              <a:gd name="connsiteX137" fmla="*/ 16454 w 147039"/>
              <a:gd name="connsiteY137" fmla="*/ 51001 h 235306"/>
              <a:gd name="connsiteX138" fmla="*/ 17690 w 147039"/>
              <a:gd name="connsiteY138" fmla="*/ 51001 h 235306"/>
              <a:gd name="connsiteX139" fmla="*/ 21305 w 147039"/>
              <a:gd name="connsiteY139" fmla="*/ 48718 h 235306"/>
              <a:gd name="connsiteX140" fmla="*/ 29199 w 147039"/>
              <a:gd name="connsiteY140" fmla="*/ 28546 h 235306"/>
              <a:gd name="connsiteX141" fmla="*/ 32242 w 147039"/>
              <a:gd name="connsiteY141" fmla="*/ 36539 h 235306"/>
              <a:gd name="connsiteX142" fmla="*/ 26345 w 147039"/>
              <a:gd name="connsiteY142" fmla="*/ 36539 h 235306"/>
              <a:gd name="connsiteX143" fmla="*/ 139430 w 147039"/>
              <a:gd name="connsiteY143" fmla="*/ 216847 h 235306"/>
              <a:gd name="connsiteX144" fmla="*/ 129078 w 147039"/>
              <a:gd name="connsiteY144" fmla="*/ 228346 h 235306"/>
              <a:gd name="connsiteX145" fmla="*/ 128493 w 147039"/>
              <a:gd name="connsiteY145" fmla="*/ 228361 h 235306"/>
              <a:gd name="connsiteX146" fmla="*/ 18166 w 147039"/>
              <a:gd name="connsiteY146" fmla="*/ 228361 h 235306"/>
              <a:gd name="connsiteX147" fmla="*/ 7133 w 147039"/>
              <a:gd name="connsiteY147" fmla="*/ 217323 h 235306"/>
              <a:gd name="connsiteX148" fmla="*/ 7133 w 147039"/>
              <a:gd name="connsiteY148" fmla="*/ 18079 h 235306"/>
              <a:gd name="connsiteX149" fmla="*/ 18166 w 147039"/>
              <a:gd name="connsiteY149" fmla="*/ 7042 h 235306"/>
              <a:gd name="connsiteX150" fmla="*/ 128493 w 147039"/>
              <a:gd name="connsiteY150" fmla="*/ 7042 h 235306"/>
              <a:gd name="connsiteX151" fmla="*/ 139525 w 147039"/>
              <a:gd name="connsiteY151" fmla="*/ 18080 h 23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47039" h="235306">
                <a:moveTo>
                  <a:pt x="128493" y="1"/>
                </a:moveTo>
                <a:lnTo>
                  <a:pt x="18166" y="1"/>
                </a:lnTo>
                <a:cubicBezTo>
                  <a:pt x="8155" y="53"/>
                  <a:pt x="52" y="8159"/>
                  <a:pt x="0" y="18175"/>
                </a:cubicBezTo>
                <a:lnTo>
                  <a:pt x="0" y="217038"/>
                </a:lnTo>
                <a:cubicBezTo>
                  <a:pt x="0" y="227090"/>
                  <a:pt x="8118" y="235254"/>
                  <a:pt x="18166" y="235307"/>
                </a:cubicBezTo>
                <a:lnTo>
                  <a:pt x="128493" y="235307"/>
                </a:lnTo>
                <a:cubicBezTo>
                  <a:pt x="138646" y="235359"/>
                  <a:pt x="146934" y="227195"/>
                  <a:pt x="147039" y="217038"/>
                </a:cubicBezTo>
                <a:lnTo>
                  <a:pt x="147039" y="18079"/>
                </a:lnTo>
                <a:cubicBezTo>
                  <a:pt x="146883" y="7974"/>
                  <a:pt x="138594" y="-105"/>
                  <a:pt x="128493" y="1"/>
                </a:cubicBezTo>
                <a:close/>
                <a:moveTo>
                  <a:pt x="99199" y="107235"/>
                </a:moveTo>
                <a:cubicBezTo>
                  <a:pt x="96179" y="102880"/>
                  <a:pt x="92739" y="98833"/>
                  <a:pt x="88928" y="95151"/>
                </a:cubicBezTo>
                <a:cubicBezTo>
                  <a:pt x="84291" y="91003"/>
                  <a:pt x="79294" y="87278"/>
                  <a:pt x="73995" y="84018"/>
                </a:cubicBezTo>
                <a:cubicBezTo>
                  <a:pt x="73672" y="83831"/>
                  <a:pt x="73273" y="83831"/>
                  <a:pt x="72949" y="84018"/>
                </a:cubicBezTo>
                <a:cubicBezTo>
                  <a:pt x="67651" y="87278"/>
                  <a:pt x="62654" y="91003"/>
                  <a:pt x="58017" y="95151"/>
                </a:cubicBezTo>
                <a:cubicBezTo>
                  <a:pt x="54124" y="98755"/>
                  <a:pt x="50676" y="102812"/>
                  <a:pt x="47745" y="107235"/>
                </a:cubicBezTo>
                <a:cubicBezTo>
                  <a:pt x="44882" y="111666"/>
                  <a:pt x="43301" y="116804"/>
                  <a:pt x="43180" y="122078"/>
                </a:cubicBezTo>
                <a:cubicBezTo>
                  <a:pt x="43019" y="131639"/>
                  <a:pt x="50556" y="139561"/>
                  <a:pt x="60109" y="139871"/>
                </a:cubicBezTo>
                <a:cubicBezTo>
                  <a:pt x="62995" y="139845"/>
                  <a:pt x="65832" y="139127"/>
                  <a:pt x="68384" y="137778"/>
                </a:cubicBezTo>
                <a:cubicBezTo>
                  <a:pt x="66750" y="142165"/>
                  <a:pt x="64297" y="146202"/>
                  <a:pt x="61156" y="149672"/>
                </a:cubicBezTo>
                <a:cubicBezTo>
                  <a:pt x="61156" y="149672"/>
                  <a:pt x="61156" y="150433"/>
                  <a:pt x="61156" y="150623"/>
                </a:cubicBezTo>
                <a:cubicBezTo>
                  <a:pt x="61156" y="150814"/>
                  <a:pt x="61726" y="151480"/>
                  <a:pt x="62202" y="151480"/>
                </a:cubicBezTo>
                <a:lnTo>
                  <a:pt x="85598" y="151480"/>
                </a:lnTo>
                <a:cubicBezTo>
                  <a:pt x="86034" y="151431"/>
                  <a:pt x="86362" y="151061"/>
                  <a:pt x="86359" y="150623"/>
                </a:cubicBezTo>
                <a:cubicBezTo>
                  <a:pt x="86622" y="150366"/>
                  <a:pt x="86626" y="149944"/>
                  <a:pt x="86369" y="149681"/>
                </a:cubicBezTo>
                <a:cubicBezTo>
                  <a:pt x="86366" y="149678"/>
                  <a:pt x="86362" y="149675"/>
                  <a:pt x="86359" y="149672"/>
                </a:cubicBezTo>
                <a:cubicBezTo>
                  <a:pt x="83218" y="146202"/>
                  <a:pt x="80765" y="142165"/>
                  <a:pt x="79131" y="137778"/>
                </a:cubicBezTo>
                <a:cubicBezTo>
                  <a:pt x="81483" y="139109"/>
                  <a:pt x="84132" y="139829"/>
                  <a:pt x="86835" y="139871"/>
                </a:cubicBezTo>
                <a:cubicBezTo>
                  <a:pt x="96515" y="139715"/>
                  <a:pt x="104250" y="131764"/>
                  <a:pt x="104145" y="122078"/>
                </a:cubicBezTo>
                <a:cubicBezTo>
                  <a:pt x="103970" y="116799"/>
                  <a:pt x="102359" y="111666"/>
                  <a:pt x="99484" y="107235"/>
                </a:cubicBezTo>
                <a:close/>
                <a:moveTo>
                  <a:pt x="47745" y="25691"/>
                </a:moveTo>
                <a:lnTo>
                  <a:pt x="121264" y="25691"/>
                </a:lnTo>
                <a:lnTo>
                  <a:pt x="121264" y="172793"/>
                </a:lnTo>
                <a:cubicBezTo>
                  <a:pt x="121211" y="174737"/>
                  <a:pt x="122743" y="176356"/>
                  <a:pt x="124686" y="176409"/>
                </a:cubicBezTo>
                <a:cubicBezTo>
                  <a:pt x="124750" y="176411"/>
                  <a:pt x="124814" y="176411"/>
                  <a:pt x="124878" y="176409"/>
                </a:cubicBezTo>
                <a:cubicBezTo>
                  <a:pt x="126821" y="176462"/>
                  <a:pt x="128439" y="174930"/>
                  <a:pt x="128492" y="172986"/>
                </a:cubicBezTo>
                <a:cubicBezTo>
                  <a:pt x="128494" y="172922"/>
                  <a:pt x="128494" y="172858"/>
                  <a:pt x="128492" y="172793"/>
                </a:cubicBezTo>
                <a:lnTo>
                  <a:pt x="128493" y="21981"/>
                </a:lnTo>
                <a:cubicBezTo>
                  <a:pt x="128598" y="19934"/>
                  <a:pt x="127026" y="18189"/>
                  <a:pt x="124980" y="18083"/>
                </a:cubicBezTo>
                <a:cubicBezTo>
                  <a:pt x="124946" y="18082"/>
                  <a:pt x="124913" y="18080"/>
                  <a:pt x="124879" y="18080"/>
                </a:cubicBezTo>
                <a:lnTo>
                  <a:pt x="47650" y="18079"/>
                </a:lnTo>
                <a:cubicBezTo>
                  <a:pt x="45555" y="18179"/>
                  <a:pt x="43893" y="19883"/>
                  <a:pt x="43846" y="21981"/>
                </a:cubicBezTo>
                <a:cubicBezTo>
                  <a:pt x="43992" y="23987"/>
                  <a:pt x="45640" y="25553"/>
                  <a:pt x="47650" y="25596"/>
                </a:cubicBezTo>
                <a:close/>
                <a:moveTo>
                  <a:pt x="99104" y="209331"/>
                </a:moveTo>
                <a:lnTo>
                  <a:pt x="25584" y="209331"/>
                </a:lnTo>
                <a:lnTo>
                  <a:pt x="25584" y="62324"/>
                </a:lnTo>
                <a:cubicBezTo>
                  <a:pt x="25585" y="60380"/>
                  <a:pt x="24010" y="58803"/>
                  <a:pt x="22067" y="58802"/>
                </a:cubicBezTo>
                <a:cubicBezTo>
                  <a:pt x="22034" y="58802"/>
                  <a:pt x="22002" y="58803"/>
                  <a:pt x="21970" y="58804"/>
                </a:cubicBezTo>
                <a:cubicBezTo>
                  <a:pt x="19925" y="58696"/>
                  <a:pt x="18179" y="60268"/>
                  <a:pt x="18071" y="62314"/>
                </a:cubicBezTo>
                <a:cubicBezTo>
                  <a:pt x="18071" y="62318"/>
                  <a:pt x="18071" y="62321"/>
                  <a:pt x="18071" y="62324"/>
                </a:cubicBezTo>
                <a:lnTo>
                  <a:pt x="18071" y="213327"/>
                </a:lnTo>
                <a:cubicBezTo>
                  <a:pt x="18221" y="215369"/>
                  <a:pt x="19924" y="216948"/>
                  <a:pt x="21971" y="216943"/>
                </a:cubicBezTo>
                <a:lnTo>
                  <a:pt x="99104" y="216943"/>
                </a:lnTo>
                <a:cubicBezTo>
                  <a:pt x="101079" y="216893"/>
                  <a:pt x="102668" y="215303"/>
                  <a:pt x="102718" y="213327"/>
                </a:cubicBezTo>
                <a:cubicBezTo>
                  <a:pt x="102824" y="211280"/>
                  <a:pt x="101251" y="209535"/>
                  <a:pt x="99205" y="209430"/>
                </a:cubicBezTo>
                <a:cubicBezTo>
                  <a:pt x="99172" y="209428"/>
                  <a:pt x="99138" y="209427"/>
                  <a:pt x="99104" y="209426"/>
                </a:cubicBezTo>
                <a:close/>
                <a:moveTo>
                  <a:pt x="129919" y="183926"/>
                </a:moveTo>
                <a:cubicBezTo>
                  <a:pt x="128029" y="183192"/>
                  <a:pt x="125895" y="184071"/>
                  <a:pt x="125069" y="185924"/>
                </a:cubicBezTo>
                <a:lnTo>
                  <a:pt x="123262" y="191157"/>
                </a:lnTo>
                <a:lnTo>
                  <a:pt x="111659" y="191157"/>
                </a:lnTo>
                <a:lnTo>
                  <a:pt x="109851" y="185924"/>
                </a:lnTo>
                <a:cubicBezTo>
                  <a:pt x="109116" y="184006"/>
                  <a:pt x="106966" y="183047"/>
                  <a:pt x="105048" y="183783"/>
                </a:cubicBezTo>
                <a:cubicBezTo>
                  <a:pt x="103131" y="184519"/>
                  <a:pt x="102173" y="186670"/>
                  <a:pt x="102908" y="188588"/>
                </a:cubicBezTo>
                <a:lnTo>
                  <a:pt x="114036" y="218084"/>
                </a:lnTo>
                <a:lnTo>
                  <a:pt x="114036" y="218084"/>
                </a:lnTo>
                <a:cubicBezTo>
                  <a:pt x="114122" y="218265"/>
                  <a:pt x="114122" y="218475"/>
                  <a:pt x="114036" y="218655"/>
                </a:cubicBezTo>
                <a:lnTo>
                  <a:pt x="114036" y="218655"/>
                </a:lnTo>
                <a:cubicBezTo>
                  <a:pt x="114036" y="218655"/>
                  <a:pt x="114036" y="218655"/>
                  <a:pt x="114036" y="218655"/>
                </a:cubicBezTo>
                <a:lnTo>
                  <a:pt x="114036" y="218655"/>
                </a:lnTo>
                <a:cubicBezTo>
                  <a:pt x="114036" y="218655"/>
                  <a:pt x="114036" y="218655"/>
                  <a:pt x="114036" y="218655"/>
                </a:cubicBezTo>
                <a:lnTo>
                  <a:pt x="114036" y="218655"/>
                </a:lnTo>
                <a:cubicBezTo>
                  <a:pt x="114036" y="218655"/>
                  <a:pt x="114036" y="218655"/>
                  <a:pt x="114036" y="219131"/>
                </a:cubicBezTo>
                <a:lnTo>
                  <a:pt x="114036" y="219131"/>
                </a:lnTo>
                <a:lnTo>
                  <a:pt x="114036" y="219131"/>
                </a:lnTo>
                <a:lnTo>
                  <a:pt x="114512" y="219131"/>
                </a:lnTo>
                <a:lnTo>
                  <a:pt x="114512" y="219131"/>
                </a:lnTo>
                <a:lnTo>
                  <a:pt x="118982" y="219131"/>
                </a:lnTo>
                <a:lnTo>
                  <a:pt x="118982" y="219131"/>
                </a:lnTo>
                <a:lnTo>
                  <a:pt x="118982" y="219131"/>
                </a:lnTo>
                <a:cubicBezTo>
                  <a:pt x="118982" y="219131"/>
                  <a:pt x="118982" y="219131"/>
                  <a:pt x="118982" y="219131"/>
                </a:cubicBezTo>
                <a:lnTo>
                  <a:pt x="118982" y="219131"/>
                </a:lnTo>
                <a:cubicBezTo>
                  <a:pt x="118982" y="219131"/>
                  <a:pt x="118982" y="219131"/>
                  <a:pt x="118982" y="218655"/>
                </a:cubicBezTo>
                <a:lnTo>
                  <a:pt x="118982" y="218655"/>
                </a:lnTo>
                <a:cubicBezTo>
                  <a:pt x="118982" y="218655"/>
                  <a:pt x="118982" y="218655"/>
                  <a:pt x="118982" y="218655"/>
                </a:cubicBezTo>
                <a:lnTo>
                  <a:pt x="118982" y="218655"/>
                </a:lnTo>
                <a:cubicBezTo>
                  <a:pt x="118982" y="218655"/>
                  <a:pt x="118982" y="218655"/>
                  <a:pt x="118982" y="218655"/>
                </a:cubicBezTo>
                <a:lnTo>
                  <a:pt x="118982" y="218655"/>
                </a:lnTo>
                <a:cubicBezTo>
                  <a:pt x="118982" y="218655"/>
                  <a:pt x="118982" y="218655"/>
                  <a:pt x="118982" y="218084"/>
                </a:cubicBezTo>
                <a:lnTo>
                  <a:pt x="118982" y="218084"/>
                </a:lnTo>
                <a:lnTo>
                  <a:pt x="130015" y="188588"/>
                </a:lnTo>
                <a:cubicBezTo>
                  <a:pt x="130722" y="186723"/>
                  <a:pt x="129786" y="184636"/>
                  <a:pt x="127922" y="183926"/>
                </a:cubicBezTo>
                <a:close/>
                <a:moveTo>
                  <a:pt x="117555" y="206286"/>
                </a:moveTo>
                <a:lnTo>
                  <a:pt x="114512" y="198293"/>
                </a:lnTo>
                <a:lnTo>
                  <a:pt x="120408" y="198293"/>
                </a:lnTo>
                <a:close/>
                <a:moveTo>
                  <a:pt x="21685" y="48908"/>
                </a:moveTo>
                <a:lnTo>
                  <a:pt x="23492" y="43770"/>
                </a:lnTo>
                <a:lnTo>
                  <a:pt x="34810" y="43770"/>
                </a:lnTo>
                <a:lnTo>
                  <a:pt x="36902" y="48908"/>
                </a:lnTo>
                <a:cubicBezTo>
                  <a:pt x="37372" y="50332"/>
                  <a:pt x="38734" y="51267"/>
                  <a:pt x="40231" y="51192"/>
                </a:cubicBezTo>
                <a:cubicBezTo>
                  <a:pt x="40633" y="51323"/>
                  <a:pt x="41066" y="51323"/>
                  <a:pt x="41468" y="51192"/>
                </a:cubicBezTo>
                <a:cubicBezTo>
                  <a:pt x="43359" y="50557"/>
                  <a:pt x="44409" y="48539"/>
                  <a:pt x="43846" y="46625"/>
                </a:cubicBezTo>
                <a:lnTo>
                  <a:pt x="32813" y="17033"/>
                </a:lnTo>
                <a:lnTo>
                  <a:pt x="32813" y="17033"/>
                </a:lnTo>
                <a:lnTo>
                  <a:pt x="32813" y="17033"/>
                </a:lnTo>
                <a:lnTo>
                  <a:pt x="32813" y="17033"/>
                </a:lnTo>
                <a:cubicBezTo>
                  <a:pt x="32813" y="17033"/>
                  <a:pt x="32813" y="17033"/>
                  <a:pt x="32813" y="17033"/>
                </a:cubicBezTo>
                <a:lnTo>
                  <a:pt x="32813" y="17033"/>
                </a:lnTo>
                <a:lnTo>
                  <a:pt x="32813" y="17033"/>
                </a:lnTo>
                <a:lnTo>
                  <a:pt x="32813" y="17033"/>
                </a:lnTo>
                <a:lnTo>
                  <a:pt x="32813" y="17033"/>
                </a:lnTo>
                <a:lnTo>
                  <a:pt x="32813" y="17033"/>
                </a:lnTo>
                <a:lnTo>
                  <a:pt x="32813" y="17033"/>
                </a:lnTo>
                <a:lnTo>
                  <a:pt x="32813" y="17033"/>
                </a:lnTo>
                <a:lnTo>
                  <a:pt x="32813" y="17033"/>
                </a:lnTo>
                <a:lnTo>
                  <a:pt x="32813" y="17033"/>
                </a:lnTo>
                <a:lnTo>
                  <a:pt x="32813" y="17033"/>
                </a:lnTo>
                <a:lnTo>
                  <a:pt x="32813" y="17033"/>
                </a:lnTo>
                <a:lnTo>
                  <a:pt x="32242" y="17033"/>
                </a:lnTo>
                <a:lnTo>
                  <a:pt x="32242" y="17033"/>
                </a:lnTo>
                <a:lnTo>
                  <a:pt x="30530" y="17033"/>
                </a:lnTo>
                <a:lnTo>
                  <a:pt x="30530" y="17033"/>
                </a:lnTo>
                <a:lnTo>
                  <a:pt x="29960" y="17033"/>
                </a:lnTo>
                <a:cubicBezTo>
                  <a:pt x="29960" y="17033"/>
                  <a:pt x="29960" y="17033"/>
                  <a:pt x="29960" y="17033"/>
                </a:cubicBezTo>
                <a:lnTo>
                  <a:pt x="29960" y="17033"/>
                </a:lnTo>
                <a:lnTo>
                  <a:pt x="29960" y="17033"/>
                </a:lnTo>
                <a:lnTo>
                  <a:pt x="29960" y="17033"/>
                </a:lnTo>
                <a:lnTo>
                  <a:pt x="29960" y="17033"/>
                </a:lnTo>
                <a:lnTo>
                  <a:pt x="29960" y="17033"/>
                </a:lnTo>
                <a:lnTo>
                  <a:pt x="29960" y="17033"/>
                </a:lnTo>
                <a:lnTo>
                  <a:pt x="29960" y="17033"/>
                </a:lnTo>
                <a:lnTo>
                  <a:pt x="29960" y="17033"/>
                </a:lnTo>
                <a:lnTo>
                  <a:pt x="29960" y="17033"/>
                </a:lnTo>
                <a:lnTo>
                  <a:pt x="29960" y="17509"/>
                </a:lnTo>
                <a:lnTo>
                  <a:pt x="29960" y="17509"/>
                </a:lnTo>
                <a:lnTo>
                  <a:pt x="29960" y="17509"/>
                </a:lnTo>
                <a:lnTo>
                  <a:pt x="29960" y="17509"/>
                </a:lnTo>
                <a:lnTo>
                  <a:pt x="14362" y="46434"/>
                </a:lnTo>
                <a:cubicBezTo>
                  <a:pt x="13668" y="48251"/>
                  <a:pt x="14578" y="50285"/>
                  <a:pt x="16394" y="50979"/>
                </a:cubicBezTo>
                <a:cubicBezTo>
                  <a:pt x="16414" y="50987"/>
                  <a:pt x="16434" y="50994"/>
                  <a:pt x="16454" y="51001"/>
                </a:cubicBezTo>
                <a:cubicBezTo>
                  <a:pt x="16859" y="51106"/>
                  <a:pt x="17285" y="51106"/>
                  <a:pt x="17690" y="51001"/>
                </a:cubicBezTo>
                <a:cubicBezTo>
                  <a:pt x="19272" y="51143"/>
                  <a:pt x="20753" y="50208"/>
                  <a:pt x="21305" y="48718"/>
                </a:cubicBezTo>
                <a:close/>
                <a:moveTo>
                  <a:pt x="29199" y="28546"/>
                </a:moveTo>
                <a:lnTo>
                  <a:pt x="32242" y="36539"/>
                </a:lnTo>
                <a:lnTo>
                  <a:pt x="26345" y="36539"/>
                </a:lnTo>
                <a:close/>
                <a:moveTo>
                  <a:pt x="139430" y="216847"/>
                </a:moveTo>
                <a:cubicBezTo>
                  <a:pt x="139745" y="222882"/>
                  <a:pt x="135111" y="228030"/>
                  <a:pt x="129078" y="228346"/>
                </a:cubicBezTo>
                <a:cubicBezTo>
                  <a:pt x="128883" y="228356"/>
                  <a:pt x="128688" y="228361"/>
                  <a:pt x="128493" y="228361"/>
                </a:cubicBezTo>
                <a:lnTo>
                  <a:pt x="18166" y="228361"/>
                </a:lnTo>
                <a:cubicBezTo>
                  <a:pt x="12094" y="228309"/>
                  <a:pt x="7185" y="223398"/>
                  <a:pt x="7133" y="217323"/>
                </a:cubicBezTo>
                <a:lnTo>
                  <a:pt x="7133" y="18079"/>
                </a:lnTo>
                <a:cubicBezTo>
                  <a:pt x="7283" y="12047"/>
                  <a:pt x="12136" y="7192"/>
                  <a:pt x="18166" y="7042"/>
                </a:cubicBezTo>
                <a:lnTo>
                  <a:pt x="128493" y="7042"/>
                </a:lnTo>
                <a:cubicBezTo>
                  <a:pt x="134565" y="7094"/>
                  <a:pt x="139474" y="12005"/>
                  <a:pt x="139525" y="18080"/>
                </a:cubicBezTo>
                <a:close/>
              </a:path>
            </a:pathLst>
          </a:custGeom>
          <a:solidFill>
            <a:schemeClr val="tx2"/>
          </a:solidFill>
          <a:ln w="9511" cap="flat">
            <a:noFill/>
            <a:prstDash val="solid"/>
            <a:miter/>
          </a:ln>
        </p:spPr>
        <p:txBody>
          <a:bodyPr rtlCol="0" anchor="ctr"/>
          <a:lstStyle/>
          <a:p>
            <a:endParaRPr lang="en-EG"/>
          </a:p>
        </p:txBody>
      </p:sp>
      <p:sp>
        <p:nvSpPr>
          <p:cNvPr id="80" name="Freeform 79">
            <a:extLst>
              <a:ext uri="{FF2B5EF4-FFF2-40B4-BE49-F238E27FC236}">
                <a16:creationId xmlns:a16="http://schemas.microsoft.com/office/drawing/2014/main" id="{75E85A15-9845-9B4F-9CBD-B6B5CD37297E}"/>
              </a:ext>
            </a:extLst>
          </p:cNvPr>
          <p:cNvSpPr>
            <a:spLocks noChangeAspect="1"/>
          </p:cNvSpPr>
          <p:nvPr/>
        </p:nvSpPr>
        <p:spPr>
          <a:xfrm>
            <a:off x="5538376" y="2913787"/>
            <a:ext cx="244195" cy="407288"/>
          </a:xfrm>
          <a:custGeom>
            <a:avLst/>
            <a:gdLst>
              <a:gd name="connsiteX0" fmla="*/ 91781 w 183467"/>
              <a:gd name="connsiteY0" fmla="*/ 1 h 306002"/>
              <a:gd name="connsiteX1" fmla="*/ 1 w 183467"/>
              <a:gd name="connsiteY1" fmla="*/ 91058 h 306002"/>
              <a:gd name="connsiteX2" fmla="*/ 1 w 183467"/>
              <a:gd name="connsiteY2" fmla="*/ 91820 h 306002"/>
              <a:gd name="connsiteX3" fmla="*/ 30531 w 183467"/>
              <a:gd name="connsiteY3" fmla="*/ 160233 h 306002"/>
              <a:gd name="connsiteX4" fmla="*/ 30531 w 183467"/>
              <a:gd name="connsiteY4" fmla="*/ 306003 h 306002"/>
              <a:gd name="connsiteX5" fmla="*/ 91781 w 183467"/>
              <a:gd name="connsiteY5" fmla="*/ 244821 h 306002"/>
              <a:gd name="connsiteX6" fmla="*/ 152937 w 183467"/>
              <a:gd name="connsiteY6" fmla="*/ 306003 h 306002"/>
              <a:gd name="connsiteX7" fmla="*/ 152937 w 183467"/>
              <a:gd name="connsiteY7" fmla="*/ 160233 h 306002"/>
              <a:gd name="connsiteX8" fmla="*/ 183467 w 183467"/>
              <a:gd name="connsiteY8" fmla="*/ 91820 h 306002"/>
              <a:gd name="connsiteX9" fmla="*/ 92449 w 183467"/>
              <a:gd name="connsiteY9" fmla="*/ 1 h 306002"/>
              <a:gd name="connsiteX10" fmla="*/ 91782 w 183467"/>
              <a:gd name="connsiteY10" fmla="*/ 1 h 306002"/>
              <a:gd name="connsiteX11" fmla="*/ 80273 w 183467"/>
              <a:gd name="connsiteY11" fmla="*/ 60706 h 306002"/>
              <a:gd name="connsiteX12" fmla="*/ 70762 w 183467"/>
              <a:gd name="connsiteY12" fmla="*/ 61943 h 306002"/>
              <a:gd name="connsiteX13" fmla="*/ 70762 w 183467"/>
              <a:gd name="connsiteY13" fmla="*/ 71458 h 306002"/>
              <a:gd name="connsiteX14" fmla="*/ 84648 w 183467"/>
              <a:gd name="connsiteY14" fmla="*/ 71458 h 306002"/>
              <a:gd name="connsiteX15" fmla="*/ 84648 w 183467"/>
              <a:gd name="connsiteY15" fmla="*/ 109518 h 306002"/>
              <a:gd name="connsiteX16" fmla="*/ 84173 w 183467"/>
              <a:gd name="connsiteY16" fmla="*/ 114181 h 306002"/>
              <a:gd name="connsiteX17" fmla="*/ 82651 w 183467"/>
              <a:gd name="connsiteY17" fmla="*/ 115703 h 306002"/>
              <a:gd name="connsiteX18" fmla="*/ 77991 w 183467"/>
              <a:gd name="connsiteY18" fmla="*/ 115703 h 306002"/>
              <a:gd name="connsiteX19" fmla="*/ 71048 w 183467"/>
              <a:gd name="connsiteY19" fmla="*/ 115703 h 306002"/>
              <a:gd name="connsiteX20" fmla="*/ 71048 w 183467"/>
              <a:gd name="connsiteY20" fmla="*/ 125218 h 306002"/>
              <a:gd name="connsiteX21" fmla="*/ 113181 w 183467"/>
              <a:gd name="connsiteY21" fmla="*/ 125218 h 306002"/>
              <a:gd name="connsiteX22" fmla="*/ 113181 w 183467"/>
              <a:gd name="connsiteY22" fmla="*/ 115703 h 306002"/>
              <a:gd name="connsiteX23" fmla="*/ 106238 w 183467"/>
              <a:gd name="connsiteY23" fmla="*/ 115703 h 306002"/>
              <a:gd name="connsiteX24" fmla="*/ 102148 w 183467"/>
              <a:gd name="connsiteY24" fmla="*/ 115132 h 306002"/>
              <a:gd name="connsiteX25" fmla="*/ 100627 w 183467"/>
              <a:gd name="connsiteY25" fmla="*/ 113610 h 306002"/>
              <a:gd name="connsiteX26" fmla="*/ 100627 w 183467"/>
              <a:gd name="connsiteY26" fmla="*/ 109233 h 306002"/>
              <a:gd name="connsiteX27" fmla="*/ 100627 w 183467"/>
              <a:gd name="connsiteY27" fmla="*/ 55759 h 306002"/>
              <a:gd name="connsiteX28" fmla="*/ 95776 w 183467"/>
              <a:gd name="connsiteY28" fmla="*/ 55759 h 306002"/>
              <a:gd name="connsiteX29" fmla="*/ 90069 w 183467"/>
              <a:gd name="connsiteY29" fmla="*/ 57852 h 306002"/>
              <a:gd name="connsiteX30" fmla="*/ 80558 w 183467"/>
              <a:gd name="connsiteY30" fmla="*/ 60421 h 306002"/>
              <a:gd name="connsiteX31" fmla="*/ 35286 w 183467"/>
              <a:gd name="connsiteY31" fmla="*/ 85350 h 306002"/>
              <a:gd name="connsiteX32" fmla="*/ 30341 w 183467"/>
              <a:gd name="connsiteY32" fmla="*/ 53475 h 306002"/>
              <a:gd name="connsiteX33" fmla="*/ 35286 w 183467"/>
              <a:gd name="connsiteY33" fmla="*/ 85350 h 306002"/>
              <a:gd name="connsiteX34" fmla="*/ 36047 w 183467"/>
              <a:gd name="connsiteY34" fmla="*/ 105427 h 306002"/>
              <a:gd name="connsiteX35" fmla="*/ 21591 w 183467"/>
              <a:gd name="connsiteY35" fmla="*/ 76882 h 306002"/>
              <a:gd name="connsiteX36" fmla="*/ 36047 w 183467"/>
              <a:gd name="connsiteY36" fmla="*/ 105427 h 306002"/>
              <a:gd name="connsiteX37" fmla="*/ 43181 w 183467"/>
              <a:gd name="connsiteY37" fmla="*/ 123981 h 306002"/>
              <a:gd name="connsiteX38" fmla="*/ 20354 w 183467"/>
              <a:gd name="connsiteY38" fmla="*/ 101811 h 306002"/>
              <a:gd name="connsiteX39" fmla="*/ 27773 w 183467"/>
              <a:gd name="connsiteY39" fmla="*/ 117511 h 306002"/>
              <a:gd name="connsiteX40" fmla="*/ 43181 w 183467"/>
              <a:gd name="connsiteY40" fmla="*/ 123981 h 306002"/>
              <a:gd name="connsiteX41" fmla="*/ 55830 w 183467"/>
              <a:gd name="connsiteY41" fmla="*/ 139110 h 306002"/>
              <a:gd name="connsiteX42" fmla="*/ 27297 w 183467"/>
              <a:gd name="connsiteY42" fmla="*/ 125979 h 306002"/>
              <a:gd name="connsiteX43" fmla="*/ 39091 w 183467"/>
              <a:gd name="connsiteY43" fmla="*/ 138063 h 306002"/>
              <a:gd name="connsiteX44" fmla="*/ 55830 w 183467"/>
              <a:gd name="connsiteY44" fmla="*/ 139110 h 306002"/>
              <a:gd name="connsiteX45" fmla="*/ 41469 w 183467"/>
              <a:gd name="connsiteY45" fmla="*/ 146627 h 306002"/>
              <a:gd name="connsiteX46" fmla="*/ 56306 w 183467"/>
              <a:gd name="connsiteY46" fmla="*/ 154048 h 306002"/>
              <a:gd name="connsiteX47" fmla="*/ 72569 w 183467"/>
              <a:gd name="connsiteY47" fmla="*/ 149386 h 306002"/>
              <a:gd name="connsiteX48" fmla="*/ 41469 w 183467"/>
              <a:gd name="connsiteY48" fmla="*/ 146627 h 306002"/>
              <a:gd name="connsiteX49" fmla="*/ 91306 w 183467"/>
              <a:gd name="connsiteY49" fmla="*/ 158425 h 306002"/>
              <a:gd name="connsiteX50" fmla="*/ 83887 w 183467"/>
              <a:gd name="connsiteY50" fmla="*/ 172508 h 306002"/>
              <a:gd name="connsiteX51" fmla="*/ 90260 w 183467"/>
              <a:gd name="connsiteY51" fmla="*/ 166894 h 306002"/>
              <a:gd name="connsiteX52" fmla="*/ 91306 w 183467"/>
              <a:gd name="connsiteY52" fmla="*/ 163563 h 306002"/>
              <a:gd name="connsiteX53" fmla="*/ 92542 w 183467"/>
              <a:gd name="connsiteY53" fmla="*/ 166894 h 306002"/>
              <a:gd name="connsiteX54" fmla="*/ 98724 w 183467"/>
              <a:gd name="connsiteY54" fmla="*/ 172508 h 306002"/>
              <a:gd name="connsiteX55" fmla="*/ 91306 w 183467"/>
              <a:gd name="connsiteY55" fmla="*/ 158425 h 306002"/>
              <a:gd name="connsiteX56" fmla="*/ 61251 w 183467"/>
              <a:gd name="connsiteY56" fmla="*/ 161280 h 306002"/>
              <a:gd name="connsiteX57" fmla="*/ 77705 w 183467"/>
              <a:gd name="connsiteY57" fmla="*/ 162993 h 306002"/>
              <a:gd name="connsiteX58" fmla="*/ 91306 w 183467"/>
              <a:gd name="connsiteY58" fmla="*/ 153478 h 306002"/>
              <a:gd name="connsiteX59" fmla="*/ 105192 w 183467"/>
              <a:gd name="connsiteY59" fmla="*/ 162993 h 306002"/>
              <a:gd name="connsiteX60" fmla="*/ 121646 w 183467"/>
              <a:gd name="connsiteY60" fmla="*/ 161280 h 306002"/>
              <a:gd name="connsiteX61" fmla="*/ 91306 w 183467"/>
              <a:gd name="connsiteY61" fmla="*/ 153287 h 306002"/>
              <a:gd name="connsiteX62" fmla="*/ 61271 w 183467"/>
              <a:gd name="connsiteY62" fmla="*/ 161246 h 306002"/>
              <a:gd name="connsiteX63" fmla="*/ 61251 w 183467"/>
              <a:gd name="connsiteY63" fmla="*/ 161280 h 306002"/>
              <a:gd name="connsiteX64" fmla="*/ 156361 w 183467"/>
              <a:gd name="connsiteY64" fmla="*/ 70221 h 306002"/>
              <a:gd name="connsiteX65" fmla="*/ 153032 w 183467"/>
              <a:gd name="connsiteY65" fmla="*/ 53285 h 306002"/>
              <a:gd name="connsiteX66" fmla="*/ 148181 w 183467"/>
              <a:gd name="connsiteY66" fmla="*/ 85160 h 306002"/>
              <a:gd name="connsiteX67" fmla="*/ 156360 w 183467"/>
              <a:gd name="connsiteY67" fmla="*/ 70221 h 306002"/>
              <a:gd name="connsiteX68" fmla="*/ 146850 w 183467"/>
              <a:gd name="connsiteY68" fmla="*/ 105237 h 306002"/>
              <a:gd name="connsiteX69" fmla="*/ 159404 w 183467"/>
              <a:gd name="connsiteY69" fmla="*/ 93628 h 306002"/>
              <a:gd name="connsiteX70" fmla="*/ 161497 w 183467"/>
              <a:gd name="connsiteY70" fmla="*/ 76692 h 306002"/>
              <a:gd name="connsiteX71" fmla="*/ 146850 w 183467"/>
              <a:gd name="connsiteY71" fmla="*/ 105237 h 306002"/>
              <a:gd name="connsiteX72" fmla="*/ 162543 w 183467"/>
              <a:gd name="connsiteY72" fmla="*/ 101621 h 306002"/>
              <a:gd name="connsiteX73" fmla="*/ 139907 w 183467"/>
              <a:gd name="connsiteY73" fmla="*/ 123791 h 306002"/>
              <a:gd name="connsiteX74" fmla="*/ 155314 w 183467"/>
              <a:gd name="connsiteY74" fmla="*/ 117320 h 306002"/>
              <a:gd name="connsiteX75" fmla="*/ 162543 w 183467"/>
              <a:gd name="connsiteY75" fmla="*/ 101621 h 306002"/>
              <a:gd name="connsiteX76" fmla="*/ 143521 w 183467"/>
              <a:gd name="connsiteY76" fmla="*/ 137873 h 306002"/>
              <a:gd name="connsiteX77" fmla="*/ 155600 w 183467"/>
              <a:gd name="connsiteY77" fmla="*/ 125789 h 306002"/>
              <a:gd name="connsiteX78" fmla="*/ 127067 w 183467"/>
              <a:gd name="connsiteY78" fmla="*/ 138920 h 306002"/>
              <a:gd name="connsiteX79" fmla="*/ 143521 w 183467"/>
              <a:gd name="connsiteY79" fmla="*/ 137873 h 306002"/>
              <a:gd name="connsiteX80" fmla="*/ 126496 w 183467"/>
              <a:gd name="connsiteY80" fmla="*/ 153858 h 306002"/>
              <a:gd name="connsiteX81" fmla="*/ 141428 w 183467"/>
              <a:gd name="connsiteY81" fmla="*/ 146437 h 306002"/>
              <a:gd name="connsiteX82" fmla="*/ 110328 w 183467"/>
              <a:gd name="connsiteY82" fmla="*/ 149196 h 306002"/>
              <a:gd name="connsiteX83" fmla="*/ 126496 w 183467"/>
              <a:gd name="connsiteY83" fmla="*/ 153858 h 306002"/>
              <a:gd name="connsiteX84" fmla="*/ 142475 w 183467"/>
              <a:gd name="connsiteY84" fmla="*/ 281359 h 306002"/>
              <a:gd name="connsiteX85" fmla="*/ 91591 w 183467"/>
              <a:gd name="connsiteY85" fmla="*/ 230454 h 306002"/>
              <a:gd name="connsiteX86" fmla="*/ 40612 w 183467"/>
              <a:gd name="connsiteY86" fmla="*/ 281359 h 306002"/>
              <a:gd name="connsiteX87" fmla="*/ 40612 w 183467"/>
              <a:gd name="connsiteY87" fmla="*/ 168131 h 306002"/>
              <a:gd name="connsiteX88" fmla="*/ 91591 w 183467"/>
              <a:gd name="connsiteY88" fmla="*/ 183545 h 306002"/>
              <a:gd name="connsiteX89" fmla="*/ 142474 w 183467"/>
              <a:gd name="connsiteY89" fmla="*/ 168131 h 306002"/>
              <a:gd name="connsiteX90" fmla="*/ 91591 w 183467"/>
              <a:gd name="connsiteY90" fmla="*/ 173364 h 306002"/>
              <a:gd name="connsiteX91" fmla="*/ 9988 w 183467"/>
              <a:gd name="connsiteY91" fmla="*/ 91916 h 306002"/>
              <a:gd name="connsiteX92" fmla="*/ 91401 w 183467"/>
              <a:gd name="connsiteY92" fmla="*/ 10277 h 306002"/>
              <a:gd name="connsiteX93" fmla="*/ 173005 w 183467"/>
              <a:gd name="connsiteY93" fmla="*/ 91725 h 306002"/>
              <a:gd name="connsiteX94" fmla="*/ 173005 w 183467"/>
              <a:gd name="connsiteY94" fmla="*/ 91916 h 306002"/>
              <a:gd name="connsiteX95" fmla="*/ 91591 w 183467"/>
              <a:gd name="connsiteY95" fmla="*/ 173364 h 30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83467" h="306002">
                <a:moveTo>
                  <a:pt x="91781" y="1"/>
                </a:moveTo>
                <a:cubicBezTo>
                  <a:pt x="41303" y="-210"/>
                  <a:pt x="211" y="40558"/>
                  <a:pt x="1" y="91058"/>
                </a:cubicBezTo>
                <a:cubicBezTo>
                  <a:pt x="0" y="91312"/>
                  <a:pt x="0" y="91566"/>
                  <a:pt x="1" y="91820"/>
                </a:cubicBezTo>
                <a:cubicBezTo>
                  <a:pt x="64" y="117915"/>
                  <a:pt x="11154" y="142765"/>
                  <a:pt x="30531" y="160233"/>
                </a:cubicBezTo>
                <a:lnTo>
                  <a:pt x="30531" y="306003"/>
                </a:lnTo>
                <a:lnTo>
                  <a:pt x="91781" y="244821"/>
                </a:lnTo>
                <a:lnTo>
                  <a:pt x="152937" y="306003"/>
                </a:lnTo>
                <a:lnTo>
                  <a:pt x="152937" y="160233"/>
                </a:lnTo>
                <a:cubicBezTo>
                  <a:pt x="172314" y="142765"/>
                  <a:pt x="183404" y="117915"/>
                  <a:pt x="183467" y="91820"/>
                </a:cubicBezTo>
                <a:cubicBezTo>
                  <a:pt x="183677" y="41320"/>
                  <a:pt x="142927" y="212"/>
                  <a:pt x="92449" y="1"/>
                </a:cubicBezTo>
                <a:cubicBezTo>
                  <a:pt x="92226" y="0"/>
                  <a:pt x="92004" y="0"/>
                  <a:pt x="91782" y="1"/>
                </a:cubicBezTo>
                <a:close/>
                <a:moveTo>
                  <a:pt x="80273" y="60706"/>
                </a:moveTo>
                <a:cubicBezTo>
                  <a:pt x="77895" y="60706"/>
                  <a:pt x="75137" y="61468"/>
                  <a:pt x="70762" y="61943"/>
                </a:cubicBezTo>
                <a:lnTo>
                  <a:pt x="70762" y="71458"/>
                </a:lnTo>
                <a:lnTo>
                  <a:pt x="84648" y="71458"/>
                </a:lnTo>
                <a:lnTo>
                  <a:pt x="84648" y="109518"/>
                </a:lnTo>
                <a:cubicBezTo>
                  <a:pt x="84728" y="111088"/>
                  <a:pt x="84568" y="112660"/>
                  <a:pt x="84173" y="114181"/>
                </a:cubicBezTo>
                <a:lnTo>
                  <a:pt x="82651" y="115703"/>
                </a:lnTo>
                <a:cubicBezTo>
                  <a:pt x="81104" y="115903"/>
                  <a:pt x="79538" y="115903"/>
                  <a:pt x="77991" y="115703"/>
                </a:cubicBezTo>
                <a:lnTo>
                  <a:pt x="71048" y="115703"/>
                </a:lnTo>
                <a:lnTo>
                  <a:pt x="71048" y="125218"/>
                </a:lnTo>
                <a:lnTo>
                  <a:pt x="113181" y="125218"/>
                </a:lnTo>
                <a:lnTo>
                  <a:pt x="113181" y="115703"/>
                </a:lnTo>
                <a:lnTo>
                  <a:pt x="106238" y="115703"/>
                </a:lnTo>
                <a:cubicBezTo>
                  <a:pt x="104848" y="115898"/>
                  <a:pt x="103432" y="115701"/>
                  <a:pt x="102148" y="115132"/>
                </a:cubicBezTo>
                <a:lnTo>
                  <a:pt x="100627" y="113610"/>
                </a:lnTo>
                <a:cubicBezTo>
                  <a:pt x="100400" y="112160"/>
                  <a:pt x="100400" y="110683"/>
                  <a:pt x="100627" y="109233"/>
                </a:cubicBezTo>
                <a:lnTo>
                  <a:pt x="100627" y="55759"/>
                </a:lnTo>
                <a:lnTo>
                  <a:pt x="95776" y="55759"/>
                </a:lnTo>
                <a:cubicBezTo>
                  <a:pt x="93924" y="56586"/>
                  <a:pt x="92017" y="57285"/>
                  <a:pt x="90069" y="57852"/>
                </a:cubicBezTo>
                <a:lnTo>
                  <a:pt x="80558" y="60421"/>
                </a:lnTo>
                <a:close/>
                <a:moveTo>
                  <a:pt x="35286" y="85350"/>
                </a:moveTo>
                <a:cubicBezTo>
                  <a:pt x="42003" y="75018"/>
                  <a:pt x="39873" y="61284"/>
                  <a:pt x="30341" y="53475"/>
                </a:cubicBezTo>
                <a:cubicBezTo>
                  <a:pt x="24011" y="63888"/>
                  <a:pt x="26100" y="77347"/>
                  <a:pt x="35286" y="85350"/>
                </a:cubicBezTo>
                <a:close/>
                <a:moveTo>
                  <a:pt x="36047" y="105427"/>
                </a:moveTo>
                <a:cubicBezTo>
                  <a:pt x="39302" y="93607"/>
                  <a:pt x="33043" y="81248"/>
                  <a:pt x="21591" y="76882"/>
                </a:cubicBezTo>
                <a:cubicBezTo>
                  <a:pt x="18905" y="88639"/>
                  <a:pt x="24983" y="100640"/>
                  <a:pt x="36047" y="105427"/>
                </a:cubicBezTo>
                <a:close/>
                <a:moveTo>
                  <a:pt x="43181" y="123981"/>
                </a:moveTo>
                <a:cubicBezTo>
                  <a:pt x="42583" y="111736"/>
                  <a:pt x="32606" y="102047"/>
                  <a:pt x="20354" y="101811"/>
                </a:cubicBezTo>
                <a:cubicBezTo>
                  <a:pt x="20590" y="107836"/>
                  <a:pt x="23269" y="113505"/>
                  <a:pt x="27773" y="117511"/>
                </a:cubicBezTo>
                <a:cubicBezTo>
                  <a:pt x="31753" y="121764"/>
                  <a:pt x="37358" y="124118"/>
                  <a:pt x="43181" y="123981"/>
                </a:cubicBezTo>
                <a:close/>
                <a:moveTo>
                  <a:pt x="55830" y="139110"/>
                </a:moveTo>
                <a:cubicBezTo>
                  <a:pt x="51245" y="127913"/>
                  <a:pt x="38780" y="122176"/>
                  <a:pt x="27297" y="125979"/>
                </a:cubicBezTo>
                <a:cubicBezTo>
                  <a:pt x="29129" y="131627"/>
                  <a:pt x="33490" y="136097"/>
                  <a:pt x="39091" y="138063"/>
                </a:cubicBezTo>
                <a:cubicBezTo>
                  <a:pt x="44171" y="141106"/>
                  <a:pt x="50410" y="141496"/>
                  <a:pt x="55830" y="139110"/>
                </a:cubicBezTo>
                <a:close/>
                <a:moveTo>
                  <a:pt x="41469" y="146627"/>
                </a:moveTo>
                <a:cubicBezTo>
                  <a:pt x="45063" y="151187"/>
                  <a:pt x="50502" y="153908"/>
                  <a:pt x="56306" y="154048"/>
                </a:cubicBezTo>
                <a:cubicBezTo>
                  <a:pt x="62150" y="154995"/>
                  <a:pt x="68113" y="153286"/>
                  <a:pt x="72569" y="149386"/>
                </a:cubicBezTo>
                <a:cubicBezTo>
                  <a:pt x="64695" y="140125"/>
                  <a:pt x="50850" y="138897"/>
                  <a:pt x="41469" y="146627"/>
                </a:cubicBezTo>
                <a:close/>
                <a:moveTo>
                  <a:pt x="91306" y="158425"/>
                </a:moveTo>
                <a:cubicBezTo>
                  <a:pt x="85595" y="160528"/>
                  <a:pt x="82393" y="166606"/>
                  <a:pt x="83887" y="172508"/>
                </a:cubicBezTo>
                <a:cubicBezTo>
                  <a:pt x="86775" y="171741"/>
                  <a:pt x="89135" y="169662"/>
                  <a:pt x="90260" y="166894"/>
                </a:cubicBezTo>
                <a:lnTo>
                  <a:pt x="91306" y="163563"/>
                </a:lnTo>
                <a:lnTo>
                  <a:pt x="92542" y="166894"/>
                </a:lnTo>
                <a:cubicBezTo>
                  <a:pt x="93716" y="169556"/>
                  <a:pt x="95962" y="171596"/>
                  <a:pt x="98724" y="172508"/>
                </a:cubicBezTo>
                <a:cubicBezTo>
                  <a:pt x="100314" y="166595"/>
                  <a:pt x="97080" y="160455"/>
                  <a:pt x="91306" y="158425"/>
                </a:cubicBezTo>
                <a:close/>
                <a:moveTo>
                  <a:pt x="61251" y="161280"/>
                </a:moveTo>
                <a:cubicBezTo>
                  <a:pt x="66188" y="164332"/>
                  <a:pt x="72247" y="164962"/>
                  <a:pt x="77705" y="162993"/>
                </a:cubicBezTo>
                <a:cubicBezTo>
                  <a:pt x="83456" y="162071"/>
                  <a:pt x="88468" y="158565"/>
                  <a:pt x="91306" y="153478"/>
                </a:cubicBezTo>
                <a:cubicBezTo>
                  <a:pt x="94204" y="158637"/>
                  <a:pt x="99336" y="162153"/>
                  <a:pt x="105192" y="162993"/>
                </a:cubicBezTo>
                <a:cubicBezTo>
                  <a:pt x="110650" y="164962"/>
                  <a:pt x="116709" y="164332"/>
                  <a:pt x="121646" y="161280"/>
                </a:cubicBezTo>
                <a:cubicBezTo>
                  <a:pt x="115448" y="150725"/>
                  <a:pt x="101896" y="147154"/>
                  <a:pt x="91306" y="153287"/>
                </a:cubicBezTo>
                <a:cubicBezTo>
                  <a:pt x="80815" y="147188"/>
                  <a:pt x="67368" y="150751"/>
                  <a:pt x="61271" y="161246"/>
                </a:cubicBezTo>
                <a:cubicBezTo>
                  <a:pt x="61264" y="161258"/>
                  <a:pt x="61258" y="161269"/>
                  <a:pt x="61251" y="161280"/>
                </a:cubicBezTo>
                <a:close/>
                <a:moveTo>
                  <a:pt x="156361" y="70221"/>
                </a:moveTo>
                <a:cubicBezTo>
                  <a:pt x="157664" y="64358"/>
                  <a:pt x="156457" y="58218"/>
                  <a:pt x="153032" y="53285"/>
                </a:cubicBezTo>
                <a:cubicBezTo>
                  <a:pt x="143408" y="61050"/>
                  <a:pt x="141303" y="74881"/>
                  <a:pt x="148181" y="85160"/>
                </a:cubicBezTo>
                <a:cubicBezTo>
                  <a:pt x="152920" y="81582"/>
                  <a:pt x="155898" y="76143"/>
                  <a:pt x="156360" y="70221"/>
                </a:cubicBezTo>
                <a:close/>
                <a:moveTo>
                  <a:pt x="146850" y="105237"/>
                </a:moveTo>
                <a:cubicBezTo>
                  <a:pt x="152528" y="103387"/>
                  <a:pt x="157114" y="99146"/>
                  <a:pt x="159404" y="93628"/>
                </a:cubicBezTo>
                <a:cubicBezTo>
                  <a:pt x="162735" y="88629"/>
                  <a:pt x="163510" y="82351"/>
                  <a:pt x="161497" y="76692"/>
                </a:cubicBezTo>
                <a:cubicBezTo>
                  <a:pt x="150125" y="81158"/>
                  <a:pt x="143849" y="93389"/>
                  <a:pt x="146850" y="105237"/>
                </a:cubicBezTo>
                <a:close/>
                <a:moveTo>
                  <a:pt x="162543" y="101621"/>
                </a:moveTo>
                <a:cubicBezTo>
                  <a:pt x="150364" y="101955"/>
                  <a:pt x="140499" y="111617"/>
                  <a:pt x="139907" y="123791"/>
                </a:cubicBezTo>
                <a:cubicBezTo>
                  <a:pt x="145736" y="123964"/>
                  <a:pt x="151356" y="121605"/>
                  <a:pt x="155314" y="117320"/>
                </a:cubicBezTo>
                <a:cubicBezTo>
                  <a:pt x="159803" y="113322"/>
                  <a:pt x="162422" y="107632"/>
                  <a:pt x="162543" y="101621"/>
                </a:cubicBezTo>
                <a:close/>
                <a:moveTo>
                  <a:pt x="143521" y="137873"/>
                </a:moveTo>
                <a:cubicBezTo>
                  <a:pt x="149191" y="135917"/>
                  <a:pt x="153645" y="131461"/>
                  <a:pt x="155600" y="125789"/>
                </a:cubicBezTo>
                <a:cubicBezTo>
                  <a:pt x="144115" y="121935"/>
                  <a:pt x="131615" y="127687"/>
                  <a:pt x="127067" y="138920"/>
                </a:cubicBezTo>
                <a:cubicBezTo>
                  <a:pt x="132389" y="141305"/>
                  <a:pt x="138544" y="140914"/>
                  <a:pt x="143521" y="137873"/>
                </a:cubicBezTo>
                <a:close/>
                <a:moveTo>
                  <a:pt x="126496" y="153858"/>
                </a:moveTo>
                <a:cubicBezTo>
                  <a:pt x="132317" y="153681"/>
                  <a:pt x="137770" y="150970"/>
                  <a:pt x="141428" y="146437"/>
                </a:cubicBezTo>
                <a:cubicBezTo>
                  <a:pt x="132047" y="138707"/>
                  <a:pt x="118203" y="139935"/>
                  <a:pt x="110328" y="149196"/>
                </a:cubicBezTo>
                <a:cubicBezTo>
                  <a:pt x="114700" y="153180"/>
                  <a:pt x="120675" y="154903"/>
                  <a:pt x="126496" y="153858"/>
                </a:cubicBezTo>
                <a:close/>
                <a:moveTo>
                  <a:pt x="142475" y="281359"/>
                </a:moveTo>
                <a:lnTo>
                  <a:pt x="91591" y="230454"/>
                </a:lnTo>
                <a:lnTo>
                  <a:pt x="40612" y="281359"/>
                </a:lnTo>
                <a:lnTo>
                  <a:pt x="40612" y="168131"/>
                </a:lnTo>
                <a:cubicBezTo>
                  <a:pt x="55535" y="178561"/>
                  <a:pt x="73392" y="183960"/>
                  <a:pt x="91591" y="183545"/>
                </a:cubicBezTo>
                <a:cubicBezTo>
                  <a:pt x="109693" y="183491"/>
                  <a:pt x="127383" y="178132"/>
                  <a:pt x="142474" y="168131"/>
                </a:cubicBezTo>
                <a:close/>
                <a:moveTo>
                  <a:pt x="91591" y="173364"/>
                </a:moveTo>
                <a:cubicBezTo>
                  <a:pt x="46575" y="173416"/>
                  <a:pt x="10040" y="136951"/>
                  <a:pt x="9988" y="91916"/>
                </a:cubicBezTo>
                <a:cubicBezTo>
                  <a:pt x="9935" y="46881"/>
                  <a:pt x="46385" y="10330"/>
                  <a:pt x="91401" y="10277"/>
                </a:cubicBezTo>
                <a:cubicBezTo>
                  <a:pt x="136417" y="10225"/>
                  <a:pt x="172952" y="46690"/>
                  <a:pt x="173005" y="91725"/>
                </a:cubicBezTo>
                <a:cubicBezTo>
                  <a:pt x="173005" y="91789"/>
                  <a:pt x="173005" y="91852"/>
                  <a:pt x="173005" y="91916"/>
                </a:cubicBezTo>
                <a:cubicBezTo>
                  <a:pt x="172900" y="136855"/>
                  <a:pt x="136511" y="173259"/>
                  <a:pt x="91591" y="173364"/>
                </a:cubicBezTo>
                <a:close/>
              </a:path>
            </a:pathLst>
          </a:custGeom>
          <a:solidFill>
            <a:schemeClr val="tx2"/>
          </a:solidFill>
          <a:ln w="9511"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BCBF43A6-19FF-BC42-AAC2-E84E136B67EC}"/>
              </a:ext>
            </a:extLst>
          </p:cNvPr>
          <p:cNvSpPr>
            <a:spLocks noChangeAspect="1"/>
          </p:cNvSpPr>
          <p:nvPr/>
        </p:nvSpPr>
        <p:spPr>
          <a:xfrm>
            <a:off x="5438370" y="4756309"/>
            <a:ext cx="444215" cy="128744"/>
          </a:xfrm>
          <a:custGeom>
            <a:avLst/>
            <a:gdLst>
              <a:gd name="connsiteX0" fmla="*/ 53737 w 333745"/>
              <a:gd name="connsiteY0" fmla="*/ 82360 h 96727"/>
              <a:gd name="connsiteX1" fmla="*/ 70951 w 333745"/>
              <a:gd name="connsiteY1" fmla="*/ 91875 h 96727"/>
              <a:gd name="connsiteX2" fmla="*/ 71522 w 333745"/>
              <a:gd name="connsiteY2" fmla="*/ 91875 h 96727"/>
              <a:gd name="connsiteX3" fmla="*/ 79226 w 333745"/>
              <a:gd name="connsiteY3" fmla="*/ 90352 h 96727"/>
              <a:gd name="connsiteX4" fmla="*/ 83601 w 333745"/>
              <a:gd name="connsiteY4" fmla="*/ 87498 h 96727"/>
              <a:gd name="connsiteX5" fmla="*/ 91780 w 333745"/>
              <a:gd name="connsiteY5" fmla="*/ 71037 h 96727"/>
              <a:gd name="connsiteX6" fmla="*/ 70951 w 333745"/>
              <a:gd name="connsiteY6" fmla="*/ 50199 h 96727"/>
              <a:gd name="connsiteX7" fmla="*/ 50122 w 333745"/>
              <a:gd name="connsiteY7" fmla="*/ 71037 h 96727"/>
              <a:gd name="connsiteX8" fmla="*/ 51168 w 333745"/>
              <a:gd name="connsiteY8" fmla="*/ 77697 h 96727"/>
              <a:gd name="connsiteX9" fmla="*/ 52214 w 333745"/>
              <a:gd name="connsiteY9" fmla="*/ 80266 h 96727"/>
              <a:gd name="connsiteX10" fmla="*/ 53737 w 333745"/>
              <a:gd name="connsiteY10" fmla="*/ 82645 h 96727"/>
              <a:gd name="connsiteX11" fmla="*/ 327271 w 333745"/>
              <a:gd name="connsiteY11" fmla="*/ 84358 h 96727"/>
              <a:gd name="connsiteX12" fmla="*/ 324703 w 333745"/>
              <a:gd name="connsiteY12" fmla="*/ 55813 h 96727"/>
              <a:gd name="connsiteX13" fmla="*/ 288181 w 333745"/>
              <a:gd name="connsiteY13" fmla="*/ 39352 h 96727"/>
              <a:gd name="connsiteX14" fmla="*/ 279717 w 333745"/>
              <a:gd name="connsiteY14" fmla="*/ 34690 h 96727"/>
              <a:gd name="connsiteX15" fmla="*/ 279241 w 333745"/>
              <a:gd name="connsiteY15" fmla="*/ 34690 h 96727"/>
              <a:gd name="connsiteX16" fmla="*/ 230069 w 333745"/>
              <a:gd name="connsiteY16" fmla="*/ 30884 h 96727"/>
              <a:gd name="connsiteX17" fmla="*/ 209050 w 333745"/>
              <a:gd name="connsiteY17" fmla="*/ 19846 h 96727"/>
              <a:gd name="connsiteX18" fmla="*/ 133724 w 333745"/>
              <a:gd name="connsiteY18" fmla="*/ 245 h 96727"/>
              <a:gd name="connsiteX19" fmla="*/ 40421 w 333745"/>
              <a:gd name="connsiteY19" fmla="*/ 24223 h 96727"/>
              <a:gd name="connsiteX20" fmla="*/ 32432 w 333745"/>
              <a:gd name="connsiteY20" fmla="*/ 24699 h 96727"/>
              <a:gd name="connsiteX21" fmla="*/ 25965 w 333745"/>
              <a:gd name="connsiteY21" fmla="*/ 15660 h 96727"/>
              <a:gd name="connsiteX22" fmla="*/ 33478 w 333745"/>
              <a:gd name="connsiteY22" fmla="*/ 16706 h 96727"/>
              <a:gd name="connsiteX23" fmla="*/ 36522 w 333745"/>
              <a:gd name="connsiteY23" fmla="*/ 13091 h 96727"/>
              <a:gd name="connsiteX24" fmla="*/ 28818 w 333745"/>
              <a:gd name="connsiteY24" fmla="*/ 8238 h 96727"/>
              <a:gd name="connsiteX25" fmla="*/ 4185 w 333745"/>
              <a:gd name="connsiteY25" fmla="*/ 5669 h 96727"/>
              <a:gd name="connsiteX26" fmla="*/ 1046 w 333745"/>
              <a:gd name="connsiteY26" fmla="*/ 9285 h 96727"/>
              <a:gd name="connsiteX27" fmla="*/ 8750 w 333745"/>
              <a:gd name="connsiteY27" fmla="*/ 13852 h 96727"/>
              <a:gd name="connsiteX28" fmla="*/ 12649 w 333745"/>
              <a:gd name="connsiteY28" fmla="*/ 14423 h 96727"/>
              <a:gd name="connsiteX29" fmla="*/ 20829 w 333745"/>
              <a:gd name="connsiteY29" fmla="*/ 25745 h 96727"/>
              <a:gd name="connsiteX30" fmla="*/ 6753 w 333745"/>
              <a:gd name="connsiteY30" fmla="*/ 30313 h 96727"/>
              <a:gd name="connsiteX31" fmla="*/ 3900 w 333745"/>
              <a:gd name="connsiteY31" fmla="*/ 54290 h 96727"/>
              <a:gd name="connsiteX32" fmla="*/ 0 w 333745"/>
              <a:gd name="connsiteY32" fmla="*/ 51151 h 96727"/>
              <a:gd name="connsiteX33" fmla="*/ 0 w 333745"/>
              <a:gd name="connsiteY33" fmla="*/ 70181 h 96727"/>
              <a:gd name="connsiteX34" fmla="*/ 2378 w 333745"/>
              <a:gd name="connsiteY34" fmla="*/ 73225 h 96727"/>
              <a:gd name="connsiteX35" fmla="*/ 4946 w 333745"/>
              <a:gd name="connsiteY35" fmla="*/ 80933 h 96727"/>
              <a:gd name="connsiteX36" fmla="*/ 26821 w 333745"/>
              <a:gd name="connsiteY36" fmla="*/ 88164 h 96727"/>
              <a:gd name="connsiteX37" fmla="*/ 48410 w 333745"/>
              <a:gd name="connsiteY37" fmla="*/ 83787 h 96727"/>
              <a:gd name="connsiteX38" fmla="*/ 47079 w 333745"/>
              <a:gd name="connsiteY38" fmla="*/ 81504 h 96727"/>
              <a:gd name="connsiteX39" fmla="*/ 46033 w 333745"/>
              <a:gd name="connsiteY39" fmla="*/ 78934 h 96727"/>
              <a:gd name="connsiteX40" fmla="*/ 44796 w 333745"/>
              <a:gd name="connsiteY40" fmla="*/ 70657 h 96727"/>
              <a:gd name="connsiteX41" fmla="*/ 70807 w 333745"/>
              <a:gd name="connsiteY41" fmla="*/ 44158 h 96727"/>
              <a:gd name="connsiteX42" fmla="*/ 97295 w 333745"/>
              <a:gd name="connsiteY42" fmla="*/ 70180 h 96727"/>
              <a:gd name="connsiteX43" fmla="*/ 91305 w 333745"/>
              <a:gd name="connsiteY43" fmla="*/ 87118 h 96727"/>
              <a:gd name="connsiteX44" fmla="*/ 88737 w 333745"/>
              <a:gd name="connsiteY44" fmla="*/ 89972 h 96727"/>
              <a:gd name="connsiteX45" fmla="*/ 85408 w 333745"/>
              <a:gd name="connsiteY45" fmla="*/ 92541 h 96727"/>
              <a:gd name="connsiteX46" fmla="*/ 259458 w 333745"/>
              <a:gd name="connsiteY46" fmla="*/ 94349 h 96727"/>
              <a:gd name="connsiteX47" fmla="*/ 257080 w 333745"/>
              <a:gd name="connsiteY47" fmla="*/ 91780 h 96727"/>
              <a:gd name="connsiteX48" fmla="*/ 255083 w 333745"/>
              <a:gd name="connsiteY48" fmla="*/ 88925 h 96727"/>
              <a:gd name="connsiteX49" fmla="*/ 251469 w 333745"/>
              <a:gd name="connsiteY49" fmla="*/ 75794 h 96727"/>
              <a:gd name="connsiteX50" fmla="*/ 277814 w 333745"/>
              <a:gd name="connsiteY50" fmla="*/ 49438 h 96727"/>
              <a:gd name="connsiteX51" fmla="*/ 304159 w 333745"/>
              <a:gd name="connsiteY51" fmla="*/ 75794 h 96727"/>
              <a:gd name="connsiteX52" fmla="*/ 299784 w 333745"/>
              <a:gd name="connsiteY52" fmla="*/ 90257 h 96727"/>
              <a:gd name="connsiteX53" fmla="*/ 297692 w 333745"/>
              <a:gd name="connsiteY53" fmla="*/ 92826 h 96727"/>
              <a:gd name="connsiteX54" fmla="*/ 295124 w 333745"/>
              <a:gd name="connsiteY54" fmla="*/ 95395 h 96727"/>
              <a:gd name="connsiteX55" fmla="*/ 309010 w 333745"/>
              <a:gd name="connsiteY55" fmla="*/ 95395 h 96727"/>
              <a:gd name="connsiteX56" fmla="*/ 333739 w 333745"/>
              <a:gd name="connsiteY56" fmla="*/ 90257 h 96727"/>
              <a:gd name="connsiteX57" fmla="*/ 327271 w 333745"/>
              <a:gd name="connsiteY57" fmla="*/ 84072 h 96727"/>
              <a:gd name="connsiteX58" fmla="*/ 277909 w 333745"/>
              <a:gd name="connsiteY58" fmla="*/ 96727 h 96727"/>
              <a:gd name="connsiteX59" fmla="*/ 285613 w 333745"/>
              <a:gd name="connsiteY59" fmla="*/ 95205 h 96727"/>
              <a:gd name="connsiteX60" fmla="*/ 290274 w 333745"/>
              <a:gd name="connsiteY60" fmla="*/ 92636 h 96727"/>
              <a:gd name="connsiteX61" fmla="*/ 293127 w 333745"/>
              <a:gd name="connsiteY61" fmla="*/ 90067 h 96727"/>
              <a:gd name="connsiteX62" fmla="*/ 298738 w 333745"/>
              <a:gd name="connsiteY62" fmla="*/ 75890 h 96727"/>
              <a:gd name="connsiteX63" fmla="*/ 277909 w 333745"/>
              <a:gd name="connsiteY63" fmla="*/ 55052 h 96727"/>
              <a:gd name="connsiteX64" fmla="*/ 257080 w 333745"/>
              <a:gd name="connsiteY64" fmla="*/ 75890 h 96727"/>
              <a:gd name="connsiteX65" fmla="*/ 262026 w 333745"/>
              <a:gd name="connsiteY65" fmla="*/ 89021 h 96727"/>
              <a:gd name="connsiteX66" fmla="*/ 264594 w 333745"/>
              <a:gd name="connsiteY66" fmla="*/ 91875 h 96727"/>
              <a:gd name="connsiteX67" fmla="*/ 269159 w 333745"/>
              <a:gd name="connsiteY67" fmla="*/ 94729 h 96727"/>
              <a:gd name="connsiteX68" fmla="*/ 277909 w 333745"/>
              <a:gd name="connsiteY68" fmla="*/ 96727 h 9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33745" h="96727">
                <a:moveTo>
                  <a:pt x="53737" y="82360"/>
                </a:moveTo>
                <a:cubicBezTo>
                  <a:pt x="57473" y="88265"/>
                  <a:pt x="63965" y="91853"/>
                  <a:pt x="70951" y="91875"/>
                </a:cubicBezTo>
                <a:lnTo>
                  <a:pt x="71522" y="91875"/>
                </a:lnTo>
                <a:cubicBezTo>
                  <a:pt x="74156" y="91793"/>
                  <a:pt x="76759" y="91278"/>
                  <a:pt x="79226" y="90352"/>
                </a:cubicBezTo>
                <a:cubicBezTo>
                  <a:pt x="80774" y="89547"/>
                  <a:pt x="82240" y="88590"/>
                  <a:pt x="83601" y="87498"/>
                </a:cubicBezTo>
                <a:cubicBezTo>
                  <a:pt x="88696" y="83548"/>
                  <a:pt x="91708" y="77486"/>
                  <a:pt x="91780" y="71037"/>
                </a:cubicBezTo>
                <a:cubicBezTo>
                  <a:pt x="91780" y="59528"/>
                  <a:pt x="82455" y="50199"/>
                  <a:pt x="70951" y="50199"/>
                </a:cubicBezTo>
                <a:cubicBezTo>
                  <a:pt x="59448" y="50199"/>
                  <a:pt x="50122" y="59528"/>
                  <a:pt x="50122" y="71037"/>
                </a:cubicBezTo>
                <a:cubicBezTo>
                  <a:pt x="50215" y="73290"/>
                  <a:pt x="50566" y="75525"/>
                  <a:pt x="51168" y="77697"/>
                </a:cubicBezTo>
                <a:cubicBezTo>
                  <a:pt x="51622" y="78507"/>
                  <a:pt x="51973" y="79370"/>
                  <a:pt x="52214" y="80266"/>
                </a:cubicBezTo>
                <a:lnTo>
                  <a:pt x="53737" y="82645"/>
                </a:lnTo>
                <a:close/>
                <a:moveTo>
                  <a:pt x="327271" y="84358"/>
                </a:moveTo>
                <a:cubicBezTo>
                  <a:pt x="330920" y="74964"/>
                  <a:pt x="329970" y="64404"/>
                  <a:pt x="324703" y="55813"/>
                </a:cubicBezTo>
                <a:cubicBezTo>
                  <a:pt x="314717" y="41350"/>
                  <a:pt x="292366" y="39542"/>
                  <a:pt x="288181" y="39352"/>
                </a:cubicBezTo>
                <a:lnTo>
                  <a:pt x="279717" y="34690"/>
                </a:lnTo>
                <a:lnTo>
                  <a:pt x="279241" y="34690"/>
                </a:lnTo>
                <a:cubicBezTo>
                  <a:pt x="262946" y="32393"/>
                  <a:pt x="246523" y="31122"/>
                  <a:pt x="230069" y="30884"/>
                </a:cubicBezTo>
                <a:cubicBezTo>
                  <a:pt x="221890" y="26982"/>
                  <a:pt x="214947" y="23177"/>
                  <a:pt x="209050" y="19846"/>
                </a:cubicBezTo>
                <a:cubicBezTo>
                  <a:pt x="186673" y="5445"/>
                  <a:pt x="160279" y="-1423"/>
                  <a:pt x="133724" y="245"/>
                </a:cubicBezTo>
                <a:cubicBezTo>
                  <a:pt x="101186" y="897"/>
                  <a:pt x="69245" y="9106"/>
                  <a:pt x="40421" y="24223"/>
                </a:cubicBezTo>
                <a:cubicBezTo>
                  <a:pt x="37568" y="24223"/>
                  <a:pt x="35000" y="24699"/>
                  <a:pt x="32432" y="24699"/>
                </a:cubicBezTo>
                <a:lnTo>
                  <a:pt x="25965" y="15660"/>
                </a:lnTo>
                <a:lnTo>
                  <a:pt x="33478" y="16706"/>
                </a:lnTo>
                <a:cubicBezTo>
                  <a:pt x="36522" y="16706"/>
                  <a:pt x="37854" y="15469"/>
                  <a:pt x="36522" y="13091"/>
                </a:cubicBezTo>
                <a:cubicBezTo>
                  <a:pt x="34746" y="10466"/>
                  <a:pt x="31952" y="8705"/>
                  <a:pt x="28818" y="8238"/>
                </a:cubicBezTo>
                <a:lnTo>
                  <a:pt x="4185" y="5669"/>
                </a:lnTo>
                <a:cubicBezTo>
                  <a:pt x="1046" y="5669"/>
                  <a:pt x="-190" y="6906"/>
                  <a:pt x="1046" y="9285"/>
                </a:cubicBezTo>
                <a:cubicBezTo>
                  <a:pt x="2800" y="11885"/>
                  <a:pt x="5628" y="13561"/>
                  <a:pt x="8750" y="13852"/>
                </a:cubicBezTo>
                <a:lnTo>
                  <a:pt x="12649" y="14423"/>
                </a:lnTo>
                <a:lnTo>
                  <a:pt x="20829" y="25745"/>
                </a:lnTo>
                <a:cubicBezTo>
                  <a:pt x="6753" y="27268"/>
                  <a:pt x="6753" y="28029"/>
                  <a:pt x="6753" y="30313"/>
                </a:cubicBezTo>
                <a:cubicBezTo>
                  <a:pt x="7679" y="38419"/>
                  <a:pt x="6702" y="46629"/>
                  <a:pt x="3900" y="54290"/>
                </a:cubicBezTo>
                <a:lnTo>
                  <a:pt x="0" y="51151"/>
                </a:lnTo>
                <a:lnTo>
                  <a:pt x="0" y="70181"/>
                </a:lnTo>
                <a:lnTo>
                  <a:pt x="2378" y="73225"/>
                </a:lnTo>
                <a:cubicBezTo>
                  <a:pt x="2172" y="76034"/>
                  <a:pt x="3097" y="78809"/>
                  <a:pt x="4946" y="80933"/>
                </a:cubicBezTo>
                <a:cubicBezTo>
                  <a:pt x="11164" y="85834"/>
                  <a:pt x="18907" y="88394"/>
                  <a:pt x="26821" y="88164"/>
                </a:cubicBezTo>
                <a:cubicBezTo>
                  <a:pt x="34137" y="87377"/>
                  <a:pt x="41365" y="85912"/>
                  <a:pt x="48410" y="83787"/>
                </a:cubicBezTo>
                <a:cubicBezTo>
                  <a:pt x="47862" y="83092"/>
                  <a:pt x="47414" y="82323"/>
                  <a:pt x="47079" y="81504"/>
                </a:cubicBezTo>
                <a:cubicBezTo>
                  <a:pt x="46604" y="80457"/>
                  <a:pt x="46318" y="79696"/>
                  <a:pt x="46033" y="78934"/>
                </a:cubicBezTo>
                <a:cubicBezTo>
                  <a:pt x="45229" y="76248"/>
                  <a:pt x="44813" y="73461"/>
                  <a:pt x="44796" y="70657"/>
                </a:cubicBezTo>
                <a:cubicBezTo>
                  <a:pt x="44665" y="56153"/>
                  <a:pt x="56310" y="44289"/>
                  <a:pt x="70807" y="44158"/>
                </a:cubicBezTo>
                <a:cubicBezTo>
                  <a:pt x="85304" y="44026"/>
                  <a:pt x="97163" y="55677"/>
                  <a:pt x="97295" y="70180"/>
                </a:cubicBezTo>
                <a:cubicBezTo>
                  <a:pt x="97351" y="76355"/>
                  <a:pt x="95230" y="82352"/>
                  <a:pt x="91305" y="87118"/>
                </a:cubicBezTo>
                <a:cubicBezTo>
                  <a:pt x="90529" y="88138"/>
                  <a:pt x="89670" y="89093"/>
                  <a:pt x="88737" y="89972"/>
                </a:cubicBezTo>
                <a:cubicBezTo>
                  <a:pt x="87736" y="90960"/>
                  <a:pt x="86618" y="91823"/>
                  <a:pt x="85408" y="92541"/>
                </a:cubicBezTo>
                <a:cubicBezTo>
                  <a:pt x="115748" y="92541"/>
                  <a:pt x="201061" y="93016"/>
                  <a:pt x="259458" y="94349"/>
                </a:cubicBezTo>
                <a:cubicBezTo>
                  <a:pt x="258541" y="93616"/>
                  <a:pt x="257740" y="92751"/>
                  <a:pt x="257080" y="91780"/>
                </a:cubicBezTo>
                <a:lnTo>
                  <a:pt x="255083" y="88925"/>
                </a:lnTo>
                <a:cubicBezTo>
                  <a:pt x="252778" y="84929"/>
                  <a:pt x="251533" y="80408"/>
                  <a:pt x="251469" y="75794"/>
                </a:cubicBezTo>
                <a:cubicBezTo>
                  <a:pt x="251469" y="61238"/>
                  <a:pt x="263264" y="49438"/>
                  <a:pt x="277814" y="49438"/>
                </a:cubicBezTo>
                <a:cubicBezTo>
                  <a:pt x="292364" y="49438"/>
                  <a:pt x="304159" y="61238"/>
                  <a:pt x="304159" y="75794"/>
                </a:cubicBezTo>
                <a:cubicBezTo>
                  <a:pt x="304213" y="80949"/>
                  <a:pt x="302686" y="85997"/>
                  <a:pt x="299784" y="90257"/>
                </a:cubicBezTo>
                <a:cubicBezTo>
                  <a:pt x="299175" y="91181"/>
                  <a:pt x="298474" y="92042"/>
                  <a:pt x="297692" y="92826"/>
                </a:cubicBezTo>
                <a:cubicBezTo>
                  <a:pt x="296959" y="93797"/>
                  <a:pt x="296095" y="94662"/>
                  <a:pt x="295124" y="95395"/>
                </a:cubicBezTo>
                <a:cubicBezTo>
                  <a:pt x="300545" y="95395"/>
                  <a:pt x="305206" y="95395"/>
                  <a:pt x="309010" y="95395"/>
                </a:cubicBezTo>
                <a:cubicBezTo>
                  <a:pt x="329364" y="95395"/>
                  <a:pt x="333168" y="93873"/>
                  <a:pt x="333739" y="90257"/>
                </a:cubicBezTo>
                <a:cubicBezTo>
                  <a:pt x="333739" y="89211"/>
                  <a:pt x="334214" y="86642"/>
                  <a:pt x="327271" y="84072"/>
                </a:cubicBezTo>
                <a:close/>
                <a:moveTo>
                  <a:pt x="277909" y="96727"/>
                </a:moveTo>
                <a:cubicBezTo>
                  <a:pt x="280552" y="96727"/>
                  <a:pt x="283169" y="96210"/>
                  <a:pt x="285613" y="95205"/>
                </a:cubicBezTo>
                <a:cubicBezTo>
                  <a:pt x="287289" y="94593"/>
                  <a:pt x="288861" y="93726"/>
                  <a:pt x="290274" y="92636"/>
                </a:cubicBezTo>
                <a:cubicBezTo>
                  <a:pt x="291354" y="91935"/>
                  <a:pt x="292316" y="91068"/>
                  <a:pt x="293127" y="90067"/>
                </a:cubicBezTo>
                <a:cubicBezTo>
                  <a:pt x="296636" y="86167"/>
                  <a:pt x="298627" y="81136"/>
                  <a:pt x="298738" y="75890"/>
                </a:cubicBezTo>
                <a:cubicBezTo>
                  <a:pt x="298738" y="64382"/>
                  <a:pt x="289413" y="55052"/>
                  <a:pt x="277909" y="55052"/>
                </a:cubicBezTo>
                <a:cubicBezTo>
                  <a:pt x="266406" y="55052"/>
                  <a:pt x="257080" y="64382"/>
                  <a:pt x="257080" y="75890"/>
                </a:cubicBezTo>
                <a:cubicBezTo>
                  <a:pt x="257044" y="80729"/>
                  <a:pt x="258806" y="85409"/>
                  <a:pt x="262026" y="89021"/>
                </a:cubicBezTo>
                <a:cubicBezTo>
                  <a:pt x="262727" y="90101"/>
                  <a:pt x="263593" y="91064"/>
                  <a:pt x="264594" y="91875"/>
                </a:cubicBezTo>
                <a:cubicBezTo>
                  <a:pt x="265983" y="93024"/>
                  <a:pt x="267518" y="93983"/>
                  <a:pt x="269159" y="94729"/>
                </a:cubicBezTo>
                <a:cubicBezTo>
                  <a:pt x="271895" y="96027"/>
                  <a:pt x="274882" y="96709"/>
                  <a:pt x="277909" y="96727"/>
                </a:cubicBezTo>
                <a:close/>
              </a:path>
            </a:pathLst>
          </a:custGeom>
          <a:solidFill>
            <a:schemeClr val="tx2"/>
          </a:solidFill>
          <a:ln w="9511"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2FD4D876-DD71-234A-A287-D157AD6A0F7E}"/>
              </a:ext>
            </a:extLst>
          </p:cNvPr>
          <p:cNvSpPr>
            <a:spLocks noChangeAspect="1"/>
          </p:cNvSpPr>
          <p:nvPr/>
        </p:nvSpPr>
        <p:spPr>
          <a:xfrm>
            <a:off x="5482597" y="5226782"/>
            <a:ext cx="357601" cy="325438"/>
          </a:xfrm>
          <a:custGeom>
            <a:avLst/>
            <a:gdLst>
              <a:gd name="connsiteX0" fmla="*/ 69927 w 268671"/>
              <a:gd name="connsiteY0" fmla="*/ 193725 h 244506"/>
              <a:gd name="connsiteX1" fmla="*/ 81245 w 268671"/>
              <a:gd name="connsiteY1" fmla="*/ 204857 h 244506"/>
              <a:gd name="connsiteX2" fmla="*/ 81245 w 268671"/>
              <a:gd name="connsiteY2" fmla="*/ 204953 h 244506"/>
              <a:gd name="connsiteX3" fmla="*/ 69927 w 268671"/>
              <a:gd name="connsiteY3" fmla="*/ 216276 h 244506"/>
              <a:gd name="connsiteX4" fmla="*/ 58609 w 268671"/>
              <a:gd name="connsiteY4" fmla="*/ 205144 h 244506"/>
              <a:gd name="connsiteX5" fmla="*/ 58609 w 268671"/>
              <a:gd name="connsiteY5" fmla="*/ 204953 h 244506"/>
              <a:gd name="connsiteX6" fmla="*/ 69446 w 268671"/>
              <a:gd name="connsiteY6" fmla="*/ 193723 h 244506"/>
              <a:gd name="connsiteX7" fmla="*/ 69927 w 268671"/>
              <a:gd name="connsiteY7" fmla="*/ 193725 h 244506"/>
              <a:gd name="connsiteX8" fmla="*/ 248352 w 268671"/>
              <a:gd name="connsiteY8" fmla="*/ 143771 h 244506"/>
              <a:gd name="connsiteX9" fmla="*/ 206694 w 268671"/>
              <a:gd name="connsiteY9" fmla="*/ 17983 h 244506"/>
              <a:gd name="connsiteX10" fmla="*/ 229330 w 268671"/>
              <a:gd name="connsiteY10" fmla="*/ 17983 h 244506"/>
              <a:gd name="connsiteX11" fmla="*/ 235207 w 268671"/>
              <a:gd name="connsiteY11" fmla="*/ 5879 h 244506"/>
              <a:gd name="connsiteX12" fmla="*/ 229330 w 268671"/>
              <a:gd name="connsiteY12" fmla="*/ 0 h 244506"/>
              <a:gd name="connsiteX13" fmla="*/ 24179 w 268671"/>
              <a:gd name="connsiteY13" fmla="*/ 0 h 244506"/>
              <a:gd name="connsiteX14" fmla="*/ 14668 w 268671"/>
              <a:gd name="connsiteY14" fmla="*/ 9515 h 244506"/>
              <a:gd name="connsiteX15" fmla="*/ 23590 w 268671"/>
              <a:gd name="connsiteY15" fmla="*/ 18477 h 244506"/>
              <a:gd name="connsiteX16" fmla="*/ 24179 w 268671"/>
              <a:gd name="connsiteY16" fmla="*/ 18459 h 244506"/>
              <a:gd name="connsiteX17" fmla="*/ 27032 w 268671"/>
              <a:gd name="connsiteY17" fmla="*/ 18459 h 244506"/>
              <a:gd name="connsiteX18" fmla="*/ 27032 w 268671"/>
              <a:gd name="connsiteY18" fmla="*/ 143200 h 244506"/>
              <a:gd name="connsiteX19" fmla="*/ 25225 w 268671"/>
              <a:gd name="connsiteY19" fmla="*/ 143200 h 244506"/>
              <a:gd name="connsiteX20" fmla="*/ 48 w 268671"/>
              <a:gd name="connsiteY20" fmla="*/ 171582 h 244506"/>
              <a:gd name="connsiteX21" fmla="*/ 25225 w 268671"/>
              <a:gd name="connsiteY21" fmla="*/ 196770 h 244506"/>
              <a:gd name="connsiteX22" fmla="*/ 33690 w 268671"/>
              <a:gd name="connsiteY22" fmla="*/ 196770 h 244506"/>
              <a:gd name="connsiteX23" fmla="*/ 32358 w 268671"/>
              <a:gd name="connsiteY23" fmla="*/ 205714 h 244506"/>
              <a:gd name="connsiteX24" fmla="*/ 69261 w 268671"/>
              <a:gd name="connsiteY24" fmla="*/ 242632 h 244506"/>
              <a:gd name="connsiteX25" fmla="*/ 106163 w 268671"/>
              <a:gd name="connsiteY25" fmla="*/ 205714 h 244506"/>
              <a:gd name="connsiteX26" fmla="*/ 104927 w 268671"/>
              <a:gd name="connsiteY26" fmla="*/ 196770 h 244506"/>
              <a:gd name="connsiteX27" fmla="*/ 163990 w 268671"/>
              <a:gd name="connsiteY27" fmla="*/ 196770 h 244506"/>
              <a:gd name="connsiteX28" fmla="*/ 162754 w 268671"/>
              <a:gd name="connsiteY28" fmla="*/ 205714 h 244506"/>
              <a:gd name="connsiteX29" fmla="*/ 197736 w 268671"/>
              <a:gd name="connsiteY29" fmla="*/ 244458 h 244506"/>
              <a:gd name="connsiteX30" fmla="*/ 236463 w 268671"/>
              <a:gd name="connsiteY30" fmla="*/ 209461 h 244506"/>
              <a:gd name="connsiteX31" fmla="*/ 236463 w 268671"/>
              <a:gd name="connsiteY31" fmla="*/ 205714 h 244506"/>
              <a:gd name="connsiteX32" fmla="*/ 235227 w 268671"/>
              <a:gd name="connsiteY32" fmla="*/ 196770 h 244506"/>
              <a:gd name="connsiteX33" fmla="*/ 241694 w 268671"/>
              <a:gd name="connsiteY33" fmla="*/ 196770 h 244506"/>
              <a:gd name="connsiteX34" fmla="*/ 268669 w 268671"/>
              <a:gd name="connsiteY34" fmla="*/ 170477 h 244506"/>
              <a:gd name="connsiteX35" fmla="*/ 248352 w 268671"/>
              <a:gd name="connsiteY35" fmla="*/ 144247 h 244506"/>
              <a:gd name="connsiteX36" fmla="*/ 40633 w 268671"/>
              <a:gd name="connsiteY36" fmla="*/ 17983 h 244506"/>
              <a:gd name="connsiteX37" fmla="*/ 192808 w 268671"/>
              <a:gd name="connsiteY37" fmla="*/ 17983 h 244506"/>
              <a:gd name="connsiteX38" fmla="*/ 228569 w 268671"/>
              <a:gd name="connsiteY38" fmla="*/ 125788 h 244506"/>
              <a:gd name="connsiteX39" fmla="*/ 183868 w 268671"/>
              <a:gd name="connsiteY39" fmla="*/ 81067 h 244506"/>
              <a:gd name="connsiteX40" fmla="*/ 195186 w 268671"/>
              <a:gd name="connsiteY40" fmla="*/ 69744 h 244506"/>
              <a:gd name="connsiteX41" fmla="*/ 195186 w 268671"/>
              <a:gd name="connsiteY41" fmla="*/ 57089 h 244506"/>
              <a:gd name="connsiteX42" fmla="*/ 147061 w 268671"/>
              <a:gd name="connsiteY42" fmla="*/ 105236 h 244506"/>
              <a:gd name="connsiteX43" fmla="*/ 153528 w 268671"/>
              <a:gd name="connsiteY43" fmla="*/ 107805 h 244506"/>
              <a:gd name="connsiteX44" fmla="*/ 159710 w 268671"/>
              <a:gd name="connsiteY44" fmla="*/ 105236 h 244506"/>
              <a:gd name="connsiteX45" fmla="*/ 171028 w 268671"/>
              <a:gd name="connsiteY45" fmla="*/ 93913 h 244506"/>
              <a:gd name="connsiteX46" fmla="*/ 220104 w 268671"/>
              <a:gd name="connsiteY46" fmla="*/ 142725 h 244506"/>
              <a:gd name="connsiteX47" fmla="*/ 124995 w 268671"/>
              <a:gd name="connsiteY47" fmla="*/ 142725 h 244506"/>
              <a:gd name="connsiteX48" fmla="*/ 124995 w 268671"/>
              <a:gd name="connsiteY48" fmla="*/ 129879 h 244506"/>
              <a:gd name="connsiteX49" fmla="*/ 67454 w 268671"/>
              <a:gd name="connsiteY49" fmla="*/ 112372 h 244506"/>
              <a:gd name="connsiteX50" fmla="*/ 65364 w 268671"/>
              <a:gd name="connsiteY50" fmla="*/ 110471 h 244506"/>
              <a:gd name="connsiteX51" fmla="*/ 65361 w 268671"/>
              <a:gd name="connsiteY51" fmla="*/ 110374 h 244506"/>
              <a:gd name="connsiteX52" fmla="*/ 65361 w 268671"/>
              <a:gd name="connsiteY52" fmla="*/ 58898 h 244506"/>
              <a:gd name="connsiteX53" fmla="*/ 55448 w 268671"/>
              <a:gd name="connsiteY53" fmla="*/ 50832 h 244506"/>
              <a:gd name="connsiteX54" fmla="*/ 47386 w 268671"/>
              <a:gd name="connsiteY54" fmla="*/ 58898 h 244506"/>
              <a:gd name="connsiteX55" fmla="*/ 47386 w 268671"/>
              <a:gd name="connsiteY55" fmla="*/ 110374 h 244506"/>
              <a:gd name="connsiteX56" fmla="*/ 67454 w 268671"/>
              <a:gd name="connsiteY56" fmla="*/ 130450 h 244506"/>
              <a:gd name="connsiteX57" fmla="*/ 107019 w 268671"/>
              <a:gd name="connsiteY57" fmla="*/ 130450 h 244506"/>
              <a:gd name="connsiteX58" fmla="*/ 107019 w 268671"/>
              <a:gd name="connsiteY58" fmla="*/ 142725 h 244506"/>
              <a:gd name="connsiteX59" fmla="*/ 40443 w 268671"/>
              <a:gd name="connsiteY59" fmla="*/ 142725 h 244506"/>
              <a:gd name="connsiteX60" fmla="*/ 69166 w 268671"/>
              <a:gd name="connsiteY60" fmla="*/ 224268 h 244506"/>
              <a:gd name="connsiteX61" fmla="*/ 50144 w 268671"/>
              <a:gd name="connsiteY61" fmla="*/ 205238 h 244506"/>
              <a:gd name="connsiteX62" fmla="*/ 69166 w 268671"/>
              <a:gd name="connsiteY62" fmla="*/ 186208 h 244506"/>
              <a:gd name="connsiteX63" fmla="*/ 88188 w 268671"/>
              <a:gd name="connsiteY63" fmla="*/ 205238 h 244506"/>
              <a:gd name="connsiteX64" fmla="*/ 69166 w 268671"/>
              <a:gd name="connsiteY64" fmla="*/ 224268 h 244506"/>
              <a:gd name="connsiteX65" fmla="*/ 199466 w 268671"/>
              <a:gd name="connsiteY65" fmla="*/ 224268 h 244506"/>
              <a:gd name="connsiteX66" fmla="*/ 180444 w 268671"/>
              <a:gd name="connsiteY66" fmla="*/ 205238 h 244506"/>
              <a:gd name="connsiteX67" fmla="*/ 199466 w 268671"/>
              <a:gd name="connsiteY67" fmla="*/ 186208 h 244506"/>
              <a:gd name="connsiteX68" fmla="*/ 218487 w 268671"/>
              <a:gd name="connsiteY68" fmla="*/ 205238 h 244506"/>
              <a:gd name="connsiteX69" fmla="*/ 199466 w 268671"/>
              <a:gd name="connsiteY69" fmla="*/ 224268 h 244506"/>
              <a:gd name="connsiteX70" fmla="*/ 241694 w 268671"/>
              <a:gd name="connsiteY70" fmla="*/ 178215 h 244506"/>
              <a:gd name="connsiteX71" fmla="*/ 224384 w 268671"/>
              <a:gd name="connsiteY71" fmla="*/ 178215 h 244506"/>
              <a:gd name="connsiteX72" fmla="*/ 199466 w 268671"/>
              <a:gd name="connsiteY72" fmla="*/ 168700 h 244506"/>
              <a:gd name="connsiteX73" fmla="*/ 174547 w 268671"/>
              <a:gd name="connsiteY73" fmla="*/ 178215 h 244506"/>
              <a:gd name="connsiteX74" fmla="*/ 94085 w 268671"/>
              <a:gd name="connsiteY74" fmla="*/ 178215 h 244506"/>
              <a:gd name="connsiteX75" fmla="*/ 69166 w 268671"/>
              <a:gd name="connsiteY75" fmla="*/ 168700 h 244506"/>
              <a:gd name="connsiteX76" fmla="*/ 44247 w 268671"/>
              <a:gd name="connsiteY76" fmla="*/ 178215 h 244506"/>
              <a:gd name="connsiteX77" fmla="*/ 25225 w 268671"/>
              <a:gd name="connsiteY77" fmla="*/ 178215 h 244506"/>
              <a:gd name="connsiteX78" fmla="*/ 15612 w 268671"/>
              <a:gd name="connsiteY78" fmla="*/ 170421 h 244506"/>
              <a:gd name="connsiteX79" fmla="*/ 23403 w 268671"/>
              <a:gd name="connsiteY79" fmla="*/ 160803 h 244506"/>
              <a:gd name="connsiteX80" fmla="*/ 25225 w 268671"/>
              <a:gd name="connsiteY80" fmla="*/ 160803 h 244506"/>
              <a:gd name="connsiteX81" fmla="*/ 241694 w 268671"/>
              <a:gd name="connsiteY81" fmla="*/ 160803 h 244506"/>
              <a:gd name="connsiteX82" fmla="*/ 249486 w 268671"/>
              <a:gd name="connsiteY82" fmla="*/ 170421 h 244506"/>
              <a:gd name="connsiteX83" fmla="*/ 241694 w 268671"/>
              <a:gd name="connsiteY83" fmla="*/ 178215 h 244506"/>
              <a:gd name="connsiteX84" fmla="*/ 199751 w 268671"/>
              <a:gd name="connsiteY84" fmla="*/ 193725 h 244506"/>
              <a:gd name="connsiteX85" fmla="*/ 211069 w 268671"/>
              <a:gd name="connsiteY85" fmla="*/ 204857 h 244506"/>
              <a:gd name="connsiteX86" fmla="*/ 211069 w 268671"/>
              <a:gd name="connsiteY86" fmla="*/ 204953 h 244506"/>
              <a:gd name="connsiteX87" fmla="*/ 199751 w 268671"/>
              <a:gd name="connsiteY87" fmla="*/ 216276 h 244506"/>
              <a:gd name="connsiteX88" fmla="*/ 188433 w 268671"/>
              <a:gd name="connsiteY88" fmla="*/ 205144 h 244506"/>
              <a:gd name="connsiteX89" fmla="*/ 188433 w 268671"/>
              <a:gd name="connsiteY89" fmla="*/ 204953 h 244506"/>
              <a:gd name="connsiteX90" fmla="*/ 199270 w 268671"/>
              <a:gd name="connsiteY90" fmla="*/ 193723 h 244506"/>
              <a:gd name="connsiteX91" fmla="*/ 199751 w 268671"/>
              <a:gd name="connsiteY91" fmla="*/ 193725 h 24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68671" h="244506">
                <a:moveTo>
                  <a:pt x="69927" y="193725"/>
                </a:moveTo>
                <a:cubicBezTo>
                  <a:pt x="76125" y="193673"/>
                  <a:pt x="81192" y="198657"/>
                  <a:pt x="81245" y="204857"/>
                </a:cubicBezTo>
                <a:cubicBezTo>
                  <a:pt x="81245" y="204889"/>
                  <a:pt x="81245" y="204921"/>
                  <a:pt x="81245" y="204953"/>
                </a:cubicBezTo>
                <a:cubicBezTo>
                  <a:pt x="81193" y="211185"/>
                  <a:pt x="76156" y="216224"/>
                  <a:pt x="69927" y="216276"/>
                </a:cubicBezTo>
                <a:cubicBezTo>
                  <a:pt x="63729" y="216329"/>
                  <a:pt x="58662" y="211345"/>
                  <a:pt x="58609" y="205144"/>
                </a:cubicBezTo>
                <a:cubicBezTo>
                  <a:pt x="58608" y="205080"/>
                  <a:pt x="58608" y="205017"/>
                  <a:pt x="58609" y="204953"/>
                </a:cubicBezTo>
                <a:cubicBezTo>
                  <a:pt x="58502" y="198858"/>
                  <a:pt x="63353" y="193831"/>
                  <a:pt x="69446" y="193723"/>
                </a:cubicBezTo>
                <a:cubicBezTo>
                  <a:pt x="69606" y="193720"/>
                  <a:pt x="69767" y="193721"/>
                  <a:pt x="69927" y="193725"/>
                </a:cubicBezTo>
                <a:close/>
                <a:moveTo>
                  <a:pt x="248352" y="143771"/>
                </a:moveTo>
                <a:lnTo>
                  <a:pt x="206694" y="17983"/>
                </a:lnTo>
                <a:lnTo>
                  <a:pt x="229330" y="17983"/>
                </a:lnTo>
                <a:cubicBezTo>
                  <a:pt x="234294" y="16264"/>
                  <a:pt x="236925" y="10845"/>
                  <a:pt x="235207" y="5879"/>
                </a:cubicBezTo>
                <a:cubicBezTo>
                  <a:pt x="234253" y="3122"/>
                  <a:pt x="232087" y="954"/>
                  <a:pt x="229330" y="0"/>
                </a:cubicBezTo>
                <a:lnTo>
                  <a:pt x="24179" y="0"/>
                </a:lnTo>
                <a:cubicBezTo>
                  <a:pt x="18927" y="0"/>
                  <a:pt x="14668" y="4260"/>
                  <a:pt x="14668" y="9515"/>
                </a:cubicBezTo>
                <a:cubicBezTo>
                  <a:pt x="14658" y="14455"/>
                  <a:pt x="18653" y="18467"/>
                  <a:pt x="23590" y="18477"/>
                </a:cubicBezTo>
                <a:cubicBezTo>
                  <a:pt x="23787" y="18478"/>
                  <a:pt x="23983" y="18471"/>
                  <a:pt x="24179" y="18459"/>
                </a:cubicBezTo>
                <a:lnTo>
                  <a:pt x="27032" y="18459"/>
                </a:lnTo>
                <a:lnTo>
                  <a:pt x="27032" y="143200"/>
                </a:lnTo>
                <a:lnTo>
                  <a:pt x="25225" y="143200"/>
                </a:lnTo>
                <a:cubicBezTo>
                  <a:pt x="10439" y="144083"/>
                  <a:pt x="-833" y="156789"/>
                  <a:pt x="48" y="171582"/>
                </a:cubicBezTo>
                <a:cubicBezTo>
                  <a:pt x="857" y="185144"/>
                  <a:pt x="11669" y="195961"/>
                  <a:pt x="25225" y="196770"/>
                </a:cubicBezTo>
                <a:lnTo>
                  <a:pt x="33690" y="196770"/>
                </a:lnTo>
                <a:cubicBezTo>
                  <a:pt x="32855" y="199680"/>
                  <a:pt x="32408" y="202687"/>
                  <a:pt x="32358" y="205714"/>
                </a:cubicBezTo>
                <a:cubicBezTo>
                  <a:pt x="32358" y="226103"/>
                  <a:pt x="48880" y="242632"/>
                  <a:pt x="69261" y="242632"/>
                </a:cubicBezTo>
                <a:cubicBezTo>
                  <a:pt x="89641" y="242632"/>
                  <a:pt x="106163" y="226103"/>
                  <a:pt x="106163" y="205714"/>
                </a:cubicBezTo>
                <a:cubicBezTo>
                  <a:pt x="106145" y="202691"/>
                  <a:pt x="105730" y="199684"/>
                  <a:pt x="104927" y="196770"/>
                </a:cubicBezTo>
                <a:lnTo>
                  <a:pt x="163990" y="196770"/>
                </a:lnTo>
                <a:cubicBezTo>
                  <a:pt x="163187" y="199684"/>
                  <a:pt x="162772" y="202691"/>
                  <a:pt x="162754" y="205714"/>
                </a:cubicBezTo>
                <a:cubicBezTo>
                  <a:pt x="161719" y="226077"/>
                  <a:pt x="177381" y="243423"/>
                  <a:pt x="197736" y="244458"/>
                </a:cubicBezTo>
                <a:cubicBezTo>
                  <a:pt x="218090" y="245493"/>
                  <a:pt x="235429" y="229824"/>
                  <a:pt x="236463" y="209461"/>
                </a:cubicBezTo>
                <a:cubicBezTo>
                  <a:pt x="236527" y="208213"/>
                  <a:pt x="236527" y="206962"/>
                  <a:pt x="236463" y="205714"/>
                </a:cubicBezTo>
                <a:cubicBezTo>
                  <a:pt x="236445" y="202691"/>
                  <a:pt x="236030" y="199684"/>
                  <a:pt x="235227" y="196770"/>
                </a:cubicBezTo>
                <a:lnTo>
                  <a:pt x="241694" y="196770"/>
                </a:lnTo>
                <a:cubicBezTo>
                  <a:pt x="256401" y="196961"/>
                  <a:pt x="268478" y="185190"/>
                  <a:pt x="268669" y="170477"/>
                </a:cubicBezTo>
                <a:cubicBezTo>
                  <a:pt x="268831" y="158066"/>
                  <a:pt x="260405" y="147188"/>
                  <a:pt x="248352" y="144247"/>
                </a:cubicBezTo>
                <a:close/>
                <a:moveTo>
                  <a:pt x="40633" y="17983"/>
                </a:moveTo>
                <a:lnTo>
                  <a:pt x="192808" y="17983"/>
                </a:lnTo>
                <a:lnTo>
                  <a:pt x="228569" y="125788"/>
                </a:lnTo>
                <a:lnTo>
                  <a:pt x="183868" y="81067"/>
                </a:lnTo>
                <a:lnTo>
                  <a:pt x="195186" y="69744"/>
                </a:lnTo>
                <a:cubicBezTo>
                  <a:pt x="198396" y="66137"/>
                  <a:pt x="198396" y="60696"/>
                  <a:pt x="195186" y="57089"/>
                </a:cubicBezTo>
                <a:cubicBezTo>
                  <a:pt x="186436" y="48336"/>
                  <a:pt x="134696" y="92866"/>
                  <a:pt x="147061" y="105236"/>
                </a:cubicBezTo>
                <a:cubicBezTo>
                  <a:pt x="148852" y="106819"/>
                  <a:pt x="151139" y="107727"/>
                  <a:pt x="153528" y="107805"/>
                </a:cubicBezTo>
                <a:cubicBezTo>
                  <a:pt x="155832" y="107727"/>
                  <a:pt x="158029" y="106814"/>
                  <a:pt x="159710" y="105236"/>
                </a:cubicBezTo>
                <a:lnTo>
                  <a:pt x="171028" y="93913"/>
                </a:lnTo>
                <a:lnTo>
                  <a:pt x="220104" y="142725"/>
                </a:lnTo>
                <a:lnTo>
                  <a:pt x="124995" y="142725"/>
                </a:lnTo>
                <a:lnTo>
                  <a:pt x="124995" y="129879"/>
                </a:lnTo>
                <a:cubicBezTo>
                  <a:pt x="124995" y="105236"/>
                  <a:pt x="84669" y="112372"/>
                  <a:pt x="67454" y="112372"/>
                </a:cubicBezTo>
                <a:cubicBezTo>
                  <a:pt x="66352" y="112424"/>
                  <a:pt x="65416" y="111573"/>
                  <a:pt x="65364" y="110471"/>
                </a:cubicBezTo>
                <a:cubicBezTo>
                  <a:pt x="65362" y="110439"/>
                  <a:pt x="65361" y="110406"/>
                  <a:pt x="65361" y="110374"/>
                </a:cubicBezTo>
                <a:lnTo>
                  <a:pt x="65361" y="58898"/>
                </a:lnTo>
                <a:cubicBezTo>
                  <a:pt x="64850" y="53932"/>
                  <a:pt x="60412" y="50321"/>
                  <a:pt x="55448" y="50832"/>
                </a:cubicBezTo>
                <a:cubicBezTo>
                  <a:pt x="51190" y="51271"/>
                  <a:pt x="47824" y="54639"/>
                  <a:pt x="47386" y="58898"/>
                </a:cubicBezTo>
                <a:lnTo>
                  <a:pt x="47386" y="110374"/>
                </a:lnTo>
                <a:cubicBezTo>
                  <a:pt x="47438" y="121440"/>
                  <a:pt x="56392" y="130398"/>
                  <a:pt x="67454" y="130450"/>
                </a:cubicBezTo>
                <a:lnTo>
                  <a:pt x="107019" y="130450"/>
                </a:lnTo>
                <a:lnTo>
                  <a:pt x="107019" y="142725"/>
                </a:lnTo>
                <a:lnTo>
                  <a:pt x="40443" y="142725"/>
                </a:lnTo>
                <a:close/>
                <a:moveTo>
                  <a:pt x="69166" y="224268"/>
                </a:moveTo>
                <a:cubicBezTo>
                  <a:pt x="58660" y="224268"/>
                  <a:pt x="50144" y="215748"/>
                  <a:pt x="50144" y="205238"/>
                </a:cubicBezTo>
                <a:cubicBezTo>
                  <a:pt x="50144" y="194728"/>
                  <a:pt x="58660" y="186208"/>
                  <a:pt x="69166" y="186208"/>
                </a:cubicBezTo>
                <a:cubicBezTo>
                  <a:pt x="79672" y="186208"/>
                  <a:pt x="88188" y="194728"/>
                  <a:pt x="88188" y="205238"/>
                </a:cubicBezTo>
                <a:cubicBezTo>
                  <a:pt x="88188" y="215748"/>
                  <a:pt x="79672" y="224268"/>
                  <a:pt x="69166" y="224268"/>
                </a:cubicBezTo>
                <a:close/>
                <a:moveTo>
                  <a:pt x="199466" y="224268"/>
                </a:moveTo>
                <a:cubicBezTo>
                  <a:pt x="188960" y="224268"/>
                  <a:pt x="180444" y="215748"/>
                  <a:pt x="180444" y="205238"/>
                </a:cubicBezTo>
                <a:cubicBezTo>
                  <a:pt x="180444" y="194728"/>
                  <a:pt x="188960" y="186208"/>
                  <a:pt x="199466" y="186208"/>
                </a:cubicBezTo>
                <a:cubicBezTo>
                  <a:pt x="209971" y="186208"/>
                  <a:pt x="218487" y="194728"/>
                  <a:pt x="218487" y="205238"/>
                </a:cubicBezTo>
                <a:cubicBezTo>
                  <a:pt x="218487" y="215748"/>
                  <a:pt x="209971" y="224268"/>
                  <a:pt x="199466" y="224268"/>
                </a:cubicBezTo>
                <a:close/>
                <a:moveTo>
                  <a:pt x="241694" y="178215"/>
                </a:moveTo>
                <a:lnTo>
                  <a:pt x="224384" y="178215"/>
                </a:lnTo>
                <a:cubicBezTo>
                  <a:pt x="217642" y="171904"/>
                  <a:pt x="208696" y="168489"/>
                  <a:pt x="199466" y="168700"/>
                </a:cubicBezTo>
                <a:cubicBezTo>
                  <a:pt x="190254" y="168597"/>
                  <a:pt x="181347" y="171998"/>
                  <a:pt x="174547" y="178215"/>
                </a:cubicBezTo>
                <a:lnTo>
                  <a:pt x="94085" y="178215"/>
                </a:lnTo>
                <a:cubicBezTo>
                  <a:pt x="87332" y="171922"/>
                  <a:pt x="78393" y="168509"/>
                  <a:pt x="69166" y="168700"/>
                </a:cubicBezTo>
                <a:cubicBezTo>
                  <a:pt x="59954" y="168597"/>
                  <a:pt x="51047" y="171998"/>
                  <a:pt x="44247" y="178215"/>
                </a:cubicBezTo>
                <a:lnTo>
                  <a:pt x="25225" y="178215"/>
                </a:lnTo>
                <a:cubicBezTo>
                  <a:pt x="20419" y="178719"/>
                  <a:pt x="16115" y="175229"/>
                  <a:pt x="15612" y="170421"/>
                </a:cubicBezTo>
                <a:cubicBezTo>
                  <a:pt x="15109" y="165613"/>
                  <a:pt x="18597" y="161306"/>
                  <a:pt x="23403" y="160803"/>
                </a:cubicBezTo>
                <a:cubicBezTo>
                  <a:pt x="24009" y="160740"/>
                  <a:pt x="24620" y="160740"/>
                  <a:pt x="25225" y="160803"/>
                </a:cubicBezTo>
                <a:lnTo>
                  <a:pt x="241694" y="160803"/>
                </a:lnTo>
                <a:cubicBezTo>
                  <a:pt x="246500" y="161306"/>
                  <a:pt x="249989" y="165612"/>
                  <a:pt x="249486" y="170421"/>
                </a:cubicBezTo>
                <a:cubicBezTo>
                  <a:pt x="249055" y="174534"/>
                  <a:pt x="245806" y="177785"/>
                  <a:pt x="241694" y="178215"/>
                </a:cubicBezTo>
                <a:close/>
                <a:moveTo>
                  <a:pt x="199751" y="193725"/>
                </a:moveTo>
                <a:cubicBezTo>
                  <a:pt x="205949" y="193673"/>
                  <a:pt x="211016" y="198657"/>
                  <a:pt x="211069" y="204857"/>
                </a:cubicBezTo>
                <a:cubicBezTo>
                  <a:pt x="211069" y="204889"/>
                  <a:pt x="211069" y="204921"/>
                  <a:pt x="211069" y="204953"/>
                </a:cubicBezTo>
                <a:cubicBezTo>
                  <a:pt x="211017" y="211185"/>
                  <a:pt x="205980" y="216224"/>
                  <a:pt x="199751" y="216276"/>
                </a:cubicBezTo>
                <a:cubicBezTo>
                  <a:pt x="193553" y="216329"/>
                  <a:pt x="188486" y="211345"/>
                  <a:pt x="188433" y="205144"/>
                </a:cubicBezTo>
                <a:cubicBezTo>
                  <a:pt x="188432" y="205080"/>
                  <a:pt x="188432" y="205017"/>
                  <a:pt x="188433" y="204953"/>
                </a:cubicBezTo>
                <a:cubicBezTo>
                  <a:pt x="188326" y="198858"/>
                  <a:pt x="193178" y="193831"/>
                  <a:pt x="199270" y="193723"/>
                </a:cubicBezTo>
                <a:cubicBezTo>
                  <a:pt x="199430" y="193720"/>
                  <a:pt x="199591" y="193721"/>
                  <a:pt x="199751" y="193725"/>
                </a:cubicBezTo>
                <a:close/>
              </a:path>
            </a:pathLst>
          </a:custGeom>
          <a:solidFill>
            <a:schemeClr val="tx2"/>
          </a:solidFill>
          <a:ln w="9511" cap="flat">
            <a:noFill/>
            <a:prstDash val="solid"/>
            <a:miter/>
          </a:ln>
        </p:spPr>
        <p:txBody>
          <a:bodyPr rtlCol="0" anchor="ctr"/>
          <a:lstStyle/>
          <a:p>
            <a:endParaRPr lang="en-EG"/>
          </a:p>
        </p:txBody>
      </p:sp>
      <p:sp>
        <p:nvSpPr>
          <p:cNvPr id="117" name="Freeform 116">
            <a:extLst>
              <a:ext uri="{FF2B5EF4-FFF2-40B4-BE49-F238E27FC236}">
                <a16:creationId xmlns:a16="http://schemas.microsoft.com/office/drawing/2014/main" id="{73B6F2C2-03C0-C04C-A966-3B55922802FB}"/>
              </a:ext>
            </a:extLst>
          </p:cNvPr>
          <p:cNvSpPr>
            <a:spLocks noChangeAspect="1"/>
          </p:cNvSpPr>
          <p:nvPr/>
        </p:nvSpPr>
        <p:spPr>
          <a:xfrm>
            <a:off x="5386498" y="5844429"/>
            <a:ext cx="509526" cy="265893"/>
          </a:xfrm>
          <a:custGeom>
            <a:avLst/>
            <a:gdLst>
              <a:gd name="connsiteX0" fmla="*/ 277434 w 382814"/>
              <a:gd name="connsiteY0" fmla="*/ 79212 h 199769"/>
              <a:gd name="connsiteX1" fmla="*/ 311138 w 382814"/>
              <a:gd name="connsiteY1" fmla="*/ 39174 h 199769"/>
              <a:gd name="connsiteX2" fmla="*/ 271118 w 382814"/>
              <a:gd name="connsiteY2" fmla="*/ 5455 h 199769"/>
              <a:gd name="connsiteX3" fmla="*/ 237393 w 382814"/>
              <a:gd name="connsiteY3" fmla="*/ 45243 h 199769"/>
              <a:gd name="connsiteX4" fmla="*/ 277434 w 382814"/>
              <a:gd name="connsiteY4" fmla="*/ 79212 h 199769"/>
              <a:gd name="connsiteX5" fmla="*/ 316238 w 382814"/>
              <a:gd name="connsiteY5" fmla="*/ 199767 h 199769"/>
              <a:gd name="connsiteX6" fmla="*/ 300070 w 382814"/>
              <a:gd name="connsiteY6" fmla="*/ 195676 h 199769"/>
              <a:gd name="connsiteX7" fmla="*/ 282570 w 382814"/>
              <a:gd name="connsiteY7" fmla="*/ 192060 h 199769"/>
              <a:gd name="connsiteX8" fmla="*/ 265355 w 382814"/>
              <a:gd name="connsiteY8" fmla="*/ 195676 h 199769"/>
              <a:gd name="connsiteX9" fmla="*/ 248711 w 382814"/>
              <a:gd name="connsiteY9" fmla="*/ 199767 h 199769"/>
              <a:gd name="connsiteX10" fmla="*/ 232257 w 382814"/>
              <a:gd name="connsiteY10" fmla="*/ 195676 h 199769"/>
              <a:gd name="connsiteX11" fmla="*/ 214757 w 382814"/>
              <a:gd name="connsiteY11" fmla="*/ 192060 h 199769"/>
              <a:gd name="connsiteX12" fmla="*/ 198017 w 382814"/>
              <a:gd name="connsiteY12" fmla="*/ 195676 h 199769"/>
              <a:gd name="connsiteX13" fmla="*/ 164349 w 382814"/>
              <a:gd name="connsiteY13" fmla="*/ 195676 h 199769"/>
              <a:gd name="connsiteX14" fmla="*/ 147609 w 382814"/>
              <a:gd name="connsiteY14" fmla="*/ 192060 h 199769"/>
              <a:gd name="connsiteX15" fmla="*/ 130204 w 382814"/>
              <a:gd name="connsiteY15" fmla="*/ 195676 h 199769"/>
              <a:gd name="connsiteX16" fmla="*/ 113750 w 382814"/>
              <a:gd name="connsiteY16" fmla="*/ 199767 h 199769"/>
              <a:gd name="connsiteX17" fmla="*/ 97011 w 382814"/>
              <a:gd name="connsiteY17" fmla="*/ 195676 h 199769"/>
              <a:gd name="connsiteX18" fmla="*/ 79511 w 382814"/>
              <a:gd name="connsiteY18" fmla="*/ 192060 h 199769"/>
              <a:gd name="connsiteX19" fmla="*/ 62772 w 382814"/>
              <a:gd name="connsiteY19" fmla="*/ 195676 h 199769"/>
              <a:gd name="connsiteX20" fmla="*/ 46127 w 382814"/>
              <a:gd name="connsiteY20" fmla="*/ 199767 h 199769"/>
              <a:gd name="connsiteX21" fmla="*/ 46128 w 382814"/>
              <a:gd name="connsiteY21" fmla="*/ 174552 h 199769"/>
              <a:gd name="connsiteX22" fmla="*/ 62772 w 382814"/>
              <a:gd name="connsiteY22" fmla="*/ 171031 h 199769"/>
              <a:gd name="connsiteX23" fmla="*/ 79512 w 382814"/>
              <a:gd name="connsiteY23" fmla="*/ 167416 h 199769"/>
              <a:gd name="connsiteX24" fmla="*/ 97012 w 382814"/>
              <a:gd name="connsiteY24" fmla="*/ 171031 h 199769"/>
              <a:gd name="connsiteX25" fmla="*/ 113751 w 382814"/>
              <a:gd name="connsiteY25" fmla="*/ 174552 h 199769"/>
              <a:gd name="connsiteX26" fmla="*/ 130205 w 382814"/>
              <a:gd name="connsiteY26" fmla="*/ 171031 h 199769"/>
              <a:gd name="connsiteX27" fmla="*/ 164349 w 382814"/>
              <a:gd name="connsiteY27" fmla="*/ 171031 h 199769"/>
              <a:gd name="connsiteX28" fmla="*/ 198018 w 382814"/>
              <a:gd name="connsiteY28" fmla="*/ 171031 h 199769"/>
              <a:gd name="connsiteX29" fmla="*/ 232257 w 382814"/>
              <a:gd name="connsiteY29" fmla="*/ 171031 h 199769"/>
              <a:gd name="connsiteX30" fmla="*/ 248711 w 382814"/>
              <a:gd name="connsiteY30" fmla="*/ 174552 h 199769"/>
              <a:gd name="connsiteX31" fmla="*/ 265356 w 382814"/>
              <a:gd name="connsiteY31" fmla="*/ 171031 h 199769"/>
              <a:gd name="connsiteX32" fmla="*/ 282570 w 382814"/>
              <a:gd name="connsiteY32" fmla="*/ 167416 h 199769"/>
              <a:gd name="connsiteX33" fmla="*/ 300070 w 382814"/>
              <a:gd name="connsiteY33" fmla="*/ 171031 h 199769"/>
              <a:gd name="connsiteX34" fmla="*/ 316239 w 382814"/>
              <a:gd name="connsiteY34" fmla="*/ 174552 h 199769"/>
              <a:gd name="connsiteX35" fmla="*/ 382815 w 382814"/>
              <a:gd name="connsiteY35" fmla="*/ 151240 h 199769"/>
              <a:gd name="connsiteX36" fmla="*/ 359894 w 382814"/>
              <a:gd name="connsiteY36" fmla="*/ 145246 h 199769"/>
              <a:gd name="connsiteX37" fmla="*/ 310532 w 382814"/>
              <a:gd name="connsiteY37" fmla="*/ 145246 h 199769"/>
              <a:gd name="connsiteX38" fmla="*/ 287135 w 382814"/>
              <a:gd name="connsiteY38" fmla="*/ 151240 h 199769"/>
              <a:gd name="connsiteX39" fmla="*/ 263738 w 382814"/>
              <a:gd name="connsiteY39" fmla="*/ 145246 h 199769"/>
              <a:gd name="connsiteX40" fmla="*/ 239105 w 382814"/>
              <a:gd name="connsiteY40" fmla="*/ 140108 h 199769"/>
              <a:gd name="connsiteX41" fmla="*/ 215138 w 382814"/>
              <a:gd name="connsiteY41" fmla="*/ 145246 h 199769"/>
              <a:gd name="connsiteX42" fmla="*/ 167583 w 382814"/>
              <a:gd name="connsiteY42" fmla="*/ 145246 h 199769"/>
              <a:gd name="connsiteX43" fmla="*/ 143710 w 382814"/>
              <a:gd name="connsiteY43" fmla="*/ 140108 h 199769"/>
              <a:gd name="connsiteX44" fmla="*/ 118982 w 382814"/>
              <a:gd name="connsiteY44" fmla="*/ 145246 h 199769"/>
              <a:gd name="connsiteX45" fmla="*/ 95585 w 382814"/>
              <a:gd name="connsiteY45" fmla="*/ 151240 h 199769"/>
              <a:gd name="connsiteX46" fmla="*/ 72188 w 382814"/>
              <a:gd name="connsiteY46" fmla="*/ 145246 h 199769"/>
              <a:gd name="connsiteX47" fmla="*/ 47555 w 382814"/>
              <a:gd name="connsiteY47" fmla="*/ 140108 h 199769"/>
              <a:gd name="connsiteX48" fmla="*/ 23682 w 382814"/>
              <a:gd name="connsiteY48" fmla="*/ 145246 h 199769"/>
              <a:gd name="connsiteX49" fmla="*/ 0 w 382814"/>
              <a:gd name="connsiteY49" fmla="*/ 151240 h 199769"/>
              <a:gd name="connsiteX50" fmla="*/ 0 w 382814"/>
              <a:gd name="connsiteY50" fmla="*/ 115464 h 199769"/>
              <a:gd name="connsiteX51" fmla="*/ 23682 w 382814"/>
              <a:gd name="connsiteY51" fmla="*/ 110516 h 199769"/>
              <a:gd name="connsiteX52" fmla="*/ 47555 w 382814"/>
              <a:gd name="connsiteY52" fmla="*/ 105378 h 199769"/>
              <a:gd name="connsiteX53" fmla="*/ 72188 w 382814"/>
              <a:gd name="connsiteY53" fmla="*/ 110516 h 199769"/>
              <a:gd name="connsiteX54" fmla="*/ 95585 w 382814"/>
              <a:gd name="connsiteY54" fmla="*/ 115464 h 199769"/>
              <a:gd name="connsiteX55" fmla="*/ 118982 w 382814"/>
              <a:gd name="connsiteY55" fmla="*/ 110516 h 199769"/>
              <a:gd name="connsiteX56" fmla="*/ 143139 w 382814"/>
              <a:gd name="connsiteY56" fmla="*/ 105378 h 199769"/>
              <a:gd name="connsiteX57" fmla="*/ 167583 w 382814"/>
              <a:gd name="connsiteY57" fmla="*/ 110516 h 199769"/>
              <a:gd name="connsiteX58" fmla="*/ 215137 w 382814"/>
              <a:gd name="connsiteY58" fmla="*/ 110516 h 199769"/>
              <a:gd name="connsiteX59" fmla="*/ 239295 w 382814"/>
              <a:gd name="connsiteY59" fmla="*/ 105378 h 199769"/>
              <a:gd name="connsiteX60" fmla="*/ 263738 w 382814"/>
              <a:gd name="connsiteY60" fmla="*/ 110516 h 199769"/>
              <a:gd name="connsiteX61" fmla="*/ 287135 w 382814"/>
              <a:gd name="connsiteY61" fmla="*/ 115464 h 199769"/>
              <a:gd name="connsiteX62" fmla="*/ 310532 w 382814"/>
              <a:gd name="connsiteY62" fmla="*/ 110516 h 199769"/>
              <a:gd name="connsiteX63" fmla="*/ 359894 w 382814"/>
              <a:gd name="connsiteY63" fmla="*/ 110516 h 199769"/>
              <a:gd name="connsiteX64" fmla="*/ 382815 w 382814"/>
              <a:gd name="connsiteY64" fmla="*/ 115464 h 199769"/>
              <a:gd name="connsiteX65" fmla="*/ 54973 w 382814"/>
              <a:gd name="connsiteY65" fmla="*/ 59897 h 199769"/>
              <a:gd name="connsiteX66" fmla="*/ 122881 w 382814"/>
              <a:gd name="connsiteY66" fmla="*/ 34967 h 199769"/>
              <a:gd name="connsiteX67" fmla="*/ 163017 w 382814"/>
              <a:gd name="connsiteY67" fmla="*/ 53236 h 199769"/>
              <a:gd name="connsiteX68" fmla="*/ 78180 w 382814"/>
              <a:gd name="connsiteY68" fmla="*/ 91296 h 199769"/>
              <a:gd name="connsiteX69" fmla="*/ 88452 w 382814"/>
              <a:gd name="connsiteY69" fmla="*/ 97005 h 199769"/>
              <a:gd name="connsiteX70" fmla="*/ 224458 w 382814"/>
              <a:gd name="connsiteY70" fmla="*/ 97005 h 199769"/>
              <a:gd name="connsiteX71" fmla="*/ 234730 w 382814"/>
              <a:gd name="connsiteY71" fmla="*/ 83113 h 199769"/>
              <a:gd name="connsiteX72" fmla="*/ 233684 w 382814"/>
              <a:gd name="connsiteY72" fmla="*/ 57612 h 199769"/>
              <a:gd name="connsiteX73" fmla="*/ 213901 w 382814"/>
              <a:gd name="connsiteY73" fmla="*/ 40390 h 199769"/>
              <a:gd name="connsiteX74" fmla="*/ 130300 w 382814"/>
              <a:gd name="connsiteY74" fmla="*/ 1570 h 199769"/>
              <a:gd name="connsiteX75" fmla="*/ 117745 w 382814"/>
              <a:gd name="connsiteY75" fmla="*/ 1094 h 199769"/>
              <a:gd name="connsiteX76" fmla="*/ 43465 w 382814"/>
              <a:gd name="connsiteY76" fmla="*/ 28592 h 199769"/>
              <a:gd name="connsiteX77" fmla="*/ 33954 w 382814"/>
              <a:gd name="connsiteY77" fmla="*/ 49906 h 199769"/>
              <a:gd name="connsiteX78" fmla="*/ 54998 w 382814"/>
              <a:gd name="connsiteY78" fmla="*/ 59521 h 199769"/>
              <a:gd name="connsiteX79" fmla="*/ 55259 w 382814"/>
              <a:gd name="connsiteY79" fmla="*/ 59421 h 19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82814" h="199769">
                <a:moveTo>
                  <a:pt x="277434" y="79212"/>
                </a:moveTo>
                <a:cubicBezTo>
                  <a:pt x="297792" y="77467"/>
                  <a:pt x="312883" y="59541"/>
                  <a:pt x="311138" y="39174"/>
                </a:cubicBezTo>
                <a:cubicBezTo>
                  <a:pt x="309394" y="18807"/>
                  <a:pt x="291477" y="3710"/>
                  <a:pt x="271118" y="5455"/>
                </a:cubicBezTo>
                <a:cubicBezTo>
                  <a:pt x="250857" y="7192"/>
                  <a:pt x="235794" y="24962"/>
                  <a:pt x="237393" y="45243"/>
                </a:cubicBezTo>
                <a:cubicBezTo>
                  <a:pt x="239108" y="65667"/>
                  <a:pt x="257013" y="80856"/>
                  <a:pt x="277434" y="79212"/>
                </a:cubicBezTo>
                <a:close/>
                <a:moveTo>
                  <a:pt x="316238" y="199767"/>
                </a:moveTo>
                <a:cubicBezTo>
                  <a:pt x="310586" y="199823"/>
                  <a:pt x="305016" y="198414"/>
                  <a:pt x="300070" y="195676"/>
                </a:cubicBezTo>
                <a:cubicBezTo>
                  <a:pt x="294573" y="193197"/>
                  <a:pt x="288598" y="191963"/>
                  <a:pt x="282570" y="192060"/>
                </a:cubicBezTo>
                <a:cubicBezTo>
                  <a:pt x="276634" y="191970"/>
                  <a:pt x="270753" y="193206"/>
                  <a:pt x="265355" y="195676"/>
                </a:cubicBezTo>
                <a:cubicBezTo>
                  <a:pt x="260243" y="198429"/>
                  <a:pt x="254516" y="199837"/>
                  <a:pt x="248711" y="199767"/>
                </a:cubicBezTo>
                <a:cubicBezTo>
                  <a:pt x="242966" y="199838"/>
                  <a:pt x="237300" y="198429"/>
                  <a:pt x="232257" y="195676"/>
                </a:cubicBezTo>
                <a:cubicBezTo>
                  <a:pt x="226757" y="193206"/>
                  <a:pt x="220784" y="191972"/>
                  <a:pt x="214757" y="192060"/>
                </a:cubicBezTo>
                <a:cubicBezTo>
                  <a:pt x="208971" y="191942"/>
                  <a:pt x="203239" y="193181"/>
                  <a:pt x="198017" y="195676"/>
                </a:cubicBezTo>
                <a:cubicBezTo>
                  <a:pt x="187456" y="201128"/>
                  <a:pt x="174910" y="201128"/>
                  <a:pt x="164349" y="195676"/>
                </a:cubicBezTo>
                <a:cubicBezTo>
                  <a:pt x="159130" y="193170"/>
                  <a:pt x="153396" y="191931"/>
                  <a:pt x="147609" y="192060"/>
                </a:cubicBezTo>
                <a:cubicBezTo>
                  <a:pt x="141612" y="191971"/>
                  <a:pt x="135670" y="193205"/>
                  <a:pt x="130204" y="195676"/>
                </a:cubicBezTo>
                <a:cubicBezTo>
                  <a:pt x="125157" y="198417"/>
                  <a:pt x="119494" y="199826"/>
                  <a:pt x="113750" y="199767"/>
                </a:cubicBezTo>
                <a:cubicBezTo>
                  <a:pt x="107915" y="199837"/>
                  <a:pt x="102157" y="198429"/>
                  <a:pt x="97011" y="195676"/>
                </a:cubicBezTo>
                <a:cubicBezTo>
                  <a:pt x="91512" y="193206"/>
                  <a:pt x="85538" y="191972"/>
                  <a:pt x="79511" y="192060"/>
                </a:cubicBezTo>
                <a:cubicBezTo>
                  <a:pt x="73727" y="191953"/>
                  <a:pt x="67997" y="193191"/>
                  <a:pt x="62772" y="195676"/>
                </a:cubicBezTo>
                <a:cubicBezTo>
                  <a:pt x="57628" y="198344"/>
                  <a:pt x="51922" y="199747"/>
                  <a:pt x="46127" y="199767"/>
                </a:cubicBezTo>
                <a:lnTo>
                  <a:pt x="46128" y="174552"/>
                </a:lnTo>
                <a:cubicBezTo>
                  <a:pt x="51851" y="174465"/>
                  <a:pt x="57504" y="173269"/>
                  <a:pt x="62772" y="171031"/>
                </a:cubicBezTo>
                <a:cubicBezTo>
                  <a:pt x="68027" y="168635"/>
                  <a:pt x="73737" y="167402"/>
                  <a:pt x="79512" y="167416"/>
                </a:cubicBezTo>
                <a:cubicBezTo>
                  <a:pt x="85530" y="167420"/>
                  <a:pt x="91484" y="168650"/>
                  <a:pt x="97012" y="171031"/>
                </a:cubicBezTo>
                <a:cubicBezTo>
                  <a:pt x="102290" y="173343"/>
                  <a:pt x="107989" y="174542"/>
                  <a:pt x="113751" y="174552"/>
                </a:cubicBezTo>
                <a:cubicBezTo>
                  <a:pt x="119420" y="174532"/>
                  <a:pt x="125023" y="173333"/>
                  <a:pt x="130205" y="171031"/>
                </a:cubicBezTo>
                <a:cubicBezTo>
                  <a:pt x="141076" y="166211"/>
                  <a:pt x="153478" y="166211"/>
                  <a:pt x="164349" y="171031"/>
                </a:cubicBezTo>
                <a:cubicBezTo>
                  <a:pt x="175082" y="175724"/>
                  <a:pt x="187285" y="175724"/>
                  <a:pt x="198018" y="171031"/>
                </a:cubicBezTo>
                <a:cubicBezTo>
                  <a:pt x="208921" y="166207"/>
                  <a:pt x="221354" y="166207"/>
                  <a:pt x="232257" y="171031"/>
                </a:cubicBezTo>
                <a:cubicBezTo>
                  <a:pt x="237436" y="173341"/>
                  <a:pt x="243041" y="174540"/>
                  <a:pt x="248711" y="174552"/>
                </a:cubicBezTo>
                <a:cubicBezTo>
                  <a:pt x="254443" y="174542"/>
                  <a:pt x="260110" y="173343"/>
                  <a:pt x="265356" y="171031"/>
                </a:cubicBezTo>
                <a:cubicBezTo>
                  <a:pt x="270783" y="168652"/>
                  <a:pt x="276644" y="167421"/>
                  <a:pt x="282570" y="167416"/>
                </a:cubicBezTo>
                <a:cubicBezTo>
                  <a:pt x="288589" y="167412"/>
                  <a:pt x="294545" y="168642"/>
                  <a:pt x="300070" y="171031"/>
                </a:cubicBezTo>
                <a:cubicBezTo>
                  <a:pt x="305151" y="173332"/>
                  <a:pt x="310662" y="174532"/>
                  <a:pt x="316239" y="174552"/>
                </a:cubicBezTo>
                <a:close/>
                <a:moveTo>
                  <a:pt x="382815" y="151240"/>
                </a:moveTo>
                <a:cubicBezTo>
                  <a:pt x="374779" y="151308"/>
                  <a:pt x="366869" y="149239"/>
                  <a:pt x="359894" y="145246"/>
                </a:cubicBezTo>
                <a:cubicBezTo>
                  <a:pt x="344151" y="138400"/>
                  <a:pt x="326274" y="138400"/>
                  <a:pt x="310532" y="145246"/>
                </a:cubicBezTo>
                <a:cubicBezTo>
                  <a:pt x="303398" y="149274"/>
                  <a:pt x="295326" y="151342"/>
                  <a:pt x="287135" y="151240"/>
                </a:cubicBezTo>
                <a:cubicBezTo>
                  <a:pt x="278947" y="151320"/>
                  <a:pt x="270880" y="149253"/>
                  <a:pt x="263738" y="145246"/>
                </a:cubicBezTo>
                <a:cubicBezTo>
                  <a:pt x="255952" y="141907"/>
                  <a:pt x="247576" y="140160"/>
                  <a:pt x="239105" y="140108"/>
                </a:cubicBezTo>
                <a:cubicBezTo>
                  <a:pt x="230842" y="140102"/>
                  <a:pt x="222672" y="141854"/>
                  <a:pt x="215138" y="145246"/>
                </a:cubicBezTo>
                <a:cubicBezTo>
                  <a:pt x="200291" y="153230"/>
                  <a:pt x="182430" y="153230"/>
                  <a:pt x="167583" y="145246"/>
                </a:cubicBezTo>
                <a:cubicBezTo>
                  <a:pt x="160082" y="141852"/>
                  <a:pt x="151943" y="140101"/>
                  <a:pt x="143710" y="140108"/>
                </a:cubicBezTo>
                <a:cubicBezTo>
                  <a:pt x="135208" y="140161"/>
                  <a:pt x="126802" y="141907"/>
                  <a:pt x="118982" y="145246"/>
                </a:cubicBezTo>
                <a:cubicBezTo>
                  <a:pt x="111848" y="149274"/>
                  <a:pt x="103776" y="151342"/>
                  <a:pt x="95585" y="151240"/>
                </a:cubicBezTo>
                <a:cubicBezTo>
                  <a:pt x="87397" y="151320"/>
                  <a:pt x="79330" y="149253"/>
                  <a:pt x="72188" y="145246"/>
                </a:cubicBezTo>
                <a:cubicBezTo>
                  <a:pt x="64405" y="141897"/>
                  <a:pt x="56027" y="140150"/>
                  <a:pt x="47555" y="140108"/>
                </a:cubicBezTo>
                <a:cubicBezTo>
                  <a:pt x="39323" y="140101"/>
                  <a:pt x="31184" y="141853"/>
                  <a:pt x="23682" y="145246"/>
                </a:cubicBezTo>
                <a:cubicBezTo>
                  <a:pt x="16409" y="149182"/>
                  <a:pt x="8270" y="151242"/>
                  <a:pt x="0" y="151240"/>
                </a:cubicBezTo>
                <a:lnTo>
                  <a:pt x="0" y="115464"/>
                </a:lnTo>
                <a:cubicBezTo>
                  <a:pt x="8152" y="115475"/>
                  <a:pt x="16217" y="113790"/>
                  <a:pt x="23682" y="110516"/>
                </a:cubicBezTo>
                <a:cubicBezTo>
                  <a:pt x="31154" y="107034"/>
                  <a:pt x="39313" y="105278"/>
                  <a:pt x="47555" y="105378"/>
                </a:cubicBezTo>
                <a:cubicBezTo>
                  <a:pt x="56037" y="105327"/>
                  <a:pt x="64433" y="107078"/>
                  <a:pt x="72188" y="110516"/>
                </a:cubicBezTo>
                <a:cubicBezTo>
                  <a:pt x="79533" y="113851"/>
                  <a:pt x="87519" y="115539"/>
                  <a:pt x="95585" y="115464"/>
                </a:cubicBezTo>
                <a:cubicBezTo>
                  <a:pt x="103653" y="115561"/>
                  <a:pt x="111643" y="113872"/>
                  <a:pt x="118982" y="110516"/>
                </a:cubicBezTo>
                <a:cubicBezTo>
                  <a:pt x="126582" y="107119"/>
                  <a:pt x="134815" y="105368"/>
                  <a:pt x="143139" y="105378"/>
                </a:cubicBezTo>
                <a:cubicBezTo>
                  <a:pt x="151557" y="105356"/>
                  <a:pt x="159885" y="107107"/>
                  <a:pt x="167583" y="110516"/>
                </a:cubicBezTo>
                <a:cubicBezTo>
                  <a:pt x="182748" y="117112"/>
                  <a:pt x="199971" y="117112"/>
                  <a:pt x="215137" y="110516"/>
                </a:cubicBezTo>
                <a:cubicBezTo>
                  <a:pt x="222738" y="107119"/>
                  <a:pt x="230970" y="105368"/>
                  <a:pt x="239295" y="105378"/>
                </a:cubicBezTo>
                <a:cubicBezTo>
                  <a:pt x="247713" y="105356"/>
                  <a:pt x="256041" y="107107"/>
                  <a:pt x="263738" y="110516"/>
                </a:cubicBezTo>
                <a:cubicBezTo>
                  <a:pt x="271084" y="113851"/>
                  <a:pt x="279069" y="115539"/>
                  <a:pt x="287135" y="115464"/>
                </a:cubicBezTo>
                <a:cubicBezTo>
                  <a:pt x="295203" y="115561"/>
                  <a:pt x="303193" y="113872"/>
                  <a:pt x="310532" y="110516"/>
                </a:cubicBezTo>
                <a:cubicBezTo>
                  <a:pt x="326274" y="103670"/>
                  <a:pt x="344151" y="103670"/>
                  <a:pt x="359894" y="110516"/>
                </a:cubicBezTo>
                <a:cubicBezTo>
                  <a:pt x="367075" y="113839"/>
                  <a:pt x="374903" y="115529"/>
                  <a:pt x="382815" y="115464"/>
                </a:cubicBezTo>
                <a:close/>
                <a:moveTo>
                  <a:pt x="54973" y="59897"/>
                </a:moveTo>
                <a:lnTo>
                  <a:pt x="122881" y="34967"/>
                </a:lnTo>
                <a:lnTo>
                  <a:pt x="163017" y="53236"/>
                </a:lnTo>
                <a:lnTo>
                  <a:pt x="78180" y="91296"/>
                </a:lnTo>
                <a:cubicBezTo>
                  <a:pt x="81782" y="92859"/>
                  <a:pt x="85222" y="94771"/>
                  <a:pt x="88452" y="97005"/>
                </a:cubicBezTo>
                <a:cubicBezTo>
                  <a:pt x="105952" y="84160"/>
                  <a:pt x="206958" y="84160"/>
                  <a:pt x="224458" y="97005"/>
                </a:cubicBezTo>
                <a:cubicBezTo>
                  <a:pt x="228968" y="93286"/>
                  <a:pt x="232495" y="88515"/>
                  <a:pt x="234730" y="83113"/>
                </a:cubicBezTo>
                <a:cubicBezTo>
                  <a:pt x="237822" y="74818"/>
                  <a:pt x="237445" y="65626"/>
                  <a:pt x="233684" y="57612"/>
                </a:cubicBezTo>
                <a:cubicBezTo>
                  <a:pt x="229262" y="49769"/>
                  <a:pt x="222277" y="43688"/>
                  <a:pt x="213901" y="40390"/>
                </a:cubicBezTo>
                <a:cubicBezTo>
                  <a:pt x="201822" y="34967"/>
                  <a:pt x="130300" y="1570"/>
                  <a:pt x="130300" y="1570"/>
                </a:cubicBezTo>
                <a:cubicBezTo>
                  <a:pt x="126367" y="-343"/>
                  <a:pt x="121812" y="-515"/>
                  <a:pt x="117745" y="1094"/>
                </a:cubicBezTo>
                <a:lnTo>
                  <a:pt x="43465" y="28592"/>
                </a:lnTo>
                <a:cubicBezTo>
                  <a:pt x="34977" y="31872"/>
                  <a:pt x="30728" y="41394"/>
                  <a:pt x="33954" y="49906"/>
                </a:cubicBezTo>
                <a:cubicBezTo>
                  <a:pt x="37111" y="58374"/>
                  <a:pt x="46533" y="62679"/>
                  <a:pt x="54998" y="59521"/>
                </a:cubicBezTo>
                <a:cubicBezTo>
                  <a:pt x="55085" y="59488"/>
                  <a:pt x="55172" y="59455"/>
                  <a:pt x="55259" y="59421"/>
                </a:cubicBezTo>
                <a:close/>
              </a:path>
            </a:pathLst>
          </a:custGeom>
          <a:solidFill>
            <a:schemeClr val="tx2"/>
          </a:solidFill>
          <a:ln w="9511" cap="flat">
            <a:noFill/>
            <a:prstDash val="solid"/>
            <a:miter/>
          </a:ln>
        </p:spPr>
        <p:txBody>
          <a:bodyPr rtlCol="0" anchor="ctr"/>
          <a:lstStyle/>
          <a:p>
            <a:endParaRPr lang="en-EG"/>
          </a:p>
        </p:txBody>
      </p:sp>
      <p:sp>
        <p:nvSpPr>
          <p:cNvPr id="124" name="Freeform 123">
            <a:extLst>
              <a:ext uri="{FF2B5EF4-FFF2-40B4-BE49-F238E27FC236}">
                <a16:creationId xmlns:a16="http://schemas.microsoft.com/office/drawing/2014/main" id="{ABF1685D-05A9-0941-927A-0AAAE22BBEC6}"/>
              </a:ext>
            </a:extLst>
          </p:cNvPr>
          <p:cNvSpPr>
            <a:spLocks noChangeAspect="1"/>
          </p:cNvSpPr>
          <p:nvPr/>
        </p:nvSpPr>
        <p:spPr>
          <a:xfrm>
            <a:off x="5509477" y="4106078"/>
            <a:ext cx="301654" cy="294209"/>
          </a:xfrm>
          <a:custGeom>
            <a:avLst/>
            <a:gdLst>
              <a:gd name="connsiteX0" fmla="*/ 5491 w 226637"/>
              <a:gd name="connsiteY0" fmla="*/ 193261 h 221044"/>
              <a:gd name="connsiteX1" fmla="*/ 9105 w 226637"/>
              <a:gd name="connsiteY1" fmla="*/ 191928 h 221044"/>
              <a:gd name="connsiteX2" fmla="*/ 28888 w 226637"/>
              <a:gd name="connsiteY2" fmla="*/ 175277 h 221044"/>
              <a:gd name="connsiteX3" fmla="*/ 34309 w 226637"/>
              <a:gd name="connsiteY3" fmla="*/ 175277 h 221044"/>
              <a:gd name="connsiteX4" fmla="*/ 54852 w 226637"/>
              <a:gd name="connsiteY4" fmla="*/ 188693 h 221044"/>
              <a:gd name="connsiteX5" fmla="*/ 73114 w 226637"/>
              <a:gd name="connsiteY5" fmla="*/ 187932 h 221044"/>
              <a:gd name="connsiteX6" fmla="*/ 89853 w 226637"/>
              <a:gd name="connsiteY6" fmla="*/ 175563 h 221044"/>
              <a:gd name="connsiteX7" fmla="*/ 95749 w 226637"/>
              <a:gd name="connsiteY7" fmla="*/ 175563 h 221044"/>
              <a:gd name="connsiteX8" fmla="*/ 117054 w 226637"/>
              <a:gd name="connsiteY8" fmla="*/ 188979 h 221044"/>
              <a:gd name="connsiteX9" fmla="*/ 135315 w 226637"/>
              <a:gd name="connsiteY9" fmla="*/ 188979 h 221044"/>
              <a:gd name="connsiteX10" fmla="*/ 155954 w 226637"/>
              <a:gd name="connsiteY10" fmla="*/ 175563 h 221044"/>
              <a:gd name="connsiteX11" fmla="*/ 162326 w 226637"/>
              <a:gd name="connsiteY11" fmla="*/ 175563 h 221044"/>
              <a:gd name="connsiteX12" fmla="*/ 182394 w 226637"/>
              <a:gd name="connsiteY12" fmla="*/ 188979 h 221044"/>
              <a:gd name="connsiteX13" fmla="*/ 200655 w 226637"/>
              <a:gd name="connsiteY13" fmla="*/ 188408 h 221044"/>
              <a:gd name="connsiteX14" fmla="*/ 223766 w 226637"/>
              <a:gd name="connsiteY14" fmla="*/ 171471 h 221044"/>
              <a:gd name="connsiteX15" fmla="*/ 224812 w 226637"/>
              <a:gd name="connsiteY15" fmla="*/ 163764 h 221044"/>
              <a:gd name="connsiteX16" fmla="*/ 217285 w 226637"/>
              <a:gd name="connsiteY16" fmla="*/ 162307 h 221044"/>
              <a:gd name="connsiteX17" fmla="*/ 217108 w 226637"/>
              <a:gd name="connsiteY17" fmla="*/ 162432 h 221044"/>
              <a:gd name="connsiteX18" fmla="*/ 194188 w 226637"/>
              <a:gd name="connsiteY18" fmla="*/ 179464 h 221044"/>
              <a:gd name="connsiteX19" fmla="*/ 188576 w 226637"/>
              <a:gd name="connsiteY19" fmla="*/ 179464 h 221044"/>
              <a:gd name="connsiteX20" fmla="*/ 168223 w 226637"/>
              <a:gd name="connsiteY20" fmla="*/ 166143 h 221044"/>
              <a:gd name="connsiteX21" fmla="*/ 149961 w 226637"/>
              <a:gd name="connsiteY21" fmla="*/ 166143 h 221044"/>
              <a:gd name="connsiteX22" fmla="*/ 129418 w 226637"/>
              <a:gd name="connsiteY22" fmla="*/ 179464 h 221044"/>
              <a:gd name="connsiteX23" fmla="*/ 123046 w 226637"/>
              <a:gd name="connsiteY23" fmla="*/ 179464 h 221044"/>
              <a:gd name="connsiteX24" fmla="*/ 101456 w 226637"/>
              <a:gd name="connsiteY24" fmla="*/ 165857 h 221044"/>
              <a:gd name="connsiteX25" fmla="*/ 83195 w 226637"/>
              <a:gd name="connsiteY25" fmla="*/ 166619 h 221044"/>
              <a:gd name="connsiteX26" fmla="*/ 66741 w 226637"/>
              <a:gd name="connsiteY26" fmla="*/ 179274 h 221044"/>
              <a:gd name="connsiteX27" fmla="*/ 60749 w 226637"/>
              <a:gd name="connsiteY27" fmla="*/ 179274 h 221044"/>
              <a:gd name="connsiteX28" fmla="*/ 40206 w 226637"/>
              <a:gd name="connsiteY28" fmla="*/ 165953 h 221044"/>
              <a:gd name="connsiteX29" fmla="*/ 21944 w 226637"/>
              <a:gd name="connsiteY29" fmla="*/ 166999 h 221044"/>
              <a:gd name="connsiteX30" fmla="*/ 1972 w 226637"/>
              <a:gd name="connsiteY30" fmla="*/ 183650 h 221044"/>
              <a:gd name="connsiteX31" fmla="*/ 1116 w 226637"/>
              <a:gd name="connsiteY31" fmla="*/ 191358 h 221044"/>
              <a:gd name="connsiteX32" fmla="*/ 5491 w 226637"/>
              <a:gd name="connsiteY32" fmla="*/ 193451 h 221044"/>
              <a:gd name="connsiteX33" fmla="*/ 6537 w 226637"/>
              <a:gd name="connsiteY33" fmla="*/ 221044 h 221044"/>
              <a:gd name="connsiteX34" fmla="*/ 9866 w 226637"/>
              <a:gd name="connsiteY34" fmla="*/ 219712 h 221044"/>
              <a:gd name="connsiteX35" fmla="*/ 29934 w 226637"/>
              <a:gd name="connsiteY35" fmla="*/ 203061 h 221044"/>
              <a:gd name="connsiteX36" fmla="*/ 35355 w 226637"/>
              <a:gd name="connsiteY36" fmla="*/ 203061 h 221044"/>
              <a:gd name="connsiteX37" fmla="*/ 55899 w 226637"/>
              <a:gd name="connsiteY37" fmla="*/ 216477 h 221044"/>
              <a:gd name="connsiteX38" fmla="*/ 74160 w 226637"/>
              <a:gd name="connsiteY38" fmla="*/ 215716 h 221044"/>
              <a:gd name="connsiteX39" fmla="*/ 90899 w 226637"/>
              <a:gd name="connsiteY39" fmla="*/ 203061 h 221044"/>
              <a:gd name="connsiteX40" fmla="*/ 96510 w 226637"/>
              <a:gd name="connsiteY40" fmla="*/ 203061 h 221044"/>
              <a:gd name="connsiteX41" fmla="*/ 118100 w 226637"/>
              <a:gd name="connsiteY41" fmla="*/ 216763 h 221044"/>
              <a:gd name="connsiteX42" fmla="*/ 136361 w 226637"/>
              <a:gd name="connsiteY42" fmla="*/ 216763 h 221044"/>
              <a:gd name="connsiteX43" fmla="*/ 156905 w 226637"/>
              <a:gd name="connsiteY43" fmla="*/ 203347 h 221044"/>
              <a:gd name="connsiteX44" fmla="*/ 163087 w 226637"/>
              <a:gd name="connsiteY44" fmla="*/ 203347 h 221044"/>
              <a:gd name="connsiteX45" fmla="*/ 183440 w 226637"/>
              <a:gd name="connsiteY45" fmla="*/ 216477 h 221044"/>
              <a:gd name="connsiteX46" fmla="*/ 201701 w 226637"/>
              <a:gd name="connsiteY46" fmla="*/ 216477 h 221044"/>
              <a:gd name="connsiteX47" fmla="*/ 224813 w 226637"/>
              <a:gd name="connsiteY47" fmla="*/ 199255 h 221044"/>
              <a:gd name="connsiteX48" fmla="*/ 225220 w 226637"/>
              <a:gd name="connsiteY48" fmla="*/ 191461 h 221044"/>
              <a:gd name="connsiteX49" fmla="*/ 218155 w 226637"/>
              <a:gd name="connsiteY49" fmla="*/ 190502 h 221044"/>
              <a:gd name="connsiteX50" fmla="*/ 195234 w 226637"/>
              <a:gd name="connsiteY50" fmla="*/ 207533 h 221044"/>
              <a:gd name="connsiteX51" fmla="*/ 189337 w 226637"/>
              <a:gd name="connsiteY51" fmla="*/ 207533 h 221044"/>
              <a:gd name="connsiteX52" fmla="*/ 169269 w 226637"/>
              <a:gd name="connsiteY52" fmla="*/ 194212 h 221044"/>
              <a:gd name="connsiteX53" fmla="*/ 151008 w 226637"/>
              <a:gd name="connsiteY53" fmla="*/ 194212 h 221044"/>
              <a:gd name="connsiteX54" fmla="*/ 130464 w 226637"/>
              <a:gd name="connsiteY54" fmla="*/ 207533 h 221044"/>
              <a:gd name="connsiteX55" fmla="*/ 123997 w 226637"/>
              <a:gd name="connsiteY55" fmla="*/ 207533 h 221044"/>
              <a:gd name="connsiteX56" fmla="*/ 102027 w 226637"/>
              <a:gd name="connsiteY56" fmla="*/ 193261 h 221044"/>
              <a:gd name="connsiteX57" fmla="*/ 83765 w 226637"/>
              <a:gd name="connsiteY57" fmla="*/ 194022 h 221044"/>
              <a:gd name="connsiteX58" fmla="*/ 67121 w 226637"/>
              <a:gd name="connsiteY58" fmla="*/ 206677 h 221044"/>
              <a:gd name="connsiteX59" fmla="*/ 61415 w 226637"/>
              <a:gd name="connsiteY59" fmla="*/ 206677 h 221044"/>
              <a:gd name="connsiteX60" fmla="*/ 40871 w 226637"/>
              <a:gd name="connsiteY60" fmla="*/ 193356 h 221044"/>
              <a:gd name="connsiteX61" fmla="*/ 22610 w 226637"/>
              <a:gd name="connsiteY61" fmla="*/ 194402 h 221044"/>
              <a:gd name="connsiteX62" fmla="*/ 2542 w 226637"/>
              <a:gd name="connsiteY62" fmla="*/ 211054 h 221044"/>
              <a:gd name="connsiteX63" fmla="*/ 1782 w 226637"/>
              <a:gd name="connsiteY63" fmla="*/ 218761 h 221044"/>
              <a:gd name="connsiteX64" fmla="*/ 6157 w 226637"/>
              <a:gd name="connsiteY64" fmla="*/ 220854 h 221044"/>
              <a:gd name="connsiteX65" fmla="*/ 190573 w 226637"/>
              <a:gd name="connsiteY65" fmla="*/ 147969 h 221044"/>
              <a:gd name="connsiteX66" fmla="*/ 190573 w 226637"/>
              <a:gd name="connsiteY66" fmla="*/ 2485 h 221044"/>
              <a:gd name="connsiteX67" fmla="*/ 189337 w 226637"/>
              <a:gd name="connsiteY67" fmla="*/ 106 h 221044"/>
              <a:gd name="connsiteX68" fmla="*/ 186769 w 226637"/>
              <a:gd name="connsiteY68" fmla="*/ 677 h 221044"/>
              <a:gd name="connsiteX69" fmla="*/ 142829 w 226637"/>
              <a:gd name="connsiteY69" fmla="*/ 44922 h 221044"/>
              <a:gd name="connsiteX70" fmla="*/ 140451 w 226637"/>
              <a:gd name="connsiteY70" fmla="*/ 44351 h 221044"/>
              <a:gd name="connsiteX71" fmla="*/ 127896 w 226637"/>
              <a:gd name="connsiteY71" fmla="*/ 44351 h 221044"/>
              <a:gd name="connsiteX72" fmla="*/ 121239 w 226637"/>
              <a:gd name="connsiteY72" fmla="*/ 41497 h 221044"/>
              <a:gd name="connsiteX73" fmla="*/ 103168 w 226637"/>
              <a:gd name="connsiteY73" fmla="*/ 24845 h 221044"/>
              <a:gd name="connsiteX74" fmla="*/ 91089 w 226637"/>
              <a:gd name="connsiteY74" fmla="*/ 24845 h 221044"/>
              <a:gd name="connsiteX75" fmla="*/ 67502 w 226637"/>
              <a:gd name="connsiteY75" fmla="*/ 48538 h 221044"/>
              <a:gd name="connsiteX76" fmla="*/ 63602 w 226637"/>
              <a:gd name="connsiteY76" fmla="*/ 58814 h 221044"/>
              <a:gd name="connsiteX77" fmla="*/ 65409 w 226637"/>
              <a:gd name="connsiteY77" fmla="*/ 69661 h 221044"/>
              <a:gd name="connsiteX78" fmla="*/ 27366 w 226637"/>
              <a:gd name="connsiteY78" fmla="*/ 69661 h 221044"/>
              <a:gd name="connsiteX79" fmla="*/ 23561 w 226637"/>
              <a:gd name="connsiteY79" fmla="*/ 73467 h 221044"/>
              <a:gd name="connsiteX80" fmla="*/ 27074 w 226637"/>
              <a:gd name="connsiteY80" fmla="*/ 77364 h 221044"/>
              <a:gd name="connsiteX81" fmla="*/ 27366 w 226637"/>
              <a:gd name="connsiteY81" fmla="*/ 77368 h 221044"/>
              <a:gd name="connsiteX82" fmla="*/ 66456 w 226637"/>
              <a:gd name="connsiteY82" fmla="*/ 77368 h 221044"/>
              <a:gd name="connsiteX83" fmla="*/ 76727 w 226637"/>
              <a:gd name="connsiteY83" fmla="*/ 123896 h 221044"/>
              <a:gd name="connsiteX84" fmla="*/ 86238 w 226637"/>
              <a:gd name="connsiteY84" fmla="*/ 131603 h 221044"/>
              <a:gd name="connsiteX85" fmla="*/ 92963 w 226637"/>
              <a:gd name="connsiteY85" fmla="*/ 124820 h 221044"/>
              <a:gd name="connsiteX86" fmla="*/ 92896 w 226637"/>
              <a:gd name="connsiteY86" fmla="*/ 123896 h 221044"/>
              <a:gd name="connsiteX87" fmla="*/ 83005 w 226637"/>
              <a:gd name="connsiteY87" fmla="*/ 77558 h 221044"/>
              <a:gd name="connsiteX88" fmla="*/ 112584 w 226637"/>
              <a:gd name="connsiteY88" fmla="*/ 77558 h 221044"/>
              <a:gd name="connsiteX89" fmla="*/ 112584 w 226637"/>
              <a:gd name="connsiteY89" fmla="*/ 135695 h 221044"/>
              <a:gd name="connsiteX90" fmla="*/ 30124 w 226637"/>
              <a:gd name="connsiteY90" fmla="*/ 135695 h 221044"/>
              <a:gd name="connsiteX91" fmla="*/ 26224 w 226637"/>
              <a:gd name="connsiteY91" fmla="*/ 139501 h 221044"/>
              <a:gd name="connsiteX92" fmla="*/ 26224 w 226637"/>
              <a:gd name="connsiteY92" fmla="*/ 142070 h 221044"/>
              <a:gd name="connsiteX93" fmla="*/ 30124 w 226637"/>
              <a:gd name="connsiteY93" fmla="*/ 145971 h 221044"/>
              <a:gd name="connsiteX94" fmla="*/ 117244 w 226637"/>
              <a:gd name="connsiteY94" fmla="*/ 145971 h 221044"/>
              <a:gd name="connsiteX95" fmla="*/ 121048 w 226637"/>
              <a:gd name="connsiteY95" fmla="*/ 142070 h 221044"/>
              <a:gd name="connsiteX96" fmla="*/ 121048 w 226637"/>
              <a:gd name="connsiteY96" fmla="*/ 69851 h 221044"/>
              <a:gd name="connsiteX97" fmla="*/ 83005 w 226637"/>
              <a:gd name="connsiteY97" fmla="*/ 69851 h 221044"/>
              <a:gd name="connsiteX98" fmla="*/ 106116 w 226637"/>
              <a:gd name="connsiteY98" fmla="*/ 45873 h 221044"/>
              <a:gd name="connsiteX99" fmla="*/ 117434 w 226637"/>
              <a:gd name="connsiteY99" fmla="*/ 54437 h 221044"/>
              <a:gd name="connsiteX100" fmla="*/ 121524 w 226637"/>
              <a:gd name="connsiteY100" fmla="*/ 56150 h 221044"/>
              <a:gd name="connsiteX101" fmla="*/ 140546 w 226637"/>
              <a:gd name="connsiteY101" fmla="*/ 56150 h 221044"/>
              <a:gd name="connsiteX102" fmla="*/ 146538 w 226637"/>
              <a:gd name="connsiteY102" fmla="*/ 50250 h 221044"/>
              <a:gd name="connsiteX103" fmla="*/ 146538 w 226637"/>
              <a:gd name="connsiteY103" fmla="*/ 47967 h 221044"/>
              <a:gd name="connsiteX104" fmla="*/ 186389 w 226637"/>
              <a:gd name="connsiteY104" fmla="*/ 7813 h 221044"/>
              <a:gd name="connsiteX105" fmla="*/ 186389 w 226637"/>
              <a:gd name="connsiteY105" fmla="*/ 147969 h 221044"/>
              <a:gd name="connsiteX106" fmla="*/ 112964 w 226637"/>
              <a:gd name="connsiteY106" fmla="*/ 24274 h 221044"/>
              <a:gd name="connsiteX107" fmla="*/ 125043 w 226637"/>
              <a:gd name="connsiteY107" fmla="*/ 12191 h 221044"/>
              <a:gd name="connsiteX108" fmla="*/ 112964 w 226637"/>
              <a:gd name="connsiteY108" fmla="*/ 107 h 221044"/>
              <a:gd name="connsiteX109" fmla="*/ 100885 w 226637"/>
              <a:gd name="connsiteY109" fmla="*/ 12191 h 221044"/>
              <a:gd name="connsiteX110" fmla="*/ 112964 w 226637"/>
              <a:gd name="connsiteY110" fmla="*/ 24274 h 22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6637" h="221044">
                <a:moveTo>
                  <a:pt x="5491" y="193261"/>
                </a:moveTo>
                <a:cubicBezTo>
                  <a:pt x="6815" y="193257"/>
                  <a:pt x="8095" y="192785"/>
                  <a:pt x="9105" y="191928"/>
                </a:cubicBezTo>
                <a:lnTo>
                  <a:pt x="28888" y="175277"/>
                </a:lnTo>
                <a:cubicBezTo>
                  <a:pt x="30541" y="174222"/>
                  <a:pt x="32656" y="174222"/>
                  <a:pt x="34309" y="175277"/>
                </a:cubicBezTo>
                <a:lnTo>
                  <a:pt x="54852" y="188693"/>
                </a:lnTo>
                <a:cubicBezTo>
                  <a:pt x="60565" y="192031"/>
                  <a:pt x="67698" y="191734"/>
                  <a:pt x="73114" y="187932"/>
                </a:cubicBezTo>
                <a:lnTo>
                  <a:pt x="89853" y="175563"/>
                </a:lnTo>
                <a:cubicBezTo>
                  <a:pt x="91639" y="174375"/>
                  <a:pt x="93963" y="174375"/>
                  <a:pt x="95749" y="175563"/>
                </a:cubicBezTo>
                <a:lnTo>
                  <a:pt x="117054" y="188979"/>
                </a:lnTo>
                <a:cubicBezTo>
                  <a:pt x="122688" y="192302"/>
                  <a:pt x="129681" y="192302"/>
                  <a:pt x="135315" y="188979"/>
                </a:cubicBezTo>
                <a:lnTo>
                  <a:pt x="155954" y="175563"/>
                </a:lnTo>
                <a:cubicBezTo>
                  <a:pt x="157948" y="174514"/>
                  <a:pt x="160331" y="174514"/>
                  <a:pt x="162326" y="175563"/>
                </a:cubicBezTo>
                <a:lnTo>
                  <a:pt x="182394" y="188979"/>
                </a:lnTo>
                <a:cubicBezTo>
                  <a:pt x="188094" y="192279"/>
                  <a:pt x="195172" y="192058"/>
                  <a:pt x="200655" y="188408"/>
                </a:cubicBezTo>
                <a:lnTo>
                  <a:pt x="223766" y="171471"/>
                </a:lnTo>
                <a:cubicBezTo>
                  <a:pt x="226081" y="169574"/>
                  <a:pt x="226538" y="166210"/>
                  <a:pt x="224812" y="163764"/>
                </a:cubicBezTo>
                <a:cubicBezTo>
                  <a:pt x="223136" y="161282"/>
                  <a:pt x="219766" y="160630"/>
                  <a:pt x="217285" y="162307"/>
                </a:cubicBezTo>
                <a:cubicBezTo>
                  <a:pt x="217225" y="162348"/>
                  <a:pt x="217166" y="162389"/>
                  <a:pt x="217108" y="162432"/>
                </a:cubicBezTo>
                <a:lnTo>
                  <a:pt x="194188" y="179464"/>
                </a:lnTo>
                <a:cubicBezTo>
                  <a:pt x="192451" y="180467"/>
                  <a:pt x="190312" y="180467"/>
                  <a:pt x="188576" y="179464"/>
                </a:cubicBezTo>
                <a:lnTo>
                  <a:pt x="168223" y="166143"/>
                </a:lnTo>
                <a:cubicBezTo>
                  <a:pt x="162589" y="162820"/>
                  <a:pt x="155595" y="162820"/>
                  <a:pt x="149961" y="166143"/>
                </a:cubicBezTo>
                <a:lnTo>
                  <a:pt x="129418" y="179464"/>
                </a:lnTo>
                <a:cubicBezTo>
                  <a:pt x="127424" y="180513"/>
                  <a:pt x="125041" y="180513"/>
                  <a:pt x="123046" y="179464"/>
                </a:cubicBezTo>
                <a:lnTo>
                  <a:pt x="101456" y="165857"/>
                </a:lnTo>
                <a:cubicBezTo>
                  <a:pt x="95720" y="162614"/>
                  <a:pt x="88641" y="162909"/>
                  <a:pt x="83195" y="166619"/>
                </a:cubicBezTo>
                <a:lnTo>
                  <a:pt x="66741" y="179274"/>
                </a:lnTo>
                <a:cubicBezTo>
                  <a:pt x="64868" y="180272"/>
                  <a:pt x="62622" y="180272"/>
                  <a:pt x="60749" y="179274"/>
                </a:cubicBezTo>
                <a:lnTo>
                  <a:pt x="40206" y="165953"/>
                </a:lnTo>
                <a:cubicBezTo>
                  <a:pt x="34516" y="162379"/>
                  <a:pt x="27189" y="162799"/>
                  <a:pt x="21944" y="166999"/>
                </a:cubicBezTo>
                <a:lnTo>
                  <a:pt x="1972" y="183650"/>
                </a:lnTo>
                <a:cubicBezTo>
                  <a:pt x="-281" y="185602"/>
                  <a:pt x="-654" y="188959"/>
                  <a:pt x="1116" y="191358"/>
                </a:cubicBezTo>
                <a:cubicBezTo>
                  <a:pt x="2241" y="192605"/>
                  <a:pt x="3814" y="193357"/>
                  <a:pt x="5491" y="193451"/>
                </a:cubicBezTo>
                <a:close/>
                <a:moveTo>
                  <a:pt x="6537" y="221044"/>
                </a:moveTo>
                <a:cubicBezTo>
                  <a:pt x="7758" y="220957"/>
                  <a:pt x="8921" y="220491"/>
                  <a:pt x="9866" y="219712"/>
                </a:cubicBezTo>
                <a:lnTo>
                  <a:pt x="29934" y="203061"/>
                </a:lnTo>
                <a:cubicBezTo>
                  <a:pt x="31587" y="202006"/>
                  <a:pt x="33702" y="202006"/>
                  <a:pt x="35355" y="203061"/>
                </a:cubicBezTo>
                <a:lnTo>
                  <a:pt x="55899" y="216477"/>
                </a:lnTo>
                <a:cubicBezTo>
                  <a:pt x="61611" y="219815"/>
                  <a:pt x="68744" y="219517"/>
                  <a:pt x="74160" y="215716"/>
                </a:cubicBezTo>
                <a:lnTo>
                  <a:pt x="90899" y="203061"/>
                </a:lnTo>
                <a:cubicBezTo>
                  <a:pt x="92661" y="202163"/>
                  <a:pt x="94747" y="202163"/>
                  <a:pt x="96510" y="203061"/>
                </a:cubicBezTo>
                <a:lnTo>
                  <a:pt x="118100" y="216763"/>
                </a:lnTo>
                <a:cubicBezTo>
                  <a:pt x="123734" y="220086"/>
                  <a:pt x="130727" y="220086"/>
                  <a:pt x="136361" y="216763"/>
                </a:cubicBezTo>
                <a:lnTo>
                  <a:pt x="156905" y="203347"/>
                </a:lnTo>
                <a:cubicBezTo>
                  <a:pt x="158832" y="202297"/>
                  <a:pt x="161159" y="202297"/>
                  <a:pt x="163087" y="203347"/>
                </a:cubicBezTo>
                <a:lnTo>
                  <a:pt x="183440" y="216477"/>
                </a:lnTo>
                <a:cubicBezTo>
                  <a:pt x="188991" y="220091"/>
                  <a:pt x="196150" y="220091"/>
                  <a:pt x="201701" y="216477"/>
                </a:cubicBezTo>
                <a:lnTo>
                  <a:pt x="224813" y="199255"/>
                </a:lnTo>
                <a:cubicBezTo>
                  <a:pt x="227076" y="197215"/>
                  <a:pt x="227259" y="193726"/>
                  <a:pt x="225220" y="191461"/>
                </a:cubicBezTo>
                <a:cubicBezTo>
                  <a:pt x="223415" y="189457"/>
                  <a:pt x="220428" y="189051"/>
                  <a:pt x="218155" y="190502"/>
                </a:cubicBezTo>
                <a:lnTo>
                  <a:pt x="195234" y="207533"/>
                </a:lnTo>
                <a:cubicBezTo>
                  <a:pt x="193360" y="208384"/>
                  <a:pt x="191210" y="208384"/>
                  <a:pt x="189337" y="207533"/>
                </a:cubicBezTo>
                <a:lnTo>
                  <a:pt x="169269" y="194212"/>
                </a:lnTo>
                <a:cubicBezTo>
                  <a:pt x="163635" y="190889"/>
                  <a:pt x="156642" y="190889"/>
                  <a:pt x="151008" y="194212"/>
                </a:cubicBezTo>
                <a:lnTo>
                  <a:pt x="130464" y="207533"/>
                </a:lnTo>
                <a:cubicBezTo>
                  <a:pt x="128436" y="208583"/>
                  <a:pt x="126025" y="208583"/>
                  <a:pt x="123997" y="207533"/>
                </a:cubicBezTo>
                <a:lnTo>
                  <a:pt x="102027" y="193261"/>
                </a:lnTo>
                <a:cubicBezTo>
                  <a:pt x="96314" y="189923"/>
                  <a:pt x="89181" y="190220"/>
                  <a:pt x="83765" y="194022"/>
                </a:cubicBezTo>
                <a:lnTo>
                  <a:pt x="67121" y="206677"/>
                </a:lnTo>
                <a:cubicBezTo>
                  <a:pt x="65316" y="207534"/>
                  <a:pt x="63221" y="207534"/>
                  <a:pt x="61415" y="206677"/>
                </a:cubicBezTo>
                <a:lnTo>
                  <a:pt x="40871" y="193356"/>
                </a:lnTo>
                <a:cubicBezTo>
                  <a:pt x="35189" y="189753"/>
                  <a:pt x="27844" y="190174"/>
                  <a:pt x="22610" y="194402"/>
                </a:cubicBezTo>
                <a:lnTo>
                  <a:pt x="2542" y="211054"/>
                </a:lnTo>
                <a:cubicBezTo>
                  <a:pt x="274" y="213008"/>
                  <a:pt x="-60" y="216400"/>
                  <a:pt x="1782" y="218761"/>
                </a:cubicBezTo>
                <a:cubicBezTo>
                  <a:pt x="2865" y="220064"/>
                  <a:pt x="4463" y="220829"/>
                  <a:pt x="6157" y="220854"/>
                </a:cubicBezTo>
                <a:close/>
                <a:moveTo>
                  <a:pt x="190573" y="147969"/>
                </a:moveTo>
                <a:lnTo>
                  <a:pt x="190573" y="2485"/>
                </a:lnTo>
                <a:cubicBezTo>
                  <a:pt x="190582" y="1536"/>
                  <a:pt x="190119" y="644"/>
                  <a:pt x="189337" y="106"/>
                </a:cubicBezTo>
                <a:cubicBezTo>
                  <a:pt x="188439" y="-150"/>
                  <a:pt x="187473" y="65"/>
                  <a:pt x="186769" y="677"/>
                </a:cubicBezTo>
                <a:lnTo>
                  <a:pt x="142829" y="44922"/>
                </a:lnTo>
                <a:cubicBezTo>
                  <a:pt x="142137" y="44437"/>
                  <a:pt x="141287" y="44233"/>
                  <a:pt x="140451" y="44351"/>
                </a:cubicBezTo>
                <a:lnTo>
                  <a:pt x="127896" y="44351"/>
                </a:lnTo>
                <a:cubicBezTo>
                  <a:pt x="125400" y="44257"/>
                  <a:pt x="123028" y="43240"/>
                  <a:pt x="121239" y="41497"/>
                </a:cubicBezTo>
                <a:cubicBezTo>
                  <a:pt x="115532" y="35883"/>
                  <a:pt x="104024" y="25036"/>
                  <a:pt x="103168" y="24845"/>
                </a:cubicBezTo>
                <a:cubicBezTo>
                  <a:pt x="99658" y="21959"/>
                  <a:pt x="94599" y="21959"/>
                  <a:pt x="91089" y="24845"/>
                </a:cubicBezTo>
                <a:lnTo>
                  <a:pt x="67502" y="48538"/>
                </a:lnTo>
                <a:cubicBezTo>
                  <a:pt x="64795" y="51249"/>
                  <a:pt x="63376" y="54989"/>
                  <a:pt x="63602" y="58814"/>
                </a:cubicBezTo>
                <a:lnTo>
                  <a:pt x="65409" y="69661"/>
                </a:lnTo>
                <a:lnTo>
                  <a:pt x="27366" y="69661"/>
                </a:lnTo>
                <a:cubicBezTo>
                  <a:pt x="25286" y="69711"/>
                  <a:pt x="23612" y="71386"/>
                  <a:pt x="23561" y="73467"/>
                </a:cubicBezTo>
                <a:cubicBezTo>
                  <a:pt x="23455" y="75514"/>
                  <a:pt x="25028" y="77258"/>
                  <a:pt x="27074" y="77364"/>
                </a:cubicBezTo>
                <a:cubicBezTo>
                  <a:pt x="27171" y="77369"/>
                  <a:pt x="27269" y="77370"/>
                  <a:pt x="27366" y="77368"/>
                </a:cubicBezTo>
                <a:lnTo>
                  <a:pt x="66456" y="77368"/>
                </a:lnTo>
                <a:lnTo>
                  <a:pt x="76727" y="123896"/>
                </a:lnTo>
                <a:cubicBezTo>
                  <a:pt x="77605" y="128436"/>
                  <a:pt x="81617" y="131688"/>
                  <a:pt x="86238" y="131603"/>
                </a:cubicBezTo>
                <a:cubicBezTo>
                  <a:pt x="89968" y="131588"/>
                  <a:pt x="92979" y="128551"/>
                  <a:pt x="92963" y="124820"/>
                </a:cubicBezTo>
                <a:cubicBezTo>
                  <a:pt x="92962" y="124511"/>
                  <a:pt x="92939" y="124202"/>
                  <a:pt x="92896" y="123896"/>
                </a:cubicBezTo>
                <a:lnTo>
                  <a:pt x="83005" y="77558"/>
                </a:lnTo>
                <a:lnTo>
                  <a:pt x="112584" y="77558"/>
                </a:lnTo>
                <a:lnTo>
                  <a:pt x="112584" y="135695"/>
                </a:lnTo>
                <a:lnTo>
                  <a:pt x="30124" y="135695"/>
                </a:lnTo>
                <a:cubicBezTo>
                  <a:pt x="28027" y="135742"/>
                  <a:pt x="26324" y="137405"/>
                  <a:pt x="26224" y="139501"/>
                </a:cubicBezTo>
                <a:lnTo>
                  <a:pt x="26224" y="142070"/>
                </a:lnTo>
                <a:cubicBezTo>
                  <a:pt x="26275" y="144203"/>
                  <a:pt x="27992" y="145921"/>
                  <a:pt x="30124" y="145971"/>
                </a:cubicBezTo>
                <a:lnTo>
                  <a:pt x="117244" y="145971"/>
                </a:lnTo>
                <a:cubicBezTo>
                  <a:pt x="119339" y="145872"/>
                  <a:pt x="121001" y="144168"/>
                  <a:pt x="121048" y="142070"/>
                </a:cubicBezTo>
                <a:lnTo>
                  <a:pt x="121048" y="69851"/>
                </a:lnTo>
                <a:lnTo>
                  <a:pt x="83005" y="69851"/>
                </a:lnTo>
                <a:cubicBezTo>
                  <a:pt x="83005" y="69851"/>
                  <a:pt x="106116" y="45873"/>
                  <a:pt x="106116" y="45873"/>
                </a:cubicBezTo>
                <a:lnTo>
                  <a:pt x="117434" y="54437"/>
                </a:lnTo>
                <a:cubicBezTo>
                  <a:pt x="118549" y="55479"/>
                  <a:pt x="120000" y="56087"/>
                  <a:pt x="121524" y="56150"/>
                </a:cubicBezTo>
                <a:lnTo>
                  <a:pt x="140546" y="56150"/>
                </a:lnTo>
                <a:cubicBezTo>
                  <a:pt x="143818" y="56150"/>
                  <a:pt x="146486" y="53524"/>
                  <a:pt x="146538" y="50250"/>
                </a:cubicBezTo>
                <a:cubicBezTo>
                  <a:pt x="146677" y="49496"/>
                  <a:pt x="146677" y="48722"/>
                  <a:pt x="146538" y="47967"/>
                </a:cubicBezTo>
                <a:lnTo>
                  <a:pt x="186389" y="7813"/>
                </a:lnTo>
                <a:lnTo>
                  <a:pt x="186389" y="147969"/>
                </a:lnTo>
                <a:close/>
                <a:moveTo>
                  <a:pt x="112964" y="24274"/>
                </a:moveTo>
                <a:cubicBezTo>
                  <a:pt x="119635" y="24274"/>
                  <a:pt x="125043" y="18864"/>
                  <a:pt x="125043" y="12191"/>
                </a:cubicBezTo>
                <a:cubicBezTo>
                  <a:pt x="125043" y="5517"/>
                  <a:pt x="119635" y="107"/>
                  <a:pt x="112964" y="107"/>
                </a:cubicBezTo>
                <a:cubicBezTo>
                  <a:pt x="106293" y="107"/>
                  <a:pt x="100885" y="5517"/>
                  <a:pt x="100885" y="12191"/>
                </a:cubicBezTo>
                <a:cubicBezTo>
                  <a:pt x="100885" y="18865"/>
                  <a:pt x="106293" y="24274"/>
                  <a:pt x="112964" y="24274"/>
                </a:cubicBezTo>
                <a:close/>
              </a:path>
            </a:pathLst>
          </a:custGeom>
          <a:solidFill>
            <a:schemeClr val="tx2"/>
          </a:solidFill>
          <a:ln w="9511" cap="flat">
            <a:noFill/>
            <a:prstDash val="solid"/>
            <a:miter/>
          </a:ln>
        </p:spPr>
        <p:txBody>
          <a:bodyPr rtlCol="0" anchor="ctr"/>
          <a:lstStyle/>
          <a:p>
            <a:endParaRPr lang="en-EG"/>
          </a:p>
        </p:txBody>
      </p:sp>
      <p:sp>
        <p:nvSpPr>
          <p:cNvPr id="148" name="Freeform 147">
            <a:extLst>
              <a:ext uri="{FF2B5EF4-FFF2-40B4-BE49-F238E27FC236}">
                <a16:creationId xmlns:a16="http://schemas.microsoft.com/office/drawing/2014/main" id="{E14E1FBF-1567-C14F-BDCF-1205FA141899}"/>
              </a:ext>
            </a:extLst>
          </p:cNvPr>
          <p:cNvSpPr>
            <a:spLocks noChangeAspect="1"/>
          </p:cNvSpPr>
          <p:nvPr/>
        </p:nvSpPr>
        <p:spPr>
          <a:xfrm>
            <a:off x="5555133" y="1308769"/>
            <a:ext cx="210401" cy="210117"/>
          </a:xfrm>
          <a:custGeom>
            <a:avLst/>
            <a:gdLst>
              <a:gd name="connsiteX0" fmla="*/ 158072 w 158077"/>
              <a:gd name="connsiteY0" fmla="*/ 11037 h 157864"/>
              <a:gd name="connsiteX1" fmla="*/ 155028 w 158077"/>
              <a:gd name="connsiteY1" fmla="*/ 3330 h 157864"/>
              <a:gd name="connsiteX2" fmla="*/ 147324 w 158077"/>
              <a:gd name="connsiteY2" fmla="*/ 0 h 157864"/>
              <a:gd name="connsiteX3" fmla="*/ 139906 w 158077"/>
              <a:gd name="connsiteY3" fmla="*/ 3330 h 157864"/>
              <a:gd name="connsiteX4" fmla="*/ 114131 w 158077"/>
              <a:gd name="connsiteY4" fmla="*/ 28830 h 157864"/>
              <a:gd name="connsiteX5" fmla="*/ 103574 w 158077"/>
              <a:gd name="connsiteY5" fmla="*/ 25690 h 157864"/>
              <a:gd name="connsiteX6" fmla="*/ 89974 w 158077"/>
              <a:gd name="connsiteY6" fmla="*/ 31114 h 157864"/>
              <a:gd name="connsiteX7" fmla="*/ 3329 w 158077"/>
              <a:gd name="connsiteY7" fmla="*/ 118081 h 157864"/>
              <a:gd name="connsiteX8" fmla="*/ 0 w 158077"/>
              <a:gd name="connsiteY8" fmla="*/ 125503 h 157864"/>
              <a:gd name="connsiteX9" fmla="*/ 0 w 158077"/>
              <a:gd name="connsiteY9" fmla="*/ 125503 h 157864"/>
              <a:gd name="connsiteX10" fmla="*/ 2283 w 158077"/>
              <a:gd name="connsiteY10" fmla="*/ 133685 h 157864"/>
              <a:gd name="connsiteX11" fmla="*/ 11793 w 158077"/>
              <a:gd name="connsiteY11" fmla="*/ 146340 h 157864"/>
              <a:gd name="connsiteX12" fmla="*/ 32622 w 158077"/>
              <a:gd name="connsiteY12" fmla="*/ 157854 h 157864"/>
              <a:gd name="connsiteX13" fmla="*/ 32622 w 158077"/>
              <a:gd name="connsiteY13" fmla="*/ 157853 h 157864"/>
              <a:gd name="connsiteX14" fmla="*/ 40326 w 158077"/>
              <a:gd name="connsiteY14" fmla="*/ 154809 h 157864"/>
              <a:gd name="connsiteX15" fmla="*/ 126971 w 158077"/>
              <a:gd name="connsiteY15" fmla="*/ 68127 h 157864"/>
              <a:gd name="connsiteX16" fmla="*/ 129539 w 158077"/>
              <a:gd name="connsiteY16" fmla="*/ 43959 h 157864"/>
              <a:gd name="connsiteX17" fmla="*/ 155028 w 158077"/>
              <a:gd name="connsiteY17" fmla="*/ 18269 h 157864"/>
              <a:gd name="connsiteX18" fmla="*/ 158072 w 158077"/>
              <a:gd name="connsiteY18" fmla="*/ 10752 h 157864"/>
              <a:gd name="connsiteX19" fmla="*/ 81984 w 158077"/>
              <a:gd name="connsiteY19" fmla="*/ 49097 h 157864"/>
              <a:gd name="connsiteX20" fmla="*/ 110517 w 158077"/>
              <a:gd name="connsiteY20" fmla="*/ 73741 h 157864"/>
              <a:gd name="connsiteX21" fmla="*/ 121550 w 158077"/>
              <a:gd name="connsiteY21" fmla="*/ 62704 h 157864"/>
              <a:gd name="connsiteX22" fmla="*/ 121550 w 158077"/>
              <a:gd name="connsiteY22" fmla="*/ 46243 h 157864"/>
              <a:gd name="connsiteX23" fmla="*/ 111563 w 158077"/>
              <a:gd name="connsiteY23" fmla="*/ 36252 h 157864"/>
              <a:gd name="connsiteX24" fmla="*/ 103289 w 158077"/>
              <a:gd name="connsiteY24" fmla="*/ 32922 h 157864"/>
              <a:gd name="connsiteX25" fmla="*/ 95109 w 158077"/>
              <a:gd name="connsiteY25" fmla="*/ 36252 h 157864"/>
              <a:gd name="connsiteX26" fmla="*/ 108234 w 158077"/>
              <a:gd name="connsiteY26" fmla="*/ 76120 h 157864"/>
              <a:gd name="connsiteX27" fmla="*/ 79702 w 158077"/>
              <a:gd name="connsiteY27" fmla="*/ 51666 h 157864"/>
              <a:gd name="connsiteX28" fmla="*/ 76087 w 158077"/>
              <a:gd name="connsiteY28" fmla="*/ 55282 h 157864"/>
              <a:gd name="connsiteX29" fmla="*/ 104620 w 158077"/>
              <a:gd name="connsiteY29" fmla="*/ 79926 h 157864"/>
              <a:gd name="connsiteX30" fmla="*/ 102052 w 158077"/>
              <a:gd name="connsiteY30" fmla="*/ 82304 h 157864"/>
              <a:gd name="connsiteX31" fmla="*/ 34905 w 158077"/>
              <a:gd name="connsiteY31" fmla="*/ 149671 h 157864"/>
              <a:gd name="connsiteX32" fmla="*/ 32337 w 158077"/>
              <a:gd name="connsiteY32" fmla="*/ 150432 h 157864"/>
              <a:gd name="connsiteX33" fmla="*/ 32337 w 158077"/>
              <a:gd name="connsiteY33" fmla="*/ 150432 h 157864"/>
              <a:gd name="connsiteX34" fmla="*/ 16929 w 158077"/>
              <a:gd name="connsiteY34" fmla="*/ 140917 h 157864"/>
              <a:gd name="connsiteX35" fmla="*/ 8179 w 158077"/>
              <a:gd name="connsiteY35" fmla="*/ 122934 h 157864"/>
              <a:gd name="connsiteX36" fmla="*/ 73519 w 158077"/>
              <a:gd name="connsiteY36" fmla="*/ 57566 h 157864"/>
              <a:gd name="connsiteX37" fmla="*/ 102052 w 158077"/>
              <a:gd name="connsiteY37" fmla="*/ 82304 h 157864"/>
              <a:gd name="connsiteX38" fmla="*/ 149607 w 158077"/>
              <a:gd name="connsiteY38" fmla="*/ 13131 h 157864"/>
              <a:gd name="connsiteX39" fmla="*/ 124783 w 158077"/>
              <a:gd name="connsiteY39" fmla="*/ 38536 h 157864"/>
              <a:gd name="connsiteX40" fmla="*/ 120218 w 158077"/>
              <a:gd name="connsiteY40" fmla="*/ 33968 h 157864"/>
              <a:gd name="connsiteX41" fmla="*/ 145422 w 158077"/>
              <a:gd name="connsiteY41" fmla="*/ 8754 h 157864"/>
              <a:gd name="connsiteX42" fmla="*/ 147705 w 158077"/>
              <a:gd name="connsiteY42" fmla="*/ 7707 h 157864"/>
              <a:gd name="connsiteX43" fmla="*/ 151034 w 158077"/>
              <a:gd name="connsiteY43" fmla="*/ 11037 h 157864"/>
              <a:gd name="connsiteX44" fmla="*/ 149988 w 158077"/>
              <a:gd name="connsiteY44" fmla="*/ 13416 h 15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8077" h="157864">
                <a:moveTo>
                  <a:pt x="158072" y="11037"/>
                </a:moveTo>
                <a:cubicBezTo>
                  <a:pt x="158172" y="8157"/>
                  <a:pt x="157069" y="5365"/>
                  <a:pt x="155028" y="3330"/>
                </a:cubicBezTo>
                <a:cubicBezTo>
                  <a:pt x="152999" y="1248"/>
                  <a:pt x="150231" y="51"/>
                  <a:pt x="147324" y="0"/>
                </a:cubicBezTo>
                <a:cubicBezTo>
                  <a:pt x="144494" y="19"/>
                  <a:pt x="141802" y="1227"/>
                  <a:pt x="139906" y="3330"/>
                </a:cubicBezTo>
                <a:lnTo>
                  <a:pt x="114131" y="28830"/>
                </a:lnTo>
                <a:cubicBezTo>
                  <a:pt x="111016" y="26727"/>
                  <a:pt x="107331" y="25631"/>
                  <a:pt x="103574" y="25690"/>
                </a:cubicBezTo>
                <a:cubicBezTo>
                  <a:pt x="98499" y="25610"/>
                  <a:pt x="93602" y="27563"/>
                  <a:pt x="89974" y="31114"/>
                </a:cubicBezTo>
                <a:lnTo>
                  <a:pt x="3329" y="118081"/>
                </a:lnTo>
                <a:cubicBezTo>
                  <a:pt x="1282" y="120017"/>
                  <a:pt x="85" y="122686"/>
                  <a:pt x="0" y="125503"/>
                </a:cubicBezTo>
                <a:lnTo>
                  <a:pt x="0" y="125503"/>
                </a:lnTo>
                <a:cubicBezTo>
                  <a:pt x="207" y="128355"/>
                  <a:pt x="983" y="131138"/>
                  <a:pt x="2283" y="133685"/>
                </a:cubicBezTo>
                <a:cubicBezTo>
                  <a:pt x="4909" y="138287"/>
                  <a:pt x="8104" y="142538"/>
                  <a:pt x="11793" y="146340"/>
                </a:cubicBezTo>
                <a:cubicBezTo>
                  <a:pt x="17214" y="152450"/>
                  <a:pt x="24567" y="156515"/>
                  <a:pt x="32622" y="157854"/>
                </a:cubicBezTo>
                <a:lnTo>
                  <a:pt x="32622" y="157853"/>
                </a:lnTo>
                <a:cubicBezTo>
                  <a:pt x="35508" y="157990"/>
                  <a:pt x="38313" y="156881"/>
                  <a:pt x="40326" y="154809"/>
                </a:cubicBezTo>
                <a:lnTo>
                  <a:pt x="126971" y="68127"/>
                </a:lnTo>
                <a:cubicBezTo>
                  <a:pt x="133527" y="61738"/>
                  <a:pt x="134606" y="51584"/>
                  <a:pt x="129539" y="43959"/>
                </a:cubicBezTo>
                <a:lnTo>
                  <a:pt x="155028" y="18269"/>
                </a:lnTo>
                <a:cubicBezTo>
                  <a:pt x="157030" y="16286"/>
                  <a:pt x="158130" y="13569"/>
                  <a:pt x="158072" y="10752"/>
                </a:cubicBezTo>
                <a:close/>
                <a:moveTo>
                  <a:pt x="81984" y="49097"/>
                </a:moveTo>
                <a:cubicBezTo>
                  <a:pt x="88642" y="54711"/>
                  <a:pt x="104050" y="68127"/>
                  <a:pt x="110517" y="73741"/>
                </a:cubicBezTo>
                <a:lnTo>
                  <a:pt x="121550" y="62704"/>
                </a:lnTo>
                <a:cubicBezTo>
                  <a:pt x="125910" y="58084"/>
                  <a:pt x="125910" y="50863"/>
                  <a:pt x="121550" y="46243"/>
                </a:cubicBezTo>
                <a:lnTo>
                  <a:pt x="111563" y="36252"/>
                </a:lnTo>
                <a:cubicBezTo>
                  <a:pt x="109325" y="34135"/>
                  <a:pt x="106368" y="32945"/>
                  <a:pt x="103289" y="32922"/>
                </a:cubicBezTo>
                <a:cubicBezTo>
                  <a:pt x="100234" y="32930"/>
                  <a:pt x="97302" y="34124"/>
                  <a:pt x="95109" y="36252"/>
                </a:cubicBezTo>
                <a:close/>
                <a:moveTo>
                  <a:pt x="108234" y="76120"/>
                </a:moveTo>
                <a:lnTo>
                  <a:pt x="79702" y="51666"/>
                </a:lnTo>
                <a:lnTo>
                  <a:pt x="76087" y="55282"/>
                </a:lnTo>
                <a:cubicBezTo>
                  <a:pt x="82745" y="61181"/>
                  <a:pt x="98153" y="74312"/>
                  <a:pt x="104620" y="79926"/>
                </a:cubicBezTo>
                <a:close/>
                <a:moveTo>
                  <a:pt x="102052" y="82304"/>
                </a:moveTo>
                <a:lnTo>
                  <a:pt x="34905" y="149671"/>
                </a:lnTo>
                <a:cubicBezTo>
                  <a:pt x="34144" y="150175"/>
                  <a:pt x="33250" y="150441"/>
                  <a:pt x="32337" y="150432"/>
                </a:cubicBezTo>
                <a:lnTo>
                  <a:pt x="32337" y="150432"/>
                </a:lnTo>
                <a:cubicBezTo>
                  <a:pt x="26305" y="149018"/>
                  <a:pt x="20897" y="145678"/>
                  <a:pt x="16929" y="140917"/>
                </a:cubicBezTo>
                <a:cubicBezTo>
                  <a:pt x="10557" y="134447"/>
                  <a:pt x="5136" y="126264"/>
                  <a:pt x="8179" y="122934"/>
                </a:cubicBezTo>
                <a:lnTo>
                  <a:pt x="73519" y="57566"/>
                </a:lnTo>
                <a:cubicBezTo>
                  <a:pt x="80177" y="63275"/>
                  <a:pt x="95870" y="76596"/>
                  <a:pt x="102052" y="82304"/>
                </a:cubicBezTo>
                <a:close/>
                <a:moveTo>
                  <a:pt x="149607" y="13131"/>
                </a:moveTo>
                <a:lnTo>
                  <a:pt x="124783" y="38536"/>
                </a:lnTo>
                <a:lnTo>
                  <a:pt x="120218" y="33968"/>
                </a:lnTo>
                <a:lnTo>
                  <a:pt x="145422" y="8754"/>
                </a:lnTo>
                <a:cubicBezTo>
                  <a:pt x="146004" y="8102"/>
                  <a:pt x="146832" y="7723"/>
                  <a:pt x="147705" y="7707"/>
                </a:cubicBezTo>
                <a:cubicBezTo>
                  <a:pt x="149484" y="7843"/>
                  <a:pt x="150898" y="9257"/>
                  <a:pt x="151034" y="11037"/>
                </a:cubicBezTo>
                <a:cubicBezTo>
                  <a:pt x="151021" y="11939"/>
                  <a:pt x="150644" y="12798"/>
                  <a:pt x="149988" y="13416"/>
                </a:cubicBezTo>
                <a:close/>
              </a:path>
            </a:pathLst>
          </a:custGeom>
          <a:solidFill>
            <a:schemeClr val="tx2"/>
          </a:solidFill>
          <a:ln w="9511" cap="flat">
            <a:noFill/>
            <a:prstDash val="solid"/>
            <a:miter/>
          </a:ln>
        </p:spPr>
        <p:txBody>
          <a:bodyPr rtlCol="0" anchor="ctr"/>
          <a:lstStyle/>
          <a:p>
            <a:endParaRPr lang="en-EG"/>
          </a:p>
        </p:txBody>
      </p:sp>
      <p:sp>
        <p:nvSpPr>
          <p:cNvPr id="33" name="Freeform 32">
            <a:extLst>
              <a:ext uri="{FF2B5EF4-FFF2-40B4-BE49-F238E27FC236}">
                <a16:creationId xmlns:a16="http://schemas.microsoft.com/office/drawing/2014/main" id="{64FDD978-E490-F748-9C3C-4441D376CA5F}"/>
              </a:ext>
            </a:extLst>
          </p:cNvPr>
          <p:cNvSpPr>
            <a:spLocks noChangeAspect="1"/>
          </p:cNvSpPr>
          <p:nvPr/>
        </p:nvSpPr>
        <p:spPr>
          <a:xfrm>
            <a:off x="799942" y="1821483"/>
            <a:ext cx="357884" cy="320703"/>
          </a:xfrm>
          <a:custGeom>
            <a:avLst/>
            <a:gdLst>
              <a:gd name="connsiteX0" fmla="*/ 85124 w 268884"/>
              <a:gd name="connsiteY0" fmla="*/ 202098 h 240949"/>
              <a:gd name="connsiteX1" fmla="*/ 153983 w 268884"/>
              <a:gd name="connsiteY1" fmla="*/ 238350 h 240949"/>
              <a:gd name="connsiteX2" fmla="*/ 182516 w 268884"/>
              <a:gd name="connsiteY2" fmla="*/ 223983 h 240949"/>
              <a:gd name="connsiteX3" fmla="*/ 207149 w 268884"/>
              <a:gd name="connsiteY3" fmla="*/ 209805 h 240949"/>
              <a:gd name="connsiteX4" fmla="*/ 214568 w 268884"/>
              <a:gd name="connsiteY4" fmla="*/ 208568 h 240949"/>
              <a:gd name="connsiteX5" fmla="*/ 219989 w 268884"/>
              <a:gd name="connsiteY5" fmla="*/ 210662 h 240949"/>
              <a:gd name="connsiteX6" fmla="*/ 226742 w 268884"/>
              <a:gd name="connsiteY6" fmla="*/ 213421 h 240949"/>
              <a:gd name="connsiteX7" fmla="*/ 235397 w 268884"/>
              <a:gd name="connsiteY7" fmla="*/ 213421 h 240949"/>
              <a:gd name="connsiteX8" fmla="*/ 242340 w 268884"/>
              <a:gd name="connsiteY8" fmla="*/ 210091 h 240949"/>
              <a:gd name="connsiteX9" fmla="*/ 268875 w 268884"/>
              <a:gd name="connsiteY9" fmla="*/ 128547 h 240949"/>
              <a:gd name="connsiteX10" fmla="*/ 147516 w 268884"/>
              <a:gd name="connsiteY10" fmla="*/ 0 h 240949"/>
              <a:gd name="connsiteX11" fmla="*/ 68385 w 268884"/>
              <a:gd name="connsiteY11" fmla="*/ 32161 h 240949"/>
              <a:gd name="connsiteX12" fmla="*/ 36238 w 268884"/>
              <a:gd name="connsiteY12" fmla="*/ 76881 h 240949"/>
              <a:gd name="connsiteX13" fmla="*/ 39281 w 268884"/>
              <a:gd name="connsiteY13" fmla="*/ 124456 h 240949"/>
              <a:gd name="connsiteX14" fmla="*/ 69336 w 268884"/>
              <a:gd name="connsiteY14" fmla="*/ 136826 h 240949"/>
              <a:gd name="connsiteX15" fmla="*/ 80178 w 268884"/>
              <a:gd name="connsiteY15" fmla="*/ 145579 h 240949"/>
              <a:gd name="connsiteX16" fmla="*/ 83507 w 268884"/>
              <a:gd name="connsiteY16" fmla="*/ 151003 h 240949"/>
              <a:gd name="connsiteX17" fmla="*/ 161116 w 268884"/>
              <a:gd name="connsiteY17" fmla="*/ 150432 h 240949"/>
              <a:gd name="connsiteX18" fmla="*/ 177190 w 268884"/>
              <a:gd name="connsiteY18" fmla="*/ 166512 h 240949"/>
              <a:gd name="connsiteX19" fmla="*/ 161116 w 268884"/>
              <a:gd name="connsiteY19" fmla="*/ 182593 h 240949"/>
              <a:gd name="connsiteX20" fmla="*/ 145043 w 268884"/>
              <a:gd name="connsiteY20" fmla="*/ 166512 h 240949"/>
              <a:gd name="connsiteX21" fmla="*/ 161116 w 268884"/>
              <a:gd name="connsiteY21" fmla="*/ 150432 h 240949"/>
              <a:gd name="connsiteX22" fmla="*/ 68955 w 268884"/>
              <a:gd name="connsiteY22" fmla="*/ 136159 h 240949"/>
              <a:gd name="connsiteX23" fmla="*/ 66387 w 268884"/>
              <a:gd name="connsiteY23" fmla="*/ 150337 h 240949"/>
              <a:gd name="connsiteX24" fmla="*/ 11604 w 268884"/>
              <a:gd name="connsiteY24" fmla="*/ 150337 h 240949"/>
              <a:gd name="connsiteX25" fmla="*/ 5422 w 268884"/>
              <a:gd name="connsiteY25" fmla="*/ 156236 h 240949"/>
              <a:gd name="connsiteX26" fmla="*/ 1 w 268884"/>
              <a:gd name="connsiteY26" fmla="*/ 223888 h 240949"/>
              <a:gd name="connsiteX27" fmla="*/ 1 w 268884"/>
              <a:gd name="connsiteY27" fmla="*/ 224363 h 240949"/>
              <a:gd name="connsiteX28" fmla="*/ 1618 w 268884"/>
              <a:gd name="connsiteY28" fmla="*/ 228455 h 240949"/>
              <a:gd name="connsiteX29" fmla="*/ 6183 w 268884"/>
              <a:gd name="connsiteY29" fmla="*/ 230548 h 240949"/>
              <a:gd name="connsiteX30" fmla="*/ 44227 w 268884"/>
              <a:gd name="connsiteY30" fmla="*/ 230548 h 240949"/>
              <a:gd name="connsiteX31" fmla="*/ 68955 w 268884"/>
              <a:gd name="connsiteY31" fmla="*/ 209425 h 240949"/>
              <a:gd name="connsiteX32" fmla="*/ 76849 w 268884"/>
              <a:gd name="connsiteY32" fmla="*/ 162896 h 240949"/>
              <a:gd name="connsiteX33" fmla="*/ 90260 w 268884"/>
              <a:gd name="connsiteY33" fmla="*/ 162896 h 240949"/>
              <a:gd name="connsiteX34" fmla="*/ 90260 w 268884"/>
              <a:gd name="connsiteY34" fmla="*/ 150337 h 240949"/>
              <a:gd name="connsiteX35" fmla="*/ 78942 w 268884"/>
              <a:gd name="connsiteY35" fmla="*/ 150337 h 240949"/>
              <a:gd name="connsiteX36" fmla="*/ 79988 w 268884"/>
              <a:gd name="connsiteY36" fmla="*/ 144913 h 240949"/>
              <a:gd name="connsiteX37" fmla="*/ 81510 w 268884"/>
              <a:gd name="connsiteY37" fmla="*/ 136159 h 240949"/>
              <a:gd name="connsiteX38" fmla="*/ 68955 w 268884"/>
              <a:gd name="connsiteY38" fmla="*/ 136159 h 240949"/>
              <a:gd name="connsiteX39" fmla="*/ 64295 w 268884"/>
              <a:gd name="connsiteY39" fmla="*/ 162896 h 240949"/>
              <a:gd name="connsiteX40" fmla="*/ 60966 w 268884"/>
              <a:gd name="connsiteY40" fmla="*/ 181926 h 240949"/>
              <a:gd name="connsiteX41" fmla="*/ 15979 w 268884"/>
              <a:gd name="connsiteY41" fmla="*/ 181926 h 240949"/>
              <a:gd name="connsiteX42" fmla="*/ 17216 w 268884"/>
              <a:gd name="connsiteY42" fmla="*/ 162896 h 240949"/>
              <a:gd name="connsiteX43" fmla="*/ 44227 w 268884"/>
              <a:gd name="connsiteY43" fmla="*/ 217988 h 240949"/>
              <a:gd name="connsiteX44" fmla="*/ 12841 w 268884"/>
              <a:gd name="connsiteY44" fmla="*/ 217988 h 240949"/>
              <a:gd name="connsiteX45" fmla="*/ 14933 w 268884"/>
              <a:gd name="connsiteY45" fmla="*/ 194772 h 240949"/>
              <a:gd name="connsiteX46" fmla="*/ 58683 w 268884"/>
              <a:gd name="connsiteY46" fmla="*/ 194772 h 240949"/>
              <a:gd name="connsiteX47" fmla="*/ 56591 w 268884"/>
              <a:gd name="connsiteY47" fmla="*/ 207427 h 240949"/>
              <a:gd name="connsiteX48" fmla="*/ 44227 w 268884"/>
              <a:gd name="connsiteY48" fmla="*/ 217988 h 240949"/>
              <a:gd name="connsiteX49" fmla="*/ 84078 w 268884"/>
              <a:gd name="connsiteY49" fmla="*/ 184020 h 240949"/>
              <a:gd name="connsiteX50" fmla="*/ 84078 w 268884"/>
              <a:gd name="connsiteY50" fmla="*/ 184020 h 2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8884" h="240949">
                <a:moveTo>
                  <a:pt x="85124" y="202098"/>
                </a:moveTo>
                <a:cubicBezTo>
                  <a:pt x="91021" y="236352"/>
                  <a:pt x="123168" y="246343"/>
                  <a:pt x="153983" y="238350"/>
                </a:cubicBezTo>
                <a:cubicBezTo>
                  <a:pt x="164395" y="235613"/>
                  <a:pt x="174116" y="230718"/>
                  <a:pt x="182516" y="223983"/>
                </a:cubicBezTo>
                <a:cubicBezTo>
                  <a:pt x="189814" y="217822"/>
                  <a:pt x="198157" y="213020"/>
                  <a:pt x="207149" y="209805"/>
                </a:cubicBezTo>
                <a:cubicBezTo>
                  <a:pt x="209557" y="209067"/>
                  <a:pt x="212051" y="208651"/>
                  <a:pt x="214568" y="208568"/>
                </a:cubicBezTo>
                <a:cubicBezTo>
                  <a:pt x="216602" y="208384"/>
                  <a:pt x="218606" y="209158"/>
                  <a:pt x="219989" y="210662"/>
                </a:cubicBezTo>
                <a:cubicBezTo>
                  <a:pt x="221784" y="212443"/>
                  <a:pt x="224214" y="213436"/>
                  <a:pt x="226742" y="213421"/>
                </a:cubicBezTo>
                <a:lnTo>
                  <a:pt x="235397" y="213421"/>
                </a:lnTo>
                <a:cubicBezTo>
                  <a:pt x="238101" y="213444"/>
                  <a:pt x="240664" y="212215"/>
                  <a:pt x="242340" y="210091"/>
                </a:cubicBezTo>
                <a:cubicBezTo>
                  <a:pt x="259895" y="186562"/>
                  <a:pt x="269221" y="157906"/>
                  <a:pt x="268875" y="128547"/>
                </a:cubicBezTo>
                <a:cubicBezTo>
                  <a:pt x="268875" y="57851"/>
                  <a:pt x="214377" y="0"/>
                  <a:pt x="147516" y="0"/>
                </a:cubicBezTo>
                <a:cubicBezTo>
                  <a:pt x="117986" y="139"/>
                  <a:pt x="89645" y="11657"/>
                  <a:pt x="68385" y="32161"/>
                </a:cubicBezTo>
                <a:cubicBezTo>
                  <a:pt x="54808" y="44785"/>
                  <a:pt x="43880" y="59987"/>
                  <a:pt x="36238" y="76881"/>
                </a:cubicBezTo>
                <a:cubicBezTo>
                  <a:pt x="29485" y="91820"/>
                  <a:pt x="22066" y="113704"/>
                  <a:pt x="39281" y="124456"/>
                </a:cubicBezTo>
                <a:cubicBezTo>
                  <a:pt x="48792" y="130165"/>
                  <a:pt x="59635" y="131687"/>
                  <a:pt x="69336" y="136826"/>
                </a:cubicBezTo>
                <a:moveTo>
                  <a:pt x="80178" y="145579"/>
                </a:moveTo>
                <a:cubicBezTo>
                  <a:pt x="81584" y="147187"/>
                  <a:pt x="82710" y="149021"/>
                  <a:pt x="83507" y="151003"/>
                </a:cubicBezTo>
                <a:moveTo>
                  <a:pt x="161116" y="150432"/>
                </a:moveTo>
                <a:cubicBezTo>
                  <a:pt x="169993" y="150432"/>
                  <a:pt x="177190" y="157631"/>
                  <a:pt x="177190" y="166512"/>
                </a:cubicBezTo>
                <a:cubicBezTo>
                  <a:pt x="177190" y="175393"/>
                  <a:pt x="169993" y="182593"/>
                  <a:pt x="161116" y="182593"/>
                </a:cubicBezTo>
                <a:cubicBezTo>
                  <a:pt x="152239" y="182593"/>
                  <a:pt x="145043" y="175393"/>
                  <a:pt x="145043" y="166512"/>
                </a:cubicBezTo>
                <a:cubicBezTo>
                  <a:pt x="145043" y="157631"/>
                  <a:pt x="152239" y="150432"/>
                  <a:pt x="161116" y="150432"/>
                </a:cubicBezTo>
                <a:close/>
                <a:moveTo>
                  <a:pt x="68955" y="136159"/>
                </a:moveTo>
                <a:lnTo>
                  <a:pt x="66387" y="150337"/>
                </a:lnTo>
                <a:lnTo>
                  <a:pt x="11604" y="150337"/>
                </a:lnTo>
                <a:cubicBezTo>
                  <a:pt x="8318" y="150381"/>
                  <a:pt x="5621" y="152954"/>
                  <a:pt x="5422" y="156236"/>
                </a:cubicBezTo>
                <a:lnTo>
                  <a:pt x="1" y="223888"/>
                </a:lnTo>
                <a:lnTo>
                  <a:pt x="1" y="224363"/>
                </a:lnTo>
                <a:cubicBezTo>
                  <a:pt x="-28" y="225889"/>
                  <a:pt x="554" y="227362"/>
                  <a:pt x="1618" y="228455"/>
                </a:cubicBezTo>
                <a:cubicBezTo>
                  <a:pt x="2768" y="229777"/>
                  <a:pt x="4431" y="230540"/>
                  <a:pt x="6183" y="230548"/>
                </a:cubicBezTo>
                <a:lnTo>
                  <a:pt x="44227" y="230548"/>
                </a:lnTo>
                <a:cubicBezTo>
                  <a:pt x="56515" y="230479"/>
                  <a:pt x="66962" y="221555"/>
                  <a:pt x="68955" y="209425"/>
                </a:cubicBezTo>
                <a:lnTo>
                  <a:pt x="76849" y="162896"/>
                </a:lnTo>
                <a:lnTo>
                  <a:pt x="90260" y="162896"/>
                </a:lnTo>
                <a:lnTo>
                  <a:pt x="90260" y="150337"/>
                </a:lnTo>
                <a:lnTo>
                  <a:pt x="78942" y="150337"/>
                </a:lnTo>
                <a:lnTo>
                  <a:pt x="79988" y="144913"/>
                </a:lnTo>
                <a:lnTo>
                  <a:pt x="81510" y="136159"/>
                </a:lnTo>
                <a:lnTo>
                  <a:pt x="68955" y="136159"/>
                </a:lnTo>
                <a:close/>
                <a:moveTo>
                  <a:pt x="64295" y="162896"/>
                </a:moveTo>
                <a:lnTo>
                  <a:pt x="60966" y="181926"/>
                </a:lnTo>
                <a:lnTo>
                  <a:pt x="15979" y="181926"/>
                </a:lnTo>
                <a:lnTo>
                  <a:pt x="17216" y="162896"/>
                </a:lnTo>
                <a:close/>
                <a:moveTo>
                  <a:pt x="44227" y="217988"/>
                </a:moveTo>
                <a:lnTo>
                  <a:pt x="12841" y="217988"/>
                </a:lnTo>
                <a:lnTo>
                  <a:pt x="14933" y="194772"/>
                </a:lnTo>
                <a:lnTo>
                  <a:pt x="58683" y="194772"/>
                </a:lnTo>
                <a:lnTo>
                  <a:pt x="56591" y="207427"/>
                </a:lnTo>
                <a:cubicBezTo>
                  <a:pt x="55650" y="213523"/>
                  <a:pt x="50393" y="218014"/>
                  <a:pt x="44227" y="217988"/>
                </a:cubicBezTo>
                <a:close/>
                <a:moveTo>
                  <a:pt x="84078" y="184020"/>
                </a:moveTo>
                <a:cubicBezTo>
                  <a:pt x="83602" y="192488"/>
                  <a:pt x="85409" y="154428"/>
                  <a:pt x="84078" y="184020"/>
                </a:cubicBezTo>
                <a:close/>
              </a:path>
            </a:pathLst>
          </a:custGeom>
          <a:solidFill>
            <a:schemeClr val="tx2"/>
          </a:solidFill>
          <a:ln w="9511" cap="flat">
            <a:noFill/>
            <a:prstDash val="solid"/>
            <a:miter/>
          </a:ln>
        </p:spPr>
        <p:txBody>
          <a:bodyPr rtlCol="0" anchor="ctr"/>
          <a:lstStyle/>
          <a:p>
            <a:endParaRPr lang="en-EG"/>
          </a:p>
        </p:txBody>
      </p:sp>
      <p:sp>
        <p:nvSpPr>
          <p:cNvPr id="38" name="Freeform 37">
            <a:extLst>
              <a:ext uri="{FF2B5EF4-FFF2-40B4-BE49-F238E27FC236}">
                <a16:creationId xmlns:a16="http://schemas.microsoft.com/office/drawing/2014/main" id="{91E91509-35CC-CE46-B244-816B79FB0CB5}"/>
              </a:ext>
            </a:extLst>
          </p:cNvPr>
          <p:cNvSpPr>
            <a:spLocks noChangeAspect="1"/>
          </p:cNvSpPr>
          <p:nvPr/>
        </p:nvSpPr>
        <p:spPr>
          <a:xfrm>
            <a:off x="826434" y="2363989"/>
            <a:ext cx="304703" cy="371511"/>
          </a:xfrm>
          <a:custGeom>
            <a:avLst/>
            <a:gdLst>
              <a:gd name="connsiteX0" fmla="*/ 152175 w 228928"/>
              <a:gd name="connsiteY0" fmla="*/ 190 h 279122"/>
              <a:gd name="connsiteX1" fmla="*/ 114607 w 228928"/>
              <a:gd name="connsiteY1" fmla="*/ 58327 h 279122"/>
              <a:gd name="connsiteX2" fmla="*/ 78846 w 228928"/>
              <a:gd name="connsiteY2" fmla="*/ 113894 h 279122"/>
              <a:gd name="connsiteX3" fmla="*/ 78846 w 228928"/>
              <a:gd name="connsiteY3" fmla="*/ 117986 h 279122"/>
              <a:gd name="connsiteX4" fmla="*/ 81414 w 228928"/>
              <a:gd name="connsiteY4" fmla="*/ 119032 h 279122"/>
              <a:gd name="connsiteX5" fmla="*/ 150082 w 228928"/>
              <a:gd name="connsiteY5" fmla="*/ 119033 h 279122"/>
              <a:gd name="connsiteX6" fmla="*/ 152841 w 228928"/>
              <a:gd name="connsiteY6" fmla="*/ 117510 h 279122"/>
              <a:gd name="connsiteX7" fmla="*/ 228928 w 228928"/>
              <a:gd name="connsiteY7" fmla="*/ 190 h 279122"/>
              <a:gd name="connsiteX8" fmla="*/ 140096 w 228928"/>
              <a:gd name="connsiteY8" fmla="*/ 145579 h 279122"/>
              <a:gd name="connsiteX9" fmla="*/ 137718 w 228928"/>
              <a:gd name="connsiteY9" fmla="*/ 146341 h 279122"/>
              <a:gd name="connsiteX10" fmla="*/ 98914 w 228928"/>
              <a:gd name="connsiteY10" fmla="*/ 146341 h 279122"/>
              <a:gd name="connsiteX11" fmla="*/ 96821 w 228928"/>
              <a:gd name="connsiteY11" fmla="*/ 145770 h 279122"/>
              <a:gd name="connsiteX12" fmla="*/ 54973 w 228928"/>
              <a:gd name="connsiteY12" fmla="*/ 190776 h 279122"/>
              <a:gd name="connsiteX13" fmla="*/ 57826 w 228928"/>
              <a:gd name="connsiteY13" fmla="*/ 186970 h 279122"/>
              <a:gd name="connsiteX14" fmla="*/ 63153 w 228928"/>
              <a:gd name="connsiteY14" fmla="*/ 177455 h 279122"/>
              <a:gd name="connsiteX15" fmla="*/ 64769 w 228928"/>
              <a:gd name="connsiteY15" fmla="*/ 173553 h 279122"/>
              <a:gd name="connsiteX16" fmla="*/ 72473 w 228928"/>
              <a:gd name="connsiteY16" fmla="*/ 170508 h 279122"/>
              <a:gd name="connsiteX17" fmla="*/ 80653 w 228928"/>
              <a:gd name="connsiteY17" fmla="*/ 174314 h 279122"/>
              <a:gd name="connsiteX18" fmla="*/ 80177 w 228928"/>
              <a:gd name="connsiteY18" fmla="*/ 181546 h 279122"/>
              <a:gd name="connsiteX19" fmla="*/ 79416 w 228928"/>
              <a:gd name="connsiteY19" fmla="*/ 185923 h 279122"/>
              <a:gd name="connsiteX20" fmla="*/ 76848 w 228928"/>
              <a:gd name="connsiteY20" fmla="*/ 182878 h 279122"/>
              <a:gd name="connsiteX21" fmla="*/ 76848 w 228928"/>
              <a:gd name="connsiteY21" fmla="*/ 182878 h 279122"/>
              <a:gd name="connsiteX22" fmla="*/ 73234 w 228928"/>
              <a:gd name="connsiteY22" fmla="*/ 181832 h 279122"/>
              <a:gd name="connsiteX23" fmla="*/ 70952 w 228928"/>
              <a:gd name="connsiteY23" fmla="*/ 181356 h 279122"/>
              <a:gd name="connsiteX24" fmla="*/ 69144 w 228928"/>
              <a:gd name="connsiteY24" fmla="*/ 188016 h 279122"/>
              <a:gd name="connsiteX25" fmla="*/ 69144 w 228928"/>
              <a:gd name="connsiteY25" fmla="*/ 197531 h 279122"/>
              <a:gd name="connsiteX26" fmla="*/ 69144 w 228928"/>
              <a:gd name="connsiteY26" fmla="*/ 206285 h 279122"/>
              <a:gd name="connsiteX27" fmla="*/ 77134 w 228928"/>
              <a:gd name="connsiteY27" fmla="*/ 204477 h 279122"/>
              <a:gd name="connsiteX28" fmla="*/ 84552 w 228928"/>
              <a:gd name="connsiteY28" fmla="*/ 210662 h 279122"/>
              <a:gd name="connsiteX29" fmla="*/ 91020 w 228928"/>
              <a:gd name="connsiteY29" fmla="*/ 209139 h 279122"/>
              <a:gd name="connsiteX30" fmla="*/ 100531 w 228928"/>
              <a:gd name="connsiteY30" fmla="*/ 212660 h 279122"/>
              <a:gd name="connsiteX31" fmla="*/ 107283 w 228928"/>
              <a:gd name="connsiteY31" fmla="*/ 216085 h 279122"/>
              <a:gd name="connsiteX32" fmla="*/ 110612 w 228928"/>
              <a:gd name="connsiteY32" fmla="*/ 214278 h 279122"/>
              <a:gd name="connsiteX33" fmla="*/ 110612 w 228928"/>
              <a:gd name="connsiteY33" fmla="*/ 207332 h 279122"/>
              <a:gd name="connsiteX34" fmla="*/ 108805 w 228928"/>
              <a:gd name="connsiteY34" fmla="*/ 202669 h 279122"/>
              <a:gd name="connsiteX35" fmla="*/ 107283 w 228928"/>
              <a:gd name="connsiteY35" fmla="*/ 200861 h 279122"/>
              <a:gd name="connsiteX36" fmla="*/ 106237 w 228928"/>
              <a:gd name="connsiteY36" fmla="*/ 196199 h 279122"/>
              <a:gd name="connsiteX37" fmla="*/ 107474 w 228928"/>
              <a:gd name="connsiteY37" fmla="*/ 193440 h 279122"/>
              <a:gd name="connsiteX38" fmla="*/ 106237 w 228928"/>
              <a:gd name="connsiteY38" fmla="*/ 185447 h 279122"/>
              <a:gd name="connsiteX39" fmla="*/ 108520 w 228928"/>
              <a:gd name="connsiteY39" fmla="*/ 181356 h 279122"/>
              <a:gd name="connsiteX40" fmla="*/ 111088 w 228928"/>
              <a:gd name="connsiteY40" fmla="*/ 178787 h 279122"/>
              <a:gd name="connsiteX41" fmla="*/ 114417 w 228928"/>
              <a:gd name="connsiteY41" fmla="*/ 176218 h 279122"/>
              <a:gd name="connsiteX42" fmla="*/ 118506 w 228928"/>
              <a:gd name="connsiteY42" fmla="*/ 176218 h 279122"/>
              <a:gd name="connsiteX43" fmla="*/ 121169 w 228928"/>
              <a:gd name="connsiteY43" fmla="*/ 176693 h 279122"/>
              <a:gd name="connsiteX44" fmla="*/ 126781 w 228928"/>
              <a:gd name="connsiteY44" fmla="*/ 180309 h 279122"/>
              <a:gd name="connsiteX45" fmla="*/ 130870 w 228928"/>
              <a:gd name="connsiteY45" fmla="*/ 186494 h 279122"/>
              <a:gd name="connsiteX46" fmla="*/ 130395 w 228928"/>
              <a:gd name="connsiteY46" fmla="*/ 192393 h 279122"/>
              <a:gd name="connsiteX47" fmla="*/ 132392 w 228928"/>
              <a:gd name="connsiteY47" fmla="*/ 194201 h 279122"/>
              <a:gd name="connsiteX48" fmla="*/ 131156 w 228928"/>
              <a:gd name="connsiteY48" fmla="*/ 200671 h 279122"/>
              <a:gd name="connsiteX49" fmla="*/ 128302 w 228928"/>
              <a:gd name="connsiteY49" fmla="*/ 202955 h 279122"/>
              <a:gd name="connsiteX50" fmla="*/ 129063 w 228928"/>
              <a:gd name="connsiteY50" fmla="*/ 211709 h 279122"/>
              <a:gd name="connsiteX51" fmla="*/ 133248 w 228928"/>
              <a:gd name="connsiteY51" fmla="*/ 215324 h 279122"/>
              <a:gd name="connsiteX52" fmla="*/ 136767 w 228928"/>
              <a:gd name="connsiteY52" fmla="*/ 212946 h 279122"/>
              <a:gd name="connsiteX53" fmla="*/ 146849 w 228928"/>
              <a:gd name="connsiteY53" fmla="*/ 209140 h 279122"/>
              <a:gd name="connsiteX54" fmla="*/ 154267 w 228928"/>
              <a:gd name="connsiteY54" fmla="*/ 209139 h 279122"/>
              <a:gd name="connsiteX55" fmla="*/ 160925 w 228928"/>
              <a:gd name="connsiteY55" fmla="*/ 202955 h 279122"/>
              <a:gd name="connsiteX56" fmla="*/ 168629 w 228928"/>
              <a:gd name="connsiteY56" fmla="*/ 205334 h 279122"/>
              <a:gd name="connsiteX57" fmla="*/ 170721 w 228928"/>
              <a:gd name="connsiteY57" fmla="*/ 205334 h 279122"/>
              <a:gd name="connsiteX58" fmla="*/ 169960 w 228928"/>
              <a:gd name="connsiteY58" fmla="*/ 199624 h 279122"/>
              <a:gd name="connsiteX59" fmla="*/ 167678 w 228928"/>
              <a:gd name="connsiteY59" fmla="*/ 187065 h 279122"/>
              <a:gd name="connsiteX60" fmla="*/ 165585 w 228928"/>
              <a:gd name="connsiteY60" fmla="*/ 179358 h 279122"/>
              <a:gd name="connsiteX61" fmla="*/ 163017 w 228928"/>
              <a:gd name="connsiteY61" fmla="*/ 180119 h 279122"/>
              <a:gd name="connsiteX62" fmla="*/ 158642 w 228928"/>
              <a:gd name="connsiteY62" fmla="*/ 182973 h 279122"/>
              <a:gd name="connsiteX63" fmla="*/ 155028 w 228928"/>
              <a:gd name="connsiteY63" fmla="*/ 182973 h 279122"/>
              <a:gd name="connsiteX64" fmla="*/ 152460 w 228928"/>
              <a:gd name="connsiteY64" fmla="*/ 184305 h 279122"/>
              <a:gd name="connsiteX65" fmla="*/ 151224 w 228928"/>
              <a:gd name="connsiteY65" fmla="*/ 181926 h 279122"/>
              <a:gd name="connsiteX66" fmla="*/ 151224 w 228928"/>
              <a:gd name="connsiteY66" fmla="*/ 177074 h 279122"/>
              <a:gd name="connsiteX67" fmla="*/ 152270 w 228928"/>
              <a:gd name="connsiteY67" fmla="*/ 173744 h 279122"/>
              <a:gd name="connsiteX68" fmla="*/ 153792 w 228928"/>
              <a:gd name="connsiteY68" fmla="*/ 172697 h 279122"/>
              <a:gd name="connsiteX69" fmla="*/ 160735 w 228928"/>
              <a:gd name="connsiteY69" fmla="*/ 170889 h 279122"/>
              <a:gd name="connsiteX70" fmla="*/ 171007 w 228928"/>
              <a:gd name="connsiteY70" fmla="*/ 173743 h 279122"/>
              <a:gd name="connsiteX71" fmla="*/ 179281 w 228928"/>
              <a:gd name="connsiteY71" fmla="*/ 185352 h 279122"/>
              <a:gd name="connsiteX72" fmla="*/ 184417 w 228928"/>
              <a:gd name="connsiteY72" fmla="*/ 195818 h 279122"/>
              <a:gd name="connsiteX73" fmla="*/ 140476 w 228928"/>
              <a:gd name="connsiteY73" fmla="*/ 145484 h 279122"/>
              <a:gd name="connsiteX74" fmla="*/ 94824 w 228928"/>
              <a:gd name="connsiteY74" fmla="*/ 269274 h 279122"/>
              <a:gd name="connsiteX75" fmla="*/ 94824 w 228928"/>
              <a:gd name="connsiteY75" fmla="*/ 269274 h 279122"/>
              <a:gd name="connsiteX76" fmla="*/ 52881 w 228928"/>
              <a:gd name="connsiteY76" fmla="*/ 212755 h 279122"/>
              <a:gd name="connsiteX77" fmla="*/ 58017 w 228928"/>
              <a:gd name="connsiteY77" fmla="*/ 217322 h 279122"/>
              <a:gd name="connsiteX78" fmla="*/ 88166 w 228928"/>
              <a:gd name="connsiteY78" fmla="*/ 261091 h 279122"/>
              <a:gd name="connsiteX79" fmla="*/ 90925 w 228928"/>
              <a:gd name="connsiteY79" fmla="*/ 256429 h 279122"/>
              <a:gd name="connsiteX80" fmla="*/ 65721 w 228928"/>
              <a:gd name="connsiteY80" fmla="*/ 225600 h 279122"/>
              <a:gd name="connsiteX81" fmla="*/ 73424 w 228928"/>
              <a:gd name="connsiteY81" fmla="*/ 228931 h 279122"/>
              <a:gd name="connsiteX82" fmla="*/ 84267 w 228928"/>
              <a:gd name="connsiteY82" fmla="*/ 229406 h 279122"/>
              <a:gd name="connsiteX83" fmla="*/ 88927 w 228928"/>
              <a:gd name="connsiteY83" fmla="*/ 247675 h 279122"/>
              <a:gd name="connsiteX84" fmla="*/ 94063 w 228928"/>
              <a:gd name="connsiteY84" fmla="*/ 260044 h 279122"/>
              <a:gd name="connsiteX85" fmla="*/ 94824 w 228928"/>
              <a:gd name="connsiteY85" fmla="*/ 269084 h 279122"/>
              <a:gd name="connsiteX86" fmla="*/ 135150 w 228928"/>
              <a:gd name="connsiteY86" fmla="*/ 272033 h 279122"/>
              <a:gd name="connsiteX87" fmla="*/ 135911 w 228928"/>
              <a:gd name="connsiteY87" fmla="*/ 268227 h 279122"/>
              <a:gd name="connsiteX88" fmla="*/ 144376 w 228928"/>
              <a:gd name="connsiteY88" fmla="*/ 252052 h 279122"/>
              <a:gd name="connsiteX89" fmla="*/ 153887 w 228928"/>
              <a:gd name="connsiteY89" fmla="*/ 231214 h 279122"/>
              <a:gd name="connsiteX90" fmla="*/ 163968 w 228928"/>
              <a:gd name="connsiteY90" fmla="*/ 228645 h 279122"/>
              <a:gd name="connsiteX91" fmla="*/ 172909 w 228928"/>
              <a:gd name="connsiteY91" fmla="*/ 222936 h 279122"/>
              <a:gd name="connsiteX92" fmla="*/ 146944 w 228928"/>
              <a:gd name="connsiteY92" fmla="*/ 256619 h 279122"/>
              <a:gd name="connsiteX93" fmla="*/ 149797 w 228928"/>
              <a:gd name="connsiteY93" fmla="*/ 261281 h 279122"/>
              <a:gd name="connsiteX94" fmla="*/ 180137 w 228928"/>
              <a:gd name="connsiteY94" fmla="*/ 215324 h 279122"/>
              <a:gd name="connsiteX95" fmla="*/ 184988 w 228928"/>
              <a:gd name="connsiteY95" fmla="*/ 211233 h 279122"/>
              <a:gd name="connsiteX96" fmla="*/ 135150 w 228928"/>
              <a:gd name="connsiteY96" fmla="*/ 272414 h 279122"/>
              <a:gd name="connsiteX97" fmla="*/ 47555 w 228928"/>
              <a:gd name="connsiteY97" fmla="*/ 209044 h 279122"/>
              <a:gd name="connsiteX98" fmla="*/ 119404 w 228928"/>
              <a:gd name="connsiteY98" fmla="*/ 279116 h 279122"/>
              <a:gd name="connsiteX99" fmla="*/ 189446 w 228928"/>
              <a:gd name="connsiteY99" fmla="*/ 207237 h 279122"/>
              <a:gd name="connsiteX100" fmla="*/ 157311 w 228928"/>
              <a:gd name="connsiteY100" fmla="*/ 148719 h 279122"/>
              <a:gd name="connsiteX101" fmla="*/ 157311 w 228928"/>
              <a:gd name="connsiteY101" fmla="*/ 148719 h 279122"/>
              <a:gd name="connsiteX102" fmla="*/ 157311 w 228928"/>
              <a:gd name="connsiteY102" fmla="*/ 136350 h 279122"/>
              <a:gd name="connsiteX103" fmla="*/ 148751 w 228928"/>
              <a:gd name="connsiteY103" fmla="*/ 126074 h 279122"/>
              <a:gd name="connsiteX104" fmla="*/ 87596 w 228928"/>
              <a:gd name="connsiteY104" fmla="*/ 126074 h 279122"/>
              <a:gd name="connsiteX105" fmla="*/ 79131 w 228928"/>
              <a:gd name="connsiteY105" fmla="*/ 136350 h 279122"/>
              <a:gd name="connsiteX106" fmla="*/ 79131 w 228928"/>
              <a:gd name="connsiteY106" fmla="*/ 148719 h 279122"/>
              <a:gd name="connsiteX107" fmla="*/ 79131 w 228928"/>
              <a:gd name="connsiteY107" fmla="*/ 148719 h 279122"/>
              <a:gd name="connsiteX108" fmla="*/ 47555 w 228928"/>
              <a:gd name="connsiteY108" fmla="*/ 209044 h 279122"/>
              <a:gd name="connsiteX109" fmla="*/ 72188 w 228928"/>
              <a:gd name="connsiteY109" fmla="*/ 111325 h 279122"/>
              <a:gd name="connsiteX110" fmla="*/ 72949 w 228928"/>
              <a:gd name="connsiteY110" fmla="*/ 109803 h 279122"/>
              <a:gd name="connsiteX111" fmla="*/ 110517 w 228928"/>
              <a:gd name="connsiteY111" fmla="*/ 51952 h 279122"/>
              <a:gd name="connsiteX112" fmla="*/ 76848 w 228928"/>
              <a:gd name="connsiteY112" fmla="*/ 0 h 279122"/>
              <a:gd name="connsiteX113" fmla="*/ 0 w 228928"/>
              <a:gd name="connsiteY113" fmla="*/ 0 h 27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28928" h="279122">
                <a:moveTo>
                  <a:pt x="152175" y="190"/>
                </a:moveTo>
                <a:lnTo>
                  <a:pt x="114607" y="58327"/>
                </a:lnTo>
                <a:lnTo>
                  <a:pt x="78846" y="113894"/>
                </a:lnTo>
                <a:cubicBezTo>
                  <a:pt x="77793" y="115055"/>
                  <a:pt x="77793" y="116825"/>
                  <a:pt x="78846" y="117986"/>
                </a:cubicBezTo>
                <a:cubicBezTo>
                  <a:pt x="79558" y="118616"/>
                  <a:pt x="80464" y="118986"/>
                  <a:pt x="81414" y="119032"/>
                </a:cubicBezTo>
                <a:lnTo>
                  <a:pt x="150082" y="119033"/>
                </a:lnTo>
                <a:cubicBezTo>
                  <a:pt x="151224" y="119125"/>
                  <a:pt x="152310" y="118525"/>
                  <a:pt x="152841" y="117510"/>
                </a:cubicBezTo>
                <a:lnTo>
                  <a:pt x="228928" y="190"/>
                </a:lnTo>
                <a:close/>
                <a:moveTo>
                  <a:pt x="140096" y="145579"/>
                </a:moveTo>
                <a:cubicBezTo>
                  <a:pt x="139382" y="146032"/>
                  <a:pt x="138563" y="146294"/>
                  <a:pt x="137718" y="146341"/>
                </a:cubicBezTo>
                <a:lnTo>
                  <a:pt x="98914" y="146341"/>
                </a:lnTo>
                <a:cubicBezTo>
                  <a:pt x="98188" y="146273"/>
                  <a:pt x="97480" y="146080"/>
                  <a:pt x="96821" y="145770"/>
                </a:cubicBezTo>
                <a:cubicBezTo>
                  <a:pt x="76373" y="153050"/>
                  <a:pt x="60755" y="169846"/>
                  <a:pt x="54973" y="190776"/>
                </a:cubicBezTo>
                <a:cubicBezTo>
                  <a:pt x="55712" y="189361"/>
                  <a:pt x="56676" y="188075"/>
                  <a:pt x="57826" y="186970"/>
                </a:cubicBezTo>
                <a:cubicBezTo>
                  <a:pt x="60013" y="184046"/>
                  <a:pt x="61803" y="180847"/>
                  <a:pt x="63153" y="177455"/>
                </a:cubicBezTo>
                <a:cubicBezTo>
                  <a:pt x="64199" y="175932"/>
                  <a:pt x="63913" y="174315"/>
                  <a:pt x="64769" y="173553"/>
                </a:cubicBezTo>
                <a:cubicBezTo>
                  <a:pt x="67011" y="171854"/>
                  <a:pt x="69676" y="170801"/>
                  <a:pt x="72473" y="170508"/>
                </a:cubicBezTo>
                <a:cubicBezTo>
                  <a:pt x="75584" y="170692"/>
                  <a:pt x="78508" y="172053"/>
                  <a:pt x="80653" y="174314"/>
                </a:cubicBezTo>
                <a:cubicBezTo>
                  <a:pt x="80959" y="176733"/>
                  <a:pt x="80797" y="179188"/>
                  <a:pt x="80177" y="181546"/>
                </a:cubicBezTo>
                <a:cubicBezTo>
                  <a:pt x="80177" y="181546"/>
                  <a:pt x="81414" y="185447"/>
                  <a:pt x="79416" y="185923"/>
                </a:cubicBezTo>
                <a:cubicBezTo>
                  <a:pt x="77419" y="186399"/>
                  <a:pt x="76848" y="182878"/>
                  <a:pt x="76848" y="182878"/>
                </a:cubicBezTo>
                <a:lnTo>
                  <a:pt x="76848" y="182878"/>
                </a:lnTo>
                <a:cubicBezTo>
                  <a:pt x="75565" y="182907"/>
                  <a:pt x="74304" y="182542"/>
                  <a:pt x="73234" y="181832"/>
                </a:cubicBezTo>
                <a:cubicBezTo>
                  <a:pt x="72442" y="182083"/>
                  <a:pt x="71577" y="181902"/>
                  <a:pt x="70952" y="181356"/>
                </a:cubicBezTo>
                <a:cubicBezTo>
                  <a:pt x="70180" y="183527"/>
                  <a:pt x="69576" y="185753"/>
                  <a:pt x="69144" y="188016"/>
                </a:cubicBezTo>
                <a:cubicBezTo>
                  <a:pt x="68444" y="191149"/>
                  <a:pt x="68444" y="194399"/>
                  <a:pt x="69144" y="197531"/>
                </a:cubicBezTo>
                <a:cubicBezTo>
                  <a:pt x="69144" y="202955"/>
                  <a:pt x="68098" y="206285"/>
                  <a:pt x="69144" y="206285"/>
                </a:cubicBezTo>
                <a:cubicBezTo>
                  <a:pt x="71737" y="205403"/>
                  <a:pt x="74414" y="204797"/>
                  <a:pt x="77134" y="204477"/>
                </a:cubicBezTo>
                <a:cubicBezTo>
                  <a:pt x="82270" y="204477"/>
                  <a:pt x="83791" y="209901"/>
                  <a:pt x="84552" y="210662"/>
                </a:cubicBezTo>
                <a:cubicBezTo>
                  <a:pt x="85313" y="211423"/>
                  <a:pt x="87405" y="210662"/>
                  <a:pt x="91020" y="209139"/>
                </a:cubicBezTo>
                <a:cubicBezTo>
                  <a:pt x="94554" y="208847"/>
                  <a:pt x="98037" y="210136"/>
                  <a:pt x="100531" y="212660"/>
                </a:cubicBezTo>
                <a:cubicBezTo>
                  <a:pt x="102211" y="214687"/>
                  <a:pt x="104656" y="215928"/>
                  <a:pt x="107283" y="216085"/>
                </a:cubicBezTo>
                <a:cubicBezTo>
                  <a:pt x="108995" y="216085"/>
                  <a:pt x="109851" y="215514"/>
                  <a:pt x="110612" y="214278"/>
                </a:cubicBezTo>
                <a:cubicBezTo>
                  <a:pt x="111373" y="213041"/>
                  <a:pt x="110612" y="210376"/>
                  <a:pt x="110612" y="207332"/>
                </a:cubicBezTo>
                <a:cubicBezTo>
                  <a:pt x="108805" y="205999"/>
                  <a:pt x="108805" y="202384"/>
                  <a:pt x="108805" y="202669"/>
                </a:cubicBezTo>
                <a:cubicBezTo>
                  <a:pt x="108805" y="202955"/>
                  <a:pt x="107283" y="201908"/>
                  <a:pt x="107283" y="200861"/>
                </a:cubicBezTo>
                <a:cubicBezTo>
                  <a:pt x="107267" y="199251"/>
                  <a:pt x="106911" y="197662"/>
                  <a:pt x="106237" y="196199"/>
                </a:cubicBezTo>
                <a:cubicBezTo>
                  <a:pt x="105476" y="193915"/>
                  <a:pt x="106713" y="193630"/>
                  <a:pt x="107474" y="193440"/>
                </a:cubicBezTo>
                <a:cubicBezTo>
                  <a:pt x="105952" y="191632"/>
                  <a:pt x="106427" y="187445"/>
                  <a:pt x="106237" y="185447"/>
                </a:cubicBezTo>
                <a:cubicBezTo>
                  <a:pt x="105892" y="183708"/>
                  <a:pt x="106859" y="181975"/>
                  <a:pt x="108520" y="181356"/>
                </a:cubicBezTo>
                <a:cubicBezTo>
                  <a:pt x="109117" y="180275"/>
                  <a:pt x="110007" y="179384"/>
                  <a:pt x="111088" y="178787"/>
                </a:cubicBezTo>
                <a:cubicBezTo>
                  <a:pt x="111880" y="177583"/>
                  <a:pt x="113052" y="176679"/>
                  <a:pt x="114417" y="176218"/>
                </a:cubicBezTo>
                <a:cubicBezTo>
                  <a:pt x="115696" y="175541"/>
                  <a:pt x="117227" y="175541"/>
                  <a:pt x="118506" y="176218"/>
                </a:cubicBezTo>
                <a:lnTo>
                  <a:pt x="121169" y="176693"/>
                </a:lnTo>
                <a:cubicBezTo>
                  <a:pt x="122691" y="176693"/>
                  <a:pt x="126495" y="178787"/>
                  <a:pt x="126781" y="180309"/>
                </a:cubicBezTo>
                <a:cubicBezTo>
                  <a:pt x="128588" y="181356"/>
                  <a:pt x="131156" y="184971"/>
                  <a:pt x="130870" y="186494"/>
                </a:cubicBezTo>
                <a:cubicBezTo>
                  <a:pt x="130585" y="188016"/>
                  <a:pt x="130395" y="192393"/>
                  <a:pt x="130395" y="192393"/>
                </a:cubicBezTo>
                <a:cubicBezTo>
                  <a:pt x="130395" y="192393"/>
                  <a:pt x="132963" y="192393"/>
                  <a:pt x="132392" y="194201"/>
                </a:cubicBezTo>
                <a:cubicBezTo>
                  <a:pt x="131822" y="196009"/>
                  <a:pt x="131631" y="198578"/>
                  <a:pt x="131156" y="200671"/>
                </a:cubicBezTo>
                <a:cubicBezTo>
                  <a:pt x="130680" y="202764"/>
                  <a:pt x="128302" y="202479"/>
                  <a:pt x="128302" y="202955"/>
                </a:cubicBezTo>
                <a:cubicBezTo>
                  <a:pt x="128248" y="205891"/>
                  <a:pt x="128503" y="208826"/>
                  <a:pt x="129063" y="211709"/>
                </a:cubicBezTo>
                <a:cubicBezTo>
                  <a:pt x="129878" y="213456"/>
                  <a:pt x="131401" y="214772"/>
                  <a:pt x="133248" y="215324"/>
                </a:cubicBezTo>
                <a:cubicBezTo>
                  <a:pt x="134534" y="214713"/>
                  <a:pt x="135720" y="213911"/>
                  <a:pt x="136767" y="212946"/>
                </a:cubicBezTo>
                <a:cubicBezTo>
                  <a:pt x="139880" y="211098"/>
                  <a:pt x="143292" y="209810"/>
                  <a:pt x="146849" y="209140"/>
                </a:cubicBezTo>
                <a:cubicBezTo>
                  <a:pt x="150653" y="208569"/>
                  <a:pt x="153031" y="210662"/>
                  <a:pt x="154267" y="209139"/>
                </a:cubicBezTo>
                <a:cubicBezTo>
                  <a:pt x="155504" y="207617"/>
                  <a:pt x="156360" y="204572"/>
                  <a:pt x="160925" y="202955"/>
                </a:cubicBezTo>
                <a:cubicBezTo>
                  <a:pt x="163730" y="202395"/>
                  <a:pt x="166627" y="203290"/>
                  <a:pt x="168629" y="205334"/>
                </a:cubicBezTo>
                <a:lnTo>
                  <a:pt x="170721" y="205334"/>
                </a:lnTo>
                <a:cubicBezTo>
                  <a:pt x="170721" y="205334"/>
                  <a:pt x="171292" y="204572"/>
                  <a:pt x="169960" y="199624"/>
                </a:cubicBezTo>
                <a:cubicBezTo>
                  <a:pt x="168696" y="195545"/>
                  <a:pt x="167929" y="191328"/>
                  <a:pt x="167678" y="187065"/>
                </a:cubicBezTo>
                <a:cubicBezTo>
                  <a:pt x="167197" y="184441"/>
                  <a:pt x="166497" y="181863"/>
                  <a:pt x="165585" y="179358"/>
                </a:cubicBezTo>
                <a:cubicBezTo>
                  <a:pt x="164782" y="179763"/>
                  <a:pt x="163912" y="180021"/>
                  <a:pt x="163017" y="180119"/>
                </a:cubicBezTo>
                <a:cubicBezTo>
                  <a:pt x="162589" y="182110"/>
                  <a:pt x="160637" y="183384"/>
                  <a:pt x="158642" y="182973"/>
                </a:cubicBezTo>
                <a:cubicBezTo>
                  <a:pt x="157468" y="183358"/>
                  <a:pt x="156202" y="183358"/>
                  <a:pt x="155028" y="182973"/>
                </a:cubicBezTo>
                <a:cubicBezTo>
                  <a:pt x="154280" y="183600"/>
                  <a:pt x="153403" y="184055"/>
                  <a:pt x="152460" y="184305"/>
                </a:cubicBezTo>
                <a:cubicBezTo>
                  <a:pt x="150653" y="184305"/>
                  <a:pt x="151224" y="181926"/>
                  <a:pt x="151224" y="181926"/>
                </a:cubicBezTo>
                <a:cubicBezTo>
                  <a:pt x="151104" y="180311"/>
                  <a:pt x="151104" y="178689"/>
                  <a:pt x="151224" y="177074"/>
                </a:cubicBezTo>
                <a:cubicBezTo>
                  <a:pt x="151224" y="174029"/>
                  <a:pt x="152270" y="173744"/>
                  <a:pt x="152270" y="173744"/>
                </a:cubicBezTo>
                <a:cubicBezTo>
                  <a:pt x="152270" y="173744"/>
                  <a:pt x="152270" y="173744"/>
                  <a:pt x="153792" y="172697"/>
                </a:cubicBezTo>
                <a:cubicBezTo>
                  <a:pt x="155314" y="171650"/>
                  <a:pt x="157406" y="171936"/>
                  <a:pt x="160735" y="170889"/>
                </a:cubicBezTo>
                <a:cubicBezTo>
                  <a:pt x="164405" y="169331"/>
                  <a:pt x="168665" y="170515"/>
                  <a:pt x="171007" y="173743"/>
                </a:cubicBezTo>
                <a:cubicBezTo>
                  <a:pt x="173304" y="177922"/>
                  <a:pt x="176081" y="181818"/>
                  <a:pt x="179281" y="185352"/>
                </a:cubicBezTo>
                <a:cubicBezTo>
                  <a:pt x="181425" y="188611"/>
                  <a:pt x="183150" y="192128"/>
                  <a:pt x="184417" y="195818"/>
                </a:cubicBezTo>
                <a:cubicBezTo>
                  <a:pt x="179852" y="172371"/>
                  <a:pt x="163086" y="153165"/>
                  <a:pt x="140476" y="145484"/>
                </a:cubicBezTo>
                <a:close/>
                <a:moveTo>
                  <a:pt x="94824" y="269274"/>
                </a:moveTo>
                <a:lnTo>
                  <a:pt x="94824" y="269274"/>
                </a:lnTo>
                <a:cubicBezTo>
                  <a:pt x="71016" y="260237"/>
                  <a:pt x="54640" y="238169"/>
                  <a:pt x="52881" y="212755"/>
                </a:cubicBezTo>
                <a:cubicBezTo>
                  <a:pt x="54212" y="213802"/>
                  <a:pt x="56210" y="215610"/>
                  <a:pt x="58017" y="217322"/>
                </a:cubicBezTo>
                <a:cubicBezTo>
                  <a:pt x="60889" y="235740"/>
                  <a:pt x="71985" y="251849"/>
                  <a:pt x="88166" y="261091"/>
                </a:cubicBezTo>
                <a:lnTo>
                  <a:pt x="90925" y="256429"/>
                </a:lnTo>
                <a:cubicBezTo>
                  <a:pt x="79051" y="249566"/>
                  <a:pt x="70089" y="238604"/>
                  <a:pt x="65721" y="225600"/>
                </a:cubicBezTo>
                <a:cubicBezTo>
                  <a:pt x="67931" y="227402"/>
                  <a:pt x="70598" y="228555"/>
                  <a:pt x="73424" y="228931"/>
                </a:cubicBezTo>
                <a:cubicBezTo>
                  <a:pt x="79606" y="228931"/>
                  <a:pt x="82935" y="227884"/>
                  <a:pt x="84267" y="229406"/>
                </a:cubicBezTo>
                <a:cubicBezTo>
                  <a:pt x="85598" y="230929"/>
                  <a:pt x="85313" y="242061"/>
                  <a:pt x="88927" y="247675"/>
                </a:cubicBezTo>
                <a:cubicBezTo>
                  <a:pt x="91889" y="251160"/>
                  <a:pt x="93685" y="255486"/>
                  <a:pt x="94063" y="260044"/>
                </a:cubicBezTo>
                <a:cubicBezTo>
                  <a:pt x="94639" y="263022"/>
                  <a:pt x="94894" y="266052"/>
                  <a:pt x="94824" y="269084"/>
                </a:cubicBezTo>
                <a:close/>
                <a:moveTo>
                  <a:pt x="135150" y="272033"/>
                </a:moveTo>
                <a:cubicBezTo>
                  <a:pt x="135226" y="270735"/>
                  <a:pt x="135482" y="269455"/>
                  <a:pt x="135911" y="268227"/>
                </a:cubicBezTo>
                <a:cubicBezTo>
                  <a:pt x="137299" y="262198"/>
                  <a:pt x="140214" y="256628"/>
                  <a:pt x="144376" y="252052"/>
                </a:cubicBezTo>
                <a:cubicBezTo>
                  <a:pt x="149797" y="246629"/>
                  <a:pt x="152175" y="233022"/>
                  <a:pt x="153887" y="231214"/>
                </a:cubicBezTo>
                <a:cubicBezTo>
                  <a:pt x="156919" y="229377"/>
                  <a:pt x="160428" y="228483"/>
                  <a:pt x="163968" y="228645"/>
                </a:cubicBezTo>
                <a:cubicBezTo>
                  <a:pt x="167429" y="227629"/>
                  <a:pt x="170530" y="225649"/>
                  <a:pt x="172909" y="222936"/>
                </a:cubicBezTo>
                <a:cubicBezTo>
                  <a:pt x="169015" y="237141"/>
                  <a:pt x="159687" y="249242"/>
                  <a:pt x="146944" y="256619"/>
                </a:cubicBezTo>
                <a:lnTo>
                  <a:pt x="149797" y="261281"/>
                </a:lnTo>
                <a:cubicBezTo>
                  <a:pt x="166526" y="251539"/>
                  <a:pt x="177748" y="234541"/>
                  <a:pt x="180137" y="215324"/>
                </a:cubicBezTo>
                <a:cubicBezTo>
                  <a:pt x="181540" y="213725"/>
                  <a:pt x="183175" y="212345"/>
                  <a:pt x="184988" y="211233"/>
                </a:cubicBezTo>
                <a:cubicBezTo>
                  <a:pt x="183725" y="240408"/>
                  <a:pt x="163458" y="265288"/>
                  <a:pt x="135150" y="272414"/>
                </a:cubicBezTo>
                <a:close/>
                <a:moveTo>
                  <a:pt x="47555" y="209044"/>
                </a:moveTo>
                <a:cubicBezTo>
                  <a:pt x="48054" y="248243"/>
                  <a:pt x="80222" y="279616"/>
                  <a:pt x="119404" y="279116"/>
                </a:cubicBezTo>
                <a:cubicBezTo>
                  <a:pt x="158586" y="278617"/>
                  <a:pt x="189945" y="246436"/>
                  <a:pt x="189446" y="207237"/>
                </a:cubicBezTo>
                <a:cubicBezTo>
                  <a:pt x="189145" y="183594"/>
                  <a:pt x="177096" y="161653"/>
                  <a:pt x="157311" y="148719"/>
                </a:cubicBezTo>
                <a:lnTo>
                  <a:pt x="157311" y="148719"/>
                </a:lnTo>
                <a:lnTo>
                  <a:pt x="157311" y="136350"/>
                </a:lnTo>
                <a:cubicBezTo>
                  <a:pt x="157303" y="131309"/>
                  <a:pt x="153705" y="126990"/>
                  <a:pt x="148751" y="126074"/>
                </a:cubicBezTo>
                <a:lnTo>
                  <a:pt x="87596" y="126074"/>
                </a:lnTo>
                <a:cubicBezTo>
                  <a:pt x="82679" y="127030"/>
                  <a:pt x="79130" y="131339"/>
                  <a:pt x="79131" y="136350"/>
                </a:cubicBezTo>
                <a:lnTo>
                  <a:pt x="79131" y="148719"/>
                </a:lnTo>
                <a:lnTo>
                  <a:pt x="79131" y="148719"/>
                </a:lnTo>
                <a:cubicBezTo>
                  <a:pt x="59036" y="162147"/>
                  <a:pt x="47140" y="184872"/>
                  <a:pt x="47555" y="209044"/>
                </a:cubicBezTo>
                <a:close/>
                <a:moveTo>
                  <a:pt x="72188" y="111325"/>
                </a:moveTo>
                <a:cubicBezTo>
                  <a:pt x="72479" y="110838"/>
                  <a:pt x="72734" y="110329"/>
                  <a:pt x="72949" y="109803"/>
                </a:cubicBezTo>
                <a:lnTo>
                  <a:pt x="110517" y="51952"/>
                </a:lnTo>
                <a:lnTo>
                  <a:pt x="76848" y="0"/>
                </a:lnTo>
                <a:lnTo>
                  <a:pt x="0" y="0"/>
                </a:lnTo>
                <a:close/>
              </a:path>
            </a:pathLst>
          </a:custGeom>
          <a:solidFill>
            <a:schemeClr val="tx2"/>
          </a:solidFill>
          <a:ln w="9511" cap="flat">
            <a:noFill/>
            <a:prstDash val="solid"/>
            <a:miter/>
          </a:ln>
        </p:spPr>
        <p:txBody>
          <a:bodyPr rtlCol="0" anchor="ctr"/>
          <a:lstStyle/>
          <a:p>
            <a:endParaRPr lang="en-EG"/>
          </a:p>
        </p:txBody>
      </p:sp>
      <p:sp>
        <p:nvSpPr>
          <p:cNvPr id="82" name="Freeform 81">
            <a:extLst>
              <a:ext uri="{FF2B5EF4-FFF2-40B4-BE49-F238E27FC236}">
                <a16:creationId xmlns:a16="http://schemas.microsoft.com/office/drawing/2014/main" id="{D56FE281-9912-D246-B280-D4B782FFA9DA}"/>
              </a:ext>
            </a:extLst>
          </p:cNvPr>
          <p:cNvSpPr>
            <a:spLocks noChangeAspect="1"/>
          </p:cNvSpPr>
          <p:nvPr/>
        </p:nvSpPr>
        <p:spPr>
          <a:xfrm>
            <a:off x="774037" y="2969820"/>
            <a:ext cx="409497" cy="295162"/>
          </a:xfrm>
          <a:custGeom>
            <a:avLst/>
            <a:gdLst>
              <a:gd name="connsiteX0" fmla="*/ 244422 w 307661"/>
              <a:gd name="connsiteY0" fmla="*/ 95210 h 221759"/>
              <a:gd name="connsiteX1" fmla="*/ 239572 w 307661"/>
              <a:gd name="connsiteY1" fmla="*/ 95210 h 221759"/>
              <a:gd name="connsiteX2" fmla="*/ 237289 w 307661"/>
              <a:gd name="connsiteY2" fmla="*/ 95210 h 221759"/>
              <a:gd name="connsiteX3" fmla="*/ 155019 w 307661"/>
              <a:gd name="connsiteY3" fmla="*/ 95210 h 221759"/>
              <a:gd name="connsiteX4" fmla="*/ 207710 w 307661"/>
              <a:gd name="connsiteY4" fmla="*/ 76656 h 221759"/>
              <a:gd name="connsiteX5" fmla="*/ 241664 w 307661"/>
              <a:gd name="connsiteY5" fmla="*/ 62288 h 221759"/>
              <a:gd name="connsiteX6" fmla="*/ 264015 w 307661"/>
              <a:gd name="connsiteY6" fmla="*/ 5674 h 221759"/>
              <a:gd name="connsiteX7" fmla="*/ 252126 w 307661"/>
              <a:gd name="connsiteY7" fmla="*/ 5674 h 221759"/>
              <a:gd name="connsiteX8" fmla="*/ 183742 w 307661"/>
              <a:gd name="connsiteY8" fmla="*/ 67712 h 221759"/>
              <a:gd name="connsiteX9" fmla="*/ 143131 w 307661"/>
              <a:gd name="connsiteY9" fmla="*/ 95210 h 221759"/>
              <a:gd name="connsiteX10" fmla="*/ 67043 w 307661"/>
              <a:gd name="connsiteY10" fmla="*/ 95210 h 221759"/>
              <a:gd name="connsiteX11" fmla="*/ 65712 w 307661"/>
              <a:gd name="connsiteY11" fmla="*/ 95210 h 221759"/>
              <a:gd name="connsiteX12" fmla="*/ 63429 w 307661"/>
              <a:gd name="connsiteY12" fmla="*/ 95210 h 221759"/>
              <a:gd name="connsiteX13" fmla="*/ 0 w 307661"/>
              <a:gd name="connsiteY13" fmla="*/ 158303 h 221759"/>
              <a:gd name="connsiteX14" fmla="*/ 63066 w 307661"/>
              <a:gd name="connsiteY14" fmla="*/ 221758 h 221759"/>
              <a:gd name="connsiteX15" fmla="*/ 109462 w 307661"/>
              <a:gd name="connsiteY15" fmla="*/ 201682 h 221759"/>
              <a:gd name="connsiteX16" fmla="*/ 198199 w 307661"/>
              <a:gd name="connsiteY16" fmla="*/ 201683 h 221759"/>
              <a:gd name="connsiteX17" fmla="*/ 287593 w 307661"/>
              <a:gd name="connsiteY17" fmla="*/ 204719 h 221759"/>
              <a:gd name="connsiteX18" fmla="*/ 290628 w 307661"/>
              <a:gd name="connsiteY18" fmla="*/ 115286 h 221759"/>
              <a:gd name="connsiteX19" fmla="*/ 244422 w 307661"/>
              <a:gd name="connsiteY19" fmla="*/ 95210 h 221759"/>
              <a:gd name="connsiteX20" fmla="*/ 95576 w 307661"/>
              <a:gd name="connsiteY20" fmla="*/ 165430 h 221759"/>
              <a:gd name="connsiteX21" fmla="*/ 88918 w 307661"/>
              <a:gd name="connsiteY21" fmla="*/ 172091 h 221759"/>
              <a:gd name="connsiteX22" fmla="*/ 73511 w 307661"/>
              <a:gd name="connsiteY22" fmla="*/ 172091 h 221759"/>
              <a:gd name="connsiteX23" fmla="*/ 73511 w 307661"/>
              <a:gd name="connsiteY23" fmla="*/ 187505 h 221759"/>
              <a:gd name="connsiteX24" fmla="*/ 67142 w 307661"/>
              <a:gd name="connsiteY24" fmla="*/ 194259 h 221759"/>
              <a:gd name="connsiteX25" fmla="*/ 66853 w 307661"/>
              <a:gd name="connsiteY25" fmla="*/ 194261 h 221759"/>
              <a:gd name="connsiteX26" fmla="*/ 53918 w 307661"/>
              <a:gd name="connsiteY26" fmla="*/ 194261 h 221759"/>
              <a:gd name="connsiteX27" fmla="*/ 47260 w 307661"/>
              <a:gd name="connsiteY27" fmla="*/ 187601 h 221759"/>
              <a:gd name="connsiteX28" fmla="*/ 47261 w 307661"/>
              <a:gd name="connsiteY28" fmla="*/ 187505 h 221759"/>
              <a:gd name="connsiteX29" fmla="*/ 47261 w 307661"/>
              <a:gd name="connsiteY29" fmla="*/ 172091 h 221759"/>
              <a:gd name="connsiteX30" fmla="*/ 31853 w 307661"/>
              <a:gd name="connsiteY30" fmla="*/ 172091 h 221759"/>
              <a:gd name="connsiteX31" fmla="*/ 25195 w 307661"/>
              <a:gd name="connsiteY31" fmla="*/ 165430 h 221759"/>
              <a:gd name="connsiteX32" fmla="*/ 25195 w 307661"/>
              <a:gd name="connsiteY32" fmla="*/ 152585 h 221759"/>
              <a:gd name="connsiteX33" fmla="*/ 31853 w 307661"/>
              <a:gd name="connsiteY33" fmla="*/ 145830 h 221759"/>
              <a:gd name="connsiteX34" fmla="*/ 47261 w 307661"/>
              <a:gd name="connsiteY34" fmla="*/ 145830 h 221759"/>
              <a:gd name="connsiteX35" fmla="*/ 47261 w 307661"/>
              <a:gd name="connsiteY35" fmla="*/ 130415 h 221759"/>
              <a:gd name="connsiteX36" fmla="*/ 53918 w 307661"/>
              <a:gd name="connsiteY36" fmla="*/ 123755 h 221759"/>
              <a:gd name="connsiteX37" fmla="*/ 66853 w 307661"/>
              <a:gd name="connsiteY37" fmla="*/ 123755 h 221759"/>
              <a:gd name="connsiteX38" fmla="*/ 73511 w 307661"/>
              <a:gd name="connsiteY38" fmla="*/ 130415 h 221759"/>
              <a:gd name="connsiteX39" fmla="*/ 73511 w 307661"/>
              <a:gd name="connsiteY39" fmla="*/ 145830 h 221759"/>
              <a:gd name="connsiteX40" fmla="*/ 88918 w 307661"/>
              <a:gd name="connsiteY40" fmla="*/ 145830 h 221759"/>
              <a:gd name="connsiteX41" fmla="*/ 95576 w 307661"/>
              <a:gd name="connsiteY41" fmla="*/ 152585 h 221759"/>
              <a:gd name="connsiteX42" fmla="*/ 95576 w 307661"/>
              <a:gd name="connsiteY42" fmla="*/ 165430 h 221759"/>
              <a:gd name="connsiteX43" fmla="*/ 236528 w 307661"/>
              <a:gd name="connsiteY43" fmla="*/ 168761 h 221759"/>
              <a:gd name="connsiteX44" fmla="*/ 227017 w 307661"/>
              <a:gd name="connsiteY44" fmla="*/ 159246 h 221759"/>
              <a:gd name="connsiteX45" fmla="*/ 236528 w 307661"/>
              <a:gd name="connsiteY45" fmla="*/ 149731 h 221759"/>
              <a:gd name="connsiteX46" fmla="*/ 246039 w 307661"/>
              <a:gd name="connsiteY46" fmla="*/ 159246 h 221759"/>
              <a:gd name="connsiteX47" fmla="*/ 236528 w 307661"/>
              <a:gd name="connsiteY47" fmla="*/ 168761 h 221759"/>
              <a:gd name="connsiteX48" fmla="*/ 255550 w 307661"/>
              <a:gd name="connsiteY48" fmla="*/ 187791 h 221759"/>
              <a:gd name="connsiteX49" fmla="*/ 246039 w 307661"/>
              <a:gd name="connsiteY49" fmla="*/ 178276 h 221759"/>
              <a:gd name="connsiteX50" fmla="*/ 255550 w 307661"/>
              <a:gd name="connsiteY50" fmla="*/ 168761 h 221759"/>
              <a:gd name="connsiteX51" fmla="*/ 265061 w 307661"/>
              <a:gd name="connsiteY51" fmla="*/ 178276 h 221759"/>
              <a:gd name="connsiteX52" fmla="*/ 255550 w 307661"/>
              <a:gd name="connsiteY52" fmla="*/ 187791 h 221759"/>
              <a:gd name="connsiteX53" fmla="*/ 255550 w 307661"/>
              <a:gd name="connsiteY53" fmla="*/ 149160 h 221759"/>
              <a:gd name="connsiteX54" fmla="*/ 246039 w 307661"/>
              <a:gd name="connsiteY54" fmla="*/ 139645 h 221759"/>
              <a:gd name="connsiteX55" fmla="*/ 255550 w 307661"/>
              <a:gd name="connsiteY55" fmla="*/ 130130 h 221759"/>
              <a:gd name="connsiteX56" fmla="*/ 265061 w 307661"/>
              <a:gd name="connsiteY56" fmla="*/ 139645 h 221759"/>
              <a:gd name="connsiteX57" fmla="*/ 255550 w 307661"/>
              <a:gd name="connsiteY57" fmla="*/ 149160 h 221759"/>
              <a:gd name="connsiteX58" fmla="*/ 274572 w 307661"/>
              <a:gd name="connsiteY58" fmla="*/ 168190 h 221759"/>
              <a:gd name="connsiteX59" fmla="*/ 265061 w 307661"/>
              <a:gd name="connsiteY59" fmla="*/ 158675 h 221759"/>
              <a:gd name="connsiteX60" fmla="*/ 274572 w 307661"/>
              <a:gd name="connsiteY60" fmla="*/ 149160 h 221759"/>
              <a:gd name="connsiteX61" fmla="*/ 284083 w 307661"/>
              <a:gd name="connsiteY61" fmla="*/ 158675 h 221759"/>
              <a:gd name="connsiteX62" fmla="*/ 274572 w 307661"/>
              <a:gd name="connsiteY62" fmla="*/ 168190 h 22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07661" h="221759">
                <a:moveTo>
                  <a:pt x="244422" y="95210"/>
                </a:moveTo>
                <a:lnTo>
                  <a:pt x="239572" y="95210"/>
                </a:lnTo>
                <a:lnTo>
                  <a:pt x="237289" y="95210"/>
                </a:lnTo>
                <a:lnTo>
                  <a:pt x="155019" y="95210"/>
                </a:lnTo>
                <a:cubicBezTo>
                  <a:pt x="157778" y="75609"/>
                  <a:pt x="193063" y="79035"/>
                  <a:pt x="207710" y="76656"/>
                </a:cubicBezTo>
                <a:cubicBezTo>
                  <a:pt x="219896" y="74255"/>
                  <a:pt x="231455" y="69363"/>
                  <a:pt x="241664" y="62288"/>
                </a:cubicBezTo>
                <a:cubicBezTo>
                  <a:pt x="259523" y="49400"/>
                  <a:pt x="268251" y="27292"/>
                  <a:pt x="264015" y="5674"/>
                </a:cubicBezTo>
                <a:cubicBezTo>
                  <a:pt x="262968" y="-1748"/>
                  <a:pt x="251175" y="-2033"/>
                  <a:pt x="252126" y="5674"/>
                </a:cubicBezTo>
                <a:cubicBezTo>
                  <a:pt x="258118" y="49728"/>
                  <a:pt x="221025" y="64096"/>
                  <a:pt x="183742" y="67712"/>
                </a:cubicBezTo>
                <a:cubicBezTo>
                  <a:pt x="163199" y="69710"/>
                  <a:pt x="145223" y="72850"/>
                  <a:pt x="143131" y="95210"/>
                </a:cubicBezTo>
                <a:lnTo>
                  <a:pt x="67043" y="95210"/>
                </a:lnTo>
                <a:cubicBezTo>
                  <a:pt x="66606" y="95101"/>
                  <a:pt x="66149" y="95101"/>
                  <a:pt x="65712" y="95210"/>
                </a:cubicBezTo>
                <a:cubicBezTo>
                  <a:pt x="64957" y="95070"/>
                  <a:pt x="64184" y="95070"/>
                  <a:pt x="63429" y="95210"/>
                </a:cubicBezTo>
                <a:cubicBezTo>
                  <a:pt x="28499" y="95110"/>
                  <a:pt x="100" y="123357"/>
                  <a:pt x="0" y="158303"/>
                </a:cubicBezTo>
                <a:cubicBezTo>
                  <a:pt x="-100" y="193248"/>
                  <a:pt x="28136" y="221658"/>
                  <a:pt x="63066" y="221758"/>
                </a:cubicBezTo>
                <a:cubicBezTo>
                  <a:pt x="80649" y="221809"/>
                  <a:pt x="97458" y="214535"/>
                  <a:pt x="109462" y="201682"/>
                </a:cubicBezTo>
                <a:lnTo>
                  <a:pt x="198199" y="201683"/>
                </a:lnTo>
                <a:cubicBezTo>
                  <a:pt x="222046" y="227217"/>
                  <a:pt x="262070" y="228576"/>
                  <a:pt x="287593" y="204719"/>
                </a:cubicBezTo>
                <a:cubicBezTo>
                  <a:pt x="313117" y="180861"/>
                  <a:pt x="314476" y="140821"/>
                  <a:pt x="290628" y="115286"/>
                </a:cubicBezTo>
                <a:cubicBezTo>
                  <a:pt x="278670" y="102482"/>
                  <a:pt x="261939" y="95212"/>
                  <a:pt x="244422" y="95210"/>
                </a:cubicBezTo>
                <a:close/>
                <a:moveTo>
                  <a:pt x="95576" y="165430"/>
                </a:moveTo>
                <a:cubicBezTo>
                  <a:pt x="95576" y="169109"/>
                  <a:pt x="92595" y="172091"/>
                  <a:pt x="88918" y="172091"/>
                </a:cubicBezTo>
                <a:lnTo>
                  <a:pt x="73511" y="172091"/>
                </a:lnTo>
                <a:lnTo>
                  <a:pt x="73511" y="187505"/>
                </a:lnTo>
                <a:cubicBezTo>
                  <a:pt x="73616" y="191130"/>
                  <a:pt x="70765" y="194153"/>
                  <a:pt x="67142" y="194259"/>
                </a:cubicBezTo>
                <a:cubicBezTo>
                  <a:pt x="67046" y="194262"/>
                  <a:pt x="66949" y="194262"/>
                  <a:pt x="66853" y="194261"/>
                </a:cubicBezTo>
                <a:lnTo>
                  <a:pt x="53918" y="194261"/>
                </a:lnTo>
                <a:cubicBezTo>
                  <a:pt x="50241" y="194261"/>
                  <a:pt x="47260" y="191280"/>
                  <a:pt x="47260" y="187601"/>
                </a:cubicBezTo>
                <a:cubicBezTo>
                  <a:pt x="47260" y="187569"/>
                  <a:pt x="47260" y="187537"/>
                  <a:pt x="47261" y="187505"/>
                </a:cubicBezTo>
                <a:lnTo>
                  <a:pt x="47261" y="172091"/>
                </a:lnTo>
                <a:lnTo>
                  <a:pt x="31853" y="172091"/>
                </a:lnTo>
                <a:cubicBezTo>
                  <a:pt x="28176" y="172091"/>
                  <a:pt x="25195" y="169109"/>
                  <a:pt x="25195" y="165430"/>
                </a:cubicBezTo>
                <a:lnTo>
                  <a:pt x="25195" y="152585"/>
                </a:lnTo>
                <a:cubicBezTo>
                  <a:pt x="25245" y="148912"/>
                  <a:pt x="28182" y="145931"/>
                  <a:pt x="31853" y="145830"/>
                </a:cubicBezTo>
                <a:lnTo>
                  <a:pt x="47261" y="145830"/>
                </a:lnTo>
                <a:lnTo>
                  <a:pt x="47261" y="130415"/>
                </a:lnTo>
                <a:cubicBezTo>
                  <a:pt x="47360" y="126779"/>
                  <a:pt x="50283" y="123855"/>
                  <a:pt x="53918" y="123755"/>
                </a:cubicBezTo>
                <a:lnTo>
                  <a:pt x="66853" y="123755"/>
                </a:lnTo>
                <a:cubicBezTo>
                  <a:pt x="70530" y="123755"/>
                  <a:pt x="73511" y="126737"/>
                  <a:pt x="73511" y="130415"/>
                </a:cubicBezTo>
                <a:lnTo>
                  <a:pt x="73511" y="145830"/>
                </a:lnTo>
                <a:lnTo>
                  <a:pt x="88918" y="145830"/>
                </a:lnTo>
                <a:cubicBezTo>
                  <a:pt x="92589" y="145931"/>
                  <a:pt x="95527" y="148912"/>
                  <a:pt x="95576" y="152585"/>
                </a:cubicBezTo>
                <a:lnTo>
                  <a:pt x="95576" y="165430"/>
                </a:lnTo>
                <a:close/>
                <a:moveTo>
                  <a:pt x="236528" y="168761"/>
                </a:moveTo>
                <a:cubicBezTo>
                  <a:pt x="231275" y="168761"/>
                  <a:pt x="227017" y="164501"/>
                  <a:pt x="227017" y="159246"/>
                </a:cubicBezTo>
                <a:cubicBezTo>
                  <a:pt x="227017" y="153991"/>
                  <a:pt x="231275" y="149731"/>
                  <a:pt x="236528" y="149731"/>
                </a:cubicBezTo>
                <a:cubicBezTo>
                  <a:pt x="241781" y="149731"/>
                  <a:pt x="246039" y="153991"/>
                  <a:pt x="246039" y="159246"/>
                </a:cubicBezTo>
                <a:cubicBezTo>
                  <a:pt x="246039" y="164501"/>
                  <a:pt x="241781" y="168761"/>
                  <a:pt x="236528" y="168761"/>
                </a:cubicBezTo>
                <a:close/>
                <a:moveTo>
                  <a:pt x="255550" y="187791"/>
                </a:moveTo>
                <a:cubicBezTo>
                  <a:pt x="250297" y="187791"/>
                  <a:pt x="246039" y="183531"/>
                  <a:pt x="246039" y="178276"/>
                </a:cubicBezTo>
                <a:cubicBezTo>
                  <a:pt x="246039" y="173021"/>
                  <a:pt x="250297" y="168761"/>
                  <a:pt x="255550" y="168761"/>
                </a:cubicBezTo>
                <a:cubicBezTo>
                  <a:pt x="260803" y="168761"/>
                  <a:pt x="265061" y="173021"/>
                  <a:pt x="265061" y="178276"/>
                </a:cubicBezTo>
                <a:cubicBezTo>
                  <a:pt x="265061" y="183531"/>
                  <a:pt x="260803" y="187791"/>
                  <a:pt x="255550" y="187791"/>
                </a:cubicBezTo>
                <a:close/>
                <a:moveTo>
                  <a:pt x="255550" y="149160"/>
                </a:moveTo>
                <a:cubicBezTo>
                  <a:pt x="250297" y="149160"/>
                  <a:pt x="246039" y="144900"/>
                  <a:pt x="246039" y="139645"/>
                </a:cubicBezTo>
                <a:cubicBezTo>
                  <a:pt x="246039" y="134390"/>
                  <a:pt x="250297" y="130130"/>
                  <a:pt x="255550" y="130130"/>
                </a:cubicBezTo>
                <a:cubicBezTo>
                  <a:pt x="260803" y="130130"/>
                  <a:pt x="265061" y="134390"/>
                  <a:pt x="265061" y="139645"/>
                </a:cubicBezTo>
                <a:cubicBezTo>
                  <a:pt x="265061" y="144900"/>
                  <a:pt x="260803" y="149160"/>
                  <a:pt x="255550" y="149160"/>
                </a:cubicBezTo>
                <a:close/>
                <a:moveTo>
                  <a:pt x="274572" y="168190"/>
                </a:moveTo>
                <a:cubicBezTo>
                  <a:pt x="269319" y="168190"/>
                  <a:pt x="265061" y="163930"/>
                  <a:pt x="265061" y="158675"/>
                </a:cubicBezTo>
                <a:cubicBezTo>
                  <a:pt x="265061" y="153420"/>
                  <a:pt x="269319" y="149160"/>
                  <a:pt x="274572" y="149160"/>
                </a:cubicBezTo>
                <a:cubicBezTo>
                  <a:pt x="279825" y="149160"/>
                  <a:pt x="284083" y="153420"/>
                  <a:pt x="284083" y="158675"/>
                </a:cubicBezTo>
                <a:cubicBezTo>
                  <a:pt x="284083" y="163930"/>
                  <a:pt x="279825" y="168190"/>
                  <a:pt x="274572" y="168190"/>
                </a:cubicBezTo>
                <a:close/>
              </a:path>
            </a:pathLst>
          </a:custGeom>
          <a:solidFill>
            <a:schemeClr val="tx2"/>
          </a:solidFill>
          <a:ln w="9511" cap="flat">
            <a:noFill/>
            <a:prstDash val="solid"/>
            <a:miter/>
          </a:ln>
        </p:spPr>
        <p:txBody>
          <a:bodyPr rtlCol="0" anchor="ctr"/>
          <a:lstStyle/>
          <a:p>
            <a:endParaRPr lang="en-EG"/>
          </a:p>
        </p:txBody>
      </p:sp>
      <p:sp>
        <p:nvSpPr>
          <p:cNvPr id="84" name="Freeform 83">
            <a:extLst>
              <a:ext uri="{FF2B5EF4-FFF2-40B4-BE49-F238E27FC236}">
                <a16:creationId xmlns:a16="http://schemas.microsoft.com/office/drawing/2014/main" id="{1ACD9515-293A-5346-AC90-B6B98F368D8C}"/>
              </a:ext>
            </a:extLst>
          </p:cNvPr>
          <p:cNvSpPr>
            <a:spLocks noChangeAspect="1"/>
          </p:cNvSpPr>
          <p:nvPr/>
        </p:nvSpPr>
        <p:spPr>
          <a:xfrm>
            <a:off x="790103" y="3529228"/>
            <a:ext cx="377365" cy="311545"/>
          </a:xfrm>
          <a:custGeom>
            <a:avLst/>
            <a:gdLst>
              <a:gd name="connsiteX0" fmla="*/ 143140 w 283520"/>
              <a:gd name="connsiteY0" fmla="*/ 46053 h 234068"/>
              <a:gd name="connsiteX1" fmla="*/ 137813 w 283520"/>
              <a:gd name="connsiteY1" fmla="*/ 46053 h 234068"/>
              <a:gd name="connsiteX2" fmla="*/ 137813 w 283520"/>
              <a:gd name="connsiteY2" fmla="*/ 10276 h 234068"/>
              <a:gd name="connsiteX3" fmla="*/ 132392 w 283520"/>
              <a:gd name="connsiteY3" fmla="*/ 14178 h 234068"/>
              <a:gd name="connsiteX4" fmla="*/ 126495 w 283520"/>
              <a:gd name="connsiteY4" fmla="*/ 17032 h 234068"/>
              <a:gd name="connsiteX5" fmla="*/ 126495 w 283520"/>
              <a:gd name="connsiteY5" fmla="*/ 11608 h 234068"/>
              <a:gd name="connsiteX6" fmla="*/ 134675 w 283520"/>
              <a:gd name="connsiteY6" fmla="*/ 6185 h 234068"/>
              <a:gd name="connsiteX7" fmla="*/ 139620 w 283520"/>
              <a:gd name="connsiteY7" fmla="*/ 0 h 234068"/>
              <a:gd name="connsiteX8" fmla="*/ 143140 w 283520"/>
              <a:gd name="connsiteY8" fmla="*/ 0 h 234068"/>
              <a:gd name="connsiteX9" fmla="*/ 99770 w 283520"/>
              <a:gd name="connsiteY9" fmla="*/ 234069 h 234068"/>
              <a:gd name="connsiteX10" fmla="*/ 183561 w 283520"/>
              <a:gd name="connsiteY10" fmla="*/ 234069 h 234068"/>
              <a:gd name="connsiteX11" fmla="*/ 183561 w 283520"/>
              <a:gd name="connsiteY11" fmla="*/ 50430 h 234068"/>
              <a:gd name="connsiteX12" fmla="*/ 99770 w 283520"/>
              <a:gd name="connsiteY12" fmla="*/ 50430 h 234068"/>
              <a:gd name="connsiteX13" fmla="*/ 199730 w 283520"/>
              <a:gd name="connsiteY13" fmla="*/ 234069 h 234068"/>
              <a:gd name="connsiteX14" fmla="*/ 283521 w 283520"/>
              <a:gd name="connsiteY14" fmla="*/ 234069 h 234068"/>
              <a:gd name="connsiteX15" fmla="*/ 283521 w 283520"/>
              <a:gd name="connsiteY15" fmla="*/ 92581 h 234068"/>
              <a:gd name="connsiteX16" fmla="*/ 199730 w 283520"/>
              <a:gd name="connsiteY16" fmla="*/ 92581 h 234068"/>
              <a:gd name="connsiteX17" fmla="*/ 0 w 283520"/>
              <a:gd name="connsiteY17" fmla="*/ 234069 h 234068"/>
              <a:gd name="connsiteX18" fmla="*/ 83791 w 283520"/>
              <a:gd name="connsiteY18" fmla="*/ 234069 h 234068"/>
              <a:gd name="connsiteX19" fmla="*/ 83791 w 283520"/>
              <a:gd name="connsiteY19" fmla="*/ 121411 h 234068"/>
              <a:gd name="connsiteX20" fmla="*/ 0 w 283520"/>
              <a:gd name="connsiteY20" fmla="*/ 121411 h 234068"/>
              <a:gd name="connsiteX21" fmla="*/ 22351 w 283520"/>
              <a:gd name="connsiteY21" fmla="*/ 107044 h 234068"/>
              <a:gd name="connsiteX22" fmla="*/ 28057 w 283520"/>
              <a:gd name="connsiteY22" fmla="*/ 106283 h 234068"/>
              <a:gd name="connsiteX23" fmla="*/ 31101 w 283520"/>
              <a:gd name="connsiteY23" fmla="*/ 112943 h 234068"/>
              <a:gd name="connsiteX24" fmla="*/ 36712 w 283520"/>
              <a:gd name="connsiteY24" fmla="*/ 115227 h 234068"/>
              <a:gd name="connsiteX25" fmla="*/ 43465 w 283520"/>
              <a:gd name="connsiteY25" fmla="*/ 112372 h 234068"/>
              <a:gd name="connsiteX26" fmla="*/ 46223 w 283520"/>
              <a:gd name="connsiteY26" fmla="*/ 105426 h 234068"/>
              <a:gd name="connsiteX27" fmla="*/ 43655 w 283520"/>
              <a:gd name="connsiteY27" fmla="*/ 99336 h 234068"/>
              <a:gd name="connsiteX28" fmla="*/ 37283 w 283520"/>
              <a:gd name="connsiteY28" fmla="*/ 96768 h 234068"/>
              <a:gd name="connsiteX29" fmla="*/ 33383 w 283520"/>
              <a:gd name="connsiteY29" fmla="*/ 96768 h 234068"/>
              <a:gd name="connsiteX30" fmla="*/ 33954 w 283520"/>
              <a:gd name="connsiteY30" fmla="*/ 91915 h 234068"/>
              <a:gd name="connsiteX31" fmla="*/ 35000 w 283520"/>
              <a:gd name="connsiteY31" fmla="*/ 91915 h 234068"/>
              <a:gd name="connsiteX32" fmla="*/ 41373 w 283520"/>
              <a:gd name="connsiteY32" fmla="*/ 90107 h 234068"/>
              <a:gd name="connsiteX33" fmla="*/ 44226 w 283520"/>
              <a:gd name="connsiteY33" fmla="*/ 84398 h 234068"/>
              <a:gd name="connsiteX34" fmla="*/ 42133 w 283520"/>
              <a:gd name="connsiteY34" fmla="*/ 79260 h 234068"/>
              <a:gd name="connsiteX35" fmla="*/ 31386 w 283520"/>
              <a:gd name="connsiteY35" fmla="*/ 79260 h 234068"/>
              <a:gd name="connsiteX36" fmla="*/ 28533 w 283520"/>
              <a:gd name="connsiteY36" fmla="*/ 85444 h 234068"/>
              <a:gd name="connsiteX37" fmla="*/ 22826 w 283520"/>
              <a:gd name="connsiteY37" fmla="*/ 84398 h 234068"/>
              <a:gd name="connsiteX38" fmla="*/ 27487 w 283520"/>
              <a:gd name="connsiteY38" fmla="*/ 75644 h 234068"/>
              <a:gd name="connsiteX39" fmla="*/ 36998 w 283520"/>
              <a:gd name="connsiteY39" fmla="*/ 72599 h 234068"/>
              <a:gd name="connsiteX40" fmla="*/ 43941 w 283520"/>
              <a:gd name="connsiteY40" fmla="*/ 74122 h 234068"/>
              <a:gd name="connsiteX41" fmla="*/ 48791 w 283520"/>
              <a:gd name="connsiteY41" fmla="*/ 78499 h 234068"/>
              <a:gd name="connsiteX42" fmla="*/ 50313 w 283520"/>
              <a:gd name="connsiteY42" fmla="*/ 84398 h 234068"/>
              <a:gd name="connsiteX43" fmla="*/ 48791 w 283520"/>
              <a:gd name="connsiteY43" fmla="*/ 89821 h 234068"/>
              <a:gd name="connsiteX44" fmla="*/ 44131 w 283520"/>
              <a:gd name="connsiteY44" fmla="*/ 93627 h 234068"/>
              <a:gd name="connsiteX45" fmla="*/ 50313 w 283520"/>
              <a:gd name="connsiteY45" fmla="*/ 97529 h 234068"/>
              <a:gd name="connsiteX46" fmla="*/ 52691 w 283520"/>
              <a:gd name="connsiteY46" fmla="*/ 104950 h 234068"/>
              <a:gd name="connsiteX47" fmla="*/ 48316 w 283520"/>
              <a:gd name="connsiteY47" fmla="*/ 115036 h 234068"/>
              <a:gd name="connsiteX48" fmla="*/ 37188 w 283520"/>
              <a:gd name="connsiteY48" fmla="*/ 119413 h 234068"/>
              <a:gd name="connsiteX49" fmla="*/ 27677 w 283520"/>
              <a:gd name="connsiteY49" fmla="*/ 115797 h 234068"/>
              <a:gd name="connsiteX50" fmla="*/ 23302 w 283520"/>
              <a:gd name="connsiteY50" fmla="*/ 106282 h 234068"/>
              <a:gd name="connsiteX51" fmla="*/ 254227 w 283520"/>
              <a:gd name="connsiteY51" fmla="*/ 84588 h 234068"/>
              <a:gd name="connsiteX52" fmla="*/ 254227 w 283520"/>
              <a:gd name="connsiteY52" fmla="*/ 90012 h 234068"/>
              <a:gd name="connsiteX53" fmla="*/ 223887 w 283520"/>
              <a:gd name="connsiteY53" fmla="*/ 90012 h 234068"/>
              <a:gd name="connsiteX54" fmla="*/ 224648 w 283520"/>
              <a:gd name="connsiteY54" fmla="*/ 86206 h 234068"/>
              <a:gd name="connsiteX55" fmla="*/ 228548 w 283520"/>
              <a:gd name="connsiteY55" fmla="*/ 80021 h 234068"/>
              <a:gd name="connsiteX56" fmla="*/ 235681 w 283520"/>
              <a:gd name="connsiteY56" fmla="*/ 73075 h 234068"/>
              <a:gd name="connsiteX57" fmla="*/ 245762 w 283520"/>
              <a:gd name="connsiteY57" fmla="*/ 63560 h 234068"/>
              <a:gd name="connsiteX58" fmla="*/ 248616 w 283520"/>
              <a:gd name="connsiteY58" fmla="*/ 56900 h 234068"/>
              <a:gd name="connsiteX59" fmla="*/ 240074 w 283520"/>
              <a:gd name="connsiteY59" fmla="*/ 48898 h 234068"/>
              <a:gd name="connsiteX60" fmla="*/ 239866 w 283520"/>
              <a:gd name="connsiteY60" fmla="*/ 48907 h 234068"/>
              <a:gd name="connsiteX61" fmla="*/ 233398 w 283520"/>
              <a:gd name="connsiteY61" fmla="*/ 51476 h 234068"/>
              <a:gd name="connsiteX62" fmla="*/ 230830 w 283520"/>
              <a:gd name="connsiteY62" fmla="*/ 58137 h 234068"/>
              <a:gd name="connsiteX63" fmla="*/ 225219 w 283520"/>
              <a:gd name="connsiteY63" fmla="*/ 57661 h 234068"/>
              <a:gd name="connsiteX64" fmla="*/ 229594 w 283520"/>
              <a:gd name="connsiteY64" fmla="*/ 47670 h 234068"/>
              <a:gd name="connsiteX65" fmla="*/ 239866 w 283520"/>
              <a:gd name="connsiteY65" fmla="*/ 44245 h 234068"/>
              <a:gd name="connsiteX66" fmla="*/ 250328 w 283520"/>
              <a:gd name="connsiteY66" fmla="*/ 47861 h 234068"/>
              <a:gd name="connsiteX67" fmla="*/ 254227 w 283520"/>
              <a:gd name="connsiteY67" fmla="*/ 57376 h 234068"/>
              <a:gd name="connsiteX68" fmla="*/ 249377 w 283520"/>
              <a:gd name="connsiteY68" fmla="*/ 68128 h 234068"/>
              <a:gd name="connsiteX69" fmla="*/ 240627 w 283520"/>
              <a:gd name="connsiteY69" fmla="*/ 76406 h 234068"/>
              <a:gd name="connsiteX70" fmla="*/ 234159 w 283520"/>
              <a:gd name="connsiteY70" fmla="*/ 82019 h 234068"/>
              <a:gd name="connsiteX71" fmla="*/ 231876 w 283520"/>
              <a:gd name="connsiteY71" fmla="*/ 85064 h 23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83520" h="234068">
                <a:moveTo>
                  <a:pt x="143140" y="46053"/>
                </a:moveTo>
                <a:lnTo>
                  <a:pt x="137813" y="46053"/>
                </a:lnTo>
                <a:lnTo>
                  <a:pt x="137813" y="10276"/>
                </a:lnTo>
                <a:cubicBezTo>
                  <a:pt x="136089" y="11688"/>
                  <a:pt x="134279" y="12991"/>
                  <a:pt x="132392" y="14178"/>
                </a:cubicBezTo>
                <a:cubicBezTo>
                  <a:pt x="130516" y="15305"/>
                  <a:pt x="128543" y="16260"/>
                  <a:pt x="126495" y="17032"/>
                </a:cubicBezTo>
                <a:lnTo>
                  <a:pt x="126495" y="11608"/>
                </a:lnTo>
                <a:cubicBezTo>
                  <a:pt x="129457" y="10183"/>
                  <a:pt x="132209" y="8358"/>
                  <a:pt x="134675" y="6185"/>
                </a:cubicBezTo>
                <a:cubicBezTo>
                  <a:pt x="136769" y="4523"/>
                  <a:pt x="138460" y="2409"/>
                  <a:pt x="139620" y="0"/>
                </a:cubicBezTo>
                <a:lnTo>
                  <a:pt x="143140" y="0"/>
                </a:lnTo>
                <a:close/>
                <a:moveTo>
                  <a:pt x="99770" y="234069"/>
                </a:moveTo>
                <a:lnTo>
                  <a:pt x="183561" y="234069"/>
                </a:lnTo>
                <a:lnTo>
                  <a:pt x="183561" y="50430"/>
                </a:lnTo>
                <a:lnTo>
                  <a:pt x="99770" y="50430"/>
                </a:lnTo>
                <a:close/>
                <a:moveTo>
                  <a:pt x="199730" y="234069"/>
                </a:moveTo>
                <a:lnTo>
                  <a:pt x="283521" y="234069"/>
                </a:lnTo>
                <a:lnTo>
                  <a:pt x="283521" y="92581"/>
                </a:lnTo>
                <a:lnTo>
                  <a:pt x="199730" y="92581"/>
                </a:lnTo>
                <a:close/>
                <a:moveTo>
                  <a:pt x="0" y="234069"/>
                </a:moveTo>
                <a:lnTo>
                  <a:pt x="83791" y="234069"/>
                </a:lnTo>
                <a:lnTo>
                  <a:pt x="83791" y="121411"/>
                </a:lnTo>
                <a:lnTo>
                  <a:pt x="0" y="121411"/>
                </a:lnTo>
                <a:close/>
                <a:moveTo>
                  <a:pt x="22351" y="107044"/>
                </a:moveTo>
                <a:lnTo>
                  <a:pt x="28057" y="106283"/>
                </a:lnTo>
                <a:cubicBezTo>
                  <a:pt x="28277" y="108786"/>
                  <a:pt x="29352" y="111138"/>
                  <a:pt x="31101" y="112943"/>
                </a:cubicBezTo>
                <a:cubicBezTo>
                  <a:pt x="32599" y="114412"/>
                  <a:pt x="34615" y="115232"/>
                  <a:pt x="36712" y="115227"/>
                </a:cubicBezTo>
                <a:cubicBezTo>
                  <a:pt x="39254" y="115216"/>
                  <a:pt x="41686" y="114188"/>
                  <a:pt x="43465" y="112372"/>
                </a:cubicBezTo>
                <a:cubicBezTo>
                  <a:pt x="45376" y="110586"/>
                  <a:pt x="46388" y="108038"/>
                  <a:pt x="46223" y="105426"/>
                </a:cubicBezTo>
                <a:cubicBezTo>
                  <a:pt x="46368" y="103106"/>
                  <a:pt x="45417" y="100852"/>
                  <a:pt x="43655" y="99336"/>
                </a:cubicBezTo>
                <a:cubicBezTo>
                  <a:pt x="42026" y="97563"/>
                  <a:pt x="39685" y="96620"/>
                  <a:pt x="37283" y="96768"/>
                </a:cubicBezTo>
                <a:cubicBezTo>
                  <a:pt x="35985" y="96661"/>
                  <a:pt x="34681" y="96661"/>
                  <a:pt x="33383" y="96768"/>
                </a:cubicBezTo>
                <a:lnTo>
                  <a:pt x="33954" y="91915"/>
                </a:lnTo>
                <a:lnTo>
                  <a:pt x="35000" y="91915"/>
                </a:lnTo>
                <a:cubicBezTo>
                  <a:pt x="37252" y="91923"/>
                  <a:pt x="39460" y="91297"/>
                  <a:pt x="41373" y="90107"/>
                </a:cubicBezTo>
                <a:cubicBezTo>
                  <a:pt x="43233" y="88813"/>
                  <a:pt x="44307" y="86662"/>
                  <a:pt x="44226" y="84398"/>
                </a:cubicBezTo>
                <a:cubicBezTo>
                  <a:pt x="44239" y="82475"/>
                  <a:pt x="43486" y="80626"/>
                  <a:pt x="42133" y="79260"/>
                </a:cubicBezTo>
                <a:cubicBezTo>
                  <a:pt x="39086" y="76489"/>
                  <a:pt x="34433" y="76489"/>
                  <a:pt x="31386" y="79260"/>
                </a:cubicBezTo>
                <a:cubicBezTo>
                  <a:pt x="29705" y="80898"/>
                  <a:pt x="28688" y="83101"/>
                  <a:pt x="28533" y="85444"/>
                </a:cubicBezTo>
                <a:lnTo>
                  <a:pt x="22826" y="84398"/>
                </a:lnTo>
                <a:cubicBezTo>
                  <a:pt x="23472" y="81080"/>
                  <a:pt x="25095" y="78032"/>
                  <a:pt x="27487" y="75644"/>
                </a:cubicBezTo>
                <a:cubicBezTo>
                  <a:pt x="30174" y="73493"/>
                  <a:pt x="33561" y="72409"/>
                  <a:pt x="36998" y="72599"/>
                </a:cubicBezTo>
                <a:cubicBezTo>
                  <a:pt x="39400" y="72551"/>
                  <a:pt x="41779" y="73073"/>
                  <a:pt x="43941" y="74122"/>
                </a:cubicBezTo>
                <a:cubicBezTo>
                  <a:pt x="45868" y="75194"/>
                  <a:pt x="47527" y="76691"/>
                  <a:pt x="48791" y="78499"/>
                </a:cubicBezTo>
                <a:cubicBezTo>
                  <a:pt x="49771" y="80312"/>
                  <a:pt x="50293" y="82337"/>
                  <a:pt x="50313" y="84398"/>
                </a:cubicBezTo>
                <a:cubicBezTo>
                  <a:pt x="50364" y="86318"/>
                  <a:pt x="49834" y="88209"/>
                  <a:pt x="48791" y="89821"/>
                </a:cubicBezTo>
                <a:cubicBezTo>
                  <a:pt x="47616" y="91494"/>
                  <a:pt x="46004" y="92811"/>
                  <a:pt x="44131" y="93627"/>
                </a:cubicBezTo>
                <a:cubicBezTo>
                  <a:pt x="46547" y="94252"/>
                  <a:pt x="48708" y="95616"/>
                  <a:pt x="50313" y="97529"/>
                </a:cubicBezTo>
                <a:cubicBezTo>
                  <a:pt x="51872" y="99688"/>
                  <a:pt x="52705" y="102287"/>
                  <a:pt x="52691" y="104950"/>
                </a:cubicBezTo>
                <a:cubicBezTo>
                  <a:pt x="52704" y="108776"/>
                  <a:pt x="51117" y="112433"/>
                  <a:pt x="48316" y="115036"/>
                </a:cubicBezTo>
                <a:cubicBezTo>
                  <a:pt x="45378" y="117982"/>
                  <a:pt x="41344" y="119568"/>
                  <a:pt x="37188" y="119413"/>
                </a:cubicBezTo>
                <a:cubicBezTo>
                  <a:pt x="33704" y="119298"/>
                  <a:pt x="30358" y="118026"/>
                  <a:pt x="27677" y="115797"/>
                </a:cubicBezTo>
                <a:cubicBezTo>
                  <a:pt x="25089" y="113278"/>
                  <a:pt x="23530" y="109887"/>
                  <a:pt x="23302" y="106282"/>
                </a:cubicBezTo>
                <a:close/>
                <a:moveTo>
                  <a:pt x="254227" y="84588"/>
                </a:moveTo>
                <a:lnTo>
                  <a:pt x="254227" y="90012"/>
                </a:lnTo>
                <a:lnTo>
                  <a:pt x="223887" y="90012"/>
                </a:lnTo>
                <a:cubicBezTo>
                  <a:pt x="223877" y="88704"/>
                  <a:pt x="224136" y="87409"/>
                  <a:pt x="224648" y="86206"/>
                </a:cubicBezTo>
                <a:cubicBezTo>
                  <a:pt x="225536" y="83912"/>
                  <a:pt x="226860" y="81811"/>
                  <a:pt x="228548" y="80021"/>
                </a:cubicBezTo>
                <a:cubicBezTo>
                  <a:pt x="230664" y="77452"/>
                  <a:pt x="233056" y="75122"/>
                  <a:pt x="235681" y="73075"/>
                </a:cubicBezTo>
                <a:cubicBezTo>
                  <a:pt x="239406" y="70315"/>
                  <a:pt x="242791" y="67121"/>
                  <a:pt x="245762" y="63560"/>
                </a:cubicBezTo>
                <a:cubicBezTo>
                  <a:pt x="247405" y="61705"/>
                  <a:pt x="248406" y="59369"/>
                  <a:pt x="248616" y="56900"/>
                </a:cubicBezTo>
                <a:cubicBezTo>
                  <a:pt x="248466" y="52330"/>
                  <a:pt x="244642" y="48748"/>
                  <a:pt x="240074" y="48898"/>
                </a:cubicBezTo>
                <a:cubicBezTo>
                  <a:pt x="240005" y="48900"/>
                  <a:pt x="239935" y="48903"/>
                  <a:pt x="239866" y="48907"/>
                </a:cubicBezTo>
                <a:cubicBezTo>
                  <a:pt x="237448" y="48832"/>
                  <a:pt x="235106" y="49762"/>
                  <a:pt x="233398" y="51476"/>
                </a:cubicBezTo>
                <a:cubicBezTo>
                  <a:pt x="231592" y="53202"/>
                  <a:pt x="230650" y="55644"/>
                  <a:pt x="230830" y="58137"/>
                </a:cubicBezTo>
                <a:lnTo>
                  <a:pt x="225219" y="57661"/>
                </a:lnTo>
                <a:cubicBezTo>
                  <a:pt x="225221" y="53866"/>
                  <a:pt x="226807" y="50244"/>
                  <a:pt x="229594" y="47670"/>
                </a:cubicBezTo>
                <a:cubicBezTo>
                  <a:pt x="232503" y="45345"/>
                  <a:pt x="236144" y="44131"/>
                  <a:pt x="239866" y="44245"/>
                </a:cubicBezTo>
                <a:cubicBezTo>
                  <a:pt x="243682" y="44103"/>
                  <a:pt x="247413" y="45392"/>
                  <a:pt x="250328" y="47861"/>
                </a:cubicBezTo>
                <a:cubicBezTo>
                  <a:pt x="252936" y="50323"/>
                  <a:pt x="254357" y="53790"/>
                  <a:pt x="254227" y="57376"/>
                </a:cubicBezTo>
                <a:cubicBezTo>
                  <a:pt x="253967" y="61430"/>
                  <a:pt x="252243" y="65251"/>
                  <a:pt x="249377" y="68128"/>
                </a:cubicBezTo>
                <a:cubicBezTo>
                  <a:pt x="246626" y="71058"/>
                  <a:pt x="243704" y="73822"/>
                  <a:pt x="240627" y="76406"/>
                </a:cubicBezTo>
                <a:cubicBezTo>
                  <a:pt x="237298" y="79165"/>
                  <a:pt x="235205" y="80973"/>
                  <a:pt x="234159" y="82019"/>
                </a:cubicBezTo>
                <a:cubicBezTo>
                  <a:pt x="233242" y="82907"/>
                  <a:pt x="232472" y="83935"/>
                  <a:pt x="231876" y="85064"/>
                </a:cubicBezTo>
                <a:close/>
              </a:path>
            </a:pathLst>
          </a:custGeom>
          <a:solidFill>
            <a:schemeClr val="tx2"/>
          </a:solidFill>
          <a:ln w="9511" cap="flat">
            <a:noFill/>
            <a:prstDash val="solid"/>
            <a:miter/>
          </a:ln>
        </p:spPr>
        <p:txBody>
          <a:bodyPr rtlCol="0" anchor="ctr"/>
          <a:lstStyle/>
          <a:p>
            <a:endParaRPr lang="en-EG"/>
          </a:p>
        </p:txBody>
      </p:sp>
      <p:sp>
        <p:nvSpPr>
          <p:cNvPr id="118" name="Freeform 117">
            <a:extLst>
              <a:ext uri="{FF2B5EF4-FFF2-40B4-BE49-F238E27FC236}">
                <a16:creationId xmlns:a16="http://schemas.microsoft.com/office/drawing/2014/main" id="{64367289-3C7A-1A45-980A-BFBF47817A25}"/>
              </a:ext>
            </a:extLst>
          </p:cNvPr>
          <p:cNvSpPr>
            <a:spLocks noChangeAspect="1"/>
          </p:cNvSpPr>
          <p:nvPr/>
        </p:nvSpPr>
        <p:spPr>
          <a:xfrm>
            <a:off x="819542" y="1237560"/>
            <a:ext cx="318819" cy="352493"/>
          </a:xfrm>
          <a:custGeom>
            <a:avLst/>
            <a:gdLst>
              <a:gd name="connsiteX0" fmla="*/ 87120 w 239533"/>
              <a:gd name="connsiteY0" fmla="*/ 110120 h 264833"/>
              <a:gd name="connsiteX1" fmla="*/ 141618 w 239533"/>
              <a:gd name="connsiteY1" fmla="*/ 148656 h 264833"/>
              <a:gd name="connsiteX2" fmla="*/ 147800 w 239533"/>
              <a:gd name="connsiteY2" fmla="*/ 191378 h 264833"/>
              <a:gd name="connsiteX3" fmla="*/ 108900 w 239533"/>
              <a:gd name="connsiteY3" fmla="*/ 241998 h 264833"/>
              <a:gd name="connsiteX4" fmla="*/ 199920 w 239533"/>
              <a:gd name="connsiteY4" fmla="*/ 231436 h 264833"/>
              <a:gd name="connsiteX5" fmla="*/ 227216 w 239533"/>
              <a:gd name="connsiteY5" fmla="*/ 218401 h 264833"/>
              <a:gd name="connsiteX6" fmla="*/ 227977 w 239533"/>
              <a:gd name="connsiteY6" fmla="*/ 200893 h 264833"/>
              <a:gd name="connsiteX7" fmla="*/ 237488 w 239533"/>
              <a:gd name="connsiteY7" fmla="*/ 199846 h 264833"/>
              <a:gd name="connsiteX8" fmla="*/ 235966 w 239533"/>
              <a:gd name="connsiteY8" fmla="*/ 225537 h 264833"/>
              <a:gd name="connsiteX9" fmla="*/ 205341 w 239533"/>
              <a:gd name="connsiteY9" fmla="*/ 241998 h 264833"/>
              <a:gd name="connsiteX10" fmla="*/ 202773 w 239533"/>
              <a:gd name="connsiteY10" fmla="*/ 241998 h 264833"/>
              <a:gd name="connsiteX11" fmla="*/ 3043 w 239533"/>
              <a:gd name="connsiteY11" fmla="*/ 264834 h 264833"/>
              <a:gd name="connsiteX12" fmla="*/ 0 w 239533"/>
              <a:gd name="connsiteY12" fmla="*/ 254367 h 264833"/>
              <a:gd name="connsiteX13" fmla="*/ 68859 w 239533"/>
              <a:gd name="connsiteY13" fmla="*/ 246375 h 264833"/>
              <a:gd name="connsiteX14" fmla="*/ 117745 w 239533"/>
              <a:gd name="connsiteY14" fmla="*/ 183576 h 264833"/>
              <a:gd name="connsiteX15" fmla="*/ 114607 w 239533"/>
              <a:gd name="connsiteY15" fmla="*/ 167686 h 264833"/>
              <a:gd name="connsiteX16" fmla="*/ 89403 w 239533"/>
              <a:gd name="connsiteY16" fmla="*/ 150939 h 264833"/>
              <a:gd name="connsiteX17" fmla="*/ 78370 w 239533"/>
              <a:gd name="connsiteY17" fmla="*/ 109549 h 264833"/>
              <a:gd name="connsiteX18" fmla="*/ 40326 w 239533"/>
              <a:gd name="connsiteY18" fmla="*/ 109073 h 264833"/>
              <a:gd name="connsiteX19" fmla="*/ 35381 w 239533"/>
              <a:gd name="connsiteY19" fmla="*/ 117732 h 264833"/>
              <a:gd name="connsiteX20" fmla="*/ 28247 w 239533"/>
              <a:gd name="connsiteY20" fmla="*/ 120111 h 264833"/>
              <a:gd name="connsiteX21" fmla="*/ 28247 w 239533"/>
              <a:gd name="connsiteY21" fmla="*/ 107741 h 264833"/>
              <a:gd name="connsiteX22" fmla="*/ 16454 w 239533"/>
              <a:gd name="connsiteY22" fmla="*/ 104411 h 264833"/>
              <a:gd name="connsiteX23" fmla="*/ 28057 w 239533"/>
              <a:gd name="connsiteY23" fmla="*/ 101842 h 264833"/>
              <a:gd name="connsiteX24" fmla="*/ 28057 w 239533"/>
              <a:gd name="connsiteY24" fmla="*/ 90519 h 264833"/>
              <a:gd name="connsiteX25" fmla="*/ 35286 w 239533"/>
              <a:gd name="connsiteY25" fmla="*/ 93088 h 264833"/>
              <a:gd name="connsiteX26" fmla="*/ 39661 w 239533"/>
              <a:gd name="connsiteY26" fmla="*/ 100320 h 264833"/>
              <a:gd name="connsiteX27" fmla="*/ 74851 w 239533"/>
              <a:gd name="connsiteY27" fmla="*/ 100795 h 264833"/>
              <a:gd name="connsiteX28" fmla="*/ 108520 w 239533"/>
              <a:gd name="connsiteY28" fmla="*/ 53982 h 264833"/>
              <a:gd name="connsiteX29" fmla="*/ 139620 w 239533"/>
              <a:gd name="connsiteY29" fmla="*/ 56551 h 264833"/>
              <a:gd name="connsiteX30" fmla="*/ 155599 w 239533"/>
              <a:gd name="connsiteY30" fmla="*/ 94610 h 264833"/>
              <a:gd name="connsiteX31" fmla="*/ 191835 w 239533"/>
              <a:gd name="connsiteY31" fmla="*/ 94135 h 264833"/>
              <a:gd name="connsiteX32" fmla="*/ 191835 w 239533"/>
              <a:gd name="connsiteY32" fmla="*/ 108788 h 264833"/>
              <a:gd name="connsiteX33" fmla="*/ 143805 w 239533"/>
              <a:gd name="connsiteY33" fmla="*/ 113165 h 264833"/>
              <a:gd name="connsiteX34" fmla="*/ 131156 w 239533"/>
              <a:gd name="connsiteY34" fmla="*/ 95657 h 264833"/>
              <a:gd name="connsiteX35" fmla="*/ 122215 w 239533"/>
              <a:gd name="connsiteY35" fmla="*/ 110025 h 264833"/>
              <a:gd name="connsiteX36" fmla="*/ 162447 w 239533"/>
              <a:gd name="connsiteY36" fmla="*/ 9261 h 264833"/>
              <a:gd name="connsiteX37" fmla="*/ 132248 w 239533"/>
              <a:gd name="connsiteY37" fmla="*/ 3919 h 264833"/>
              <a:gd name="connsiteX38" fmla="*/ 126909 w 239533"/>
              <a:gd name="connsiteY38" fmla="*/ 34131 h 264833"/>
              <a:gd name="connsiteX39" fmla="*/ 157107 w 239533"/>
              <a:gd name="connsiteY39" fmla="*/ 39473 h 264833"/>
              <a:gd name="connsiteX40" fmla="*/ 157311 w 239533"/>
              <a:gd name="connsiteY40" fmla="*/ 39328 h 264833"/>
              <a:gd name="connsiteX41" fmla="*/ 162522 w 239533"/>
              <a:gd name="connsiteY41" fmla="*/ 9368 h 264833"/>
              <a:gd name="connsiteX42" fmla="*/ 162447 w 239533"/>
              <a:gd name="connsiteY42" fmla="*/ 9261 h 264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39533" h="264833">
                <a:moveTo>
                  <a:pt x="87120" y="110120"/>
                </a:moveTo>
                <a:cubicBezTo>
                  <a:pt x="101482" y="120111"/>
                  <a:pt x="135911" y="144279"/>
                  <a:pt x="141618" y="148656"/>
                </a:cubicBezTo>
                <a:cubicBezTo>
                  <a:pt x="147324" y="153033"/>
                  <a:pt x="165776" y="169208"/>
                  <a:pt x="147800" y="191378"/>
                </a:cubicBezTo>
                <a:cubicBezTo>
                  <a:pt x="134675" y="207553"/>
                  <a:pt x="116604" y="231436"/>
                  <a:pt x="108900" y="241998"/>
                </a:cubicBezTo>
                <a:lnTo>
                  <a:pt x="199920" y="231436"/>
                </a:lnTo>
                <a:cubicBezTo>
                  <a:pt x="200490" y="231436"/>
                  <a:pt x="220273" y="230199"/>
                  <a:pt x="227216" y="218401"/>
                </a:cubicBezTo>
                <a:cubicBezTo>
                  <a:pt x="229808" y="212903"/>
                  <a:pt x="230082" y="206594"/>
                  <a:pt x="227977" y="200893"/>
                </a:cubicBezTo>
                <a:lnTo>
                  <a:pt x="237488" y="199846"/>
                </a:lnTo>
                <a:cubicBezTo>
                  <a:pt x="240673" y="208234"/>
                  <a:pt x="240119" y="217584"/>
                  <a:pt x="235966" y="225537"/>
                </a:cubicBezTo>
                <a:cubicBezTo>
                  <a:pt x="228652" y="235237"/>
                  <a:pt x="217463" y="241251"/>
                  <a:pt x="205341" y="241998"/>
                </a:cubicBezTo>
                <a:cubicBezTo>
                  <a:pt x="204487" y="242082"/>
                  <a:pt x="203627" y="242082"/>
                  <a:pt x="202773" y="241998"/>
                </a:cubicBezTo>
                <a:lnTo>
                  <a:pt x="3043" y="264834"/>
                </a:lnTo>
                <a:lnTo>
                  <a:pt x="0" y="254367"/>
                </a:lnTo>
                <a:lnTo>
                  <a:pt x="68859" y="246375"/>
                </a:lnTo>
                <a:cubicBezTo>
                  <a:pt x="68859" y="246375"/>
                  <a:pt x="113085" y="189760"/>
                  <a:pt x="117745" y="183576"/>
                </a:cubicBezTo>
                <a:cubicBezTo>
                  <a:pt x="122406" y="177391"/>
                  <a:pt x="120789" y="172253"/>
                  <a:pt x="114607" y="167686"/>
                </a:cubicBezTo>
                <a:cubicBezTo>
                  <a:pt x="108425" y="163118"/>
                  <a:pt x="98438" y="157124"/>
                  <a:pt x="89403" y="150939"/>
                </a:cubicBezTo>
                <a:cubicBezTo>
                  <a:pt x="75814" y="141903"/>
                  <a:pt x="71083" y="124155"/>
                  <a:pt x="78370" y="109549"/>
                </a:cubicBezTo>
                <a:lnTo>
                  <a:pt x="40326" y="109073"/>
                </a:lnTo>
                <a:cubicBezTo>
                  <a:pt x="39324" y="112284"/>
                  <a:pt x="37637" y="115238"/>
                  <a:pt x="35381" y="117732"/>
                </a:cubicBezTo>
                <a:cubicBezTo>
                  <a:pt x="33247" y="119124"/>
                  <a:pt x="30790" y="119944"/>
                  <a:pt x="28247" y="120111"/>
                </a:cubicBezTo>
                <a:lnTo>
                  <a:pt x="28247" y="107741"/>
                </a:lnTo>
                <a:lnTo>
                  <a:pt x="16454" y="104411"/>
                </a:lnTo>
                <a:lnTo>
                  <a:pt x="28057" y="101842"/>
                </a:lnTo>
                <a:cubicBezTo>
                  <a:pt x="28057" y="101842"/>
                  <a:pt x="28057" y="90519"/>
                  <a:pt x="28057" y="90519"/>
                </a:cubicBezTo>
                <a:cubicBezTo>
                  <a:pt x="30703" y="90438"/>
                  <a:pt x="33283" y="91355"/>
                  <a:pt x="35286" y="93088"/>
                </a:cubicBezTo>
                <a:cubicBezTo>
                  <a:pt x="37236" y="95164"/>
                  <a:pt x="38726" y="97628"/>
                  <a:pt x="39661" y="100320"/>
                </a:cubicBezTo>
                <a:lnTo>
                  <a:pt x="74851" y="100795"/>
                </a:lnTo>
                <a:cubicBezTo>
                  <a:pt x="74851" y="100795"/>
                  <a:pt x="77704" y="75866"/>
                  <a:pt x="108520" y="53982"/>
                </a:cubicBezTo>
                <a:cubicBezTo>
                  <a:pt x="117851" y="46205"/>
                  <a:pt x="131691" y="47349"/>
                  <a:pt x="139620" y="56551"/>
                </a:cubicBezTo>
                <a:cubicBezTo>
                  <a:pt x="146468" y="68543"/>
                  <a:pt x="151833" y="81323"/>
                  <a:pt x="155599" y="94610"/>
                </a:cubicBezTo>
                <a:cubicBezTo>
                  <a:pt x="155599" y="94610"/>
                  <a:pt x="184132" y="93564"/>
                  <a:pt x="191835" y="94135"/>
                </a:cubicBezTo>
                <a:cubicBezTo>
                  <a:pt x="207814" y="95086"/>
                  <a:pt x="209621" y="104887"/>
                  <a:pt x="191835" y="108788"/>
                </a:cubicBezTo>
                <a:cubicBezTo>
                  <a:pt x="163303" y="115163"/>
                  <a:pt x="149702" y="117732"/>
                  <a:pt x="143805" y="113165"/>
                </a:cubicBezTo>
                <a:cubicBezTo>
                  <a:pt x="138792" y="107949"/>
                  <a:pt x="134534" y="102056"/>
                  <a:pt x="131156" y="95657"/>
                </a:cubicBezTo>
                <a:lnTo>
                  <a:pt x="122215" y="110025"/>
                </a:lnTo>
                <a:close/>
                <a:moveTo>
                  <a:pt x="162447" y="9261"/>
                </a:moveTo>
                <a:cubicBezTo>
                  <a:pt x="155582" y="-557"/>
                  <a:pt x="142062" y="-2948"/>
                  <a:pt x="132248" y="3919"/>
                </a:cubicBezTo>
                <a:cubicBezTo>
                  <a:pt x="122434" y="10787"/>
                  <a:pt x="120044" y="24313"/>
                  <a:pt x="126909" y="34131"/>
                </a:cubicBezTo>
                <a:cubicBezTo>
                  <a:pt x="133773" y="43949"/>
                  <a:pt x="147294" y="46340"/>
                  <a:pt x="157107" y="39473"/>
                </a:cubicBezTo>
                <a:cubicBezTo>
                  <a:pt x="157175" y="39425"/>
                  <a:pt x="157243" y="39377"/>
                  <a:pt x="157311" y="39328"/>
                </a:cubicBezTo>
                <a:cubicBezTo>
                  <a:pt x="167020" y="32495"/>
                  <a:pt x="169353" y="19081"/>
                  <a:pt x="162522" y="9368"/>
                </a:cubicBezTo>
                <a:cubicBezTo>
                  <a:pt x="162497" y="9332"/>
                  <a:pt x="162472" y="9297"/>
                  <a:pt x="162447" y="9261"/>
                </a:cubicBezTo>
                <a:close/>
              </a:path>
            </a:pathLst>
          </a:custGeom>
          <a:solidFill>
            <a:schemeClr val="tx2"/>
          </a:solidFill>
          <a:ln w="9511" cap="flat">
            <a:noFill/>
            <a:prstDash val="solid"/>
            <a:miter/>
          </a:ln>
        </p:spPr>
        <p:txBody>
          <a:bodyPr rtlCol="0" anchor="ctr"/>
          <a:lstStyle/>
          <a:p>
            <a:endParaRPr lang="en-EG"/>
          </a:p>
        </p:txBody>
      </p:sp>
      <p:sp>
        <p:nvSpPr>
          <p:cNvPr id="132" name="Freeform 131">
            <a:extLst>
              <a:ext uri="{FF2B5EF4-FFF2-40B4-BE49-F238E27FC236}">
                <a16:creationId xmlns:a16="http://schemas.microsoft.com/office/drawing/2014/main" id="{98F6528B-3246-B145-A08C-E407446140B7}"/>
              </a:ext>
            </a:extLst>
          </p:cNvPr>
          <p:cNvSpPr>
            <a:spLocks noChangeAspect="1"/>
          </p:cNvSpPr>
          <p:nvPr/>
        </p:nvSpPr>
        <p:spPr>
          <a:xfrm>
            <a:off x="769376" y="5174376"/>
            <a:ext cx="418630" cy="427805"/>
          </a:xfrm>
          <a:custGeom>
            <a:avLst/>
            <a:gdLst>
              <a:gd name="connsiteX0" fmla="*/ 239482 w 314523"/>
              <a:gd name="connsiteY0" fmla="*/ 63275 h 321416"/>
              <a:gd name="connsiteX1" fmla="*/ 233871 w 314523"/>
              <a:gd name="connsiteY1" fmla="*/ 63275 h 321416"/>
              <a:gd name="connsiteX2" fmla="*/ 252132 w 314523"/>
              <a:gd name="connsiteY2" fmla="*/ 141488 h 321416"/>
              <a:gd name="connsiteX3" fmla="*/ 298831 w 314523"/>
              <a:gd name="connsiteY3" fmla="*/ 141488 h 321416"/>
              <a:gd name="connsiteX4" fmla="*/ 314524 w 314523"/>
              <a:gd name="connsiteY4" fmla="*/ 63275 h 321416"/>
              <a:gd name="connsiteX5" fmla="*/ 236153 w 314523"/>
              <a:gd name="connsiteY5" fmla="*/ 22646 h 321416"/>
              <a:gd name="connsiteX6" fmla="*/ 213517 w 314523"/>
              <a:gd name="connsiteY6" fmla="*/ 0 h 321416"/>
              <a:gd name="connsiteX7" fmla="*/ 190881 w 314523"/>
              <a:gd name="connsiteY7" fmla="*/ 22646 h 321416"/>
              <a:gd name="connsiteX8" fmla="*/ 213517 w 314523"/>
              <a:gd name="connsiteY8" fmla="*/ 45291 h 321416"/>
              <a:gd name="connsiteX9" fmla="*/ 236153 w 314523"/>
              <a:gd name="connsiteY9" fmla="*/ 22646 h 321416"/>
              <a:gd name="connsiteX10" fmla="*/ 129441 w 314523"/>
              <a:gd name="connsiteY10" fmla="*/ 96958 h 321416"/>
              <a:gd name="connsiteX11" fmla="*/ 157974 w 314523"/>
              <a:gd name="connsiteY11" fmla="*/ 78689 h 321416"/>
              <a:gd name="connsiteX12" fmla="*/ 159020 w 314523"/>
              <a:gd name="connsiteY12" fmla="*/ 54806 h 321416"/>
              <a:gd name="connsiteX13" fmla="*/ 119868 w 314523"/>
              <a:gd name="connsiteY13" fmla="*/ 35355 h 321416"/>
              <a:gd name="connsiteX14" fmla="*/ 118694 w 314523"/>
              <a:gd name="connsiteY14" fmla="*/ 35776 h 321416"/>
              <a:gd name="connsiteX15" fmla="*/ 100048 w 314523"/>
              <a:gd name="connsiteY15" fmla="*/ 75926 h 321416"/>
              <a:gd name="connsiteX16" fmla="*/ 129441 w 314523"/>
              <a:gd name="connsiteY16" fmla="*/ 96482 h 321416"/>
              <a:gd name="connsiteX17" fmla="*/ 206574 w 314523"/>
              <a:gd name="connsiteY17" fmla="*/ 54521 h 321416"/>
              <a:gd name="connsiteX18" fmla="*/ 202770 w 314523"/>
              <a:gd name="connsiteY18" fmla="*/ 53189 h 321416"/>
              <a:gd name="connsiteX19" fmla="*/ 190406 w 314523"/>
              <a:gd name="connsiteY19" fmla="*/ 58327 h 321416"/>
              <a:gd name="connsiteX20" fmla="*/ 171384 w 314523"/>
              <a:gd name="connsiteY20" fmla="*/ 98480 h 321416"/>
              <a:gd name="connsiteX21" fmla="*/ 164726 w 314523"/>
              <a:gd name="connsiteY21" fmla="*/ 103428 h 321416"/>
              <a:gd name="connsiteX22" fmla="*/ 145705 w 314523"/>
              <a:gd name="connsiteY22" fmla="*/ 106473 h 321416"/>
              <a:gd name="connsiteX23" fmla="*/ 107661 w 314523"/>
              <a:gd name="connsiteY23" fmla="*/ 109328 h 321416"/>
              <a:gd name="connsiteX24" fmla="*/ 106615 w 314523"/>
              <a:gd name="connsiteY24" fmla="*/ 109328 h 321416"/>
              <a:gd name="connsiteX25" fmla="*/ 99101 w 314523"/>
              <a:gd name="connsiteY25" fmla="*/ 111897 h 321416"/>
              <a:gd name="connsiteX26" fmla="*/ 24345 w 314523"/>
              <a:gd name="connsiteY26" fmla="*/ 172602 h 321416"/>
              <a:gd name="connsiteX27" fmla="*/ 21492 w 314523"/>
              <a:gd name="connsiteY27" fmla="*/ 178977 h 321416"/>
              <a:gd name="connsiteX28" fmla="*/ 24821 w 314523"/>
              <a:gd name="connsiteY28" fmla="*/ 184876 h 321416"/>
              <a:gd name="connsiteX29" fmla="*/ 32524 w 314523"/>
              <a:gd name="connsiteY29" fmla="*/ 190300 h 321416"/>
              <a:gd name="connsiteX30" fmla="*/ 38992 w 314523"/>
              <a:gd name="connsiteY30" fmla="*/ 192108 h 321416"/>
              <a:gd name="connsiteX31" fmla="*/ 46220 w 314523"/>
              <a:gd name="connsiteY31" fmla="*/ 189824 h 321416"/>
              <a:gd name="connsiteX32" fmla="*/ 87022 w 314523"/>
              <a:gd name="connsiteY32" fmla="*/ 156141 h 321416"/>
              <a:gd name="connsiteX33" fmla="*/ 74753 w 314523"/>
              <a:gd name="connsiteY33" fmla="*/ 205524 h 321416"/>
              <a:gd name="connsiteX34" fmla="*/ 74182 w 314523"/>
              <a:gd name="connsiteY34" fmla="*/ 206475 h 321416"/>
              <a:gd name="connsiteX35" fmla="*/ 58489 w 314523"/>
              <a:gd name="connsiteY35" fmla="*/ 245867 h 321416"/>
              <a:gd name="connsiteX36" fmla="*/ 50025 w 314523"/>
              <a:gd name="connsiteY36" fmla="*/ 254621 h 321416"/>
              <a:gd name="connsiteX37" fmla="*/ 5799 w 314523"/>
              <a:gd name="connsiteY37" fmla="*/ 271463 h 321416"/>
              <a:gd name="connsiteX38" fmla="*/ 187 w 314523"/>
              <a:gd name="connsiteY38" fmla="*/ 277362 h 321416"/>
              <a:gd name="connsiteX39" fmla="*/ 2470 w 314523"/>
              <a:gd name="connsiteY39" fmla="*/ 285355 h 321416"/>
              <a:gd name="connsiteX40" fmla="*/ 6369 w 314523"/>
              <a:gd name="connsiteY40" fmla="*/ 289731 h 321416"/>
              <a:gd name="connsiteX41" fmla="*/ 17878 w 314523"/>
              <a:gd name="connsiteY41" fmla="*/ 294679 h 321416"/>
              <a:gd name="connsiteX42" fmla="*/ 22538 w 314523"/>
              <a:gd name="connsiteY42" fmla="*/ 293823 h 321416"/>
              <a:gd name="connsiteX43" fmla="*/ 69046 w 314523"/>
              <a:gd name="connsiteY43" fmla="*/ 277172 h 321416"/>
              <a:gd name="connsiteX44" fmla="*/ 81696 w 314523"/>
              <a:gd name="connsiteY44" fmla="*/ 265564 h 321416"/>
              <a:gd name="connsiteX45" fmla="*/ 97579 w 314523"/>
              <a:gd name="connsiteY45" fmla="*/ 228836 h 321416"/>
              <a:gd name="connsiteX46" fmla="*/ 106329 w 314523"/>
              <a:gd name="connsiteY46" fmla="*/ 227789 h 321416"/>
              <a:gd name="connsiteX47" fmla="*/ 108612 w 314523"/>
              <a:gd name="connsiteY47" fmla="*/ 245487 h 321416"/>
              <a:gd name="connsiteX48" fmla="*/ 106615 w 314523"/>
              <a:gd name="connsiteY48" fmla="*/ 259093 h 321416"/>
              <a:gd name="connsiteX49" fmla="*/ 83693 w 314523"/>
              <a:gd name="connsiteY49" fmla="*/ 308286 h 321416"/>
              <a:gd name="connsiteX50" fmla="*/ 83693 w 314523"/>
              <a:gd name="connsiteY50" fmla="*/ 316468 h 321416"/>
              <a:gd name="connsiteX51" fmla="*/ 90636 w 314523"/>
              <a:gd name="connsiteY51" fmla="*/ 320846 h 321416"/>
              <a:gd name="connsiteX52" fmla="*/ 96533 w 314523"/>
              <a:gd name="connsiteY52" fmla="*/ 321416 h 321416"/>
              <a:gd name="connsiteX53" fmla="*/ 97865 w 314523"/>
              <a:gd name="connsiteY53" fmla="*/ 321416 h 321416"/>
              <a:gd name="connsiteX54" fmla="*/ 111180 w 314523"/>
              <a:gd name="connsiteY54" fmla="*/ 313424 h 321416"/>
              <a:gd name="connsiteX55" fmla="*/ 133531 w 314523"/>
              <a:gd name="connsiteY55" fmla="*/ 268894 h 321416"/>
              <a:gd name="connsiteX56" fmla="*/ 138001 w 314523"/>
              <a:gd name="connsiteY56" fmla="*/ 252433 h 321416"/>
              <a:gd name="connsiteX57" fmla="*/ 138001 w 314523"/>
              <a:gd name="connsiteY57" fmla="*/ 215419 h 321416"/>
              <a:gd name="connsiteX58" fmla="*/ 155025 w 314523"/>
              <a:gd name="connsiteY58" fmla="*/ 127692 h 321416"/>
              <a:gd name="connsiteX59" fmla="*/ 180705 w 314523"/>
              <a:gd name="connsiteY59" fmla="*/ 124076 h 321416"/>
              <a:gd name="connsiteX60" fmla="*/ 191452 w 314523"/>
              <a:gd name="connsiteY60" fmla="*/ 115607 h 321416"/>
              <a:gd name="connsiteX61" fmla="*/ 211806 w 314523"/>
              <a:gd name="connsiteY61" fmla="*/ 66225 h 321416"/>
              <a:gd name="connsiteX62" fmla="*/ 211806 w 314523"/>
              <a:gd name="connsiteY62" fmla="*/ 59279 h 321416"/>
              <a:gd name="connsiteX63" fmla="*/ 206384 w 314523"/>
              <a:gd name="connsiteY63" fmla="*/ 54426 h 321416"/>
              <a:gd name="connsiteX64" fmla="*/ 280665 w 314523"/>
              <a:gd name="connsiteY64" fmla="*/ 81163 h 321416"/>
              <a:gd name="connsiteX65" fmla="*/ 274483 w 314523"/>
              <a:gd name="connsiteY65" fmla="*/ 69365 h 321416"/>
              <a:gd name="connsiteX66" fmla="*/ 268776 w 314523"/>
              <a:gd name="connsiteY66" fmla="*/ 81163 h 321416"/>
              <a:gd name="connsiteX67" fmla="*/ 274673 w 314523"/>
              <a:gd name="connsiteY67" fmla="*/ 92771 h 321416"/>
              <a:gd name="connsiteX68" fmla="*/ 264021 w 314523"/>
              <a:gd name="connsiteY68" fmla="*/ 81163 h 321416"/>
              <a:gd name="connsiteX69" fmla="*/ 258029 w 314523"/>
              <a:gd name="connsiteY69" fmla="*/ 69365 h 321416"/>
              <a:gd name="connsiteX70" fmla="*/ 252132 w 314523"/>
              <a:gd name="connsiteY70" fmla="*/ 81163 h 321416"/>
              <a:gd name="connsiteX71" fmla="*/ 258029 w 314523"/>
              <a:gd name="connsiteY71" fmla="*/ 92771 h 321416"/>
              <a:gd name="connsiteX72" fmla="*/ 297119 w 314523"/>
              <a:gd name="connsiteY72" fmla="*/ 81163 h 321416"/>
              <a:gd name="connsiteX73" fmla="*/ 291222 w 314523"/>
              <a:gd name="connsiteY73" fmla="*/ 69365 h 321416"/>
              <a:gd name="connsiteX74" fmla="*/ 285515 w 314523"/>
              <a:gd name="connsiteY74" fmla="*/ 81163 h 321416"/>
              <a:gd name="connsiteX75" fmla="*/ 291412 w 314523"/>
              <a:gd name="connsiteY75" fmla="*/ 92771 h 321416"/>
              <a:gd name="connsiteX76" fmla="*/ 291222 w 314523"/>
              <a:gd name="connsiteY76" fmla="*/ 101810 h 321416"/>
              <a:gd name="connsiteX77" fmla="*/ 285325 w 314523"/>
              <a:gd name="connsiteY77" fmla="*/ 113324 h 321416"/>
              <a:gd name="connsiteX78" fmla="*/ 291222 w 314523"/>
              <a:gd name="connsiteY78" fmla="*/ 124932 h 321416"/>
              <a:gd name="connsiteX79" fmla="*/ 297119 w 314523"/>
              <a:gd name="connsiteY79" fmla="*/ 113324 h 321416"/>
              <a:gd name="connsiteX80" fmla="*/ 283042 w 314523"/>
              <a:gd name="connsiteY80" fmla="*/ 85540 h 321416"/>
              <a:gd name="connsiteX81" fmla="*/ 276860 w 314523"/>
              <a:gd name="connsiteY81" fmla="*/ 97148 h 321416"/>
              <a:gd name="connsiteX82" fmla="*/ 283042 w 314523"/>
              <a:gd name="connsiteY82" fmla="*/ 108947 h 321416"/>
              <a:gd name="connsiteX83" fmla="*/ 288939 w 314523"/>
              <a:gd name="connsiteY83" fmla="*/ 97148 h 321416"/>
              <a:gd name="connsiteX84" fmla="*/ 268586 w 314523"/>
              <a:gd name="connsiteY84" fmla="*/ 113324 h 321416"/>
              <a:gd name="connsiteX85" fmla="*/ 274483 w 314523"/>
              <a:gd name="connsiteY85" fmla="*/ 124932 h 321416"/>
              <a:gd name="connsiteX86" fmla="*/ 280665 w 314523"/>
              <a:gd name="connsiteY86" fmla="*/ 113324 h 321416"/>
              <a:gd name="connsiteX87" fmla="*/ 274483 w 314523"/>
              <a:gd name="connsiteY87" fmla="*/ 101810 h 321416"/>
              <a:gd name="connsiteX88" fmla="*/ 252132 w 314523"/>
              <a:gd name="connsiteY88" fmla="*/ 113324 h 321416"/>
              <a:gd name="connsiteX89" fmla="*/ 258029 w 314523"/>
              <a:gd name="connsiteY89" fmla="*/ 124932 h 321416"/>
              <a:gd name="connsiteX90" fmla="*/ 264021 w 314523"/>
              <a:gd name="connsiteY90" fmla="*/ 113324 h 321416"/>
              <a:gd name="connsiteX91" fmla="*/ 258029 w 314523"/>
              <a:gd name="connsiteY91" fmla="*/ 101810 h 321416"/>
              <a:gd name="connsiteX92" fmla="*/ 266303 w 314523"/>
              <a:gd name="connsiteY92" fmla="*/ 85540 h 321416"/>
              <a:gd name="connsiteX93" fmla="*/ 260406 w 314523"/>
              <a:gd name="connsiteY93" fmla="*/ 97148 h 321416"/>
              <a:gd name="connsiteX94" fmla="*/ 266303 w 314523"/>
              <a:gd name="connsiteY94" fmla="*/ 108947 h 321416"/>
              <a:gd name="connsiteX95" fmla="*/ 272200 w 314523"/>
              <a:gd name="connsiteY95" fmla="*/ 97148 h 321416"/>
              <a:gd name="connsiteX96" fmla="*/ 292744 w 314523"/>
              <a:gd name="connsiteY96" fmla="*/ 137302 h 321416"/>
              <a:gd name="connsiteX97" fmla="*/ 291222 w 314523"/>
              <a:gd name="connsiteY97" fmla="*/ 134162 h 321416"/>
              <a:gd name="connsiteX98" fmla="*/ 289415 w 314523"/>
              <a:gd name="connsiteY98" fmla="*/ 137302 h 321416"/>
              <a:gd name="connsiteX99" fmla="*/ 284849 w 314523"/>
              <a:gd name="connsiteY99" fmla="*/ 137302 h 321416"/>
              <a:gd name="connsiteX100" fmla="*/ 288939 w 314523"/>
              <a:gd name="connsiteY100" fmla="*/ 129595 h 321416"/>
              <a:gd name="connsiteX101" fmla="*/ 283042 w 314523"/>
              <a:gd name="connsiteY101" fmla="*/ 117986 h 321416"/>
              <a:gd name="connsiteX102" fmla="*/ 276860 w 314523"/>
              <a:gd name="connsiteY102" fmla="*/ 129595 h 321416"/>
              <a:gd name="connsiteX103" fmla="*/ 280950 w 314523"/>
              <a:gd name="connsiteY103" fmla="*/ 137302 h 321416"/>
              <a:gd name="connsiteX104" fmla="*/ 276290 w 314523"/>
              <a:gd name="connsiteY104" fmla="*/ 137302 h 321416"/>
              <a:gd name="connsiteX105" fmla="*/ 274483 w 314523"/>
              <a:gd name="connsiteY105" fmla="*/ 134162 h 321416"/>
              <a:gd name="connsiteX106" fmla="*/ 272961 w 314523"/>
              <a:gd name="connsiteY106" fmla="*/ 137302 h 321416"/>
              <a:gd name="connsiteX107" fmla="*/ 268396 w 314523"/>
              <a:gd name="connsiteY107" fmla="*/ 137302 h 321416"/>
              <a:gd name="connsiteX108" fmla="*/ 272200 w 314523"/>
              <a:gd name="connsiteY108" fmla="*/ 129595 h 321416"/>
              <a:gd name="connsiteX109" fmla="*/ 266303 w 314523"/>
              <a:gd name="connsiteY109" fmla="*/ 117986 h 321416"/>
              <a:gd name="connsiteX110" fmla="*/ 260406 w 314523"/>
              <a:gd name="connsiteY110" fmla="*/ 129595 h 321416"/>
              <a:gd name="connsiteX111" fmla="*/ 264496 w 314523"/>
              <a:gd name="connsiteY111" fmla="*/ 137492 h 321416"/>
              <a:gd name="connsiteX112" fmla="*/ 259646 w 314523"/>
              <a:gd name="connsiteY112" fmla="*/ 137492 h 321416"/>
              <a:gd name="connsiteX113" fmla="*/ 258029 w 314523"/>
              <a:gd name="connsiteY113" fmla="*/ 134162 h 321416"/>
              <a:gd name="connsiteX114" fmla="*/ 256222 w 314523"/>
              <a:gd name="connsiteY114" fmla="*/ 137492 h 321416"/>
              <a:gd name="connsiteX115" fmla="*/ 255461 w 314523"/>
              <a:gd name="connsiteY115" fmla="*/ 137492 h 321416"/>
              <a:gd name="connsiteX116" fmla="*/ 254224 w 314523"/>
              <a:gd name="connsiteY116" fmla="*/ 132354 h 321416"/>
              <a:gd name="connsiteX117" fmla="*/ 255746 w 314523"/>
              <a:gd name="connsiteY117" fmla="*/ 129595 h 321416"/>
              <a:gd name="connsiteX118" fmla="*/ 251656 w 314523"/>
              <a:gd name="connsiteY118" fmla="*/ 121792 h 321416"/>
              <a:gd name="connsiteX119" fmla="*/ 247757 w 314523"/>
              <a:gd name="connsiteY119" fmla="*/ 105141 h 321416"/>
              <a:gd name="connsiteX120" fmla="*/ 249849 w 314523"/>
              <a:gd name="connsiteY120" fmla="*/ 108947 h 321416"/>
              <a:gd name="connsiteX121" fmla="*/ 255746 w 314523"/>
              <a:gd name="connsiteY121" fmla="*/ 97148 h 321416"/>
              <a:gd name="connsiteX122" fmla="*/ 249849 w 314523"/>
              <a:gd name="connsiteY122" fmla="*/ 85540 h 321416"/>
              <a:gd name="connsiteX123" fmla="*/ 245189 w 314523"/>
              <a:gd name="connsiteY123" fmla="*/ 94294 h 321416"/>
              <a:gd name="connsiteX124" fmla="*/ 243667 w 314523"/>
              <a:gd name="connsiteY124" fmla="*/ 88109 h 321416"/>
              <a:gd name="connsiteX125" fmla="*/ 247281 w 314523"/>
              <a:gd name="connsiteY125" fmla="*/ 81163 h 321416"/>
              <a:gd name="connsiteX126" fmla="*/ 240624 w 314523"/>
              <a:gd name="connsiteY126" fmla="*/ 67842 h 321416"/>
              <a:gd name="connsiteX127" fmla="*/ 245189 w 314523"/>
              <a:gd name="connsiteY127" fmla="*/ 67842 h 321416"/>
              <a:gd name="connsiteX128" fmla="*/ 249849 w 314523"/>
              <a:gd name="connsiteY128" fmla="*/ 76596 h 321416"/>
              <a:gd name="connsiteX129" fmla="*/ 254224 w 314523"/>
              <a:gd name="connsiteY129" fmla="*/ 67842 h 321416"/>
              <a:gd name="connsiteX130" fmla="*/ 261928 w 314523"/>
              <a:gd name="connsiteY130" fmla="*/ 67842 h 321416"/>
              <a:gd name="connsiteX131" fmla="*/ 266303 w 314523"/>
              <a:gd name="connsiteY131" fmla="*/ 76596 h 321416"/>
              <a:gd name="connsiteX132" fmla="*/ 270678 w 314523"/>
              <a:gd name="connsiteY132" fmla="*/ 67842 h 321416"/>
              <a:gd name="connsiteX133" fmla="*/ 278382 w 314523"/>
              <a:gd name="connsiteY133" fmla="*/ 67842 h 321416"/>
              <a:gd name="connsiteX134" fmla="*/ 283042 w 314523"/>
              <a:gd name="connsiteY134" fmla="*/ 76596 h 321416"/>
              <a:gd name="connsiteX135" fmla="*/ 287417 w 314523"/>
              <a:gd name="connsiteY135" fmla="*/ 67842 h 321416"/>
              <a:gd name="connsiteX136" fmla="*/ 295121 w 314523"/>
              <a:gd name="connsiteY136" fmla="*/ 67842 h 321416"/>
              <a:gd name="connsiteX137" fmla="*/ 299496 w 314523"/>
              <a:gd name="connsiteY137" fmla="*/ 76596 h 321416"/>
              <a:gd name="connsiteX138" fmla="*/ 304062 w 314523"/>
              <a:gd name="connsiteY138" fmla="*/ 67842 h 321416"/>
              <a:gd name="connsiteX139" fmla="*/ 309197 w 314523"/>
              <a:gd name="connsiteY139" fmla="*/ 67842 h 321416"/>
              <a:gd name="connsiteX140" fmla="*/ 302254 w 314523"/>
              <a:gd name="connsiteY140" fmla="*/ 81163 h 321416"/>
              <a:gd name="connsiteX141" fmla="*/ 305583 w 314523"/>
              <a:gd name="connsiteY141" fmla="*/ 87633 h 321416"/>
              <a:gd name="connsiteX142" fmla="*/ 304347 w 314523"/>
              <a:gd name="connsiteY142" fmla="*/ 94103 h 321416"/>
              <a:gd name="connsiteX143" fmla="*/ 299972 w 314523"/>
              <a:gd name="connsiteY143" fmla="*/ 85540 h 321416"/>
              <a:gd name="connsiteX144" fmla="*/ 293980 w 314523"/>
              <a:gd name="connsiteY144" fmla="*/ 97148 h 321416"/>
              <a:gd name="connsiteX145" fmla="*/ 299687 w 314523"/>
              <a:gd name="connsiteY145" fmla="*/ 108757 h 321416"/>
              <a:gd name="connsiteX146" fmla="*/ 301969 w 314523"/>
              <a:gd name="connsiteY146" fmla="*/ 104189 h 321416"/>
              <a:gd name="connsiteX147" fmla="*/ 298831 w 314523"/>
              <a:gd name="connsiteY147" fmla="*/ 119223 h 321416"/>
              <a:gd name="connsiteX148" fmla="*/ 293695 w 314523"/>
              <a:gd name="connsiteY148" fmla="*/ 129595 h 321416"/>
              <a:gd name="connsiteX149" fmla="*/ 296072 w 314523"/>
              <a:gd name="connsiteY149" fmla="*/ 133876 h 321416"/>
              <a:gd name="connsiteX150" fmla="*/ 295312 w 314523"/>
              <a:gd name="connsiteY150" fmla="*/ 137302 h 321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14523" h="321416">
                <a:moveTo>
                  <a:pt x="239482" y="63275"/>
                </a:moveTo>
                <a:lnTo>
                  <a:pt x="233871" y="63275"/>
                </a:lnTo>
                <a:lnTo>
                  <a:pt x="252132" y="141488"/>
                </a:lnTo>
                <a:lnTo>
                  <a:pt x="298831" y="141488"/>
                </a:lnTo>
                <a:lnTo>
                  <a:pt x="314524" y="63275"/>
                </a:lnTo>
                <a:close/>
                <a:moveTo>
                  <a:pt x="236153" y="22646"/>
                </a:moveTo>
                <a:cubicBezTo>
                  <a:pt x="236153" y="10139"/>
                  <a:pt x="226019" y="0"/>
                  <a:pt x="213517" y="0"/>
                </a:cubicBezTo>
                <a:cubicBezTo>
                  <a:pt x="201016" y="0"/>
                  <a:pt x="190881" y="10139"/>
                  <a:pt x="190881" y="22646"/>
                </a:cubicBezTo>
                <a:cubicBezTo>
                  <a:pt x="190881" y="35153"/>
                  <a:pt x="201016" y="45291"/>
                  <a:pt x="213517" y="45291"/>
                </a:cubicBezTo>
                <a:cubicBezTo>
                  <a:pt x="226019" y="45291"/>
                  <a:pt x="236153" y="35153"/>
                  <a:pt x="236153" y="22646"/>
                </a:cubicBezTo>
                <a:close/>
                <a:moveTo>
                  <a:pt x="129441" y="96958"/>
                </a:moveTo>
                <a:cubicBezTo>
                  <a:pt x="141796" y="97295"/>
                  <a:pt x="153105" y="90054"/>
                  <a:pt x="157974" y="78689"/>
                </a:cubicBezTo>
                <a:cubicBezTo>
                  <a:pt x="161540" y="71199"/>
                  <a:pt x="161918" y="62581"/>
                  <a:pt x="159020" y="54806"/>
                </a:cubicBezTo>
                <a:cubicBezTo>
                  <a:pt x="153578" y="38619"/>
                  <a:pt x="136049" y="29910"/>
                  <a:pt x="119868" y="35355"/>
                </a:cubicBezTo>
                <a:cubicBezTo>
                  <a:pt x="119474" y="35487"/>
                  <a:pt x="119082" y="35628"/>
                  <a:pt x="118694" y="35776"/>
                </a:cubicBezTo>
                <a:cubicBezTo>
                  <a:pt x="102463" y="41712"/>
                  <a:pt x="94115" y="59688"/>
                  <a:pt x="100048" y="75926"/>
                </a:cubicBezTo>
                <a:cubicBezTo>
                  <a:pt x="104560" y="88272"/>
                  <a:pt x="116301" y="96484"/>
                  <a:pt x="129441" y="96482"/>
                </a:cubicBezTo>
                <a:close/>
                <a:moveTo>
                  <a:pt x="206574" y="54521"/>
                </a:moveTo>
                <a:lnTo>
                  <a:pt x="202770" y="53189"/>
                </a:lnTo>
                <a:cubicBezTo>
                  <a:pt x="197960" y="51883"/>
                  <a:pt x="192876" y="53996"/>
                  <a:pt x="190406" y="58327"/>
                </a:cubicBezTo>
                <a:lnTo>
                  <a:pt x="171384" y="98480"/>
                </a:lnTo>
                <a:cubicBezTo>
                  <a:pt x="170038" y="101062"/>
                  <a:pt x="167585" y="102885"/>
                  <a:pt x="164726" y="103428"/>
                </a:cubicBezTo>
                <a:lnTo>
                  <a:pt x="145705" y="106473"/>
                </a:lnTo>
                <a:lnTo>
                  <a:pt x="107661" y="109328"/>
                </a:lnTo>
                <a:lnTo>
                  <a:pt x="106615" y="109328"/>
                </a:lnTo>
                <a:cubicBezTo>
                  <a:pt x="103918" y="109455"/>
                  <a:pt x="101312" y="110346"/>
                  <a:pt x="99101" y="111897"/>
                </a:cubicBezTo>
                <a:lnTo>
                  <a:pt x="24345" y="172602"/>
                </a:lnTo>
                <a:cubicBezTo>
                  <a:pt x="22467" y="174177"/>
                  <a:pt x="21415" y="176527"/>
                  <a:pt x="21492" y="178977"/>
                </a:cubicBezTo>
                <a:cubicBezTo>
                  <a:pt x="21521" y="181383"/>
                  <a:pt x="22776" y="183608"/>
                  <a:pt x="24821" y="184876"/>
                </a:cubicBezTo>
                <a:lnTo>
                  <a:pt x="32524" y="190300"/>
                </a:lnTo>
                <a:cubicBezTo>
                  <a:pt x="34437" y="191566"/>
                  <a:pt x="36700" y="192198"/>
                  <a:pt x="38992" y="192108"/>
                </a:cubicBezTo>
                <a:cubicBezTo>
                  <a:pt x="41594" y="192216"/>
                  <a:pt x="44152" y="191408"/>
                  <a:pt x="46220" y="189824"/>
                </a:cubicBezTo>
                <a:lnTo>
                  <a:pt x="87022" y="156141"/>
                </a:lnTo>
                <a:lnTo>
                  <a:pt x="74753" y="205524"/>
                </a:lnTo>
                <a:cubicBezTo>
                  <a:pt x="74753" y="205524"/>
                  <a:pt x="74753" y="206285"/>
                  <a:pt x="74182" y="206475"/>
                </a:cubicBezTo>
                <a:lnTo>
                  <a:pt x="58489" y="245867"/>
                </a:lnTo>
                <a:cubicBezTo>
                  <a:pt x="56739" y="249659"/>
                  <a:pt x="53755" y="252745"/>
                  <a:pt x="50025" y="254621"/>
                </a:cubicBezTo>
                <a:lnTo>
                  <a:pt x="5799" y="271463"/>
                </a:lnTo>
                <a:cubicBezTo>
                  <a:pt x="3139" y="272488"/>
                  <a:pt x="1080" y="274654"/>
                  <a:pt x="187" y="277362"/>
                </a:cubicBezTo>
                <a:cubicBezTo>
                  <a:pt x="-411" y="280240"/>
                  <a:pt x="443" y="283228"/>
                  <a:pt x="2470" y="285355"/>
                </a:cubicBezTo>
                <a:lnTo>
                  <a:pt x="6369" y="289731"/>
                </a:lnTo>
                <a:cubicBezTo>
                  <a:pt x="9339" y="292927"/>
                  <a:pt x="13517" y="294723"/>
                  <a:pt x="17878" y="294679"/>
                </a:cubicBezTo>
                <a:cubicBezTo>
                  <a:pt x="19473" y="294718"/>
                  <a:pt x="21060" y="294426"/>
                  <a:pt x="22538" y="293823"/>
                </a:cubicBezTo>
                <a:lnTo>
                  <a:pt x="69046" y="277172"/>
                </a:lnTo>
                <a:cubicBezTo>
                  <a:pt x="74532" y="274966"/>
                  <a:pt x="79028" y="270841"/>
                  <a:pt x="81696" y="265564"/>
                </a:cubicBezTo>
                <a:lnTo>
                  <a:pt x="97579" y="228836"/>
                </a:lnTo>
                <a:lnTo>
                  <a:pt x="106329" y="227789"/>
                </a:lnTo>
                <a:lnTo>
                  <a:pt x="108612" y="245487"/>
                </a:lnTo>
                <a:cubicBezTo>
                  <a:pt x="109006" y="250116"/>
                  <a:pt x="108322" y="254773"/>
                  <a:pt x="106615" y="259093"/>
                </a:cubicBezTo>
                <a:lnTo>
                  <a:pt x="83693" y="308286"/>
                </a:lnTo>
                <a:cubicBezTo>
                  <a:pt x="82306" y="310837"/>
                  <a:pt x="82306" y="313917"/>
                  <a:pt x="83693" y="316468"/>
                </a:cubicBezTo>
                <a:cubicBezTo>
                  <a:pt x="85056" y="319067"/>
                  <a:pt x="87705" y="320738"/>
                  <a:pt x="90636" y="320846"/>
                </a:cubicBezTo>
                <a:lnTo>
                  <a:pt x="96533" y="321416"/>
                </a:lnTo>
                <a:lnTo>
                  <a:pt x="97865" y="321416"/>
                </a:lnTo>
                <a:cubicBezTo>
                  <a:pt x="103402" y="321290"/>
                  <a:pt x="108462" y="318252"/>
                  <a:pt x="111180" y="313424"/>
                </a:cubicBezTo>
                <a:lnTo>
                  <a:pt x="133531" y="268894"/>
                </a:lnTo>
                <a:cubicBezTo>
                  <a:pt x="136069" y="263747"/>
                  <a:pt x="137587" y="258157"/>
                  <a:pt x="138001" y="252433"/>
                </a:cubicBezTo>
                <a:lnTo>
                  <a:pt x="138001" y="215419"/>
                </a:lnTo>
                <a:lnTo>
                  <a:pt x="155025" y="127692"/>
                </a:lnTo>
                <a:lnTo>
                  <a:pt x="180705" y="124076"/>
                </a:lnTo>
                <a:cubicBezTo>
                  <a:pt x="185412" y="123086"/>
                  <a:pt x="189387" y="119954"/>
                  <a:pt x="191452" y="115607"/>
                </a:cubicBezTo>
                <a:lnTo>
                  <a:pt x="211806" y="66225"/>
                </a:lnTo>
                <a:cubicBezTo>
                  <a:pt x="212850" y="64027"/>
                  <a:pt x="212850" y="61476"/>
                  <a:pt x="211806" y="59279"/>
                </a:cubicBezTo>
                <a:cubicBezTo>
                  <a:pt x="210799" y="56943"/>
                  <a:pt x="208816" y="55169"/>
                  <a:pt x="206384" y="54426"/>
                </a:cubicBezTo>
                <a:close/>
                <a:moveTo>
                  <a:pt x="280665" y="81163"/>
                </a:moveTo>
                <a:lnTo>
                  <a:pt x="274483" y="69365"/>
                </a:lnTo>
                <a:lnTo>
                  <a:pt x="268776" y="81163"/>
                </a:lnTo>
                <a:lnTo>
                  <a:pt x="274673" y="92771"/>
                </a:lnTo>
                <a:close/>
                <a:moveTo>
                  <a:pt x="264021" y="81163"/>
                </a:moveTo>
                <a:lnTo>
                  <a:pt x="258029" y="69365"/>
                </a:lnTo>
                <a:lnTo>
                  <a:pt x="252132" y="81163"/>
                </a:lnTo>
                <a:lnTo>
                  <a:pt x="258029" y="92771"/>
                </a:lnTo>
                <a:close/>
                <a:moveTo>
                  <a:pt x="297119" y="81163"/>
                </a:moveTo>
                <a:lnTo>
                  <a:pt x="291222" y="69365"/>
                </a:lnTo>
                <a:lnTo>
                  <a:pt x="285515" y="81163"/>
                </a:lnTo>
                <a:lnTo>
                  <a:pt x="291412" y="92771"/>
                </a:lnTo>
                <a:close/>
                <a:moveTo>
                  <a:pt x="291222" y="101810"/>
                </a:moveTo>
                <a:lnTo>
                  <a:pt x="285325" y="113324"/>
                </a:lnTo>
                <a:lnTo>
                  <a:pt x="291222" y="124932"/>
                </a:lnTo>
                <a:lnTo>
                  <a:pt x="297119" y="113324"/>
                </a:lnTo>
                <a:close/>
                <a:moveTo>
                  <a:pt x="283042" y="85540"/>
                </a:moveTo>
                <a:lnTo>
                  <a:pt x="276860" y="97148"/>
                </a:lnTo>
                <a:lnTo>
                  <a:pt x="283042" y="108947"/>
                </a:lnTo>
                <a:lnTo>
                  <a:pt x="288939" y="97148"/>
                </a:lnTo>
                <a:close/>
                <a:moveTo>
                  <a:pt x="268586" y="113324"/>
                </a:moveTo>
                <a:lnTo>
                  <a:pt x="274483" y="124932"/>
                </a:lnTo>
                <a:lnTo>
                  <a:pt x="280665" y="113324"/>
                </a:lnTo>
                <a:lnTo>
                  <a:pt x="274483" y="101810"/>
                </a:lnTo>
                <a:close/>
                <a:moveTo>
                  <a:pt x="252132" y="113324"/>
                </a:moveTo>
                <a:lnTo>
                  <a:pt x="258029" y="124932"/>
                </a:lnTo>
                <a:lnTo>
                  <a:pt x="264021" y="113324"/>
                </a:lnTo>
                <a:lnTo>
                  <a:pt x="258029" y="101810"/>
                </a:lnTo>
                <a:close/>
                <a:moveTo>
                  <a:pt x="266303" y="85540"/>
                </a:moveTo>
                <a:lnTo>
                  <a:pt x="260406" y="97148"/>
                </a:lnTo>
                <a:lnTo>
                  <a:pt x="266303" y="108947"/>
                </a:lnTo>
                <a:lnTo>
                  <a:pt x="272200" y="97148"/>
                </a:lnTo>
                <a:close/>
                <a:moveTo>
                  <a:pt x="292744" y="137302"/>
                </a:moveTo>
                <a:lnTo>
                  <a:pt x="291222" y="134162"/>
                </a:lnTo>
                <a:lnTo>
                  <a:pt x="289415" y="137302"/>
                </a:lnTo>
                <a:lnTo>
                  <a:pt x="284849" y="137302"/>
                </a:lnTo>
                <a:lnTo>
                  <a:pt x="288939" y="129595"/>
                </a:lnTo>
                <a:lnTo>
                  <a:pt x="283042" y="117986"/>
                </a:lnTo>
                <a:lnTo>
                  <a:pt x="276860" y="129595"/>
                </a:lnTo>
                <a:lnTo>
                  <a:pt x="280950" y="137302"/>
                </a:lnTo>
                <a:lnTo>
                  <a:pt x="276290" y="137302"/>
                </a:lnTo>
                <a:lnTo>
                  <a:pt x="274483" y="134162"/>
                </a:lnTo>
                <a:lnTo>
                  <a:pt x="272961" y="137302"/>
                </a:lnTo>
                <a:lnTo>
                  <a:pt x="268396" y="137302"/>
                </a:lnTo>
                <a:lnTo>
                  <a:pt x="272200" y="129595"/>
                </a:lnTo>
                <a:lnTo>
                  <a:pt x="266303" y="117986"/>
                </a:lnTo>
                <a:lnTo>
                  <a:pt x="260406" y="129595"/>
                </a:lnTo>
                <a:lnTo>
                  <a:pt x="264496" y="137492"/>
                </a:lnTo>
                <a:lnTo>
                  <a:pt x="259646" y="137492"/>
                </a:lnTo>
                <a:lnTo>
                  <a:pt x="258029" y="134162"/>
                </a:lnTo>
                <a:lnTo>
                  <a:pt x="256222" y="137492"/>
                </a:lnTo>
                <a:lnTo>
                  <a:pt x="255461" y="137492"/>
                </a:lnTo>
                <a:lnTo>
                  <a:pt x="254224" y="132354"/>
                </a:lnTo>
                <a:lnTo>
                  <a:pt x="255746" y="129595"/>
                </a:lnTo>
                <a:lnTo>
                  <a:pt x="251656" y="121792"/>
                </a:lnTo>
                <a:lnTo>
                  <a:pt x="247757" y="105141"/>
                </a:lnTo>
                <a:lnTo>
                  <a:pt x="249849" y="108947"/>
                </a:lnTo>
                <a:lnTo>
                  <a:pt x="255746" y="97148"/>
                </a:lnTo>
                <a:lnTo>
                  <a:pt x="249849" y="85540"/>
                </a:lnTo>
                <a:lnTo>
                  <a:pt x="245189" y="94294"/>
                </a:lnTo>
                <a:lnTo>
                  <a:pt x="243667" y="88109"/>
                </a:lnTo>
                <a:lnTo>
                  <a:pt x="247281" y="81163"/>
                </a:lnTo>
                <a:lnTo>
                  <a:pt x="240624" y="67842"/>
                </a:lnTo>
                <a:lnTo>
                  <a:pt x="245189" y="67842"/>
                </a:lnTo>
                <a:lnTo>
                  <a:pt x="249849" y="76596"/>
                </a:lnTo>
                <a:lnTo>
                  <a:pt x="254224" y="67842"/>
                </a:lnTo>
                <a:lnTo>
                  <a:pt x="261928" y="67842"/>
                </a:lnTo>
                <a:lnTo>
                  <a:pt x="266303" y="76596"/>
                </a:lnTo>
                <a:lnTo>
                  <a:pt x="270678" y="67842"/>
                </a:lnTo>
                <a:lnTo>
                  <a:pt x="278382" y="67842"/>
                </a:lnTo>
                <a:lnTo>
                  <a:pt x="283042" y="76596"/>
                </a:lnTo>
                <a:lnTo>
                  <a:pt x="287417" y="67842"/>
                </a:lnTo>
                <a:lnTo>
                  <a:pt x="295121" y="67842"/>
                </a:lnTo>
                <a:lnTo>
                  <a:pt x="299496" y="76596"/>
                </a:lnTo>
                <a:lnTo>
                  <a:pt x="304062" y="67842"/>
                </a:lnTo>
                <a:lnTo>
                  <a:pt x="309197" y="67842"/>
                </a:lnTo>
                <a:lnTo>
                  <a:pt x="302254" y="81163"/>
                </a:lnTo>
                <a:lnTo>
                  <a:pt x="305583" y="87633"/>
                </a:lnTo>
                <a:lnTo>
                  <a:pt x="304347" y="94103"/>
                </a:lnTo>
                <a:lnTo>
                  <a:pt x="299972" y="85540"/>
                </a:lnTo>
                <a:lnTo>
                  <a:pt x="293980" y="97148"/>
                </a:lnTo>
                <a:lnTo>
                  <a:pt x="299687" y="108757"/>
                </a:lnTo>
                <a:lnTo>
                  <a:pt x="301969" y="104189"/>
                </a:lnTo>
                <a:lnTo>
                  <a:pt x="298831" y="119223"/>
                </a:lnTo>
                <a:lnTo>
                  <a:pt x="293695" y="129595"/>
                </a:lnTo>
                <a:lnTo>
                  <a:pt x="296072" y="133876"/>
                </a:lnTo>
                <a:lnTo>
                  <a:pt x="295312" y="137302"/>
                </a:lnTo>
                <a:close/>
              </a:path>
            </a:pathLst>
          </a:custGeom>
          <a:solidFill>
            <a:schemeClr val="tx2"/>
          </a:solidFill>
          <a:ln w="9511" cap="flat">
            <a:noFill/>
            <a:prstDash val="solid"/>
            <a:miter/>
          </a:ln>
        </p:spPr>
        <p:txBody>
          <a:bodyPr rtlCol="0" anchor="ctr"/>
          <a:lstStyle/>
          <a:p>
            <a:endParaRPr lang="en-EG"/>
          </a:p>
        </p:txBody>
      </p:sp>
      <p:sp>
        <p:nvSpPr>
          <p:cNvPr id="134" name="Freeform 133">
            <a:extLst>
              <a:ext uri="{FF2B5EF4-FFF2-40B4-BE49-F238E27FC236}">
                <a16:creationId xmlns:a16="http://schemas.microsoft.com/office/drawing/2014/main" id="{14E08C63-9043-0F47-954A-66DAFF317113}"/>
              </a:ext>
            </a:extLst>
          </p:cNvPr>
          <p:cNvSpPr>
            <a:spLocks noChangeAspect="1"/>
          </p:cNvSpPr>
          <p:nvPr/>
        </p:nvSpPr>
        <p:spPr>
          <a:xfrm>
            <a:off x="804420" y="4123035"/>
            <a:ext cx="348783" cy="259497"/>
          </a:xfrm>
          <a:custGeom>
            <a:avLst/>
            <a:gdLst>
              <a:gd name="connsiteX0" fmla="*/ 258109 w 262045"/>
              <a:gd name="connsiteY0" fmla="*/ 123530 h 194964"/>
              <a:gd name="connsiteX1" fmla="*/ 251452 w 262045"/>
              <a:gd name="connsiteY1" fmla="*/ 115062 h 194964"/>
              <a:gd name="connsiteX2" fmla="*/ 225202 w 262045"/>
              <a:gd name="connsiteY2" fmla="*/ 111161 h 194964"/>
              <a:gd name="connsiteX3" fmla="*/ 181261 w 262045"/>
              <a:gd name="connsiteY3" fmla="*/ 99362 h 194964"/>
              <a:gd name="connsiteX4" fmla="*/ 172796 w 262045"/>
              <a:gd name="connsiteY4" fmla="*/ 99362 h 194964"/>
              <a:gd name="connsiteX5" fmla="*/ 159957 w 262045"/>
              <a:gd name="connsiteY5" fmla="*/ 107545 h 194964"/>
              <a:gd name="connsiteX6" fmla="*/ 157389 w 262045"/>
              <a:gd name="connsiteY6" fmla="*/ 108401 h 194964"/>
              <a:gd name="connsiteX7" fmla="*/ 153774 w 262045"/>
              <a:gd name="connsiteY7" fmla="*/ 106593 h 194964"/>
              <a:gd name="connsiteX8" fmla="*/ 154535 w 262045"/>
              <a:gd name="connsiteY8" fmla="*/ 100123 h 194964"/>
              <a:gd name="connsiteX9" fmla="*/ 163476 w 262045"/>
              <a:gd name="connsiteY9" fmla="*/ 94224 h 194964"/>
              <a:gd name="connsiteX10" fmla="*/ 164802 w 262045"/>
              <a:gd name="connsiteY10" fmla="*/ 90128 h 194964"/>
              <a:gd name="connsiteX11" fmla="*/ 163476 w 262045"/>
              <a:gd name="connsiteY11" fmla="*/ 88800 h 194964"/>
              <a:gd name="connsiteX12" fmla="*/ 162239 w 262045"/>
              <a:gd name="connsiteY12" fmla="*/ 87754 h 194964"/>
              <a:gd name="connsiteX13" fmla="*/ 154535 w 262045"/>
              <a:gd name="connsiteY13" fmla="*/ 87278 h 194964"/>
              <a:gd name="connsiteX14" fmla="*/ 146546 w 262045"/>
              <a:gd name="connsiteY14" fmla="*/ 92702 h 194964"/>
              <a:gd name="connsiteX15" fmla="*/ 143693 w 262045"/>
              <a:gd name="connsiteY15" fmla="*/ 93463 h 194964"/>
              <a:gd name="connsiteX16" fmla="*/ 140079 w 262045"/>
              <a:gd name="connsiteY16" fmla="*/ 91655 h 194964"/>
              <a:gd name="connsiteX17" fmla="*/ 140840 w 262045"/>
              <a:gd name="connsiteY17" fmla="*/ 85470 h 194964"/>
              <a:gd name="connsiteX18" fmla="*/ 148543 w 262045"/>
              <a:gd name="connsiteY18" fmla="*/ 80047 h 194964"/>
              <a:gd name="connsiteX19" fmla="*/ 152443 w 262045"/>
              <a:gd name="connsiteY19" fmla="*/ 76717 h 194964"/>
              <a:gd name="connsiteX20" fmla="*/ 151967 w 262045"/>
              <a:gd name="connsiteY20" fmla="*/ 75955 h 194964"/>
              <a:gd name="connsiteX21" fmla="*/ 149590 w 262045"/>
              <a:gd name="connsiteY21" fmla="*/ 70532 h 194964"/>
              <a:gd name="connsiteX22" fmla="*/ 145135 w 262045"/>
              <a:gd name="connsiteY22" fmla="*/ 67760 h 194964"/>
              <a:gd name="connsiteX23" fmla="*/ 143978 w 262045"/>
              <a:gd name="connsiteY23" fmla="*/ 68248 h 194964"/>
              <a:gd name="connsiteX24" fmla="*/ 136274 w 262045"/>
              <a:gd name="connsiteY24" fmla="*/ 73672 h 194964"/>
              <a:gd name="connsiteX25" fmla="*/ 133706 w 262045"/>
              <a:gd name="connsiteY25" fmla="*/ 74623 h 194964"/>
              <a:gd name="connsiteX26" fmla="*/ 130092 w 262045"/>
              <a:gd name="connsiteY26" fmla="*/ 72625 h 194964"/>
              <a:gd name="connsiteX27" fmla="*/ 130654 w 262045"/>
              <a:gd name="connsiteY27" fmla="*/ 66596 h 194964"/>
              <a:gd name="connsiteX28" fmla="*/ 130853 w 262045"/>
              <a:gd name="connsiteY28" fmla="*/ 66440 h 194964"/>
              <a:gd name="connsiteX29" fmla="*/ 141410 w 262045"/>
              <a:gd name="connsiteY29" fmla="*/ 59209 h 194964"/>
              <a:gd name="connsiteX30" fmla="*/ 144454 w 262045"/>
              <a:gd name="connsiteY30" fmla="*/ 52263 h 194964"/>
              <a:gd name="connsiteX31" fmla="*/ 143978 w 262045"/>
              <a:gd name="connsiteY31" fmla="*/ 49979 h 194964"/>
              <a:gd name="connsiteX32" fmla="*/ 140103 w 262045"/>
              <a:gd name="connsiteY32" fmla="*/ 46645 h 194964"/>
              <a:gd name="connsiteX33" fmla="*/ 138557 w 262045"/>
              <a:gd name="connsiteY33" fmla="*/ 47125 h 194964"/>
              <a:gd name="connsiteX34" fmla="*/ 126003 w 262045"/>
              <a:gd name="connsiteY34" fmla="*/ 55403 h 194964"/>
              <a:gd name="connsiteX35" fmla="*/ 123435 w 262045"/>
              <a:gd name="connsiteY35" fmla="*/ 56164 h 194964"/>
              <a:gd name="connsiteX36" fmla="*/ 119535 w 262045"/>
              <a:gd name="connsiteY36" fmla="*/ 54356 h 194964"/>
              <a:gd name="connsiteX37" fmla="*/ 120581 w 262045"/>
              <a:gd name="connsiteY37" fmla="*/ 48172 h 194964"/>
              <a:gd name="connsiteX38" fmla="*/ 136750 w 262045"/>
              <a:gd name="connsiteY38" fmla="*/ 38657 h 194964"/>
              <a:gd name="connsiteX39" fmla="*/ 140364 w 262045"/>
              <a:gd name="connsiteY39" fmla="*/ 31901 h 194964"/>
              <a:gd name="connsiteX40" fmla="*/ 136750 w 262045"/>
              <a:gd name="connsiteY40" fmla="*/ 10588 h 194964"/>
              <a:gd name="connsiteX41" fmla="*/ 130027 w 262045"/>
              <a:gd name="connsiteY41" fmla="*/ 5882 h 194964"/>
              <a:gd name="connsiteX42" fmla="*/ 129807 w 262045"/>
              <a:gd name="connsiteY42" fmla="*/ 5925 h 194964"/>
              <a:gd name="connsiteX43" fmla="*/ 116492 w 262045"/>
              <a:gd name="connsiteY43" fmla="*/ 13156 h 194964"/>
              <a:gd name="connsiteX44" fmla="*/ 112592 w 262045"/>
              <a:gd name="connsiteY44" fmla="*/ 24004 h 194964"/>
              <a:gd name="connsiteX45" fmla="*/ 112592 w 262045"/>
              <a:gd name="connsiteY45" fmla="*/ 30664 h 194964"/>
              <a:gd name="connsiteX46" fmla="*/ 76070 w 262045"/>
              <a:gd name="connsiteY46" fmla="*/ 33804 h 194964"/>
              <a:gd name="connsiteX47" fmla="*/ 49820 w 262045"/>
              <a:gd name="connsiteY47" fmla="*/ 33233 h 194964"/>
              <a:gd name="connsiteX48" fmla="*/ 42116 w 262045"/>
              <a:gd name="connsiteY48" fmla="*/ 2690 h 194964"/>
              <a:gd name="connsiteX49" fmla="*/ 33461 w 262045"/>
              <a:gd name="connsiteY49" fmla="*/ 882 h 194964"/>
              <a:gd name="connsiteX50" fmla="*/ 23950 w 262045"/>
              <a:gd name="connsiteY50" fmla="*/ 6210 h 194964"/>
              <a:gd name="connsiteX51" fmla="*/ 22143 w 262045"/>
              <a:gd name="connsiteY51" fmla="*/ 14488 h 194964"/>
              <a:gd name="connsiteX52" fmla="*/ 26043 w 262045"/>
              <a:gd name="connsiteY52" fmla="*/ 57211 h 194964"/>
              <a:gd name="connsiteX53" fmla="*/ 10350 w 262045"/>
              <a:gd name="connsiteY53" fmla="*/ 87754 h 194964"/>
              <a:gd name="connsiteX54" fmla="*/ 5404 w 262045"/>
              <a:gd name="connsiteY54" fmla="*/ 95746 h 194964"/>
              <a:gd name="connsiteX55" fmla="*/ 268 w 262045"/>
              <a:gd name="connsiteY55" fmla="*/ 118392 h 194964"/>
              <a:gd name="connsiteX56" fmla="*/ 5119 w 262045"/>
              <a:gd name="connsiteY56" fmla="*/ 151504 h 194964"/>
              <a:gd name="connsiteX57" fmla="*/ 5119 w 262045"/>
              <a:gd name="connsiteY57" fmla="*/ 170534 h 194964"/>
              <a:gd name="connsiteX58" fmla="*/ 9208 w 262045"/>
              <a:gd name="connsiteY58" fmla="*/ 175958 h 194964"/>
              <a:gd name="connsiteX59" fmla="*/ 43448 w 262045"/>
              <a:gd name="connsiteY59" fmla="*/ 178812 h 194964"/>
              <a:gd name="connsiteX60" fmla="*/ 47728 w 262045"/>
              <a:gd name="connsiteY60" fmla="*/ 173674 h 194964"/>
              <a:gd name="connsiteX61" fmla="*/ 47728 w 262045"/>
              <a:gd name="connsiteY61" fmla="*/ 172628 h 194964"/>
              <a:gd name="connsiteX62" fmla="*/ 52103 w 262045"/>
              <a:gd name="connsiteY62" fmla="*/ 168251 h 194964"/>
              <a:gd name="connsiteX63" fmla="*/ 56287 w 262045"/>
              <a:gd name="connsiteY63" fmla="*/ 168251 h 194964"/>
              <a:gd name="connsiteX64" fmla="*/ 60658 w 262045"/>
              <a:gd name="connsiteY64" fmla="*/ 172243 h 194964"/>
              <a:gd name="connsiteX65" fmla="*/ 60662 w 262045"/>
              <a:gd name="connsiteY65" fmla="*/ 172437 h 194964"/>
              <a:gd name="connsiteX66" fmla="*/ 60662 w 262045"/>
              <a:gd name="connsiteY66" fmla="*/ 175292 h 194964"/>
              <a:gd name="connsiteX67" fmla="*/ 65038 w 262045"/>
              <a:gd name="connsiteY67" fmla="*/ 180335 h 194964"/>
              <a:gd name="connsiteX68" fmla="*/ 87103 w 262045"/>
              <a:gd name="connsiteY68" fmla="*/ 180335 h 194964"/>
              <a:gd name="connsiteX69" fmla="*/ 91193 w 262045"/>
              <a:gd name="connsiteY69" fmla="*/ 175292 h 194964"/>
              <a:gd name="connsiteX70" fmla="*/ 91193 w 262045"/>
              <a:gd name="connsiteY70" fmla="*/ 173389 h 194964"/>
              <a:gd name="connsiteX71" fmla="*/ 94504 w 262045"/>
              <a:gd name="connsiteY71" fmla="*/ 169672 h 194964"/>
              <a:gd name="connsiteX72" fmla="*/ 95568 w 262045"/>
              <a:gd name="connsiteY72" fmla="*/ 169773 h 194964"/>
              <a:gd name="connsiteX73" fmla="*/ 118679 w 262045"/>
              <a:gd name="connsiteY73" fmla="*/ 178051 h 194964"/>
              <a:gd name="connsiteX74" fmla="*/ 122293 w 262045"/>
              <a:gd name="connsiteY74" fmla="*/ 184521 h 194964"/>
              <a:gd name="connsiteX75" fmla="*/ 126478 w 262045"/>
              <a:gd name="connsiteY75" fmla="*/ 189659 h 194964"/>
              <a:gd name="connsiteX76" fmla="*/ 147783 w 262045"/>
              <a:gd name="connsiteY76" fmla="*/ 191943 h 194964"/>
              <a:gd name="connsiteX77" fmla="*/ 151587 w 262045"/>
              <a:gd name="connsiteY77" fmla="*/ 186329 h 194964"/>
              <a:gd name="connsiteX78" fmla="*/ 151587 w 262045"/>
              <a:gd name="connsiteY78" fmla="*/ 183950 h 194964"/>
              <a:gd name="connsiteX79" fmla="*/ 155962 w 262045"/>
              <a:gd name="connsiteY79" fmla="*/ 179573 h 194964"/>
              <a:gd name="connsiteX80" fmla="*/ 157579 w 262045"/>
              <a:gd name="connsiteY80" fmla="*/ 179573 h 194964"/>
              <a:gd name="connsiteX81" fmla="*/ 161954 w 262045"/>
              <a:gd name="connsiteY81" fmla="*/ 183950 h 194964"/>
              <a:gd name="connsiteX82" fmla="*/ 161954 w 262045"/>
              <a:gd name="connsiteY82" fmla="*/ 187851 h 194964"/>
              <a:gd name="connsiteX83" fmla="*/ 166044 w 262045"/>
              <a:gd name="connsiteY83" fmla="*/ 193465 h 194964"/>
              <a:gd name="connsiteX84" fmla="*/ 188109 w 262045"/>
              <a:gd name="connsiteY84" fmla="*/ 193465 h 194964"/>
              <a:gd name="connsiteX85" fmla="*/ 192199 w 262045"/>
              <a:gd name="connsiteY85" fmla="*/ 187851 h 194964"/>
              <a:gd name="connsiteX86" fmla="*/ 192199 w 262045"/>
              <a:gd name="connsiteY86" fmla="*/ 184712 h 194964"/>
              <a:gd name="connsiteX87" fmla="*/ 196383 w 262045"/>
              <a:gd name="connsiteY87" fmla="*/ 180144 h 194964"/>
              <a:gd name="connsiteX88" fmla="*/ 197905 w 262045"/>
              <a:gd name="connsiteY88" fmla="*/ 180144 h 194964"/>
              <a:gd name="connsiteX89" fmla="*/ 202270 w 262045"/>
              <a:gd name="connsiteY89" fmla="*/ 183940 h 194964"/>
              <a:gd name="connsiteX90" fmla="*/ 202280 w 262045"/>
              <a:gd name="connsiteY90" fmla="*/ 184236 h 194964"/>
              <a:gd name="connsiteX91" fmla="*/ 202280 w 262045"/>
              <a:gd name="connsiteY91" fmla="*/ 184997 h 194964"/>
              <a:gd name="connsiteX92" fmla="*/ 205611 w 262045"/>
              <a:gd name="connsiteY92" fmla="*/ 188876 h 194964"/>
              <a:gd name="connsiteX93" fmla="*/ 206655 w 262045"/>
              <a:gd name="connsiteY93" fmla="*/ 188803 h 194964"/>
              <a:gd name="connsiteX94" fmla="*/ 221778 w 262045"/>
              <a:gd name="connsiteY94" fmla="*/ 183950 h 194964"/>
              <a:gd name="connsiteX95" fmla="*/ 225392 w 262045"/>
              <a:gd name="connsiteY95" fmla="*/ 177766 h 194964"/>
              <a:gd name="connsiteX96" fmla="*/ 229482 w 262045"/>
              <a:gd name="connsiteY96" fmla="*/ 172627 h 194964"/>
              <a:gd name="connsiteX97" fmla="*/ 234427 w 262045"/>
              <a:gd name="connsiteY97" fmla="*/ 171391 h 194964"/>
              <a:gd name="connsiteX98" fmla="*/ 238298 w 262045"/>
              <a:gd name="connsiteY98" fmla="*/ 172942 h 194964"/>
              <a:gd name="connsiteX99" fmla="*/ 238517 w 262045"/>
              <a:gd name="connsiteY99" fmla="*/ 174435 h 194964"/>
              <a:gd name="connsiteX100" fmla="*/ 238517 w 262045"/>
              <a:gd name="connsiteY100" fmla="*/ 175006 h 194964"/>
              <a:gd name="connsiteX101" fmla="*/ 241671 w 262045"/>
              <a:gd name="connsiteY101" fmla="*/ 178503 h 194964"/>
              <a:gd name="connsiteX102" fmla="*/ 242892 w 262045"/>
              <a:gd name="connsiteY102" fmla="*/ 178337 h 194964"/>
              <a:gd name="connsiteX103" fmla="*/ 261914 w 262045"/>
              <a:gd name="connsiteY103" fmla="*/ 163684 h 194964"/>
              <a:gd name="connsiteX104" fmla="*/ 258585 w 262045"/>
              <a:gd name="connsiteY104" fmla="*/ 123530 h 19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62045" h="194964">
                <a:moveTo>
                  <a:pt x="258109" y="123530"/>
                </a:moveTo>
                <a:cubicBezTo>
                  <a:pt x="257262" y="119856"/>
                  <a:pt x="254821" y="116752"/>
                  <a:pt x="251452" y="115062"/>
                </a:cubicBezTo>
                <a:cubicBezTo>
                  <a:pt x="242995" y="112245"/>
                  <a:pt x="234112" y="110924"/>
                  <a:pt x="225202" y="111161"/>
                </a:cubicBezTo>
                <a:cubicBezTo>
                  <a:pt x="209898" y="110303"/>
                  <a:pt x="194937" y="106286"/>
                  <a:pt x="181261" y="99362"/>
                </a:cubicBezTo>
                <a:cubicBezTo>
                  <a:pt x="178565" y="98169"/>
                  <a:pt x="175492" y="98169"/>
                  <a:pt x="172796" y="99362"/>
                </a:cubicBezTo>
                <a:cubicBezTo>
                  <a:pt x="168327" y="101780"/>
                  <a:pt x="164036" y="104515"/>
                  <a:pt x="159957" y="107545"/>
                </a:cubicBezTo>
                <a:cubicBezTo>
                  <a:pt x="159219" y="108107"/>
                  <a:pt x="158316" y="108408"/>
                  <a:pt x="157389" y="108401"/>
                </a:cubicBezTo>
                <a:cubicBezTo>
                  <a:pt x="155957" y="108441"/>
                  <a:pt x="154601" y="107763"/>
                  <a:pt x="153774" y="106593"/>
                </a:cubicBezTo>
                <a:cubicBezTo>
                  <a:pt x="152328" y="104562"/>
                  <a:pt x="152657" y="101764"/>
                  <a:pt x="154535" y="100123"/>
                </a:cubicBezTo>
                <a:cubicBezTo>
                  <a:pt x="157864" y="97840"/>
                  <a:pt x="160908" y="95746"/>
                  <a:pt x="163476" y="94224"/>
                </a:cubicBezTo>
                <a:cubicBezTo>
                  <a:pt x="164973" y="93460"/>
                  <a:pt x="165567" y="91625"/>
                  <a:pt x="164802" y="90128"/>
                </a:cubicBezTo>
                <a:cubicBezTo>
                  <a:pt x="164511" y="89557"/>
                  <a:pt x="164047" y="89092"/>
                  <a:pt x="163476" y="88800"/>
                </a:cubicBezTo>
                <a:cubicBezTo>
                  <a:pt x="162996" y="88540"/>
                  <a:pt x="162576" y="88183"/>
                  <a:pt x="162239" y="87754"/>
                </a:cubicBezTo>
                <a:cubicBezTo>
                  <a:pt x="159995" y="86075"/>
                  <a:pt x="156969" y="85888"/>
                  <a:pt x="154535" y="87278"/>
                </a:cubicBezTo>
                <a:cubicBezTo>
                  <a:pt x="151689" y="88799"/>
                  <a:pt x="149011" y="90617"/>
                  <a:pt x="146546" y="92702"/>
                </a:cubicBezTo>
                <a:cubicBezTo>
                  <a:pt x="145668" y="93176"/>
                  <a:pt x="144690" y="93436"/>
                  <a:pt x="143693" y="93463"/>
                </a:cubicBezTo>
                <a:cubicBezTo>
                  <a:pt x="142266" y="93487"/>
                  <a:pt x="140917" y="92812"/>
                  <a:pt x="140079" y="91655"/>
                </a:cubicBezTo>
                <a:cubicBezTo>
                  <a:pt x="138619" y="89727"/>
                  <a:pt x="138956" y="86987"/>
                  <a:pt x="140840" y="85470"/>
                </a:cubicBezTo>
                <a:lnTo>
                  <a:pt x="148543" y="80047"/>
                </a:lnTo>
                <a:cubicBezTo>
                  <a:pt x="150921" y="78524"/>
                  <a:pt x="152728" y="77287"/>
                  <a:pt x="152443" y="76717"/>
                </a:cubicBezTo>
                <a:cubicBezTo>
                  <a:pt x="152251" y="76485"/>
                  <a:pt x="152091" y="76229"/>
                  <a:pt x="151967" y="75955"/>
                </a:cubicBezTo>
                <a:cubicBezTo>
                  <a:pt x="151031" y="74214"/>
                  <a:pt x="150235" y="72401"/>
                  <a:pt x="149590" y="70532"/>
                </a:cubicBezTo>
                <a:cubicBezTo>
                  <a:pt x="149125" y="68536"/>
                  <a:pt x="147130" y="67295"/>
                  <a:pt x="145135" y="67760"/>
                </a:cubicBezTo>
                <a:cubicBezTo>
                  <a:pt x="144725" y="67856"/>
                  <a:pt x="144333" y="68021"/>
                  <a:pt x="143978" y="68248"/>
                </a:cubicBezTo>
                <a:lnTo>
                  <a:pt x="136274" y="73672"/>
                </a:lnTo>
                <a:cubicBezTo>
                  <a:pt x="135525" y="74224"/>
                  <a:pt x="134635" y="74554"/>
                  <a:pt x="133706" y="74623"/>
                </a:cubicBezTo>
                <a:cubicBezTo>
                  <a:pt x="132229" y="74659"/>
                  <a:pt x="130848" y="73895"/>
                  <a:pt x="130092" y="72625"/>
                </a:cubicBezTo>
                <a:cubicBezTo>
                  <a:pt x="128583" y="70805"/>
                  <a:pt x="128835" y="68106"/>
                  <a:pt x="130654" y="66596"/>
                </a:cubicBezTo>
                <a:cubicBezTo>
                  <a:pt x="130719" y="66542"/>
                  <a:pt x="130785" y="66490"/>
                  <a:pt x="130853" y="66440"/>
                </a:cubicBezTo>
                <a:cubicBezTo>
                  <a:pt x="134232" y="63831"/>
                  <a:pt x="137757" y="61417"/>
                  <a:pt x="141410" y="59209"/>
                </a:cubicBezTo>
                <a:cubicBezTo>
                  <a:pt x="143841" y="57815"/>
                  <a:pt x="145076" y="54996"/>
                  <a:pt x="144454" y="52263"/>
                </a:cubicBezTo>
                <a:cubicBezTo>
                  <a:pt x="144390" y="51485"/>
                  <a:pt x="144230" y="50718"/>
                  <a:pt x="143978" y="49979"/>
                </a:cubicBezTo>
                <a:cubicBezTo>
                  <a:pt x="143829" y="47988"/>
                  <a:pt x="142094" y="46495"/>
                  <a:pt x="140103" y="46645"/>
                </a:cubicBezTo>
                <a:cubicBezTo>
                  <a:pt x="139558" y="46686"/>
                  <a:pt x="139030" y="46850"/>
                  <a:pt x="138557" y="47125"/>
                </a:cubicBezTo>
                <a:cubicBezTo>
                  <a:pt x="134168" y="49560"/>
                  <a:pt x="129971" y="52328"/>
                  <a:pt x="126003" y="55403"/>
                </a:cubicBezTo>
                <a:cubicBezTo>
                  <a:pt x="125221" y="55860"/>
                  <a:pt x="124340" y="56122"/>
                  <a:pt x="123435" y="56164"/>
                </a:cubicBezTo>
                <a:cubicBezTo>
                  <a:pt x="121921" y="56217"/>
                  <a:pt x="120473" y="55546"/>
                  <a:pt x="119535" y="54356"/>
                </a:cubicBezTo>
                <a:cubicBezTo>
                  <a:pt x="118138" y="52355"/>
                  <a:pt x="118604" y="49602"/>
                  <a:pt x="120581" y="48172"/>
                </a:cubicBezTo>
                <a:cubicBezTo>
                  <a:pt x="125606" y="44417"/>
                  <a:pt x="131028" y="41226"/>
                  <a:pt x="136750" y="38657"/>
                </a:cubicBezTo>
                <a:cubicBezTo>
                  <a:pt x="139113" y="37249"/>
                  <a:pt x="140504" y="34649"/>
                  <a:pt x="140364" y="31901"/>
                </a:cubicBezTo>
                <a:cubicBezTo>
                  <a:pt x="138557" y="23433"/>
                  <a:pt x="137511" y="15725"/>
                  <a:pt x="136750" y="10588"/>
                </a:cubicBezTo>
                <a:cubicBezTo>
                  <a:pt x="136192" y="7431"/>
                  <a:pt x="133183" y="5324"/>
                  <a:pt x="130027" y="5882"/>
                </a:cubicBezTo>
                <a:cubicBezTo>
                  <a:pt x="129954" y="5895"/>
                  <a:pt x="129880" y="5909"/>
                  <a:pt x="129807" y="5925"/>
                </a:cubicBezTo>
                <a:cubicBezTo>
                  <a:pt x="124798" y="7091"/>
                  <a:pt x="120198" y="9590"/>
                  <a:pt x="116492" y="13156"/>
                </a:cubicBezTo>
                <a:cubicBezTo>
                  <a:pt x="113920" y="16179"/>
                  <a:pt x="112534" y="20034"/>
                  <a:pt x="112592" y="24004"/>
                </a:cubicBezTo>
                <a:lnTo>
                  <a:pt x="112592" y="30664"/>
                </a:lnTo>
                <a:cubicBezTo>
                  <a:pt x="100618" y="33374"/>
                  <a:pt x="88330" y="34430"/>
                  <a:pt x="76070" y="33804"/>
                </a:cubicBezTo>
                <a:lnTo>
                  <a:pt x="49820" y="33233"/>
                </a:lnTo>
                <a:cubicBezTo>
                  <a:pt x="50091" y="22539"/>
                  <a:pt x="47426" y="11975"/>
                  <a:pt x="42116" y="2690"/>
                </a:cubicBezTo>
                <a:cubicBezTo>
                  <a:pt x="40105" y="-19"/>
                  <a:pt x="36387" y="-795"/>
                  <a:pt x="33461" y="882"/>
                </a:cubicBezTo>
                <a:lnTo>
                  <a:pt x="23950" y="6210"/>
                </a:lnTo>
                <a:cubicBezTo>
                  <a:pt x="21213" y="8030"/>
                  <a:pt x="20413" y="11694"/>
                  <a:pt x="22143" y="14488"/>
                </a:cubicBezTo>
                <a:cubicBezTo>
                  <a:pt x="29571" y="27491"/>
                  <a:pt x="30993" y="43078"/>
                  <a:pt x="26043" y="57211"/>
                </a:cubicBezTo>
                <a:cubicBezTo>
                  <a:pt x="22489" y="68170"/>
                  <a:pt x="17190" y="78484"/>
                  <a:pt x="10350" y="87754"/>
                </a:cubicBezTo>
                <a:cubicBezTo>
                  <a:pt x="198000" y="147127"/>
                  <a:pt x="84345" y="119629"/>
                  <a:pt x="5404" y="95746"/>
                </a:cubicBezTo>
                <a:cubicBezTo>
                  <a:pt x="1086" y="102457"/>
                  <a:pt x="-732" y="110474"/>
                  <a:pt x="268" y="118392"/>
                </a:cubicBezTo>
                <a:cubicBezTo>
                  <a:pt x="680" y="129573"/>
                  <a:pt x="2307" y="140676"/>
                  <a:pt x="5119" y="151504"/>
                </a:cubicBezTo>
                <a:lnTo>
                  <a:pt x="5119" y="170534"/>
                </a:lnTo>
                <a:cubicBezTo>
                  <a:pt x="5041" y="173078"/>
                  <a:pt x="6742" y="175334"/>
                  <a:pt x="9208" y="175958"/>
                </a:cubicBezTo>
                <a:cubicBezTo>
                  <a:pt x="20397" y="178724"/>
                  <a:pt x="31955" y="179688"/>
                  <a:pt x="43448" y="178812"/>
                </a:cubicBezTo>
                <a:cubicBezTo>
                  <a:pt x="45833" y="178203"/>
                  <a:pt x="47558" y="176131"/>
                  <a:pt x="47728" y="173674"/>
                </a:cubicBezTo>
                <a:lnTo>
                  <a:pt x="47728" y="172628"/>
                </a:lnTo>
                <a:cubicBezTo>
                  <a:pt x="47728" y="170210"/>
                  <a:pt x="49686" y="168251"/>
                  <a:pt x="52103" y="168251"/>
                </a:cubicBezTo>
                <a:lnTo>
                  <a:pt x="56287" y="168251"/>
                </a:lnTo>
                <a:cubicBezTo>
                  <a:pt x="58596" y="168146"/>
                  <a:pt x="60553" y="169933"/>
                  <a:pt x="60658" y="172243"/>
                </a:cubicBezTo>
                <a:cubicBezTo>
                  <a:pt x="60661" y="172307"/>
                  <a:pt x="60663" y="172372"/>
                  <a:pt x="60662" y="172437"/>
                </a:cubicBezTo>
                <a:lnTo>
                  <a:pt x="60662" y="175292"/>
                </a:lnTo>
                <a:cubicBezTo>
                  <a:pt x="60681" y="177821"/>
                  <a:pt x="62537" y="179960"/>
                  <a:pt x="65038" y="180335"/>
                </a:cubicBezTo>
                <a:cubicBezTo>
                  <a:pt x="72315" y="181851"/>
                  <a:pt x="79826" y="181851"/>
                  <a:pt x="87103" y="180335"/>
                </a:cubicBezTo>
                <a:cubicBezTo>
                  <a:pt x="89490" y="179838"/>
                  <a:pt x="91199" y="177731"/>
                  <a:pt x="91193" y="175292"/>
                </a:cubicBezTo>
                <a:lnTo>
                  <a:pt x="91193" y="173389"/>
                </a:lnTo>
                <a:cubicBezTo>
                  <a:pt x="91081" y="171448"/>
                  <a:pt x="92563" y="169784"/>
                  <a:pt x="94504" y="169672"/>
                </a:cubicBezTo>
                <a:cubicBezTo>
                  <a:pt x="94861" y="169651"/>
                  <a:pt x="95220" y="169685"/>
                  <a:pt x="95568" y="169773"/>
                </a:cubicBezTo>
                <a:cubicBezTo>
                  <a:pt x="103559" y="171650"/>
                  <a:pt x="111313" y="174427"/>
                  <a:pt x="118679" y="178051"/>
                </a:cubicBezTo>
                <a:cubicBezTo>
                  <a:pt x="120859" y="179496"/>
                  <a:pt x="122205" y="181907"/>
                  <a:pt x="122293" y="184521"/>
                </a:cubicBezTo>
                <a:cubicBezTo>
                  <a:pt x="122390" y="186975"/>
                  <a:pt x="124096" y="189068"/>
                  <a:pt x="126478" y="189659"/>
                </a:cubicBezTo>
                <a:cubicBezTo>
                  <a:pt x="133436" y="191422"/>
                  <a:pt x="140609" y="192191"/>
                  <a:pt x="147783" y="191943"/>
                </a:cubicBezTo>
                <a:cubicBezTo>
                  <a:pt x="150065" y="191943"/>
                  <a:pt x="151587" y="188613"/>
                  <a:pt x="151587" y="186329"/>
                </a:cubicBezTo>
                <a:lnTo>
                  <a:pt x="151587" y="183950"/>
                </a:lnTo>
                <a:cubicBezTo>
                  <a:pt x="151684" y="181574"/>
                  <a:pt x="153587" y="179670"/>
                  <a:pt x="155962" y="179573"/>
                </a:cubicBezTo>
                <a:lnTo>
                  <a:pt x="157579" y="179573"/>
                </a:lnTo>
                <a:cubicBezTo>
                  <a:pt x="159954" y="179670"/>
                  <a:pt x="161857" y="181574"/>
                  <a:pt x="161954" y="183950"/>
                </a:cubicBezTo>
                <a:lnTo>
                  <a:pt x="161954" y="187851"/>
                </a:lnTo>
                <a:cubicBezTo>
                  <a:pt x="161955" y="190413"/>
                  <a:pt x="163607" y="192680"/>
                  <a:pt x="166044" y="193465"/>
                </a:cubicBezTo>
                <a:cubicBezTo>
                  <a:pt x="173263" y="195464"/>
                  <a:pt x="180889" y="195464"/>
                  <a:pt x="188109" y="193465"/>
                </a:cubicBezTo>
                <a:cubicBezTo>
                  <a:pt x="190546" y="192680"/>
                  <a:pt x="192198" y="190413"/>
                  <a:pt x="192199" y="187851"/>
                </a:cubicBezTo>
                <a:lnTo>
                  <a:pt x="192199" y="184712"/>
                </a:lnTo>
                <a:cubicBezTo>
                  <a:pt x="192143" y="182313"/>
                  <a:pt x="193990" y="180297"/>
                  <a:pt x="196383" y="180144"/>
                </a:cubicBezTo>
                <a:lnTo>
                  <a:pt x="197905" y="180144"/>
                </a:lnTo>
                <a:cubicBezTo>
                  <a:pt x="200158" y="179987"/>
                  <a:pt x="202113" y="181686"/>
                  <a:pt x="202270" y="183940"/>
                </a:cubicBezTo>
                <a:cubicBezTo>
                  <a:pt x="202277" y="184039"/>
                  <a:pt x="202280" y="184137"/>
                  <a:pt x="202280" y="184236"/>
                </a:cubicBezTo>
                <a:lnTo>
                  <a:pt x="202280" y="184997"/>
                </a:lnTo>
                <a:cubicBezTo>
                  <a:pt x="202129" y="186988"/>
                  <a:pt x="203620" y="188725"/>
                  <a:pt x="205611" y="188876"/>
                </a:cubicBezTo>
                <a:cubicBezTo>
                  <a:pt x="205961" y="188902"/>
                  <a:pt x="206312" y="188878"/>
                  <a:pt x="206655" y="188803"/>
                </a:cubicBezTo>
                <a:cubicBezTo>
                  <a:pt x="211981" y="188268"/>
                  <a:pt x="217134" y="186614"/>
                  <a:pt x="221778" y="183950"/>
                </a:cubicBezTo>
                <a:cubicBezTo>
                  <a:pt x="223879" y="182564"/>
                  <a:pt x="225215" y="180278"/>
                  <a:pt x="225392" y="177766"/>
                </a:cubicBezTo>
                <a:cubicBezTo>
                  <a:pt x="225562" y="175372"/>
                  <a:pt x="227188" y="173330"/>
                  <a:pt x="229482" y="172627"/>
                </a:cubicBezTo>
                <a:lnTo>
                  <a:pt x="234427" y="171391"/>
                </a:lnTo>
                <a:cubicBezTo>
                  <a:pt x="235924" y="170750"/>
                  <a:pt x="237657" y="171444"/>
                  <a:pt x="238298" y="172942"/>
                </a:cubicBezTo>
                <a:cubicBezTo>
                  <a:pt x="238499" y="173412"/>
                  <a:pt x="238575" y="173927"/>
                  <a:pt x="238517" y="174435"/>
                </a:cubicBezTo>
                <a:lnTo>
                  <a:pt x="238517" y="175006"/>
                </a:lnTo>
                <a:cubicBezTo>
                  <a:pt x="238423" y="176843"/>
                  <a:pt x="239835" y="178409"/>
                  <a:pt x="241671" y="178503"/>
                </a:cubicBezTo>
                <a:cubicBezTo>
                  <a:pt x="242085" y="178524"/>
                  <a:pt x="242499" y="178467"/>
                  <a:pt x="242892" y="178337"/>
                </a:cubicBezTo>
                <a:cubicBezTo>
                  <a:pt x="249074" y="177005"/>
                  <a:pt x="260107" y="173199"/>
                  <a:pt x="261914" y="163684"/>
                </a:cubicBezTo>
                <a:cubicBezTo>
                  <a:pt x="262454" y="150213"/>
                  <a:pt x="261336" y="136728"/>
                  <a:pt x="258585" y="123530"/>
                </a:cubicBezTo>
                <a:close/>
              </a:path>
            </a:pathLst>
          </a:custGeom>
          <a:solidFill>
            <a:schemeClr val="tx2"/>
          </a:solidFill>
          <a:ln w="9511" cap="flat">
            <a:noFill/>
            <a:prstDash val="solid"/>
            <a:miter/>
          </a:ln>
        </p:spPr>
        <p:txBody>
          <a:bodyPr rtlCol="0" anchor="ctr"/>
          <a:lstStyle/>
          <a:p>
            <a:endParaRPr lang="en-EG"/>
          </a:p>
        </p:txBody>
      </p:sp>
      <p:sp>
        <p:nvSpPr>
          <p:cNvPr id="136" name="Freeform 135">
            <a:extLst>
              <a:ext uri="{FF2B5EF4-FFF2-40B4-BE49-F238E27FC236}">
                <a16:creationId xmlns:a16="http://schemas.microsoft.com/office/drawing/2014/main" id="{09CC6B6C-C23F-7447-BA56-2EDDCDD59144}"/>
              </a:ext>
            </a:extLst>
          </p:cNvPr>
          <p:cNvSpPr>
            <a:spLocks noChangeAspect="1"/>
          </p:cNvSpPr>
          <p:nvPr/>
        </p:nvSpPr>
        <p:spPr>
          <a:xfrm>
            <a:off x="807758" y="4666332"/>
            <a:ext cx="342164" cy="308727"/>
          </a:xfrm>
          <a:custGeom>
            <a:avLst/>
            <a:gdLst>
              <a:gd name="connsiteX0" fmla="*/ 126342 w 257073"/>
              <a:gd name="connsiteY0" fmla="*/ 29308 h 231951"/>
              <a:gd name="connsiteX1" fmla="*/ 140798 w 257073"/>
              <a:gd name="connsiteY1" fmla="*/ 14845 h 231951"/>
              <a:gd name="connsiteX2" fmla="*/ 126341 w 257073"/>
              <a:gd name="connsiteY2" fmla="*/ 382 h 231951"/>
              <a:gd name="connsiteX3" fmla="*/ 111885 w 257073"/>
              <a:gd name="connsiteY3" fmla="*/ 14845 h 231951"/>
              <a:gd name="connsiteX4" fmla="*/ 111885 w 257073"/>
              <a:gd name="connsiteY4" fmla="*/ 14940 h 231951"/>
              <a:gd name="connsiteX5" fmla="*/ 126342 w 257073"/>
              <a:gd name="connsiteY5" fmla="*/ 29308 h 231951"/>
              <a:gd name="connsiteX6" fmla="*/ 227348 w 257073"/>
              <a:gd name="connsiteY6" fmla="*/ 166323 h 231951"/>
              <a:gd name="connsiteX7" fmla="*/ 207565 w 257073"/>
              <a:gd name="connsiteY7" fmla="*/ 153954 h 231951"/>
              <a:gd name="connsiteX8" fmla="*/ 201668 w 257073"/>
              <a:gd name="connsiteY8" fmla="*/ 153954 h 231951"/>
              <a:gd name="connsiteX9" fmla="*/ 183883 w 257073"/>
              <a:gd name="connsiteY9" fmla="*/ 146247 h 231951"/>
              <a:gd name="connsiteX10" fmla="*/ 140703 w 257073"/>
              <a:gd name="connsiteY10" fmla="*/ 99719 h 231951"/>
              <a:gd name="connsiteX11" fmla="*/ 140703 w 257073"/>
              <a:gd name="connsiteY11" fmla="*/ 45674 h 231951"/>
              <a:gd name="connsiteX12" fmla="*/ 161532 w 257073"/>
              <a:gd name="connsiteY12" fmla="*/ 25407 h 231951"/>
              <a:gd name="connsiteX13" fmla="*/ 165336 w 257073"/>
              <a:gd name="connsiteY13" fmla="*/ 6852 h 231951"/>
              <a:gd name="connsiteX14" fmla="*/ 160074 w 257073"/>
              <a:gd name="connsiteY14" fmla="*/ 208 h 231951"/>
              <a:gd name="connsiteX15" fmla="*/ 159915 w 257073"/>
              <a:gd name="connsiteY15" fmla="*/ 192 h 231951"/>
              <a:gd name="connsiteX16" fmla="*/ 159154 w 257073"/>
              <a:gd name="connsiteY16" fmla="*/ 192 h 231951"/>
              <a:gd name="connsiteX17" fmla="*/ 152972 w 257073"/>
              <a:gd name="connsiteY17" fmla="*/ 5616 h 231951"/>
              <a:gd name="connsiteX18" fmla="*/ 150404 w 257073"/>
              <a:gd name="connsiteY18" fmla="*/ 19698 h 231951"/>
              <a:gd name="connsiteX19" fmla="*/ 137660 w 257073"/>
              <a:gd name="connsiteY19" fmla="*/ 32162 h 231951"/>
              <a:gd name="connsiteX20" fmla="*/ 116260 w 257073"/>
              <a:gd name="connsiteY20" fmla="*/ 32162 h 231951"/>
              <a:gd name="connsiteX21" fmla="*/ 103135 w 257073"/>
              <a:gd name="connsiteY21" fmla="*/ 19507 h 231951"/>
              <a:gd name="connsiteX22" fmla="*/ 100567 w 257073"/>
              <a:gd name="connsiteY22" fmla="*/ 5425 h 231951"/>
              <a:gd name="connsiteX23" fmla="*/ 94385 w 257073"/>
              <a:gd name="connsiteY23" fmla="*/ 1 h 231951"/>
              <a:gd name="connsiteX24" fmla="*/ 94385 w 257073"/>
              <a:gd name="connsiteY24" fmla="*/ 1 h 231951"/>
              <a:gd name="connsiteX25" fmla="*/ 88773 w 257073"/>
              <a:gd name="connsiteY25" fmla="*/ 6662 h 231951"/>
              <a:gd name="connsiteX26" fmla="*/ 92863 w 257073"/>
              <a:gd name="connsiteY26" fmla="*/ 25216 h 231951"/>
              <a:gd name="connsiteX27" fmla="*/ 111885 w 257073"/>
              <a:gd name="connsiteY27" fmla="*/ 44246 h 231951"/>
              <a:gd name="connsiteX28" fmla="*/ 112931 w 257073"/>
              <a:gd name="connsiteY28" fmla="*/ 99719 h 231951"/>
              <a:gd name="connsiteX29" fmla="*/ 68705 w 257073"/>
              <a:gd name="connsiteY29" fmla="*/ 185353 h 231951"/>
              <a:gd name="connsiteX30" fmla="*/ 60716 w 257073"/>
              <a:gd name="connsiteY30" fmla="*/ 190206 h 231951"/>
              <a:gd name="connsiteX31" fmla="*/ 56912 w 257073"/>
              <a:gd name="connsiteY31" fmla="*/ 189445 h 231951"/>
              <a:gd name="connsiteX32" fmla="*/ 40458 w 257073"/>
              <a:gd name="connsiteY32" fmla="*/ 181262 h 231951"/>
              <a:gd name="connsiteX33" fmla="*/ 33800 w 257073"/>
              <a:gd name="connsiteY33" fmla="*/ 179740 h 231951"/>
              <a:gd name="connsiteX34" fmla="*/ 20105 w 257073"/>
              <a:gd name="connsiteY34" fmla="*/ 187447 h 231951"/>
              <a:gd name="connsiteX35" fmla="*/ 1083 w 257073"/>
              <a:gd name="connsiteY35" fmla="*/ 222367 h 231951"/>
              <a:gd name="connsiteX36" fmla="*/ 2623 w 257073"/>
              <a:gd name="connsiteY36" fmla="*/ 230840 h 231951"/>
              <a:gd name="connsiteX37" fmla="*/ 6789 w 257073"/>
              <a:gd name="connsiteY37" fmla="*/ 231882 h 231951"/>
              <a:gd name="connsiteX38" fmla="*/ 250174 w 257073"/>
              <a:gd name="connsiteY38" fmla="*/ 231882 h 231951"/>
              <a:gd name="connsiteX39" fmla="*/ 257005 w 257073"/>
              <a:gd name="connsiteY39" fmla="*/ 226865 h 231951"/>
              <a:gd name="connsiteX40" fmla="*/ 255881 w 257073"/>
              <a:gd name="connsiteY40" fmla="*/ 222367 h 231951"/>
              <a:gd name="connsiteX41" fmla="*/ 117782 w 257073"/>
              <a:gd name="connsiteY41" fmla="*/ 102573 h 231951"/>
              <a:gd name="connsiteX42" fmla="*/ 135567 w 257073"/>
              <a:gd name="connsiteY42" fmla="*/ 102573 h 231951"/>
              <a:gd name="connsiteX43" fmla="*/ 179508 w 257073"/>
              <a:gd name="connsiteY43" fmla="*/ 150148 h 231951"/>
              <a:gd name="connsiteX44" fmla="*/ 190065 w 257073"/>
              <a:gd name="connsiteY44" fmla="*/ 157094 h 231951"/>
              <a:gd name="connsiteX45" fmla="*/ 188543 w 257073"/>
              <a:gd name="connsiteY45" fmla="*/ 159663 h 231951"/>
              <a:gd name="connsiteX46" fmla="*/ 175703 w 257073"/>
              <a:gd name="connsiteY46" fmla="*/ 196201 h 231951"/>
              <a:gd name="connsiteX47" fmla="*/ 171717 w 257073"/>
              <a:gd name="connsiteY47" fmla="*/ 198951 h 231951"/>
              <a:gd name="connsiteX48" fmla="*/ 169521 w 257073"/>
              <a:gd name="connsiteY48" fmla="*/ 197533 h 231951"/>
              <a:gd name="connsiteX49" fmla="*/ 167904 w 257073"/>
              <a:gd name="connsiteY49" fmla="*/ 195725 h 231951"/>
              <a:gd name="connsiteX50" fmla="*/ 160961 w 257073"/>
              <a:gd name="connsiteY50" fmla="*/ 186210 h 231951"/>
              <a:gd name="connsiteX51" fmla="*/ 158679 w 257073"/>
              <a:gd name="connsiteY51" fmla="*/ 182309 h 231951"/>
              <a:gd name="connsiteX52" fmla="*/ 152782 w 257073"/>
              <a:gd name="connsiteY52" fmla="*/ 179740 h 231951"/>
              <a:gd name="connsiteX53" fmla="*/ 148122 w 257073"/>
              <a:gd name="connsiteY53" fmla="*/ 176695 h 231951"/>
              <a:gd name="connsiteX54" fmla="*/ 144317 w 257073"/>
              <a:gd name="connsiteY54" fmla="*/ 165657 h 231951"/>
              <a:gd name="connsiteX55" fmla="*/ 138611 w 257073"/>
              <a:gd name="connsiteY55" fmla="*/ 164611 h 231951"/>
              <a:gd name="connsiteX56" fmla="*/ 132238 w 257073"/>
              <a:gd name="connsiteY56" fmla="*/ 172603 h 231951"/>
              <a:gd name="connsiteX57" fmla="*/ 128339 w 257073"/>
              <a:gd name="connsiteY57" fmla="*/ 171271 h 231951"/>
              <a:gd name="connsiteX58" fmla="*/ 128339 w 257073"/>
              <a:gd name="connsiteY58" fmla="*/ 158712 h 231951"/>
              <a:gd name="connsiteX59" fmla="*/ 123964 w 257073"/>
              <a:gd name="connsiteY59" fmla="*/ 156618 h 231951"/>
              <a:gd name="connsiteX60" fmla="*/ 118067 w 257073"/>
              <a:gd name="connsiteY60" fmla="*/ 162042 h 231951"/>
              <a:gd name="connsiteX61" fmla="*/ 114453 w 257073"/>
              <a:gd name="connsiteY61" fmla="*/ 160234 h 231951"/>
              <a:gd name="connsiteX62" fmla="*/ 117782 w 257073"/>
              <a:gd name="connsiteY62" fmla="*/ 138635 h 231951"/>
              <a:gd name="connsiteX63" fmla="*/ 114263 w 257073"/>
              <a:gd name="connsiteY63" fmla="*/ 136542 h 231951"/>
              <a:gd name="connsiteX64" fmla="*/ 112931 w 257073"/>
              <a:gd name="connsiteY64" fmla="*/ 137874 h 231951"/>
              <a:gd name="connsiteX65" fmla="*/ 109317 w 257073"/>
              <a:gd name="connsiteY65" fmla="*/ 135780 h 231951"/>
              <a:gd name="connsiteX66" fmla="*/ 114263 w 257073"/>
              <a:gd name="connsiteY66" fmla="*/ 110090 h 231951"/>
              <a:gd name="connsiteX67" fmla="*/ 128149 w 257073"/>
              <a:gd name="connsiteY67" fmla="*/ 90204 h 231951"/>
              <a:gd name="connsiteX68" fmla="*/ 126817 w 257073"/>
              <a:gd name="connsiteY68" fmla="*/ 90204 h 231951"/>
              <a:gd name="connsiteX69" fmla="*/ 124535 w 257073"/>
              <a:gd name="connsiteY69" fmla="*/ 90679 h 231951"/>
              <a:gd name="connsiteX70" fmla="*/ 124535 w 257073"/>
              <a:gd name="connsiteY70" fmla="*/ 77073 h 231951"/>
              <a:gd name="connsiteX71" fmla="*/ 128149 w 257073"/>
              <a:gd name="connsiteY71" fmla="*/ 77073 h 231951"/>
              <a:gd name="connsiteX72" fmla="*/ 207565 w 257073"/>
              <a:gd name="connsiteY72" fmla="*/ 160424 h 231951"/>
              <a:gd name="connsiteX73" fmla="*/ 222212 w 257073"/>
              <a:gd name="connsiteY73" fmla="*/ 169464 h 231951"/>
              <a:gd name="connsiteX74" fmla="*/ 235052 w 257073"/>
              <a:gd name="connsiteY74" fmla="*/ 194868 h 231951"/>
              <a:gd name="connsiteX75" fmla="*/ 231152 w 257073"/>
              <a:gd name="connsiteY75" fmla="*/ 193631 h 231951"/>
              <a:gd name="connsiteX76" fmla="*/ 225541 w 257073"/>
              <a:gd name="connsiteY76" fmla="*/ 196962 h 231951"/>
              <a:gd name="connsiteX77" fmla="*/ 222212 w 257073"/>
              <a:gd name="connsiteY77" fmla="*/ 197437 h 231951"/>
              <a:gd name="connsiteX78" fmla="*/ 221641 w 257073"/>
              <a:gd name="connsiteY78" fmla="*/ 196676 h 231951"/>
              <a:gd name="connsiteX79" fmla="*/ 216030 w 257073"/>
              <a:gd name="connsiteY79" fmla="*/ 191824 h 231951"/>
              <a:gd name="connsiteX80" fmla="*/ 211940 w 257073"/>
              <a:gd name="connsiteY80" fmla="*/ 186971 h 231951"/>
              <a:gd name="connsiteX81" fmla="*/ 207565 w 257073"/>
              <a:gd name="connsiteY81" fmla="*/ 184402 h 231951"/>
              <a:gd name="connsiteX82" fmla="*/ 204712 w 257073"/>
              <a:gd name="connsiteY82" fmla="*/ 180786 h 231951"/>
              <a:gd name="connsiteX83" fmla="*/ 204712 w 257073"/>
              <a:gd name="connsiteY83" fmla="*/ 178407 h 231951"/>
              <a:gd name="connsiteX84" fmla="*/ 199602 w 257073"/>
              <a:gd name="connsiteY84" fmla="*/ 172510 h 231951"/>
              <a:gd name="connsiteX85" fmla="*/ 199576 w 257073"/>
              <a:gd name="connsiteY85" fmla="*/ 172508 h 231951"/>
              <a:gd name="connsiteX86" fmla="*/ 195676 w 257073"/>
              <a:gd name="connsiteY86" fmla="*/ 166609 h 231951"/>
              <a:gd name="connsiteX87" fmla="*/ 196723 w 257073"/>
              <a:gd name="connsiteY87" fmla="*/ 161947 h 231951"/>
              <a:gd name="connsiteX88" fmla="*/ 196723 w 257073"/>
              <a:gd name="connsiteY88" fmla="*/ 159949 h 231951"/>
              <a:gd name="connsiteX89" fmla="*/ 201668 w 257073"/>
              <a:gd name="connsiteY89" fmla="*/ 160424 h 23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7073" h="231951">
                <a:moveTo>
                  <a:pt x="126342" y="29308"/>
                </a:moveTo>
                <a:cubicBezTo>
                  <a:pt x="134326" y="29307"/>
                  <a:pt x="140798" y="22832"/>
                  <a:pt x="140798" y="14845"/>
                </a:cubicBezTo>
                <a:cubicBezTo>
                  <a:pt x="140798" y="6857"/>
                  <a:pt x="134325" y="382"/>
                  <a:pt x="126341" y="382"/>
                </a:cubicBezTo>
                <a:cubicBezTo>
                  <a:pt x="118357" y="383"/>
                  <a:pt x="111885" y="6858"/>
                  <a:pt x="111885" y="14845"/>
                </a:cubicBezTo>
                <a:cubicBezTo>
                  <a:pt x="111885" y="14877"/>
                  <a:pt x="111885" y="14909"/>
                  <a:pt x="111885" y="14940"/>
                </a:cubicBezTo>
                <a:cubicBezTo>
                  <a:pt x="111988" y="22869"/>
                  <a:pt x="118416" y="29257"/>
                  <a:pt x="126342" y="29308"/>
                </a:cubicBezTo>
                <a:close/>
                <a:moveTo>
                  <a:pt x="227348" y="166323"/>
                </a:moveTo>
                <a:cubicBezTo>
                  <a:pt x="223382" y="159012"/>
                  <a:pt x="215873" y="154317"/>
                  <a:pt x="207565" y="153954"/>
                </a:cubicBezTo>
                <a:lnTo>
                  <a:pt x="201668" y="153954"/>
                </a:lnTo>
                <a:cubicBezTo>
                  <a:pt x="195022" y="153540"/>
                  <a:pt x="188731" y="150813"/>
                  <a:pt x="183883" y="146247"/>
                </a:cubicBezTo>
                <a:lnTo>
                  <a:pt x="140703" y="99719"/>
                </a:lnTo>
                <a:lnTo>
                  <a:pt x="140703" y="45674"/>
                </a:lnTo>
                <a:cubicBezTo>
                  <a:pt x="148321" y="39648"/>
                  <a:pt x="155300" y="32857"/>
                  <a:pt x="161532" y="25407"/>
                </a:cubicBezTo>
                <a:cubicBezTo>
                  <a:pt x="163494" y="19385"/>
                  <a:pt x="164770" y="13161"/>
                  <a:pt x="165336" y="6852"/>
                </a:cubicBezTo>
                <a:cubicBezTo>
                  <a:pt x="165717" y="3563"/>
                  <a:pt x="163361" y="589"/>
                  <a:pt x="160074" y="208"/>
                </a:cubicBezTo>
                <a:cubicBezTo>
                  <a:pt x="160021" y="202"/>
                  <a:pt x="159968" y="196"/>
                  <a:pt x="159915" y="192"/>
                </a:cubicBezTo>
                <a:lnTo>
                  <a:pt x="159154" y="192"/>
                </a:lnTo>
                <a:cubicBezTo>
                  <a:pt x="156047" y="250"/>
                  <a:pt x="153435" y="2541"/>
                  <a:pt x="152972" y="5616"/>
                </a:cubicBezTo>
                <a:cubicBezTo>
                  <a:pt x="152658" y="10392"/>
                  <a:pt x="151796" y="15117"/>
                  <a:pt x="150404" y="19698"/>
                </a:cubicBezTo>
                <a:cubicBezTo>
                  <a:pt x="146468" y="24161"/>
                  <a:pt x="142208" y="28327"/>
                  <a:pt x="137660" y="32162"/>
                </a:cubicBezTo>
                <a:lnTo>
                  <a:pt x="116260" y="32162"/>
                </a:lnTo>
                <a:cubicBezTo>
                  <a:pt x="111656" y="28188"/>
                  <a:pt x="107274" y="23963"/>
                  <a:pt x="103135" y="19507"/>
                </a:cubicBezTo>
                <a:cubicBezTo>
                  <a:pt x="101839" y="14904"/>
                  <a:pt x="100979" y="10190"/>
                  <a:pt x="100567" y="5425"/>
                </a:cubicBezTo>
                <a:cubicBezTo>
                  <a:pt x="100223" y="2288"/>
                  <a:pt x="97539" y="-67"/>
                  <a:pt x="94385" y="1"/>
                </a:cubicBezTo>
                <a:lnTo>
                  <a:pt x="94385" y="1"/>
                </a:lnTo>
                <a:cubicBezTo>
                  <a:pt x="91029" y="352"/>
                  <a:pt x="88551" y="3294"/>
                  <a:pt x="88773" y="6662"/>
                </a:cubicBezTo>
                <a:cubicBezTo>
                  <a:pt x="89272" y="13006"/>
                  <a:pt x="90649" y="19251"/>
                  <a:pt x="92863" y="25216"/>
                </a:cubicBezTo>
                <a:cubicBezTo>
                  <a:pt x="98470" y="32254"/>
                  <a:pt x="104851" y="38637"/>
                  <a:pt x="111885" y="44246"/>
                </a:cubicBezTo>
                <a:lnTo>
                  <a:pt x="112931" y="99719"/>
                </a:lnTo>
                <a:lnTo>
                  <a:pt x="68705" y="185353"/>
                </a:lnTo>
                <a:cubicBezTo>
                  <a:pt x="67184" y="188361"/>
                  <a:pt x="64086" y="190243"/>
                  <a:pt x="60716" y="190206"/>
                </a:cubicBezTo>
                <a:cubicBezTo>
                  <a:pt x="59407" y="190247"/>
                  <a:pt x="58105" y="189987"/>
                  <a:pt x="56912" y="189445"/>
                </a:cubicBezTo>
                <a:lnTo>
                  <a:pt x="40458" y="181262"/>
                </a:lnTo>
                <a:cubicBezTo>
                  <a:pt x="38387" y="180244"/>
                  <a:pt x="36108" y="179722"/>
                  <a:pt x="33800" y="179740"/>
                </a:cubicBezTo>
                <a:cubicBezTo>
                  <a:pt x="28186" y="179672"/>
                  <a:pt x="22963" y="182611"/>
                  <a:pt x="20105" y="187447"/>
                </a:cubicBezTo>
                <a:lnTo>
                  <a:pt x="1083" y="222367"/>
                </a:lnTo>
                <a:cubicBezTo>
                  <a:pt x="-831" y="225132"/>
                  <a:pt x="-141" y="228926"/>
                  <a:pt x="2623" y="230840"/>
                </a:cubicBezTo>
                <a:cubicBezTo>
                  <a:pt x="3839" y="231682"/>
                  <a:pt x="5320" y="232053"/>
                  <a:pt x="6789" y="231882"/>
                </a:cubicBezTo>
                <a:lnTo>
                  <a:pt x="250174" y="231882"/>
                </a:lnTo>
                <a:cubicBezTo>
                  <a:pt x="253445" y="232383"/>
                  <a:pt x="256503" y="230137"/>
                  <a:pt x="257005" y="226865"/>
                </a:cubicBezTo>
                <a:cubicBezTo>
                  <a:pt x="257248" y="225275"/>
                  <a:pt x="256843" y="223655"/>
                  <a:pt x="255881" y="222367"/>
                </a:cubicBezTo>
                <a:close/>
                <a:moveTo>
                  <a:pt x="117782" y="102573"/>
                </a:moveTo>
                <a:lnTo>
                  <a:pt x="135567" y="102573"/>
                </a:lnTo>
                <a:lnTo>
                  <a:pt x="179508" y="150148"/>
                </a:lnTo>
                <a:cubicBezTo>
                  <a:pt x="182520" y="153155"/>
                  <a:pt x="186112" y="155518"/>
                  <a:pt x="190065" y="157094"/>
                </a:cubicBezTo>
                <a:cubicBezTo>
                  <a:pt x="189295" y="157765"/>
                  <a:pt x="188762" y="158665"/>
                  <a:pt x="188543" y="159663"/>
                </a:cubicBezTo>
                <a:lnTo>
                  <a:pt x="175703" y="196201"/>
                </a:lnTo>
                <a:cubicBezTo>
                  <a:pt x="175362" y="198061"/>
                  <a:pt x="173577" y="199293"/>
                  <a:pt x="171717" y="198951"/>
                </a:cubicBezTo>
                <a:cubicBezTo>
                  <a:pt x="170827" y="198788"/>
                  <a:pt x="170037" y="198277"/>
                  <a:pt x="169521" y="197533"/>
                </a:cubicBezTo>
                <a:lnTo>
                  <a:pt x="167904" y="195725"/>
                </a:lnTo>
                <a:cubicBezTo>
                  <a:pt x="165394" y="192701"/>
                  <a:pt x="163075" y="189523"/>
                  <a:pt x="160961" y="186210"/>
                </a:cubicBezTo>
                <a:lnTo>
                  <a:pt x="158679" y="182309"/>
                </a:lnTo>
                <a:cubicBezTo>
                  <a:pt x="157157" y="179549"/>
                  <a:pt x="154589" y="178503"/>
                  <a:pt x="152782" y="179740"/>
                </a:cubicBezTo>
                <a:cubicBezTo>
                  <a:pt x="150975" y="180977"/>
                  <a:pt x="149168" y="179740"/>
                  <a:pt x="148122" y="176695"/>
                </a:cubicBezTo>
                <a:lnTo>
                  <a:pt x="144317" y="165657"/>
                </a:lnTo>
                <a:cubicBezTo>
                  <a:pt x="143271" y="162327"/>
                  <a:pt x="140703" y="162042"/>
                  <a:pt x="138611" y="164611"/>
                </a:cubicBezTo>
                <a:lnTo>
                  <a:pt x="132238" y="172603"/>
                </a:lnTo>
                <a:cubicBezTo>
                  <a:pt x="130146" y="175172"/>
                  <a:pt x="128339" y="174601"/>
                  <a:pt x="128339" y="171271"/>
                </a:cubicBezTo>
                <a:lnTo>
                  <a:pt x="128339" y="158712"/>
                </a:lnTo>
                <a:cubicBezTo>
                  <a:pt x="128339" y="155381"/>
                  <a:pt x="126342" y="154525"/>
                  <a:pt x="123964" y="156618"/>
                </a:cubicBezTo>
                <a:lnTo>
                  <a:pt x="118067" y="162042"/>
                </a:lnTo>
                <a:cubicBezTo>
                  <a:pt x="115499" y="164325"/>
                  <a:pt x="113977" y="163564"/>
                  <a:pt x="114453" y="160234"/>
                </a:cubicBezTo>
                <a:lnTo>
                  <a:pt x="117782" y="138635"/>
                </a:lnTo>
                <a:cubicBezTo>
                  <a:pt x="118352" y="135305"/>
                  <a:pt x="116831" y="134543"/>
                  <a:pt x="114263" y="136542"/>
                </a:cubicBezTo>
                <a:lnTo>
                  <a:pt x="112931" y="137874"/>
                </a:lnTo>
                <a:cubicBezTo>
                  <a:pt x="110363" y="139872"/>
                  <a:pt x="108842" y="138920"/>
                  <a:pt x="109317" y="135780"/>
                </a:cubicBezTo>
                <a:lnTo>
                  <a:pt x="114263" y="110090"/>
                </a:lnTo>
                <a:close/>
                <a:moveTo>
                  <a:pt x="128149" y="90204"/>
                </a:moveTo>
                <a:lnTo>
                  <a:pt x="126817" y="90204"/>
                </a:lnTo>
                <a:cubicBezTo>
                  <a:pt x="126034" y="90225"/>
                  <a:pt x="125261" y="90386"/>
                  <a:pt x="124535" y="90679"/>
                </a:cubicBezTo>
                <a:lnTo>
                  <a:pt x="124535" y="77073"/>
                </a:lnTo>
                <a:lnTo>
                  <a:pt x="128149" y="77073"/>
                </a:lnTo>
                <a:close/>
                <a:moveTo>
                  <a:pt x="207565" y="160424"/>
                </a:moveTo>
                <a:cubicBezTo>
                  <a:pt x="213608" y="160929"/>
                  <a:pt x="219049" y="164287"/>
                  <a:pt x="222212" y="169464"/>
                </a:cubicBezTo>
                <a:lnTo>
                  <a:pt x="235052" y="194868"/>
                </a:lnTo>
                <a:lnTo>
                  <a:pt x="231152" y="193631"/>
                </a:lnTo>
                <a:cubicBezTo>
                  <a:pt x="228109" y="192585"/>
                  <a:pt x="225541" y="194107"/>
                  <a:pt x="225541" y="196962"/>
                </a:cubicBezTo>
                <a:cubicBezTo>
                  <a:pt x="225541" y="199816"/>
                  <a:pt x="224019" y="200102"/>
                  <a:pt x="222212" y="197437"/>
                </a:cubicBezTo>
                <a:lnTo>
                  <a:pt x="221641" y="196676"/>
                </a:lnTo>
                <a:cubicBezTo>
                  <a:pt x="219644" y="194107"/>
                  <a:pt x="217266" y="191824"/>
                  <a:pt x="216030" y="191824"/>
                </a:cubicBezTo>
                <a:cubicBezTo>
                  <a:pt x="214793" y="191824"/>
                  <a:pt x="212891" y="189730"/>
                  <a:pt x="211940" y="186971"/>
                </a:cubicBezTo>
                <a:cubicBezTo>
                  <a:pt x="210989" y="184212"/>
                  <a:pt x="208801" y="183070"/>
                  <a:pt x="207565" y="184402"/>
                </a:cubicBezTo>
                <a:cubicBezTo>
                  <a:pt x="206329" y="185734"/>
                  <a:pt x="204712" y="183831"/>
                  <a:pt x="204712" y="180786"/>
                </a:cubicBezTo>
                <a:lnTo>
                  <a:pt x="204712" y="178407"/>
                </a:lnTo>
                <a:cubicBezTo>
                  <a:pt x="204929" y="175367"/>
                  <a:pt x="202641" y="172727"/>
                  <a:pt x="199602" y="172510"/>
                </a:cubicBezTo>
                <a:cubicBezTo>
                  <a:pt x="199593" y="172509"/>
                  <a:pt x="199585" y="172509"/>
                  <a:pt x="199576" y="172508"/>
                </a:cubicBezTo>
                <a:cubicBezTo>
                  <a:pt x="196723" y="172508"/>
                  <a:pt x="194915" y="169939"/>
                  <a:pt x="195676" y="166609"/>
                </a:cubicBezTo>
                <a:cubicBezTo>
                  <a:pt x="195676" y="166609"/>
                  <a:pt x="196247" y="164516"/>
                  <a:pt x="196723" y="161947"/>
                </a:cubicBezTo>
                <a:cubicBezTo>
                  <a:pt x="197003" y="161310"/>
                  <a:pt x="197003" y="160585"/>
                  <a:pt x="196723" y="159949"/>
                </a:cubicBezTo>
                <a:cubicBezTo>
                  <a:pt x="198342" y="160333"/>
                  <a:pt x="200006" y="160493"/>
                  <a:pt x="201668" y="160424"/>
                </a:cubicBezTo>
                <a:close/>
              </a:path>
            </a:pathLst>
          </a:custGeom>
          <a:solidFill>
            <a:schemeClr val="tx2"/>
          </a:solidFill>
          <a:ln w="9511" cap="flat">
            <a:noFill/>
            <a:prstDash val="solid"/>
            <a:miter/>
          </a:ln>
        </p:spPr>
        <p:txBody>
          <a:bodyPr rtlCol="0" anchor="ctr"/>
          <a:lstStyle/>
          <a:p>
            <a:endParaRPr lang="en-EG"/>
          </a:p>
        </p:txBody>
      </p:sp>
      <p:sp>
        <p:nvSpPr>
          <p:cNvPr id="149" name="Freeform 148">
            <a:extLst>
              <a:ext uri="{FF2B5EF4-FFF2-40B4-BE49-F238E27FC236}">
                <a16:creationId xmlns:a16="http://schemas.microsoft.com/office/drawing/2014/main" id="{3623390A-8867-744D-A54B-5CA6ED2B7305}"/>
              </a:ext>
            </a:extLst>
          </p:cNvPr>
          <p:cNvSpPr>
            <a:spLocks noChangeAspect="1"/>
          </p:cNvSpPr>
          <p:nvPr/>
        </p:nvSpPr>
        <p:spPr>
          <a:xfrm>
            <a:off x="789714" y="698441"/>
            <a:ext cx="378175" cy="295988"/>
          </a:xfrm>
          <a:custGeom>
            <a:avLst/>
            <a:gdLst>
              <a:gd name="connsiteX0" fmla="*/ 47082 w 284127"/>
              <a:gd name="connsiteY0" fmla="*/ 108200 h 222380"/>
              <a:gd name="connsiteX1" fmla="*/ 45471 w 284127"/>
              <a:gd name="connsiteY1" fmla="*/ 110008 h 222380"/>
              <a:gd name="connsiteX2" fmla="*/ 45275 w 284127"/>
              <a:gd name="connsiteY2" fmla="*/ 110008 h 222380"/>
              <a:gd name="connsiteX3" fmla="*/ 12367 w 284127"/>
              <a:gd name="connsiteY3" fmla="*/ 110008 h 222380"/>
              <a:gd name="connsiteX4" fmla="*/ 10560 w 284127"/>
              <a:gd name="connsiteY4" fmla="*/ 108200 h 222380"/>
              <a:gd name="connsiteX5" fmla="*/ 10560 w 284127"/>
              <a:gd name="connsiteY5" fmla="*/ 28750 h 222380"/>
              <a:gd name="connsiteX6" fmla="*/ 12367 w 284127"/>
              <a:gd name="connsiteY6" fmla="*/ 26943 h 222380"/>
              <a:gd name="connsiteX7" fmla="*/ 45275 w 284127"/>
              <a:gd name="connsiteY7" fmla="*/ 26943 h 222380"/>
              <a:gd name="connsiteX8" fmla="*/ 47082 w 284127"/>
              <a:gd name="connsiteY8" fmla="*/ 28554 h 222380"/>
              <a:gd name="connsiteX9" fmla="*/ 47082 w 284127"/>
              <a:gd name="connsiteY9" fmla="*/ 28750 h 222380"/>
              <a:gd name="connsiteX10" fmla="*/ 47082 w 284127"/>
              <a:gd name="connsiteY10" fmla="*/ 45402 h 222380"/>
              <a:gd name="connsiteX11" fmla="*/ 57639 w 284127"/>
              <a:gd name="connsiteY11" fmla="*/ 45402 h 222380"/>
              <a:gd name="connsiteX12" fmla="*/ 57639 w 284127"/>
              <a:gd name="connsiteY12" fmla="*/ 22756 h 222380"/>
              <a:gd name="connsiteX13" fmla="*/ 51365 w 284127"/>
              <a:gd name="connsiteY13" fmla="*/ 16098 h 222380"/>
              <a:gd name="connsiteX14" fmla="*/ 51172 w 284127"/>
              <a:gd name="connsiteY14" fmla="*/ 16095 h 222380"/>
              <a:gd name="connsiteX15" fmla="*/ 6470 w 284127"/>
              <a:gd name="connsiteY15" fmla="*/ 16095 h 222380"/>
              <a:gd name="connsiteX16" fmla="*/ 0 w 284127"/>
              <a:gd name="connsiteY16" fmla="*/ 22563 h 222380"/>
              <a:gd name="connsiteX17" fmla="*/ 3 w 284127"/>
              <a:gd name="connsiteY17" fmla="*/ 22756 h 222380"/>
              <a:gd name="connsiteX18" fmla="*/ 3 w 284127"/>
              <a:gd name="connsiteY18" fmla="*/ 114100 h 222380"/>
              <a:gd name="connsiteX19" fmla="*/ 6279 w 284127"/>
              <a:gd name="connsiteY19" fmla="*/ 120570 h 222380"/>
              <a:gd name="connsiteX20" fmla="*/ 6470 w 284127"/>
              <a:gd name="connsiteY20" fmla="*/ 120570 h 222380"/>
              <a:gd name="connsiteX21" fmla="*/ 20546 w 284127"/>
              <a:gd name="connsiteY21" fmla="*/ 120570 h 222380"/>
              <a:gd name="connsiteX22" fmla="*/ 20546 w 284127"/>
              <a:gd name="connsiteY22" fmla="*/ 222380 h 222380"/>
              <a:gd name="connsiteX23" fmla="*/ 37095 w 284127"/>
              <a:gd name="connsiteY23" fmla="*/ 222380 h 222380"/>
              <a:gd name="connsiteX24" fmla="*/ 37095 w 284127"/>
              <a:gd name="connsiteY24" fmla="*/ 120475 h 222380"/>
              <a:gd name="connsiteX25" fmla="*/ 51172 w 284127"/>
              <a:gd name="connsiteY25" fmla="*/ 120475 h 222380"/>
              <a:gd name="connsiteX26" fmla="*/ 57829 w 284127"/>
              <a:gd name="connsiteY26" fmla="*/ 114006 h 222380"/>
              <a:gd name="connsiteX27" fmla="*/ 57829 w 284127"/>
              <a:gd name="connsiteY27" fmla="*/ 114005 h 222380"/>
              <a:gd name="connsiteX28" fmla="*/ 57829 w 284127"/>
              <a:gd name="connsiteY28" fmla="*/ 81654 h 222380"/>
              <a:gd name="connsiteX29" fmla="*/ 47082 w 284127"/>
              <a:gd name="connsiteY29" fmla="*/ 81654 h 222380"/>
              <a:gd name="connsiteX30" fmla="*/ 184610 w 284127"/>
              <a:gd name="connsiteY30" fmla="*/ 40549 h 222380"/>
              <a:gd name="connsiteX31" fmla="*/ 198225 w 284127"/>
              <a:gd name="connsiteY31" fmla="*/ 14568 h 222380"/>
              <a:gd name="connsiteX32" fmla="*/ 172256 w 284127"/>
              <a:gd name="connsiteY32" fmla="*/ 947 h 222380"/>
              <a:gd name="connsiteX33" fmla="*/ 158641 w 284127"/>
              <a:gd name="connsiteY33" fmla="*/ 26928 h 222380"/>
              <a:gd name="connsiteX34" fmla="*/ 158645 w 284127"/>
              <a:gd name="connsiteY34" fmla="*/ 26943 h 222380"/>
              <a:gd name="connsiteX35" fmla="*/ 184610 w 284127"/>
              <a:gd name="connsiteY35" fmla="*/ 40549 h 222380"/>
              <a:gd name="connsiteX36" fmla="*/ 274869 w 284127"/>
              <a:gd name="connsiteY36" fmla="*/ 119523 h 222380"/>
              <a:gd name="connsiteX37" fmla="*/ 234067 w 284127"/>
              <a:gd name="connsiteY37" fmla="*/ 111531 h 222380"/>
              <a:gd name="connsiteX38" fmla="*/ 218564 w 284127"/>
              <a:gd name="connsiteY38" fmla="*/ 96878 h 222380"/>
              <a:gd name="connsiteX39" fmla="*/ 208578 w 284127"/>
              <a:gd name="connsiteY39" fmla="*/ 60055 h 222380"/>
              <a:gd name="connsiteX40" fmla="*/ 228360 w 284127"/>
              <a:gd name="connsiteY40" fmla="*/ 82225 h 222380"/>
              <a:gd name="connsiteX41" fmla="*/ 236635 w 284127"/>
              <a:gd name="connsiteY41" fmla="*/ 87363 h 222380"/>
              <a:gd name="connsiteX42" fmla="*/ 238632 w 284127"/>
              <a:gd name="connsiteY42" fmla="*/ 86792 h 222380"/>
              <a:gd name="connsiteX43" fmla="*/ 243689 w 284127"/>
              <a:gd name="connsiteY43" fmla="*/ 76835 h 222380"/>
              <a:gd name="connsiteX44" fmla="*/ 243578 w 284127"/>
              <a:gd name="connsiteY44" fmla="*/ 76516 h 222380"/>
              <a:gd name="connsiteX45" fmla="*/ 183278 w 284127"/>
              <a:gd name="connsiteY45" fmla="*/ 44355 h 222380"/>
              <a:gd name="connsiteX46" fmla="*/ 151227 w 284127"/>
              <a:gd name="connsiteY46" fmla="*/ 42071 h 222380"/>
              <a:gd name="connsiteX47" fmla="*/ 142477 w 284127"/>
              <a:gd name="connsiteY47" fmla="*/ 16666 h 222380"/>
              <a:gd name="connsiteX48" fmla="*/ 125737 w 284127"/>
              <a:gd name="connsiteY48" fmla="*/ 19997 h 222380"/>
              <a:gd name="connsiteX49" fmla="*/ 139338 w 284127"/>
              <a:gd name="connsiteY49" fmla="*/ 53109 h 222380"/>
              <a:gd name="connsiteX50" fmla="*/ 169202 w 284127"/>
              <a:gd name="connsiteY50" fmla="*/ 61101 h 222380"/>
              <a:gd name="connsiteX51" fmla="*/ 169202 w 284127"/>
              <a:gd name="connsiteY51" fmla="*/ 61101 h 222380"/>
              <a:gd name="connsiteX52" fmla="*/ 183278 w 284127"/>
              <a:gd name="connsiteY52" fmla="*/ 107344 h 222380"/>
              <a:gd name="connsiteX53" fmla="*/ 184610 w 284127"/>
              <a:gd name="connsiteY53" fmla="*/ 140551 h 222380"/>
              <a:gd name="connsiteX54" fmla="*/ 219040 w 284127"/>
              <a:gd name="connsiteY54" fmla="*/ 176518 h 222380"/>
              <a:gd name="connsiteX55" fmla="*/ 226743 w 284127"/>
              <a:gd name="connsiteY55" fmla="*/ 178897 h 222380"/>
              <a:gd name="connsiteX56" fmla="*/ 233972 w 284127"/>
              <a:gd name="connsiteY56" fmla="*/ 174996 h 222380"/>
              <a:gd name="connsiteX57" fmla="*/ 232183 w 284127"/>
              <a:gd name="connsiteY57" fmla="*/ 160167 h 222380"/>
              <a:gd name="connsiteX58" fmla="*/ 232165 w 284127"/>
              <a:gd name="connsiteY58" fmla="*/ 160152 h 222380"/>
              <a:gd name="connsiteX59" fmla="*/ 204868 w 284127"/>
              <a:gd name="connsiteY59" fmla="*/ 135128 h 222380"/>
              <a:gd name="connsiteX60" fmla="*/ 204868 w 284127"/>
              <a:gd name="connsiteY60" fmla="*/ 114290 h 222380"/>
              <a:gd name="connsiteX61" fmla="*/ 206866 w 284127"/>
              <a:gd name="connsiteY61" fmla="*/ 113529 h 222380"/>
              <a:gd name="connsiteX62" fmla="*/ 224461 w 284127"/>
              <a:gd name="connsiteY62" fmla="*/ 129990 h 222380"/>
              <a:gd name="connsiteX63" fmla="*/ 272015 w 284127"/>
              <a:gd name="connsiteY63" fmla="*/ 139505 h 222380"/>
              <a:gd name="connsiteX64" fmla="*/ 274583 w 284127"/>
              <a:gd name="connsiteY64" fmla="*/ 139505 h 222380"/>
              <a:gd name="connsiteX65" fmla="*/ 284094 w 284127"/>
              <a:gd name="connsiteY65" fmla="*/ 130751 h 222380"/>
              <a:gd name="connsiteX66" fmla="*/ 274869 w 284127"/>
              <a:gd name="connsiteY66" fmla="*/ 119523 h 222380"/>
              <a:gd name="connsiteX67" fmla="*/ 137055 w 284127"/>
              <a:gd name="connsiteY67" fmla="*/ 60340 h 222380"/>
              <a:gd name="connsiteX68" fmla="*/ 56117 w 284127"/>
              <a:gd name="connsiteY68" fmla="*/ 60340 h 222380"/>
              <a:gd name="connsiteX69" fmla="*/ 56117 w 284127"/>
              <a:gd name="connsiteY69" fmla="*/ 62624 h 222380"/>
              <a:gd name="connsiteX70" fmla="*/ 49079 w 284127"/>
              <a:gd name="connsiteY70" fmla="*/ 62624 h 222380"/>
              <a:gd name="connsiteX71" fmla="*/ 49079 w 284127"/>
              <a:gd name="connsiteY71" fmla="*/ 69094 h 222380"/>
              <a:gd name="connsiteX72" fmla="*/ 56117 w 284127"/>
              <a:gd name="connsiteY72" fmla="*/ 69094 h 222380"/>
              <a:gd name="connsiteX73" fmla="*/ 56117 w 284127"/>
              <a:gd name="connsiteY73" fmla="*/ 71948 h 222380"/>
              <a:gd name="connsiteX74" fmla="*/ 62109 w 284127"/>
              <a:gd name="connsiteY74" fmla="*/ 71948 h 222380"/>
              <a:gd name="connsiteX75" fmla="*/ 67435 w 284127"/>
              <a:gd name="connsiteY75" fmla="*/ 103824 h 222380"/>
              <a:gd name="connsiteX76" fmla="*/ 67435 w 284127"/>
              <a:gd name="connsiteY76" fmla="*/ 103824 h 222380"/>
              <a:gd name="connsiteX77" fmla="*/ 67435 w 284127"/>
              <a:gd name="connsiteY77" fmla="*/ 103824 h 222380"/>
              <a:gd name="connsiteX78" fmla="*/ 72571 w 284127"/>
              <a:gd name="connsiteY78" fmla="*/ 134367 h 222380"/>
              <a:gd name="connsiteX79" fmla="*/ 75139 w 284127"/>
              <a:gd name="connsiteY79" fmla="*/ 134367 h 222380"/>
              <a:gd name="connsiteX80" fmla="*/ 73332 w 284127"/>
              <a:gd name="connsiteY80" fmla="*/ 123329 h 222380"/>
              <a:gd name="connsiteX81" fmla="*/ 75424 w 284127"/>
              <a:gd name="connsiteY81" fmla="*/ 121807 h 222380"/>
              <a:gd name="connsiteX82" fmla="*/ 84935 w 284127"/>
              <a:gd name="connsiteY82" fmla="*/ 128467 h 222380"/>
              <a:gd name="connsiteX83" fmla="*/ 81321 w 284127"/>
              <a:gd name="connsiteY83" fmla="*/ 131798 h 222380"/>
              <a:gd name="connsiteX84" fmla="*/ 81321 w 284127"/>
              <a:gd name="connsiteY84" fmla="*/ 134652 h 222380"/>
              <a:gd name="connsiteX85" fmla="*/ 87313 w 284127"/>
              <a:gd name="connsiteY85" fmla="*/ 129990 h 222380"/>
              <a:gd name="connsiteX86" fmla="*/ 95017 w 284127"/>
              <a:gd name="connsiteY86" fmla="*/ 134938 h 222380"/>
              <a:gd name="connsiteX87" fmla="*/ 95017 w 284127"/>
              <a:gd name="connsiteY87" fmla="*/ 132559 h 222380"/>
              <a:gd name="connsiteX88" fmla="*/ 89120 w 284127"/>
              <a:gd name="connsiteY88" fmla="*/ 128467 h 222380"/>
              <a:gd name="connsiteX89" fmla="*/ 96824 w 284127"/>
              <a:gd name="connsiteY89" fmla="*/ 123044 h 222380"/>
              <a:gd name="connsiteX90" fmla="*/ 105099 w 284127"/>
              <a:gd name="connsiteY90" fmla="*/ 128467 h 222380"/>
              <a:gd name="connsiteX91" fmla="*/ 101484 w 284127"/>
              <a:gd name="connsiteY91" fmla="*/ 131322 h 222380"/>
              <a:gd name="connsiteX92" fmla="*/ 100914 w 284127"/>
              <a:gd name="connsiteY92" fmla="*/ 134938 h 222380"/>
              <a:gd name="connsiteX93" fmla="*/ 107476 w 284127"/>
              <a:gd name="connsiteY93" fmla="*/ 129990 h 222380"/>
              <a:gd name="connsiteX94" fmla="*/ 112898 w 284127"/>
              <a:gd name="connsiteY94" fmla="*/ 134176 h 222380"/>
              <a:gd name="connsiteX95" fmla="*/ 112898 w 284127"/>
              <a:gd name="connsiteY95" fmla="*/ 131036 h 222380"/>
              <a:gd name="connsiteX96" fmla="*/ 109759 w 284127"/>
              <a:gd name="connsiteY96" fmla="*/ 128467 h 222380"/>
              <a:gd name="connsiteX97" fmla="*/ 118319 w 284127"/>
              <a:gd name="connsiteY97" fmla="*/ 122854 h 222380"/>
              <a:gd name="connsiteX98" fmla="*/ 120031 w 284127"/>
              <a:gd name="connsiteY98" fmla="*/ 124090 h 222380"/>
              <a:gd name="connsiteX99" fmla="*/ 118509 w 284127"/>
              <a:gd name="connsiteY99" fmla="*/ 133605 h 222380"/>
              <a:gd name="connsiteX100" fmla="*/ 121077 w 284127"/>
              <a:gd name="connsiteY100" fmla="*/ 133605 h 222380"/>
              <a:gd name="connsiteX101" fmla="*/ 131349 w 284127"/>
              <a:gd name="connsiteY101" fmla="*/ 71377 h 222380"/>
              <a:gd name="connsiteX102" fmla="*/ 137055 w 284127"/>
              <a:gd name="connsiteY102" fmla="*/ 71377 h 222380"/>
              <a:gd name="connsiteX103" fmla="*/ 79990 w 284127"/>
              <a:gd name="connsiteY103" fmla="*/ 71948 h 222380"/>
              <a:gd name="connsiteX104" fmla="*/ 88264 w 284127"/>
              <a:gd name="connsiteY104" fmla="*/ 71948 h 222380"/>
              <a:gd name="connsiteX105" fmla="*/ 93400 w 284127"/>
              <a:gd name="connsiteY105" fmla="*/ 75279 h 222380"/>
              <a:gd name="connsiteX106" fmla="*/ 84650 w 284127"/>
              <a:gd name="connsiteY106" fmla="*/ 81463 h 222380"/>
              <a:gd name="connsiteX107" fmla="*/ 75139 w 284127"/>
              <a:gd name="connsiteY107" fmla="*/ 74993 h 222380"/>
              <a:gd name="connsiteX108" fmla="*/ 72857 w 284127"/>
              <a:gd name="connsiteY108" fmla="*/ 73471 h 222380"/>
              <a:gd name="connsiteX109" fmla="*/ 70479 w 284127"/>
              <a:gd name="connsiteY109" fmla="*/ 71948 h 222380"/>
              <a:gd name="connsiteX110" fmla="*/ 75424 w 284127"/>
              <a:gd name="connsiteY110" fmla="*/ 71948 h 222380"/>
              <a:gd name="connsiteX111" fmla="*/ 98060 w 284127"/>
              <a:gd name="connsiteY111" fmla="*/ 75564 h 222380"/>
              <a:gd name="connsiteX112" fmla="*/ 103672 w 284127"/>
              <a:gd name="connsiteY112" fmla="*/ 71948 h 222380"/>
              <a:gd name="connsiteX113" fmla="*/ 111090 w 284127"/>
              <a:gd name="connsiteY113" fmla="*/ 71948 h 222380"/>
              <a:gd name="connsiteX114" fmla="*/ 116226 w 284127"/>
              <a:gd name="connsiteY114" fmla="*/ 75564 h 222380"/>
              <a:gd name="connsiteX115" fmla="*/ 107476 w 284127"/>
              <a:gd name="connsiteY115" fmla="*/ 81654 h 222380"/>
              <a:gd name="connsiteX116" fmla="*/ 104718 w 284127"/>
              <a:gd name="connsiteY116" fmla="*/ 83271 h 222380"/>
              <a:gd name="connsiteX117" fmla="*/ 95968 w 284127"/>
              <a:gd name="connsiteY117" fmla="*/ 89361 h 222380"/>
              <a:gd name="connsiteX118" fmla="*/ 86457 w 284127"/>
              <a:gd name="connsiteY118" fmla="*/ 82986 h 222380"/>
              <a:gd name="connsiteX119" fmla="*/ 95397 w 284127"/>
              <a:gd name="connsiteY119" fmla="*/ 77087 h 222380"/>
              <a:gd name="connsiteX120" fmla="*/ 95207 w 284127"/>
              <a:gd name="connsiteY120" fmla="*/ 73756 h 222380"/>
              <a:gd name="connsiteX121" fmla="*/ 92449 w 284127"/>
              <a:gd name="connsiteY121" fmla="*/ 71948 h 222380"/>
              <a:gd name="connsiteX122" fmla="*/ 98346 w 284127"/>
              <a:gd name="connsiteY122" fmla="*/ 71948 h 222380"/>
              <a:gd name="connsiteX123" fmla="*/ 94161 w 284127"/>
              <a:gd name="connsiteY123" fmla="*/ 90978 h 222380"/>
              <a:gd name="connsiteX124" fmla="*/ 84650 w 284127"/>
              <a:gd name="connsiteY124" fmla="*/ 97163 h 222380"/>
              <a:gd name="connsiteX125" fmla="*/ 75139 w 284127"/>
              <a:gd name="connsiteY125" fmla="*/ 90978 h 222380"/>
              <a:gd name="connsiteX126" fmla="*/ 84650 w 284127"/>
              <a:gd name="connsiteY126" fmla="*/ 84794 h 222380"/>
              <a:gd name="connsiteX127" fmla="*/ 84650 w 284127"/>
              <a:gd name="connsiteY127" fmla="*/ 100493 h 222380"/>
              <a:gd name="connsiteX128" fmla="*/ 93115 w 284127"/>
              <a:gd name="connsiteY128" fmla="*/ 106393 h 222380"/>
              <a:gd name="connsiteX129" fmla="*/ 84365 w 284127"/>
              <a:gd name="connsiteY129" fmla="*/ 112577 h 222380"/>
              <a:gd name="connsiteX130" fmla="*/ 75710 w 284127"/>
              <a:gd name="connsiteY130" fmla="*/ 106678 h 222380"/>
              <a:gd name="connsiteX131" fmla="*/ 87028 w 284127"/>
              <a:gd name="connsiteY131" fmla="*/ 98971 h 222380"/>
              <a:gd name="connsiteX132" fmla="*/ 95968 w 284127"/>
              <a:gd name="connsiteY132" fmla="*/ 92786 h 222380"/>
              <a:gd name="connsiteX133" fmla="*/ 103957 w 284127"/>
              <a:gd name="connsiteY133" fmla="*/ 98400 h 222380"/>
              <a:gd name="connsiteX134" fmla="*/ 95207 w 284127"/>
              <a:gd name="connsiteY134" fmla="*/ 104870 h 222380"/>
              <a:gd name="connsiteX135" fmla="*/ 106050 w 284127"/>
              <a:gd name="connsiteY135" fmla="*/ 100018 h 222380"/>
              <a:gd name="connsiteX136" fmla="*/ 115561 w 284127"/>
              <a:gd name="connsiteY136" fmla="*/ 106678 h 222380"/>
              <a:gd name="connsiteX137" fmla="*/ 106811 w 284127"/>
              <a:gd name="connsiteY137" fmla="*/ 112863 h 222380"/>
              <a:gd name="connsiteX138" fmla="*/ 97300 w 284127"/>
              <a:gd name="connsiteY138" fmla="*/ 106393 h 222380"/>
              <a:gd name="connsiteX139" fmla="*/ 106050 w 284127"/>
              <a:gd name="connsiteY139" fmla="*/ 96878 h 222380"/>
              <a:gd name="connsiteX140" fmla="*/ 97870 w 284127"/>
              <a:gd name="connsiteY140" fmla="*/ 91264 h 222380"/>
              <a:gd name="connsiteX141" fmla="*/ 106811 w 284127"/>
              <a:gd name="connsiteY141" fmla="*/ 85079 h 222380"/>
              <a:gd name="connsiteX142" fmla="*/ 114800 w 284127"/>
              <a:gd name="connsiteY142" fmla="*/ 90503 h 222380"/>
              <a:gd name="connsiteX143" fmla="*/ 108903 w 284127"/>
              <a:gd name="connsiteY143" fmla="*/ 83557 h 222380"/>
              <a:gd name="connsiteX144" fmla="*/ 117938 w 284127"/>
              <a:gd name="connsiteY144" fmla="*/ 77372 h 222380"/>
              <a:gd name="connsiteX145" fmla="*/ 125642 w 284127"/>
              <a:gd name="connsiteY145" fmla="*/ 82795 h 222380"/>
              <a:gd name="connsiteX146" fmla="*/ 116892 w 284127"/>
              <a:gd name="connsiteY146" fmla="*/ 88885 h 222380"/>
              <a:gd name="connsiteX147" fmla="*/ 115085 w 284127"/>
              <a:gd name="connsiteY147" fmla="*/ 72234 h 222380"/>
              <a:gd name="connsiteX148" fmla="*/ 120697 w 284127"/>
              <a:gd name="connsiteY148" fmla="*/ 72234 h 222380"/>
              <a:gd name="connsiteX149" fmla="*/ 117938 w 284127"/>
              <a:gd name="connsiteY149" fmla="*/ 74042 h 222380"/>
              <a:gd name="connsiteX150" fmla="*/ 63916 w 284127"/>
              <a:gd name="connsiteY150" fmla="*/ 72234 h 222380"/>
              <a:gd name="connsiteX151" fmla="*/ 65723 w 284127"/>
              <a:gd name="connsiteY151" fmla="*/ 72234 h 222380"/>
              <a:gd name="connsiteX152" fmla="*/ 70574 w 284127"/>
              <a:gd name="connsiteY152" fmla="*/ 75279 h 222380"/>
              <a:gd name="connsiteX153" fmla="*/ 65153 w 284127"/>
              <a:gd name="connsiteY153" fmla="*/ 79180 h 222380"/>
              <a:gd name="connsiteX154" fmla="*/ 65723 w 284127"/>
              <a:gd name="connsiteY154" fmla="*/ 81749 h 222380"/>
              <a:gd name="connsiteX155" fmla="*/ 72666 w 284127"/>
              <a:gd name="connsiteY155" fmla="*/ 76801 h 222380"/>
              <a:gd name="connsiteX156" fmla="*/ 82177 w 284127"/>
              <a:gd name="connsiteY156" fmla="*/ 83271 h 222380"/>
              <a:gd name="connsiteX157" fmla="*/ 72666 w 284127"/>
              <a:gd name="connsiteY157" fmla="*/ 89646 h 222380"/>
              <a:gd name="connsiteX158" fmla="*/ 65914 w 284127"/>
              <a:gd name="connsiteY158" fmla="*/ 85079 h 222380"/>
              <a:gd name="connsiteX159" fmla="*/ 66770 w 284127"/>
              <a:gd name="connsiteY159" fmla="*/ 88409 h 222380"/>
              <a:gd name="connsiteX160" fmla="*/ 70859 w 284127"/>
              <a:gd name="connsiteY160" fmla="*/ 91264 h 222380"/>
              <a:gd name="connsiteX161" fmla="*/ 67721 w 284127"/>
              <a:gd name="connsiteY161" fmla="*/ 93262 h 222380"/>
              <a:gd name="connsiteX162" fmla="*/ 68006 w 284127"/>
              <a:gd name="connsiteY162" fmla="*/ 95641 h 222380"/>
              <a:gd name="connsiteX163" fmla="*/ 68006 w 284127"/>
              <a:gd name="connsiteY163" fmla="*/ 95641 h 222380"/>
              <a:gd name="connsiteX164" fmla="*/ 72666 w 284127"/>
              <a:gd name="connsiteY164" fmla="*/ 92596 h 222380"/>
              <a:gd name="connsiteX165" fmla="*/ 82177 w 284127"/>
              <a:gd name="connsiteY165" fmla="*/ 98781 h 222380"/>
              <a:gd name="connsiteX166" fmla="*/ 73142 w 284127"/>
              <a:gd name="connsiteY166" fmla="*/ 104965 h 222380"/>
              <a:gd name="connsiteX167" fmla="*/ 69337 w 284127"/>
              <a:gd name="connsiteY167" fmla="*/ 102396 h 222380"/>
              <a:gd name="connsiteX168" fmla="*/ 70098 w 284127"/>
              <a:gd name="connsiteY168" fmla="*/ 106202 h 222380"/>
              <a:gd name="connsiteX169" fmla="*/ 70859 w 284127"/>
              <a:gd name="connsiteY169" fmla="*/ 106964 h 222380"/>
              <a:gd name="connsiteX170" fmla="*/ 70098 w 284127"/>
              <a:gd name="connsiteY170" fmla="*/ 106964 h 222380"/>
              <a:gd name="connsiteX171" fmla="*/ 73047 w 284127"/>
              <a:gd name="connsiteY171" fmla="*/ 120475 h 222380"/>
              <a:gd name="connsiteX172" fmla="*/ 73047 w 284127"/>
              <a:gd name="connsiteY172" fmla="*/ 119714 h 222380"/>
              <a:gd name="connsiteX173" fmla="*/ 73617 w 284127"/>
              <a:gd name="connsiteY173" fmla="*/ 120285 h 222380"/>
              <a:gd name="connsiteX174" fmla="*/ 75615 w 284127"/>
              <a:gd name="connsiteY174" fmla="*/ 118477 h 222380"/>
              <a:gd name="connsiteX175" fmla="*/ 72286 w 284127"/>
              <a:gd name="connsiteY175" fmla="*/ 116098 h 222380"/>
              <a:gd name="connsiteX176" fmla="*/ 70954 w 284127"/>
              <a:gd name="connsiteY176" fmla="*/ 109723 h 222380"/>
              <a:gd name="connsiteX177" fmla="*/ 73808 w 284127"/>
              <a:gd name="connsiteY177" fmla="*/ 107915 h 222380"/>
              <a:gd name="connsiteX178" fmla="*/ 82558 w 284127"/>
              <a:gd name="connsiteY178" fmla="*/ 113529 h 222380"/>
              <a:gd name="connsiteX179" fmla="*/ 87218 w 284127"/>
              <a:gd name="connsiteY179" fmla="*/ 126945 h 222380"/>
              <a:gd name="connsiteX180" fmla="*/ 77707 w 284127"/>
              <a:gd name="connsiteY180" fmla="*/ 120285 h 222380"/>
              <a:gd name="connsiteX181" fmla="*/ 84650 w 284127"/>
              <a:gd name="connsiteY181" fmla="*/ 115146 h 222380"/>
              <a:gd name="connsiteX182" fmla="*/ 94161 w 284127"/>
              <a:gd name="connsiteY182" fmla="*/ 121521 h 222380"/>
              <a:gd name="connsiteX183" fmla="*/ 96729 w 284127"/>
              <a:gd name="connsiteY183" fmla="*/ 119999 h 222380"/>
              <a:gd name="connsiteX184" fmla="*/ 87218 w 284127"/>
              <a:gd name="connsiteY184" fmla="*/ 113529 h 222380"/>
              <a:gd name="connsiteX185" fmla="*/ 95683 w 284127"/>
              <a:gd name="connsiteY185" fmla="*/ 107344 h 222380"/>
              <a:gd name="connsiteX186" fmla="*/ 105194 w 284127"/>
              <a:gd name="connsiteY186" fmla="*/ 113814 h 222380"/>
              <a:gd name="connsiteX187" fmla="*/ 107476 w 284127"/>
              <a:gd name="connsiteY187" fmla="*/ 126945 h 222380"/>
              <a:gd name="connsiteX188" fmla="*/ 99012 w 284127"/>
              <a:gd name="connsiteY188" fmla="*/ 121521 h 222380"/>
              <a:gd name="connsiteX189" fmla="*/ 107476 w 284127"/>
              <a:gd name="connsiteY189" fmla="*/ 115337 h 222380"/>
              <a:gd name="connsiteX190" fmla="*/ 115941 w 284127"/>
              <a:gd name="connsiteY190" fmla="*/ 121236 h 222380"/>
              <a:gd name="connsiteX191" fmla="*/ 120601 w 284127"/>
              <a:gd name="connsiteY191" fmla="*/ 121521 h 222380"/>
              <a:gd name="connsiteX192" fmla="*/ 120601 w 284127"/>
              <a:gd name="connsiteY192" fmla="*/ 121521 h 222380"/>
              <a:gd name="connsiteX193" fmla="*/ 120601 w 284127"/>
              <a:gd name="connsiteY193" fmla="*/ 121521 h 222380"/>
              <a:gd name="connsiteX194" fmla="*/ 121077 w 284127"/>
              <a:gd name="connsiteY194" fmla="*/ 117715 h 222380"/>
              <a:gd name="connsiteX195" fmla="*/ 121077 w 284127"/>
              <a:gd name="connsiteY195" fmla="*/ 117715 h 222380"/>
              <a:gd name="connsiteX196" fmla="*/ 118319 w 284127"/>
              <a:gd name="connsiteY196" fmla="*/ 119714 h 222380"/>
              <a:gd name="connsiteX197" fmla="*/ 109569 w 284127"/>
              <a:gd name="connsiteY197" fmla="*/ 113814 h 222380"/>
              <a:gd name="connsiteX198" fmla="*/ 118319 w 284127"/>
              <a:gd name="connsiteY198" fmla="*/ 107630 h 222380"/>
              <a:gd name="connsiteX199" fmla="*/ 122694 w 284127"/>
              <a:gd name="connsiteY199" fmla="*/ 110960 h 222380"/>
              <a:gd name="connsiteX200" fmla="*/ 122694 w 284127"/>
              <a:gd name="connsiteY200" fmla="*/ 107915 h 222380"/>
              <a:gd name="connsiteX201" fmla="*/ 120411 w 284127"/>
              <a:gd name="connsiteY201" fmla="*/ 106107 h 222380"/>
              <a:gd name="connsiteX202" fmla="*/ 123264 w 284127"/>
              <a:gd name="connsiteY202" fmla="*/ 104109 h 222380"/>
              <a:gd name="connsiteX203" fmla="*/ 124025 w 284127"/>
              <a:gd name="connsiteY203" fmla="*/ 100493 h 222380"/>
              <a:gd name="connsiteX204" fmla="*/ 118129 w 284127"/>
              <a:gd name="connsiteY204" fmla="*/ 104585 h 222380"/>
              <a:gd name="connsiteX205" fmla="*/ 108618 w 284127"/>
              <a:gd name="connsiteY205" fmla="*/ 98115 h 222380"/>
              <a:gd name="connsiteX206" fmla="*/ 117082 w 284127"/>
              <a:gd name="connsiteY206" fmla="*/ 92025 h 222380"/>
              <a:gd name="connsiteX207" fmla="*/ 124501 w 284127"/>
              <a:gd name="connsiteY207" fmla="*/ 97163 h 222380"/>
              <a:gd name="connsiteX208" fmla="*/ 125072 w 284127"/>
              <a:gd name="connsiteY208" fmla="*/ 94309 h 222380"/>
              <a:gd name="connsiteX209" fmla="*/ 119365 w 284127"/>
              <a:gd name="connsiteY209" fmla="*/ 90217 h 222380"/>
              <a:gd name="connsiteX210" fmla="*/ 126593 w 284127"/>
              <a:gd name="connsiteY210" fmla="*/ 85079 h 222380"/>
              <a:gd name="connsiteX211" fmla="*/ 127354 w 284127"/>
              <a:gd name="connsiteY211" fmla="*/ 80131 h 222380"/>
              <a:gd name="connsiteX212" fmla="*/ 120411 w 284127"/>
              <a:gd name="connsiteY212" fmla="*/ 75564 h 222380"/>
              <a:gd name="connsiteX213" fmla="*/ 125547 w 284127"/>
              <a:gd name="connsiteY213" fmla="*/ 71948 h 222380"/>
              <a:gd name="connsiteX214" fmla="*/ 128591 w 284127"/>
              <a:gd name="connsiteY214" fmla="*/ 71948 h 222380"/>
              <a:gd name="connsiteX215" fmla="*/ 114514 w 284127"/>
              <a:gd name="connsiteY215" fmla="*/ 36172 h 222380"/>
              <a:gd name="connsiteX216" fmla="*/ 98535 w 284127"/>
              <a:gd name="connsiteY216" fmla="*/ 52346 h 222380"/>
              <a:gd name="connsiteX217" fmla="*/ 82368 w 284127"/>
              <a:gd name="connsiteY217" fmla="*/ 36360 h 222380"/>
              <a:gd name="connsiteX218" fmla="*/ 98251 w 284127"/>
              <a:gd name="connsiteY218" fmla="*/ 20187 h 222380"/>
              <a:gd name="connsiteX219" fmla="*/ 114514 w 284127"/>
              <a:gd name="connsiteY219" fmla="*/ 36076 h 222380"/>
              <a:gd name="connsiteX220" fmla="*/ 114514 w 284127"/>
              <a:gd name="connsiteY220" fmla="*/ 36172 h 22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284127" h="222380">
                <a:moveTo>
                  <a:pt x="47082" y="108200"/>
                </a:moveTo>
                <a:cubicBezTo>
                  <a:pt x="47136" y="109145"/>
                  <a:pt x="46415" y="109954"/>
                  <a:pt x="45471" y="110008"/>
                </a:cubicBezTo>
                <a:cubicBezTo>
                  <a:pt x="45405" y="110012"/>
                  <a:pt x="45340" y="110012"/>
                  <a:pt x="45275" y="110008"/>
                </a:cubicBezTo>
                <a:lnTo>
                  <a:pt x="12367" y="110008"/>
                </a:lnTo>
                <a:cubicBezTo>
                  <a:pt x="11389" y="109961"/>
                  <a:pt x="10608" y="109178"/>
                  <a:pt x="10560" y="108200"/>
                </a:cubicBezTo>
                <a:lnTo>
                  <a:pt x="10560" y="28750"/>
                </a:lnTo>
                <a:cubicBezTo>
                  <a:pt x="10608" y="27772"/>
                  <a:pt x="11389" y="26990"/>
                  <a:pt x="12367" y="26943"/>
                </a:cubicBezTo>
                <a:lnTo>
                  <a:pt x="45275" y="26943"/>
                </a:lnTo>
                <a:cubicBezTo>
                  <a:pt x="46219" y="26888"/>
                  <a:pt x="47028" y="27610"/>
                  <a:pt x="47082" y="28554"/>
                </a:cubicBezTo>
                <a:cubicBezTo>
                  <a:pt x="47086" y="28620"/>
                  <a:pt x="47086" y="28685"/>
                  <a:pt x="47082" y="28750"/>
                </a:cubicBezTo>
                <a:lnTo>
                  <a:pt x="47082" y="45402"/>
                </a:lnTo>
                <a:lnTo>
                  <a:pt x="57639" y="45402"/>
                </a:lnTo>
                <a:lnTo>
                  <a:pt x="57639" y="22756"/>
                </a:lnTo>
                <a:cubicBezTo>
                  <a:pt x="57744" y="19184"/>
                  <a:pt x="54935" y="16203"/>
                  <a:pt x="51365" y="16098"/>
                </a:cubicBezTo>
                <a:cubicBezTo>
                  <a:pt x="51300" y="16096"/>
                  <a:pt x="51236" y="16095"/>
                  <a:pt x="51172" y="16095"/>
                </a:cubicBezTo>
                <a:lnTo>
                  <a:pt x="6470" y="16095"/>
                </a:lnTo>
                <a:cubicBezTo>
                  <a:pt x="2898" y="16094"/>
                  <a:pt x="2" y="18989"/>
                  <a:pt x="0" y="22563"/>
                </a:cubicBezTo>
                <a:cubicBezTo>
                  <a:pt x="0" y="22627"/>
                  <a:pt x="1" y="22692"/>
                  <a:pt x="3" y="22756"/>
                </a:cubicBezTo>
                <a:lnTo>
                  <a:pt x="3" y="114100"/>
                </a:lnTo>
                <a:cubicBezTo>
                  <a:pt x="-50" y="117620"/>
                  <a:pt x="2760" y="120517"/>
                  <a:pt x="6279" y="120570"/>
                </a:cubicBezTo>
                <a:cubicBezTo>
                  <a:pt x="6342" y="120571"/>
                  <a:pt x="6406" y="120571"/>
                  <a:pt x="6470" y="120570"/>
                </a:cubicBezTo>
                <a:lnTo>
                  <a:pt x="20546" y="120570"/>
                </a:lnTo>
                <a:lnTo>
                  <a:pt x="20546" y="222380"/>
                </a:lnTo>
                <a:lnTo>
                  <a:pt x="37095" y="222380"/>
                </a:lnTo>
                <a:lnTo>
                  <a:pt x="37095" y="120475"/>
                </a:lnTo>
                <a:lnTo>
                  <a:pt x="51172" y="120475"/>
                </a:lnTo>
                <a:cubicBezTo>
                  <a:pt x="54796" y="120528"/>
                  <a:pt x="57776" y="117632"/>
                  <a:pt x="57829" y="114006"/>
                </a:cubicBezTo>
                <a:cubicBezTo>
                  <a:pt x="57829" y="114006"/>
                  <a:pt x="57829" y="114005"/>
                  <a:pt x="57829" y="114005"/>
                </a:cubicBezTo>
                <a:lnTo>
                  <a:pt x="57829" y="81654"/>
                </a:lnTo>
                <a:lnTo>
                  <a:pt x="47082" y="81654"/>
                </a:lnTo>
                <a:close/>
                <a:moveTo>
                  <a:pt x="184610" y="40549"/>
                </a:moveTo>
                <a:cubicBezTo>
                  <a:pt x="195541" y="37136"/>
                  <a:pt x="201637" y="25504"/>
                  <a:pt x="198225" y="14568"/>
                </a:cubicBezTo>
                <a:cubicBezTo>
                  <a:pt x="194814" y="3633"/>
                  <a:pt x="183187" y="-2466"/>
                  <a:pt x="172256" y="947"/>
                </a:cubicBezTo>
                <a:cubicBezTo>
                  <a:pt x="161325" y="4360"/>
                  <a:pt x="155229" y="15992"/>
                  <a:pt x="158641" y="26928"/>
                </a:cubicBezTo>
                <a:cubicBezTo>
                  <a:pt x="158642" y="26933"/>
                  <a:pt x="158644" y="26938"/>
                  <a:pt x="158645" y="26943"/>
                </a:cubicBezTo>
                <a:cubicBezTo>
                  <a:pt x="162148" y="37798"/>
                  <a:pt x="173695" y="43849"/>
                  <a:pt x="184610" y="40549"/>
                </a:cubicBezTo>
                <a:close/>
                <a:moveTo>
                  <a:pt x="274869" y="119523"/>
                </a:moveTo>
                <a:cubicBezTo>
                  <a:pt x="258415" y="116954"/>
                  <a:pt x="238347" y="113053"/>
                  <a:pt x="234067" y="111531"/>
                </a:cubicBezTo>
                <a:cubicBezTo>
                  <a:pt x="231689" y="110008"/>
                  <a:pt x="218564" y="96878"/>
                  <a:pt x="218564" y="96878"/>
                </a:cubicBezTo>
                <a:lnTo>
                  <a:pt x="208578" y="60055"/>
                </a:lnTo>
                <a:cubicBezTo>
                  <a:pt x="219896" y="62433"/>
                  <a:pt x="223510" y="69094"/>
                  <a:pt x="228360" y="82225"/>
                </a:cubicBezTo>
                <a:cubicBezTo>
                  <a:pt x="229688" y="85572"/>
                  <a:pt x="233047" y="87658"/>
                  <a:pt x="236635" y="87363"/>
                </a:cubicBezTo>
                <a:cubicBezTo>
                  <a:pt x="237339" y="87348"/>
                  <a:pt x="238027" y="87151"/>
                  <a:pt x="238632" y="86792"/>
                </a:cubicBezTo>
                <a:cubicBezTo>
                  <a:pt x="242777" y="85439"/>
                  <a:pt x="245041" y="80982"/>
                  <a:pt x="243689" y="76835"/>
                </a:cubicBezTo>
                <a:cubicBezTo>
                  <a:pt x="243654" y="76728"/>
                  <a:pt x="243617" y="76621"/>
                  <a:pt x="243578" y="76516"/>
                </a:cubicBezTo>
                <a:cubicBezTo>
                  <a:pt x="229882" y="33127"/>
                  <a:pt x="183278" y="44355"/>
                  <a:pt x="183278" y="44355"/>
                </a:cubicBezTo>
                <a:cubicBezTo>
                  <a:pt x="172600" y="46736"/>
                  <a:pt x="161460" y="45942"/>
                  <a:pt x="151227" y="42071"/>
                </a:cubicBezTo>
                <a:cubicBezTo>
                  <a:pt x="149610" y="40263"/>
                  <a:pt x="148373" y="29512"/>
                  <a:pt x="142477" y="16666"/>
                </a:cubicBezTo>
                <a:cubicBezTo>
                  <a:pt x="142477" y="16095"/>
                  <a:pt x="122884" y="-14733"/>
                  <a:pt x="125737" y="19997"/>
                </a:cubicBezTo>
                <a:cubicBezTo>
                  <a:pt x="126829" y="32154"/>
                  <a:pt x="131570" y="43696"/>
                  <a:pt x="139338" y="53109"/>
                </a:cubicBezTo>
                <a:cubicBezTo>
                  <a:pt x="148008" y="59280"/>
                  <a:pt x="158611" y="62118"/>
                  <a:pt x="169202" y="61101"/>
                </a:cubicBezTo>
                <a:lnTo>
                  <a:pt x="169202" y="61101"/>
                </a:lnTo>
                <a:lnTo>
                  <a:pt x="183278" y="107344"/>
                </a:lnTo>
                <a:cubicBezTo>
                  <a:pt x="183278" y="107344"/>
                  <a:pt x="183278" y="133891"/>
                  <a:pt x="184610" y="140551"/>
                </a:cubicBezTo>
                <a:cubicBezTo>
                  <a:pt x="185371" y="143406"/>
                  <a:pt x="186893" y="150828"/>
                  <a:pt x="219040" y="176518"/>
                </a:cubicBezTo>
                <a:cubicBezTo>
                  <a:pt x="221181" y="178318"/>
                  <a:pt x="223960" y="179176"/>
                  <a:pt x="226743" y="178897"/>
                </a:cubicBezTo>
                <a:cubicBezTo>
                  <a:pt x="229559" y="178557"/>
                  <a:pt x="232141" y="177163"/>
                  <a:pt x="233972" y="174996"/>
                </a:cubicBezTo>
                <a:cubicBezTo>
                  <a:pt x="237571" y="170407"/>
                  <a:pt x="236770" y="163768"/>
                  <a:pt x="232183" y="160167"/>
                </a:cubicBezTo>
                <a:cubicBezTo>
                  <a:pt x="232177" y="160162"/>
                  <a:pt x="232171" y="160157"/>
                  <a:pt x="232165" y="160152"/>
                </a:cubicBezTo>
                <a:cubicBezTo>
                  <a:pt x="221132" y="151399"/>
                  <a:pt x="204868" y="135128"/>
                  <a:pt x="204868" y="135128"/>
                </a:cubicBezTo>
                <a:cubicBezTo>
                  <a:pt x="204868" y="135128"/>
                  <a:pt x="204393" y="123329"/>
                  <a:pt x="204868" y="114290"/>
                </a:cubicBezTo>
                <a:cubicBezTo>
                  <a:pt x="204868" y="113339"/>
                  <a:pt x="206390" y="112768"/>
                  <a:pt x="206866" y="113529"/>
                </a:cubicBezTo>
                <a:cubicBezTo>
                  <a:pt x="212340" y="119419"/>
                  <a:pt x="218219" y="124920"/>
                  <a:pt x="224461" y="129990"/>
                </a:cubicBezTo>
                <a:cubicBezTo>
                  <a:pt x="240014" y="134506"/>
                  <a:pt x="255923" y="137689"/>
                  <a:pt x="272015" y="139505"/>
                </a:cubicBezTo>
                <a:cubicBezTo>
                  <a:pt x="272864" y="139662"/>
                  <a:pt x="273735" y="139662"/>
                  <a:pt x="274583" y="139505"/>
                </a:cubicBezTo>
                <a:cubicBezTo>
                  <a:pt x="279349" y="139033"/>
                  <a:pt x="283228" y="135463"/>
                  <a:pt x="284094" y="130751"/>
                </a:cubicBezTo>
                <a:cubicBezTo>
                  <a:pt x="284541" y="125134"/>
                  <a:pt x="280463" y="120171"/>
                  <a:pt x="274869" y="119523"/>
                </a:cubicBezTo>
                <a:close/>
                <a:moveTo>
                  <a:pt x="137055" y="60340"/>
                </a:moveTo>
                <a:lnTo>
                  <a:pt x="56117" y="60340"/>
                </a:lnTo>
                <a:lnTo>
                  <a:pt x="56117" y="62624"/>
                </a:lnTo>
                <a:lnTo>
                  <a:pt x="49079" y="62624"/>
                </a:lnTo>
                <a:lnTo>
                  <a:pt x="49079" y="69094"/>
                </a:lnTo>
                <a:lnTo>
                  <a:pt x="56117" y="69094"/>
                </a:lnTo>
                <a:lnTo>
                  <a:pt x="56117" y="71948"/>
                </a:lnTo>
                <a:lnTo>
                  <a:pt x="62109" y="71948"/>
                </a:lnTo>
                <a:lnTo>
                  <a:pt x="67435" y="103824"/>
                </a:lnTo>
                <a:lnTo>
                  <a:pt x="67435" y="103824"/>
                </a:lnTo>
                <a:lnTo>
                  <a:pt x="67435" y="103824"/>
                </a:lnTo>
                <a:lnTo>
                  <a:pt x="72571" y="134367"/>
                </a:lnTo>
                <a:lnTo>
                  <a:pt x="75139" y="134367"/>
                </a:lnTo>
                <a:lnTo>
                  <a:pt x="73332" y="123329"/>
                </a:lnTo>
                <a:lnTo>
                  <a:pt x="75424" y="121807"/>
                </a:lnTo>
                <a:lnTo>
                  <a:pt x="84935" y="128467"/>
                </a:lnTo>
                <a:lnTo>
                  <a:pt x="81321" y="131798"/>
                </a:lnTo>
                <a:lnTo>
                  <a:pt x="81321" y="134652"/>
                </a:lnTo>
                <a:lnTo>
                  <a:pt x="87313" y="129990"/>
                </a:lnTo>
                <a:lnTo>
                  <a:pt x="95017" y="134938"/>
                </a:lnTo>
                <a:lnTo>
                  <a:pt x="95017" y="132559"/>
                </a:lnTo>
                <a:lnTo>
                  <a:pt x="89120" y="128467"/>
                </a:lnTo>
                <a:lnTo>
                  <a:pt x="96824" y="123044"/>
                </a:lnTo>
                <a:lnTo>
                  <a:pt x="105099" y="128467"/>
                </a:lnTo>
                <a:lnTo>
                  <a:pt x="101484" y="131322"/>
                </a:lnTo>
                <a:lnTo>
                  <a:pt x="100914" y="134938"/>
                </a:lnTo>
                <a:lnTo>
                  <a:pt x="107476" y="129990"/>
                </a:lnTo>
                <a:lnTo>
                  <a:pt x="112898" y="134176"/>
                </a:lnTo>
                <a:lnTo>
                  <a:pt x="112898" y="131036"/>
                </a:lnTo>
                <a:lnTo>
                  <a:pt x="109759" y="128467"/>
                </a:lnTo>
                <a:lnTo>
                  <a:pt x="118319" y="122854"/>
                </a:lnTo>
                <a:lnTo>
                  <a:pt x="120031" y="124090"/>
                </a:lnTo>
                <a:lnTo>
                  <a:pt x="118509" y="133605"/>
                </a:lnTo>
                <a:lnTo>
                  <a:pt x="121077" y="133605"/>
                </a:lnTo>
                <a:lnTo>
                  <a:pt x="131349" y="71377"/>
                </a:lnTo>
                <a:lnTo>
                  <a:pt x="137055" y="71377"/>
                </a:lnTo>
                <a:close/>
                <a:moveTo>
                  <a:pt x="79990" y="71948"/>
                </a:moveTo>
                <a:lnTo>
                  <a:pt x="88264" y="71948"/>
                </a:lnTo>
                <a:lnTo>
                  <a:pt x="93400" y="75279"/>
                </a:lnTo>
                <a:lnTo>
                  <a:pt x="84650" y="81463"/>
                </a:lnTo>
                <a:lnTo>
                  <a:pt x="75139" y="74993"/>
                </a:lnTo>
                <a:close/>
                <a:moveTo>
                  <a:pt x="72857" y="73471"/>
                </a:moveTo>
                <a:lnTo>
                  <a:pt x="70479" y="71948"/>
                </a:lnTo>
                <a:lnTo>
                  <a:pt x="75424" y="71948"/>
                </a:lnTo>
                <a:close/>
                <a:moveTo>
                  <a:pt x="98060" y="75564"/>
                </a:moveTo>
                <a:lnTo>
                  <a:pt x="103672" y="71948"/>
                </a:lnTo>
                <a:lnTo>
                  <a:pt x="111090" y="71948"/>
                </a:lnTo>
                <a:lnTo>
                  <a:pt x="116226" y="75564"/>
                </a:lnTo>
                <a:lnTo>
                  <a:pt x="107476" y="81654"/>
                </a:lnTo>
                <a:close/>
                <a:moveTo>
                  <a:pt x="104718" y="83271"/>
                </a:moveTo>
                <a:lnTo>
                  <a:pt x="95968" y="89361"/>
                </a:lnTo>
                <a:lnTo>
                  <a:pt x="86457" y="82986"/>
                </a:lnTo>
                <a:lnTo>
                  <a:pt x="95397" y="77087"/>
                </a:lnTo>
                <a:close/>
                <a:moveTo>
                  <a:pt x="95207" y="73756"/>
                </a:moveTo>
                <a:lnTo>
                  <a:pt x="92449" y="71948"/>
                </a:lnTo>
                <a:lnTo>
                  <a:pt x="98346" y="71948"/>
                </a:lnTo>
                <a:close/>
                <a:moveTo>
                  <a:pt x="94161" y="90978"/>
                </a:moveTo>
                <a:lnTo>
                  <a:pt x="84650" y="97163"/>
                </a:lnTo>
                <a:lnTo>
                  <a:pt x="75139" y="90978"/>
                </a:lnTo>
                <a:lnTo>
                  <a:pt x="84650" y="84794"/>
                </a:lnTo>
                <a:close/>
                <a:moveTo>
                  <a:pt x="84650" y="100493"/>
                </a:moveTo>
                <a:lnTo>
                  <a:pt x="93115" y="106393"/>
                </a:lnTo>
                <a:lnTo>
                  <a:pt x="84365" y="112577"/>
                </a:lnTo>
                <a:lnTo>
                  <a:pt x="75710" y="106678"/>
                </a:lnTo>
                <a:close/>
                <a:moveTo>
                  <a:pt x="87028" y="98971"/>
                </a:moveTo>
                <a:lnTo>
                  <a:pt x="95968" y="92786"/>
                </a:lnTo>
                <a:lnTo>
                  <a:pt x="103957" y="98400"/>
                </a:lnTo>
                <a:lnTo>
                  <a:pt x="95207" y="104870"/>
                </a:lnTo>
                <a:close/>
                <a:moveTo>
                  <a:pt x="106050" y="100018"/>
                </a:moveTo>
                <a:lnTo>
                  <a:pt x="115561" y="106678"/>
                </a:lnTo>
                <a:lnTo>
                  <a:pt x="106811" y="112863"/>
                </a:lnTo>
                <a:lnTo>
                  <a:pt x="97300" y="106393"/>
                </a:lnTo>
                <a:close/>
                <a:moveTo>
                  <a:pt x="106050" y="96878"/>
                </a:moveTo>
                <a:lnTo>
                  <a:pt x="97870" y="91264"/>
                </a:lnTo>
                <a:lnTo>
                  <a:pt x="106811" y="85079"/>
                </a:lnTo>
                <a:lnTo>
                  <a:pt x="114800" y="90503"/>
                </a:lnTo>
                <a:close/>
                <a:moveTo>
                  <a:pt x="108903" y="83557"/>
                </a:moveTo>
                <a:lnTo>
                  <a:pt x="117938" y="77372"/>
                </a:lnTo>
                <a:lnTo>
                  <a:pt x="125642" y="82795"/>
                </a:lnTo>
                <a:lnTo>
                  <a:pt x="116892" y="88885"/>
                </a:lnTo>
                <a:close/>
                <a:moveTo>
                  <a:pt x="115085" y="72234"/>
                </a:moveTo>
                <a:lnTo>
                  <a:pt x="120697" y="72234"/>
                </a:lnTo>
                <a:lnTo>
                  <a:pt x="117938" y="74042"/>
                </a:lnTo>
                <a:close/>
                <a:moveTo>
                  <a:pt x="63916" y="72234"/>
                </a:moveTo>
                <a:lnTo>
                  <a:pt x="65723" y="72234"/>
                </a:lnTo>
                <a:lnTo>
                  <a:pt x="70574" y="75279"/>
                </a:lnTo>
                <a:lnTo>
                  <a:pt x="65153" y="79180"/>
                </a:lnTo>
                <a:close/>
                <a:moveTo>
                  <a:pt x="65723" y="81749"/>
                </a:moveTo>
                <a:lnTo>
                  <a:pt x="72666" y="76801"/>
                </a:lnTo>
                <a:lnTo>
                  <a:pt x="82177" y="83271"/>
                </a:lnTo>
                <a:lnTo>
                  <a:pt x="72666" y="89646"/>
                </a:lnTo>
                <a:lnTo>
                  <a:pt x="65914" y="85079"/>
                </a:lnTo>
                <a:close/>
                <a:moveTo>
                  <a:pt x="66770" y="88409"/>
                </a:moveTo>
                <a:lnTo>
                  <a:pt x="70859" y="91264"/>
                </a:lnTo>
                <a:lnTo>
                  <a:pt x="67721" y="93262"/>
                </a:lnTo>
                <a:close/>
                <a:moveTo>
                  <a:pt x="68006" y="95641"/>
                </a:moveTo>
                <a:lnTo>
                  <a:pt x="68006" y="95641"/>
                </a:lnTo>
                <a:lnTo>
                  <a:pt x="72666" y="92596"/>
                </a:lnTo>
                <a:lnTo>
                  <a:pt x="82177" y="98781"/>
                </a:lnTo>
                <a:lnTo>
                  <a:pt x="73142" y="104965"/>
                </a:lnTo>
                <a:lnTo>
                  <a:pt x="69337" y="102396"/>
                </a:lnTo>
                <a:close/>
                <a:moveTo>
                  <a:pt x="70098" y="106202"/>
                </a:moveTo>
                <a:lnTo>
                  <a:pt x="70859" y="106964"/>
                </a:lnTo>
                <a:lnTo>
                  <a:pt x="70098" y="106964"/>
                </a:lnTo>
                <a:close/>
                <a:moveTo>
                  <a:pt x="73047" y="120475"/>
                </a:moveTo>
                <a:lnTo>
                  <a:pt x="73047" y="119714"/>
                </a:lnTo>
                <a:lnTo>
                  <a:pt x="73617" y="120285"/>
                </a:lnTo>
                <a:close/>
                <a:moveTo>
                  <a:pt x="75615" y="118477"/>
                </a:moveTo>
                <a:lnTo>
                  <a:pt x="72286" y="116098"/>
                </a:lnTo>
                <a:lnTo>
                  <a:pt x="70954" y="109723"/>
                </a:lnTo>
                <a:lnTo>
                  <a:pt x="73808" y="107915"/>
                </a:lnTo>
                <a:lnTo>
                  <a:pt x="82558" y="113529"/>
                </a:lnTo>
                <a:close/>
                <a:moveTo>
                  <a:pt x="87218" y="126945"/>
                </a:moveTo>
                <a:lnTo>
                  <a:pt x="77707" y="120285"/>
                </a:lnTo>
                <a:lnTo>
                  <a:pt x="84650" y="115146"/>
                </a:lnTo>
                <a:lnTo>
                  <a:pt x="94161" y="121521"/>
                </a:lnTo>
                <a:close/>
                <a:moveTo>
                  <a:pt x="96729" y="119999"/>
                </a:moveTo>
                <a:lnTo>
                  <a:pt x="87218" y="113529"/>
                </a:lnTo>
                <a:lnTo>
                  <a:pt x="95683" y="107344"/>
                </a:lnTo>
                <a:lnTo>
                  <a:pt x="105194" y="113814"/>
                </a:lnTo>
                <a:close/>
                <a:moveTo>
                  <a:pt x="107476" y="126945"/>
                </a:moveTo>
                <a:lnTo>
                  <a:pt x="99012" y="121521"/>
                </a:lnTo>
                <a:lnTo>
                  <a:pt x="107476" y="115337"/>
                </a:lnTo>
                <a:lnTo>
                  <a:pt x="115941" y="121236"/>
                </a:lnTo>
                <a:close/>
                <a:moveTo>
                  <a:pt x="120601" y="121521"/>
                </a:moveTo>
                <a:lnTo>
                  <a:pt x="120601" y="121521"/>
                </a:lnTo>
                <a:lnTo>
                  <a:pt x="120601" y="121521"/>
                </a:lnTo>
                <a:close/>
                <a:moveTo>
                  <a:pt x="121077" y="117715"/>
                </a:moveTo>
                <a:lnTo>
                  <a:pt x="121077" y="117715"/>
                </a:lnTo>
                <a:lnTo>
                  <a:pt x="118319" y="119714"/>
                </a:lnTo>
                <a:lnTo>
                  <a:pt x="109569" y="113814"/>
                </a:lnTo>
                <a:lnTo>
                  <a:pt x="118319" y="107630"/>
                </a:lnTo>
                <a:lnTo>
                  <a:pt x="122694" y="110960"/>
                </a:lnTo>
                <a:close/>
                <a:moveTo>
                  <a:pt x="122694" y="107915"/>
                </a:moveTo>
                <a:lnTo>
                  <a:pt x="120411" y="106107"/>
                </a:lnTo>
                <a:lnTo>
                  <a:pt x="123264" y="104109"/>
                </a:lnTo>
                <a:close/>
                <a:moveTo>
                  <a:pt x="124025" y="100493"/>
                </a:moveTo>
                <a:lnTo>
                  <a:pt x="118129" y="104585"/>
                </a:lnTo>
                <a:lnTo>
                  <a:pt x="108618" y="98115"/>
                </a:lnTo>
                <a:lnTo>
                  <a:pt x="117082" y="92025"/>
                </a:lnTo>
                <a:lnTo>
                  <a:pt x="124501" y="97163"/>
                </a:lnTo>
                <a:close/>
                <a:moveTo>
                  <a:pt x="125072" y="94309"/>
                </a:moveTo>
                <a:lnTo>
                  <a:pt x="119365" y="90217"/>
                </a:lnTo>
                <a:lnTo>
                  <a:pt x="126593" y="85079"/>
                </a:lnTo>
                <a:close/>
                <a:moveTo>
                  <a:pt x="127354" y="80131"/>
                </a:moveTo>
                <a:lnTo>
                  <a:pt x="120411" y="75564"/>
                </a:lnTo>
                <a:lnTo>
                  <a:pt x="125547" y="71948"/>
                </a:lnTo>
                <a:lnTo>
                  <a:pt x="128591" y="71948"/>
                </a:lnTo>
                <a:close/>
                <a:moveTo>
                  <a:pt x="114514" y="36172"/>
                </a:moveTo>
                <a:cubicBezTo>
                  <a:pt x="114566" y="45053"/>
                  <a:pt x="107412" y="52294"/>
                  <a:pt x="98535" y="52346"/>
                </a:cubicBezTo>
                <a:cubicBezTo>
                  <a:pt x="89658" y="52398"/>
                  <a:pt x="82420" y="45241"/>
                  <a:pt x="82368" y="36360"/>
                </a:cubicBezTo>
                <a:cubicBezTo>
                  <a:pt x="82316" y="27517"/>
                  <a:pt x="89412" y="20292"/>
                  <a:pt x="98251" y="20187"/>
                </a:cubicBezTo>
                <a:cubicBezTo>
                  <a:pt x="107127" y="20082"/>
                  <a:pt x="114408" y="27195"/>
                  <a:pt x="114514" y="36076"/>
                </a:cubicBezTo>
                <a:cubicBezTo>
                  <a:pt x="114514" y="36108"/>
                  <a:pt x="114514" y="36140"/>
                  <a:pt x="114514" y="36172"/>
                </a:cubicBezTo>
                <a:close/>
              </a:path>
            </a:pathLst>
          </a:custGeom>
          <a:solidFill>
            <a:schemeClr val="tx2"/>
          </a:solidFill>
          <a:ln w="9511" cap="flat">
            <a:noFill/>
            <a:prstDash val="solid"/>
            <a:miter/>
          </a:ln>
        </p:spPr>
        <p:txBody>
          <a:bodyPr rtlCol="0" anchor="ctr"/>
          <a:lstStyle/>
          <a:p>
            <a:endParaRPr lang="en-EG"/>
          </a:p>
        </p:txBody>
      </p:sp>
      <p:sp>
        <p:nvSpPr>
          <p:cNvPr id="150" name="Freeform 149">
            <a:extLst>
              <a:ext uri="{FF2B5EF4-FFF2-40B4-BE49-F238E27FC236}">
                <a16:creationId xmlns:a16="http://schemas.microsoft.com/office/drawing/2014/main" id="{5CF6194D-13CA-6A49-8D06-186B552DC1B8}"/>
              </a:ext>
            </a:extLst>
          </p:cNvPr>
          <p:cNvSpPr>
            <a:spLocks noChangeAspect="1"/>
          </p:cNvSpPr>
          <p:nvPr/>
        </p:nvSpPr>
        <p:spPr>
          <a:xfrm>
            <a:off x="756858" y="5780041"/>
            <a:ext cx="405666" cy="394600"/>
          </a:xfrm>
          <a:custGeom>
            <a:avLst/>
            <a:gdLst>
              <a:gd name="connsiteX0" fmla="*/ 301927 w 304783"/>
              <a:gd name="connsiteY0" fmla="*/ 78403 h 296468"/>
              <a:gd name="connsiteX1" fmla="*/ 304781 w 304783"/>
              <a:gd name="connsiteY1" fmla="*/ 70696 h 296468"/>
              <a:gd name="connsiteX2" fmla="*/ 292854 w 304783"/>
              <a:gd name="connsiteY2" fmla="*/ 58274 h 296468"/>
              <a:gd name="connsiteX3" fmla="*/ 284713 w 304783"/>
              <a:gd name="connsiteY3" fmla="*/ 61181 h 296468"/>
              <a:gd name="connsiteX4" fmla="*/ 254658 w 304783"/>
              <a:gd name="connsiteY4" fmla="*/ 91249 h 296468"/>
              <a:gd name="connsiteX5" fmla="*/ 218707 w 304783"/>
              <a:gd name="connsiteY5" fmla="*/ 55282 h 296468"/>
              <a:gd name="connsiteX6" fmla="*/ 207864 w 304783"/>
              <a:gd name="connsiteY6" fmla="*/ 50905 h 296468"/>
              <a:gd name="connsiteX7" fmla="*/ 150799 w 304783"/>
              <a:gd name="connsiteY7" fmla="*/ 50905 h 296468"/>
              <a:gd name="connsiteX8" fmla="*/ 141288 w 304783"/>
              <a:gd name="connsiteY8" fmla="*/ 54996 h 296468"/>
              <a:gd name="connsiteX9" fmla="*/ 101912 w 304783"/>
              <a:gd name="connsiteY9" fmla="*/ 100573 h 296468"/>
              <a:gd name="connsiteX10" fmla="*/ 101406 w 304783"/>
              <a:gd name="connsiteY10" fmla="*/ 117386 h 296468"/>
              <a:gd name="connsiteX11" fmla="*/ 109902 w 304783"/>
              <a:gd name="connsiteY11" fmla="*/ 121126 h 296468"/>
              <a:gd name="connsiteX12" fmla="*/ 118937 w 304783"/>
              <a:gd name="connsiteY12" fmla="*/ 116748 h 296468"/>
              <a:gd name="connsiteX13" fmla="*/ 155364 w 304783"/>
              <a:gd name="connsiteY13" fmla="*/ 74598 h 296468"/>
              <a:gd name="connsiteX14" fmla="*/ 176478 w 304783"/>
              <a:gd name="connsiteY14" fmla="*/ 74598 h 296468"/>
              <a:gd name="connsiteX15" fmla="*/ 134345 w 304783"/>
              <a:gd name="connsiteY15" fmla="*/ 109232 h 296468"/>
              <a:gd name="connsiteX16" fmla="*/ 96301 w 304783"/>
              <a:gd name="connsiteY16" fmla="*/ 167654 h 296468"/>
              <a:gd name="connsiteX17" fmla="*/ 26871 w 304783"/>
              <a:gd name="connsiteY17" fmla="*/ 185923 h 296468"/>
              <a:gd name="connsiteX18" fmla="*/ 42089 w 304783"/>
              <a:gd name="connsiteY18" fmla="*/ 197721 h 296468"/>
              <a:gd name="connsiteX19" fmla="*/ 154698 w 304783"/>
              <a:gd name="connsiteY19" fmla="*/ 157092 h 296468"/>
              <a:gd name="connsiteX20" fmla="*/ 190935 w 304783"/>
              <a:gd name="connsiteY20" fmla="*/ 192298 h 296468"/>
              <a:gd name="connsiteX21" fmla="*/ 175717 w 304783"/>
              <a:gd name="connsiteY21" fmla="*/ 261567 h 296468"/>
              <a:gd name="connsiteX22" fmla="*/ 190935 w 304783"/>
              <a:gd name="connsiteY22" fmla="*/ 276697 h 296468"/>
              <a:gd name="connsiteX23" fmla="*/ 205582 w 304783"/>
              <a:gd name="connsiteY23" fmla="*/ 264612 h 296468"/>
              <a:gd name="connsiteX24" fmla="*/ 217851 w 304783"/>
              <a:gd name="connsiteY24" fmla="*/ 219606 h 296468"/>
              <a:gd name="connsiteX25" fmla="*/ 188842 w 304783"/>
              <a:gd name="connsiteY25" fmla="*/ 134447 h 296468"/>
              <a:gd name="connsiteX26" fmla="*/ 223557 w 304783"/>
              <a:gd name="connsiteY26" fmla="*/ 94103 h 296468"/>
              <a:gd name="connsiteX27" fmla="*/ 245908 w 304783"/>
              <a:gd name="connsiteY27" fmla="*/ 117129 h 296468"/>
              <a:gd name="connsiteX28" fmla="*/ 301927 w 304783"/>
              <a:gd name="connsiteY28" fmla="*/ 79069 h 296468"/>
              <a:gd name="connsiteX29" fmla="*/ 245623 w 304783"/>
              <a:gd name="connsiteY29" fmla="*/ 57090 h 296468"/>
              <a:gd name="connsiteX30" fmla="*/ 274155 w 304783"/>
              <a:gd name="connsiteY30" fmla="*/ 28545 h 296468"/>
              <a:gd name="connsiteX31" fmla="*/ 245623 w 304783"/>
              <a:gd name="connsiteY31" fmla="*/ 0 h 296468"/>
              <a:gd name="connsiteX32" fmla="*/ 217090 w 304783"/>
              <a:gd name="connsiteY32" fmla="*/ 28545 h 296468"/>
              <a:gd name="connsiteX33" fmla="*/ 245623 w 304783"/>
              <a:gd name="connsiteY33" fmla="*/ 57090 h 296468"/>
              <a:gd name="connsiteX34" fmla="*/ 234590 w 304783"/>
              <a:gd name="connsiteY34" fmla="*/ 266420 h 296468"/>
              <a:gd name="connsiteX35" fmla="*/ 228693 w 304783"/>
              <a:gd name="connsiteY35" fmla="*/ 260520 h 296468"/>
              <a:gd name="connsiteX36" fmla="*/ 222796 w 304783"/>
              <a:gd name="connsiteY36" fmla="*/ 266420 h 296468"/>
              <a:gd name="connsiteX37" fmla="*/ 165731 w 304783"/>
              <a:gd name="connsiteY37" fmla="*/ 284117 h 296468"/>
              <a:gd name="connsiteX38" fmla="*/ 159834 w 304783"/>
              <a:gd name="connsiteY38" fmla="*/ 289825 h 296468"/>
              <a:gd name="connsiteX39" fmla="*/ 159834 w 304783"/>
              <a:gd name="connsiteY39" fmla="*/ 290017 h 296468"/>
              <a:gd name="connsiteX40" fmla="*/ 165731 w 304783"/>
              <a:gd name="connsiteY40" fmla="*/ 295916 h 296468"/>
              <a:gd name="connsiteX41" fmla="*/ 234590 w 304783"/>
              <a:gd name="connsiteY41" fmla="*/ 278218 h 296468"/>
              <a:gd name="connsiteX42" fmla="*/ 37999 w 304783"/>
              <a:gd name="connsiteY42" fmla="*/ 227123 h 296468"/>
              <a:gd name="connsiteX43" fmla="*/ 52836 w 304783"/>
              <a:gd name="connsiteY43" fmla="*/ 221794 h 296468"/>
              <a:gd name="connsiteX44" fmla="*/ 56264 w 304783"/>
              <a:gd name="connsiteY44" fmla="*/ 214337 h 296468"/>
              <a:gd name="connsiteX45" fmla="*/ 56165 w 304783"/>
              <a:gd name="connsiteY45" fmla="*/ 214087 h 296468"/>
              <a:gd name="connsiteX46" fmla="*/ 48746 w 304783"/>
              <a:gd name="connsiteY46" fmla="*/ 210662 h 296468"/>
              <a:gd name="connsiteX47" fmla="*/ 11178 w 304783"/>
              <a:gd name="connsiteY47" fmla="*/ 163848 h 296468"/>
              <a:gd name="connsiteX48" fmla="*/ 3760 w 304783"/>
              <a:gd name="connsiteY48" fmla="*/ 160518 h 296468"/>
              <a:gd name="connsiteX49" fmla="*/ 403 w 304783"/>
              <a:gd name="connsiteY49" fmla="*/ 168155 h 296468"/>
              <a:gd name="connsiteX50" fmla="*/ 431 w 304783"/>
              <a:gd name="connsiteY50" fmla="*/ 168225 h 296468"/>
              <a:gd name="connsiteX51" fmla="*/ 37999 w 304783"/>
              <a:gd name="connsiteY51" fmla="*/ 227123 h 29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4783" h="296468">
                <a:moveTo>
                  <a:pt x="301927" y="78403"/>
                </a:moveTo>
                <a:cubicBezTo>
                  <a:pt x="303826" y="76292"/>
                  <a:pt x="304847" y="73536"/>
                  <a:pt x="304781" y="70696"/>
                </a:cubicBezTo>
                <a:cubicBezTo>
                  <a:pt x="304916" y="63971"/>
                  <a:pt x="299577" y="58409"/>
                  <a:pt x="292854" y="58274"/>
                </a:cubicBezTo>
                <a:cubicBezTo>
                  <a:pt x="289876" y="58214"/>
                  <a:pt x="286980" y="59249"/>
                  <a:pt x="284713" y="61181"/>
                </a:cubicBezTo>
                <a:lnTo>
                  <a:pt x="254658" y="91249"/>
                </a:lnTo>
                <a:lnTo>
                  <a:pt x="218707" y="55282"/>
                </a:lnTo>
                <a:cubicBezTo>
                  <a:pt x="215825" y="52428"/>
                  <a:pt x="211919" y="50851"/>
                  <a:pt x="207864" y="50905"/>
                </a:cubicBezTo>
                <a:lnTo>
                  <a:pt x="150799" y="50905"/>
                </a:lnTo>
                <a:cubicBezTo>
                  <a:pt x="147170" y="50743"/>
                  <a:pt x="143667" y="52251"/>
                  <a:pt x="141288" y="54996"/>
                </a:cubicBezTo>
                <a:lnTo>
                  <a:pt x="101912" y="100573"/>
                </a:lnTo>
                <a:cubicBezTo>
                  <a:pt x="97132" y="105076"/>
                  <a:pt x="96905" y="112604"/>
                  <a:pt x="101406" y="117386"/>
                </a:cubicBezTo>
                <a:cubicBezTo>
                  <a:pt x="103614" y="119733"/>
                  <a:pt x="106680" y="121083"/>
                  <a:pt x="109902" y="121126"/>
                </a:cubicBezTo>
                <a:cubicBezTo>
                  <a:pt x="113441" y="121201"/>
                  <a:pt x="116802" y="119573"/>
                  <a:pt x="118937" y="116748"/>
                </a:cubicBezTo>
                <a:lnTo>
                  <a:pt x="155364" y="74598"/>
                </a:lnTo>
                <a:lnTo>
                  <a:pt x="176478" y="74598"/>
                </a:lnTo>
                <a:lnTo>
                  <a:pt x="134345" y="109232"/>
                </a:lnTo>
                <a:lnTo>
                  <a:pt x="96301" y="167654"/>
                </a:lnTo>
                <a:cubicBezTo>
                  <a:pt x="82700" y="167654"/>
                  <a:pt x="20214" y="157378"/>
                  <a:pt x="26871" y="185923"/>
                </a:cubicBezTo>
                <a:cubicBezTo>
                  <a:pt x="28463" y="192995"/>
                  <a:pt x="34846" y="197944"/>
                  <a:pt x="42089" y="197721"/>
                </a:cubicBezTo>
                <a:cubicBezTo>
                  <a:pt x="120934" y="197721"/>
                  <a:pt x="105812" y="211613"/>
                  <a:pt x="154698" y="157092"/>
                </a:cubicBezTo>
                <a:lnTo>
                  <a:pt x="190935" y="192298"/>
                </a:lnTo>
                <a:cubicBezTo>
                  <a:pt x="184546" y="215078"/>
                  <a:pt x="179465" y="238206"/>
                  <a:pt x="175717" y="261567"/>
                </a:cubicBezTo>
                <a:cubicBezTo>
                  <a:pt x="175770" y="269938"/>
                  <a:pt x="182567" y="276697"/>
                  <a:pt x="190935" y="276697"/>
                </a:cubicBezTo>
                <a:cubicBezTo>
                  <a:pt x="198078" y="276692"/>
                  <a:pt x="204217" y="271627"/>
                  <a:pt x="205582" y="264612"/>
                </a:cubicBezTo>
                <a:cubicBezTo>
                  <a:pt x="210147" y="241490"/>
                  <a:pt x="210908" y="229406"/>
                  <a:pt x="217851" y="219606"/>
                </a:cubicBezTo>
                <a:cubicBezTo>
                  <a:pt x="236873" y="192869"/>
                  <a:pt x="230215" y="175932"/>
                  <a:pt x="188842" y="134447"/>
                </a:cubicBezTo>
                <a:lnTo>
                  <a:pt x="223557" y="94103"/>
                </a:lnTo>
                <a:lnTo>
                  <a:pt x="245908" y="117129"/>
                </a:lnTo>
                <a:cubicBezTo>
                  <a:pt x="259509" y="131592"/>
                  <a:pt x="292226" y="88584"/>
                  <a:pt x="301927" y="79069"/>
                </a:cubicBezTo>
                <a:close/>
                <a:moveTo>
                  <a:pt x="245623" y="57090"/>
                </a:moveTo>
                <a:cubicBezTo>
                  <a:pt x="261381" y="57090"/>
                  <a:pt x="274155" y="44310"/>
                  <a:pt x="274155" y="28545"/>
                </a:cubicBezTo>
                <a:cubicBezTo>
                  <a:pt x="274155" y="12780"/>
                  <a:pt x="261381" y="0"/>
                  <a:pt x="245623" y="0"/>
                </a:cubicBezTo>
                <a:cubicBezTo>
                  <a:pt x="229864" y="0"/>
                  <a:pt x="217090" y="12780"/>
                  <a:pt x="217090" y="28545"/>
                </a:cubicBezTo>
                <a:cubicBezTo>
                  <a:pt x="217090" y="44310"/>
                  <a:pt x="229864" y="57090"/>
                  <a:pt x="245623" y="57090"/>
                </a:cubicBezTo>
                <a:close/>
                <a:moveTo>
                  <a:pt x="234590" y="266420"/>
                </a:moveTo>
                <a:cubicBezTo>
                  <a:pt x="234590" y="263162"/>
                  <a:pt x="231950" y="260520"/>
                  <a:pt x="228693" y="260520"/>
                </a:cubicBezTo>
                <a:cubicBezTo>
                  <a:pt x="225436" y="260520"/>
                  <a:pt x="222796" y="263162"/>
                  <a:pt x="222796" y="266420"/>
                </a:cubicBezTo>
                <a:cubicBezTo>
                  <a:pt x="222796" y="293918"/>
                  <a:pt x="191125" y="284117"/>
                  <a:pt x="165731" y="284117"/>
                </a:cubicBezTo>
                <a:cubicBezTo>
                  <a:pt x="162527" y="284064"/>
                  <a:pt x="159887" y="286620"/>
                  <a:pt x="159834" y="289825"/>
                </a:cubicBezTo>
                <a:cubicBezTo>
                  <a:pt x="159833" y="289889"/>
                  <a:pt x="159833" y="289953"/>
                  <a:pt x="159834" y="290017"/>
                </a:cubicBezTo>
                <a:cubicBezTo>
                  <a:pt x="159834" y="293275"/>
                  <a:pt x="162474" y="295916"/>
                  <a:pt x="165731" y="295916"/>
                </a:cubicBezTo>
                <a:cubicBezTo>
                  <a:pt x="181614" y="295916"/>
                  <a:pt x="234590" y="301339"/>
                  <a:pt x="234590" y="278218"/>
                </a:cubicBezTo>
                <a:close/>
                <a:moveTo>
                  <a:pt x="37999" y="227123"/>
                </a:moveTo>
                <a:cubicBezTo>
                  <a:pt x="43160" y="226016"/>
                  <a:pt x="48150" y="224224"/>
                  <a:pt x="52836" y="221794"/>
                </a:cubicBezTo>
                <a:cubicBezTo>
                  <a:pt x="55841" y="220682"/>
                  <a:pt x="57376" y="217343"/>
                  <a:pt x="56264" y="214337"/>
                </a:cubicBezTo>
                <a:cubicBezTo>
                  <a:pt x="56233" y="214253"/>
                  <a:pt x="56200" y="214170"/>
                  <a:pt x="56165" y="214087"/>
                </a:cubicBezTo>
                <a:cubicBezTo>
                  <a:pt x="54939" y="211208"/>
                  <a:pt x="51732" y="209727"/>
                  <a:pt x="48746" y="210662"/>
                </a:cubicBezTo>
                <a:cubicBezTo>
                  <a:pt x="23067" y="221033"/>
                  <a:pt x="20689" y="187826"/>
                  <a:pt x="11178" y="163848"/>
                </a:cubicBezTo>
                <a:cubicBezTo>
                  <a:pt x="10027" y="160900"/>
                  <a:pt x="6726" y="159418"/>
                  <a:pt x="3760" y="160518"/>
                </a:cubicBezTo>
                <a:cubicBezTo>
                  <a:pt x="725" y="161700"/>
                  <a:pt x="-778" y="165119"/>
                  <a:pt x="403" y="168155"/>
                </a:cubicBezTo>
                <a:cubicBezTo>
                  <a:pt x="412" y="168178"/>
                  <a:pt x="421" y="168202"/>
                  <a:pt x="431" y="168225"/>
                </a:cubicBezTo>
                <a:cubicBezTo>
                  <a:pt x="6613" y="183734"/>
                  <a:pt x="18121" y="227123"/>
                  <a:pt x="37999" y="227123"/>
                </a:cubicBezTo>
                <a:close/>
              </a:path>
            </a:pathLst>
          </a:custGeom>
          <a:solidFill>
            <a:schemeClr val="tx2"/>
          </a:solidFill>
          <a:ln w="9511" cap="flat">
            <a:noFill/>
            <a:prstDash val="solid"/>
            <a:miter/>
          </a:ln>
        </p:spPr>
        <p:txBody>
          <a:bodyPr rtlCol="0" anchor="ctr"/>
          <a:lstStyle/>
          <a:p>
            <a:endParaRPr lang="en-EG"/>
          </a:p>
        </p:txBody>
      </p:sp>
      <p:sp>
        <p:nvSpPr>
          <p:cNvPr id="15" name="Freeform 14">
            <a:extLst>
              <a:ext uri="{FF2B5EF4-FFF2-40B4-BE49-F238E27FC236}">
                <a16:creationId xmlns:a16="http://schemas.microsoft.com/office/drawing/2014/main" id="{BDDF4744-62E6-6E48-A2E7-E34CBBBD9CC9}"/>
              </a:ext>
            </a:extLst>
          </p:cNvPr>
          <p:cNvSpPr>
            <a:spLocks noChangeAspect="1"/>
          </p:cNvSpPr>
          <p:nvPr/>
        </p:nvSpPr>
        <p:spPr>
          <a:xfrm>
            <a:off x="11090028" y="1872040"/>
            <a:ext cx="319189" cy="336625"/>
          </a:xfrm>
          <a:custGeom>
            <a:avLst/>
            <a:gdLst>
              <a:gd name="connsiteX0" fmla="*/ 162215 w 239812"/>
              <a:gd name="connsiteY0" fmla="*/ 56134 h 252912"/>
              <a:gd name="connsiteX1" fmla="*/ 189793 w 239812"/>
              <a:gd name="connsiteY1" fmla="*/ 27593 h 252912"/>
              <a:gd name="connsiteX2" fmla="*/ 161264 w 239812"/>
              <a:gd name="connsiteY2" fmla="*/ 4 h 252912"/>
              <a:gd name="connsiteX3" fmla="*/ 133683 w 239812"/>
              <a:gd name="connsiteY3" fmla="*/ 28160 h 252912"/>
              <a:gd name="connsiteX4" fmla="*/ 162215 w 239812"/>
              <a:gd name="connsiteY4" fmla="*/ 56134 h 252912"/>
              <a:gd name="connsiteX5" fmla="*/ 212623 w 239812"/>
              <a:gd name="connsiteY5" fmla="*/ 60036 h 252912"/>
              <a:gd name="connsiteX6" fmla="*/ 151658 w 239812"/>
              <a:gd name="connsiteY6" fmla="*/ 71644 h 252912"/>
              <a:gd name="connsiteX7" fmla="*/ 141386 w 239812"/>
              <a:gd name="connsiteY7" fmla="*/ 65649 h 252912"/>
              <a:gd name="connsiteX8" fmla="*/ 41902 w 239812"/>
              <a:gd name="connsiteY8" fmla="*/ 87248 h 252912"/>
              <a:gd name="connsiteX9" fmla="*/ 66345 w 239812"/>
              <a:gd name="connsiteY9" fmla="*/ 101711 h 252912"/>
              <a:gd name="connsiteX10" fmla="*/ 113900 w 239812"/>
              <a:gd name="connsiteY10" fmla="*/ 83918 h 252912"/>
              <a:gd name="connsiteX11" fmla="*/ 85367 w 239812"/>
              <a:gd name="connsiteY11" fmla="*/ 138439 h 252912"/>
              <a:gd name="connsiteX12" fmla="*/ 24972 w 239812"/>
              <a:gd name="connsiteY12" fmla="*/ 164986 h 252912"/>
              <a:gd name="connsiteX13" fmla="*/ 4001 w 239812"/>
              <a:gd name="connsiteY13" fmla="*/ 165687 h 252912"/>
              <a:gd name="connsiteX14" fmla="*/ 4702 w 239812"/>
              <a:gd name="connsiteY14" fmla="*/ 186667 h 252912"/>
              <a:gd name="connsiteX15" fmla="*/ 8709 w 239812"/>
              <a:gd name="connsiteY15" fmla="*/ 189344 h 252912"/>
              <a:gd name="connsiteX16" fmla="*/ 100014 w 239812"/>
              <a:gd name="connsiteY16" fmla="*/ 171551 h 252912"/>
              <a:gd name="connsiteX17" fmla="*/ 102106 w 239812"/>
              <a:gd name="connsiteY17" fmla="*/ 172598 h 252912"/>
              <a:gd name="connsiteX18" fmla="*/ 145761 w 239812"/>
              <a:gd name="connsiteY18" fmla="*/ 198859 h 252912"/>
              <a:gd name="connsiteX19" fmla="*/ 169634 w 239812"/>
              <a:gd name="connsiteY19" fmla="*/ 244626 h 252912"/>
              <a:gd name="connsiteX20" fmla="*/ 188656 w 239812"/>
              <a:gd name="connsiteY20" fmla="*/ 251572 h 252912"/>
              <a:gd name="connsiteX21" fmla="*/ 195599 w 239812"/>
              <a:gd name="connsiteY21" fmla="*/ 232542 h 252912"/>
              <a:gd name="connsiteX22" fmla="*/ 166020 w 239812"/>
              <a:gd name="connsiteY22" fmla="*/ 178783 h 252912"/>
              <a:gd name="connsiteX23" fmla="*/ 130259 w 239812"/>
              <a:gd name="connsiteY23" fmla="*/ 154424 h 252912"/>
              <a:gd name="connsiteX24" fmla="*/ 157555 w 239812"/>
              <a:gd name="connsiteY24" fmla="*/ 104471 h 252912"/>
              <a:gd name="connsiteX25" fmla="*/ 237256 w 239812"/>
              <a:gd name="connsiteY25" fmla="*/ 74118 h 252912"/>
              <a:gd name="connsiteX26" fmla="*/ 212813 w 239812"/>
              <a:gd name="connsiteY26" fmla="*/ 59750 h 25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9812" h="252912">
                <a:moveTo>
                  <a:pt x="162215" y="56134"/>
                </a:moveTo>
                <a:cubicBezTo>
                  <a:pt x="177709" y="55872"/>
                  <a:pt x="190055" y="43093"/>
                  <a:pt x="189793" y="27593"/>
                </a:cubicBezTo>
                <a:cubicBezTo>
                  <a:pt x="189530" y="12093"/>
                  <a:pt x="176757" y="-259"/>
                  <a:pt x="161264" y="4"/>
                </a:cubicBezTo>
                <a:cubicBezTo>
                  <a:pt x="145921" y="264"/>
                  <a:pt x="133633" y="12808"/>
                  <a:pt x="133683" y="28160"/>
                </a:cubicBezTo>
                <a:cubicBezTo>
                  <a:pt x="133993" y="43702"/>
                  <a:pt x="146677" y="56138"/>
                  <a:pt x="162215" y="56134"/>
                </a:cubicBezTo>
                <a:close/>
                <a:moveTo>
                  <a:pt x="212623" y="60036"/>
                </a:moveTo>
                <a:cubicBezTo>
                  <a:pt x="196455" y="82681"/>
                  <a:pt x="174579" y="85250"/>
                  <a:pt x="151658" y="71644"/>
                </a:cubicBezTo>
                <a:cubicBezTo>
                  <a:pt x="150136" y="70597"/>
                  <a:pt x="142908" y="66696"/>
                  <a:pt x="141386" y="65649"/>
                </a:cubicBezTo>
                <a:cubicBezTo>
                  <a:pt x="104103" y="43575"/>
                  <a:pt x="66821" y="52328"/>
                  <a:pt x="41902" y="87248"/>
                </a:cubicBezTo>
                <a:cubicBezTo>
                  <a:pt x="31345" y="102187"/>
                  <a:pt x="55788" y="116364"/>
                  <a:pt x="66345" y="101711"/>
                </a:cubicBezTo>
                <a:cubicBezTo>
                  <a:pt x="75828" y="85077"/>
                  <a:pt x="95833" y="77592"/>
                  <a:pt x="113900" y="83918"/>
                </a:cubicBezTo>
                <a:cubicBezTo>
                  <a:pt x="104389" y="99903"/>
                  <a:pt x="96685" y="115793"/>
                  <a:pt x="85367" y="138439"/>
                </a:cubicBezTo>
                <a:cubicBezTo>
                  <a:pt x="74049" y="161085"/>
                  <a:pt x="48845" y="178878"/>
                  <a:pt x="24972" y="164986"/>
                </a:cubicBezTo>
                <a:cubicBezTo>
                  <a:pt x="18988" y="159386"/>
                  <a:pt x="9599" y="159700"/>
                  <a:pt x="4001" y="165687"/>
                </a:cubicBezTo>
                <a:cubicBezTo>
                  <a:pt x="-1596" y="171673"/>
                  <a:pt x="-1283" y="181067"/>
                  <a:pt x="4702" y="186667"/>
                </a:cubicBezTo>
                <a:cubicBezTo>
                  <a:pt x="5883" y="187772"/>
                  <a:pt x="7236" y="188676"/>
                  <a:pt x="8709" y="189344"/>
                </a:cubicBezTo>
                <a:cubicBezTo>
                  <a:pt x="39355" y="206812"/>
                  <a:pt x="78162" y="199250"/>
                  <a:pt x="100014" y="171551"/>
                </a:cubicBezTo>
                <a:cubicBezTo>
                  <a:pt x="100576" y="172123"/>
                  <a:pt x="101312" y="172491"/>
                  <a:pt x="102106" y="172598"/>
                </a:cubicBezTo>
                <a:cubicBezTo>
                  <a:pt x="117786" y="179322"/>
                  <a:pt x="132473" y="188157"/>
                  <a:pt x="145761" y="198859"/>
                </a:cubicBezTo>
                <a:cubicBezTo>
                  <a:pt x="152229" y="204188"/>
                  <a:pt x="163261" y="231210"/>
                  <a:pt x="169634" y="244626"/>
                </a:cubicBezTo>
                <a:cubicBezTo>
                  <a:pt x="172969" y="251799"/>
                  <a:pt x="181486" y="254909"/>
                  <a:pt x="188656" y="251572"/>
                </a:cubicBezTo>
                <a:cubicBezTo>
                  <a:pt x="195826" y="248235"/>
                  <a:pt x="198934" y="239715"/>
                  <a:pt x="195599" y="232542"/>
                </a:cubicBezTo>
                <a:cubicBezTo>
                  <a:pt x="188085" y="217128"/>
                  <a:pt x="175816" y="186490"/>
                  <a:pt x="166020" y="178783"/>
                </a:cubicBezTo>
                <a:cubicBezTo>
                  <a:pt x="154897" y="169549"/>
                  <a:pt x="142923" y="161393"/>
                  <a:pt x="130259" y="154424"/>
                </a:cubicBezTo>
                <a:cubicBezTo>
                  <a:pt x="138723" y="137392"/>
                  <a:pt x="148044" y="120932"/>
                  <a:pt x="157555" y="104471"/>
                </a:cubicBezTo>
                <a:cubicBezTo>
                  <a:pt x="187895" y="113986"/>
                  <a:pt x="216618" y="102948"/>
                  <a:pt x="237256" y="74118"/>
                </a:cubicBezTo>
                <a:cubicBezTo>
                  <a:pt x="247718" y="59274"/>
                  <a:pt x="223370" y="45097"/>
                  <a:pt x="212813" y="59750"/>
                </a:cubicBezTo>
                <a:close/>
              </a:path>
            </a:pathLst>
          </a:custGeom>
          <a:solidFill>
            <a:schemeClr val="tx2"/>
          </a:solidFill>
          <a:ln w="9511" cap="flat">
            <a:noFill/>
            <a:prstDash val="solid"/>
            <a:miter/>
          </a:ln>
        </p:spPr>
        <p:txBody>
          <a:bodyPr rtlCol="0" anchor="ctr"/>
          <a:lstStyle/>
          <a:p>
            <a:endParaRPr lang="en-EG"/>
          </a:p>
        </p:txBody>
      </p:sp>
      <p:sp>
        <p:nvSpPr>
          <p:cNvPr id="19" name="Freeform 18">
            <a:extLst>
              <a:ext uri="{FF2B5EF4-FFF2-40B4-BE49-F238E27FC236}">
                <a16:creationId xmlns:a16="http://schemas.microsoft.com/office/drawing/2014/main" id="{13485F0B-F378-2348-8BC8-8923A337E5C9}"/>
              </a:ext>
            </a:extLst>
          </p:cNvPr>
          <p:cNvSpPr>
            <a:spLocks noChangeAspect="1"/>
          </p:cNvSpPr>
          <p:nvPr/>
        </p:nvSpPr>
        <p:spPr>
          <a:xfrm>
            <a:off x="11051714" y="2476139"/>
            <a:ext cx="396860" cy="348172"/>
          </a:xfrm>
          <a:custGeom>
            <a:avLst/>
            <a:gdLst>
              <a:gd name="connsiteX0" fmla="*/ 214091 w 298167"/>
              <a:gd name="connsiteY0" fmla="*/ 21413 h 261586"/>
              <a:gd name="connsiteX1" fmla="*/ 235009 w 298167"/>
              <a:gd name="connsiteY1" fmla="*/ 42731 h 261586"/>
              <a:gd name="connsiteX2" fmla="*/ 235681 w 298167"/>
              <a:gd name="connsiteY2" fmla="*/ 42727 h 261586"/>
              <a:gd name="connsiteX3" fmla="*/ 251089 w 298167"/>
              <a:gd name="connsiteY3" fmla="*/ 36542 h 261586"/>
              <a:gd name="connsiteX4" fmla="*/ 257271 w 298167"/>
              <a:gd name="connsiteY4" fmla="*/ 21413 h 261586"/>
              <a:gd name="connsiteX5" fmla="*/ 251089 w 298167"/>
              <a:gd name="connsiteY5" fmla="*/ 6475 h 261586"/>
              <a:gd name="connsiteX6" fmla="*/ 235681 w 298167"/>
              <a:gd name="connsiteY6" fmla="*/ 5 h 261586"/>
              <a:gd name="connsiteX7" fmla="*/ 220273 w 298167"/>
              <a:gd name="connsiteY7" fmla="*/ 6475 h 261586"/>
              <a:gd name="connsiteX8" fmla="*/ 214091 w 298167"/>
              <a:gd name="connsiteY8" fmla="*/ 21413 h 261586"/>
              <a:gd name="connsiteX9" fmla="*/ 288942 w 298167"/>
              <a:gd name="connsiteY9" fmla="*/ 245111 h 261586"/>
              <a:gd name="connsiteX10" fmla="*/ 285803 w 298167"/>
              <a:gd name="connsiteY10" fmla="*/ 252342 h 261586"/>
              <a:gd name="connsiteX11" fmla="*/ 278860 w 298167"/>
              <a:gd name="connsiteY11" fmla="*/ 255387 h 261586"/>
              <a:gd name="connsiteX12" fmla="*/ 110041 w 298167"/>
              <a:gd name="connsiteY12" fmla="*/ 255387 h 261586"/>
              <a:gd name="connsiteX13" fmla="*/ 110041 w 298167"/>
              <a:gd name="connsiteY13" fmla="*/ 261572 h 261586"/>
              <a:gd name="connsiteX14" fmla="*/ 278670 w 298167"/>
              <a:gd name="connsiteY14" fmla="*/ 261572 h 261586"/>
              <a:gd name="connsiteX15" fmla="*/ 290749 w 298167"/>
              <a:gd name="connsiteY15" fmla="*/ 257004 h 261586"/>
              <a:gd name="connsiteX16" fmla="*/ 295695 w 298167"/>
              <a:gd name="connsiteY16" fmla="*/ 244635 h 261586"/>
              <a:gd name="connsiteX17" fmla="*/ 161686 w 298167"/>
              <a:gd name="connsiteY17" fmla="*/ 58712 h 261586"/>
              <a:gd name="connsiteX18" fmla="*/ 128493 w 298167"/>
              <a:gd name="connsiteY18" fmla="*/ 97248 h 261586"/>
              <a:gd name="connsiteX19" fmla="*/ 120503 w 298167"/>
              <a:gd name="connsiteY19" fmla="*/ 101149 h 261586"/>
              <a:gd name="connsiteX20" fmla="*/ 109478 w 298167"/>
              <a:gd name="connsiteY20" fmla="*/ 91078 h 261586"/>
              <a:gd name="connsiteX21" fmla="*/ 109471 w 298167"/>
              <a:gd name="connsiteY21" fmla="*/ 90302 h 261586"/>
              <a:gd name="connsiteX22" fmla="*/ 112800 w 298167"/>
              <a:gd name="connsiteY22" fmla="*/ 82309 h 261586"/>
              <a:gd name="connsiteX23" fmla="*/ 148561 w 298167"/>
              <a:gd name="connsiteY23" fmla="*/ 40919 h 261586"/>
              <a:gd name="connsiteX24" fmla="*/ 157311 w 298167"/>
              <a:gd name="connsiteY24" fmla="*/ 37113 h 261586"/>
              <a:gd name="connsiteX25" fmla="*/ 209240 w 298167"/>
              <a:gd name="connsiteY25" fmla="*/ 37113 h 261586"/>
              <a:gd name="connsiteX26" fmla="*/ 218751 w 298167"/>
              <a:gd name="connsiteY26" fmla="*/ 40919 h 261586"/>
              <a:gd name="connsiteX27" fmla="*/ 252135 w 298167"/>
              <a:gd name="connsiteY27" fmla="*/ 74412 h 261586"/>
              <a:gd name="connsiteX28" fmla="*/ 279907 w 298167"/>
              <a:gd name="connsiteY28" fmla="*/ 46628 h 261586"/>
              <a:gd name="connsiteX29" fmla="*/ 286564 w 298167"/>
              <a:gd name="connsiteY29" fmla="*/ 44249 h 261586"/>
              <a:gd name="connsiteX30" fmla="*/ 294553 w 298167"/>
              <a:gd name="connsiteY30" fmla="*/ 47675 h 261586"/>
              <a:gd name="connsiteX31" fmla="*/ 298168 w 298167"/>
              <a:gd name="connsiteY31" fmla="*/ 55096 h 261586"/>
              <a:gd name="connsiteX32" fmla="*/ 295314 w 298167"/>
              <a:gd name="connsiteY32" fmla="*/ 62518 h 261586"/>
              <a:gd name="connsiteX33" fmla="*/ 262407 w 298167"/>
              <a:gd name="connsiteY33" fmla="*/ 96011 h 261586"/>
              <a:gd name="connsiteX34" fmla="*/ 252896 w 298167"/>
              <a:gd name="connsiteY34" fmla="*/ 100864 h 261586"/>
              <a:gd name="connsiteX35" fmla="*/ 246238 w 298167"/>
              <a:gd name="connsiteY35" fmla="*/ 99341 h 261586"/>
              <a:gd name="connsiteX36" fmla="*/ 243860 w 298167"/>
              <a:gd name="connsiteY36" fmla="*/ 97248 h 261586"/>
              <a:gd name="connsiteX37" fmla="*/ 223602 w 298167"/>
              <a:gd name="connsiteY37" fmla="*/ 76695 h 261586"/>
              <a:gd name="connsiteX38" fmla="*/ 191740 w 298167"/>
              <a:gd name="connsiteY38" fmla="*/ 113709 h 261586"/>
              <a:gd name="connsiteX39" fmla="*/ 221319 w 298167"/>
              <a:gd name="connsiteY39" fmla="*/ 143015 h 261586"/>
              <a:gd name="connsiteX40" fmla="*/ 222556 w 298167"/>
              <a:gd name="connsiteY40" fmla="*/ 144823 h 261586"/>
              <a:gd name="connsiteX41" fmla="*/ 224648 w 298167"/>
              <a:gd name="connsiteY41" fmla="*/ 150532 h 261586"/>
              <a:gd name="connsiteX42" fmla="*/ 223602 w 298167"/>
              <a:gd name="connsiteY42" fmla="*/ 160047 h 261586"/>
              <a:gd name="connsiteX43" fmla="*/ 207624 w 298167"/>
              <a:gd name="connsiteY43" fmla="*/ 232836 h 261586"/>
              <a:gd name="connsiteX44" fmla="*/ 202488 w 298167"/>
              <a:gd name="connsiteY44" fmla="*/ 241019 h 261586"/>
              <a:gd name="connsiteX45" fmla="*/ 194023 w 298167"/>
              <a:gd name="connsiteY45" fmla="*/ 244159 h 261586"/>
              <a:gd name="connsiteX46" fmla="*/ 184037 w 298167"/>
              <a:gd name="connsiteY46" fmla="*/ 239782 h 261586"/>
              <a:gd name="connsiteX47" fmla="*/ 179852 w 298167"/>
              <a:gd name="connsiteY47" fmla="*/ 230267 h 261586"/>
              <a:gd name="connsiteX48" fmla="*/ 180422 w 298167"/>
              <a:gd name="connsiteY48" fmla="*/ 226937 h 261586"/>
              <a:gd name="connsiteX49" fmla="*/ 194023 w 298167"/>
              <a:gd name="connsiteY49" fmla="*/ 167278 h 261586"/>
              <a:gd name="connsiteX50" fmla="*/ 160640 w 298167"/>
              <a:gd name="connsiteY50" fmla="*/ 134832 h 261586"/>
              <a:gd name="connsiteX51" fmla="*/ 132107 w 298167"/>
              <a:gd name="connsiteY51" fmla="*/ 166707 h 261586"/>
              <a:gd name="connsiteX52" fmla="*/ 130490 w 298167"/>
              <a:gd name="connsiteY52" fmla="*/ 168039 h 261586"/>
              <a:gd name="connsiteX53" fmla="*/ 125164 w 298167"/>
              <a:gd name="connsiteY53" fmla="*/ 170608 h 261586"/>
              <a:gd name="connsiteX54" fmla="*/ 115653 w 298167"/>
              <a:gd name="connsiteY54" fmla="*/ 171845 h 261586"/>
              <a:gd name="connsiteX55" fmla="*/ 57826 w 298167"/>
              <a:gd name="connsiteY55" fmla="*/ 171845 h 261586"/>
              <a:gd name="connsiteX56" fmla="*/ 49076 w 298167"/>
              <a:gd name="connsiteY56" fmla="*/ 169276 h 261586"/>
              <a:gd name="connsiteX57" fmla="*/ 44416 w 298167"/>
              <a:gd name="connsiteY57" fmla="*/ 161093 h 261586"/>
              <a:gd name="connsiteX58" fmla="*/ 45652 w 298167"/>
              <a:gd name="connsiteY58" fmla="*/ 150532 h 261586"/>
              <a:gd name="connsiteX59" fmla="*/ 54403 w 298167"/>
              <a:gd name="connsiteY59" fmla="*/ 144632 h 261586"/>
              <a:gd name="connsiteX60" fmla="*/ 107949 w 298167"/>
              <a:gd name="connsiteY60" fmla="*/ 144633 h 261586"/>
              <a:gd name="connsiteX61" fmla="*/ 180898 w 298167"/>
              <a:gd name="connsiteY61" fmla="*/ 58998 h 261586"/>
              <a:gd name="connsiteX62" fmla="*/ 71427 w 298167"/>
              <a:gd name="connsiteY62" fmla="*/ 213236 h 261586"/>
              <a:gd name="connsiteX63" fmla="*/ 0 w 298167"/>
              <a:gd name="connsiteY63" fmla="*/ 141778 h 261586"/>
              <a:gd name="connsiteX64" fmla="*/ 0 w 298167"/>
              <a:gd name="connsiteY64" fmla="*/ 154147 h 261586"/>
              <a:gd name="connsiteX65" fmla="*/ 66577 w 298167"/>
              <a:gd name="connsiteY65" fmla="*/ 221228 h 261586"/>
              <a:gd name="connsiteX66" fmla="*/ 75327 w 298167"/>
              <a:gd name="connsiteY66" fmla="*/ 224273 h 261586"/>
              <a:gd name="connsiteX67" fmla="*/ 83791 w 298167"/>
              <a:gd name="connsiteY67" fmla="*/ 221704 h 261586"/>
              <a:gd name="connsiteX68" fmla="*/ 87405 w 298167"/>
              <a:gd name="connsiteY68" fmla="*/ 219420 h 261586"/>
              <a:gd name="connsiteX69" fmla="*/ 80938 w 298167"/>
              <a:gd name="connsiteY69" fmla="*/ 213236 h 261586"/>
              <a:gd name="connsiteX70" fmla="*/ 78846 w 298167"/>
              <a:gd name="connsiteY70" fmla="*/ 214282 h 261586"/>
              <a:gd name="connsiteX71" fmla="*/ 75327 w 298167"/>
              <a:gd name="connsiteY71" fmla="*/ 215234 h 261586"/>
              <a:gd name="connsiteX72" fmla="*/ 71521 w 298167"/>
              <a:gd name="connsiteY72" fmla="*/ 213528 h 261586"/>
              <a:gd name="connsiteX73" fmla="*/ 71427 w 298167"/>
              <a:gd name="connsiteY73" fmla="*/ 213236 h 26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98167" h="261586">
                <a:moveTo>
                  <a:pt x="214091" y="21413"/>
                </a:moveTo>
                <a:cubicBezTo>
                  <a:pt x="213983" y="33079"/>
                  <a:pt x="223348" y="42623"/>
                  <a:pt x="235009" y="42731"/>
                </a:cubicBezTo>
                <a:cubicBezTo>
                  <a:pt x="235233" y="42734"/>
                  <a:pt x="235457" y="42732"/>
                  <a:pt x="235681" y="42727"/>
                </a:cubicBezTo>
                <a:cubicBezTo>
                  <a:pt x="241437" y="42813"/>
                  <a:pt x="246988" y="40585"/>
                  <a:pt x="251089" y="36542"/>
                </a:cubicBezTo>
                <a:cubicBezTo>
                  <a:pt x="255123" y="32552"/>
                  <a:pt x="257355" y="27088"/>
                  <a:pt x="257271" y="21413"/>
                </a:cubicBezTo>
                <a:cubicBezTo>
                  <a:pt x="257406" y="15785"/>
                  <a:pt x="255161" y="10361"/>
                  <a:pt x="251089" y="6475"/>
                </a:cubicBezTo>
                <a:cubicBezTo>
                  <a:pt x="247067" y="2281"/>
                  <a:pt x="241490" y="-61"/>
                  <a:pt x="235681" y="5"/>
                </a:cubicBezTo>
                <a:cubicBezTo>
                  <a:pt x="229861" y="-120"/>
                  <a:pt x="224261" y="2232"/>
                  <a:pt x="220273" y="6475"/>
                </a:cubicBezTo>
                <a:cubicBezTo>
                  <a:pt x="216240" y="10387"/>
                  <a:pt x="214003" y="15794"/>
                  <a:pt x="214091" y="21413"/>
                </a:cubicBezTo>
                <a:close/>
                <a:moveTo>
                  <a:pt x="288942" y="245111"/>
                </a:moveTo>
                <a:cubicBezTo>
                  <a:pt x="288990" y="247862"/>
                  <a:pt x="287846" y="250499"/>
                  <a:pt x="285803" y="252342"/>
                </a:cubicBezTo>
                <a:cubicBezTo>
                  <a:pt x="284011" y="254276"/>
                  <a:pt x="281496" y="255378"/>
                  <a:pt x="278860" y="255387"/>
                </a:cubicBezTo>
                <a:lnTo>
                  <a:pt x="110041" y="255387"/>
                </a:lnTo>
                <a:lnTo>
                  <a:pt x="110041" y="261572"/>
                </a:lnTo>
                <a:lnTo>
                  <a:pt x="278670" y="261572"/>
                </a:lnTo>
                <a:cubicBezTo>
                  <a:pt x="283150" y="261759"/>
                  <a:pt x="287513" y="260110"/>
                  <a:pt x="290749" y="257004"/>
                </a:cubicBezTo>
                <a:cubicBezTo>
                  <a:pt x="294027" y="253737"/>
                  <a:pt x="295816" y="249263"/>
                  <a:pt x="295695" y="244635"/>
                </a:cubicBezTo>
                <a:close/>
                <a:moveTo>
                  <a:pt x="161686" y="58712"/>
                </a:moveTo>
                <a:lnTo>
                  <a:pt x="128493" y="97248"/>
                </a:lnTo>
                <a:cubicBezTo>
                  <a:pt x="126638" y="99790"/>
                  <a:pt x="123647" y="101250"/>
                  <a:pt x="120503" y="101149"/>
                </a:cubicBezTo>
                <a:cubicBezTo>
                  <a:pt x="114679" y="101414"/>
                  <a:pt x="109742" y="96905"/>
                  <a:pt x="109478" y="91078"/>
                </a:cubicBezTo>
                <a:cubicBezTo>
                  <a:pt x="109466" y="90820"/>
                  <a:pt x="109464" y="90561"/>
                  <a:pt x="109471" y="90302"/>
                </a:cubicBezTo>
                <a:cubicBezTo>
                  <a:pt x="109528" y="87312"/>
                  <a:pt x="110718" y="84455"/>
                  <a:pt x="112800" y="82309"/>
                </a:cubicBezTo>
                <a:lnTo>
                  <a:pt x="148561" y="40919"/>
                </a:lnTo>
                <a:cubicBezTo>
                  <a:pt x="150750" y="38389"/>
                  <a:pt x="153968" y="36989"/>
                  <a:pt x="157311" y="37113"/>
                </a:cubicBezTo>
                <a:lnTo>
                  <a:pt x="209240" y="37113"/>
                </a:lnTo>
                <a:cubicBezTo>
                  <a:pt x="212793" y="37052"/>
                  <a:pt x="216221" y="38423"/>
                  <a:pt x="218751" y="40919"/>
                </a:cubicBezTo>
                <a:lnTo>
                  <a:pt x="252135" y="74412"/>
                </a:lnTo>
                <a:lnTo>
                  <a:pt x="279907" y="46628"/>
                </a:lnTo>
                <a:cubicBezTo>
                  <a:pt x="281738" y="45009"/>
                  <a:pt x="284122" y="44157"/>
                  <a:pt x="286564" y="44249"/>
                </a:cubicBezTo>
                <a:cubicBezTo>
                  <a:pt x="289608" y="44125"/>
                  <a:pt x="292544" y="45384"/>
                  <a:pt x="294553" y="47675"/>
                </a:cubicBezTo>
                <a:cubicBezTo>
                  <a:pt x="296824" y="49470"/>
                  <a:pt x="298154" y="52201"/>
                  <a:pt x="298168" y="55096"/>
                </a:cubicBezTo>
                <a:cubicBezTo>
                  <a:pt x="298128" y="57831"/>
                  <a:pt x="297116" y="60462"/>
                  <a:pt x="295314" y="62518"/>
                </a:cubicBezTo>
                <a:lnTo>
                  <a:pt x="262407" y="96011"/>
                </a:lnTo>
                <a:cubicBezTo>
                  <a:pt x="259926" y="98724"/>
                  <a:pt x="256548" y="100448"/>
                  <a:pt x="252896" y="100864"/>
                </a:cubicBezTo>
                <a:cubicBezTo>
                  <a:pt x="250562" y="101257"/>
                  <a:pt x="248168" y="100710"/>
                  <a:pt x="246238" y="99341"/>
                </a:cubicBezTo>
                <a:lnTo>
                  <a:pt x="243860" y="97248"/>
                </a:lnTo>
                <a:lnTo>
                  <a:pt x="223602" y="76695"/>
                </a:lnTo>
                <a:lnTo>
                  <a:pt x="191740" y="113709"/>
                </a:lnTo>
                <a:lnTo>
                  <a:pt x="221319" y="143015"/>
                </a:lnTo>
                <a:cubicBezTo>
                  <a:pt x="221677" y="143653"/>
                  <a:pt x="222091" y="144258"/>
                  <a:pt x="222556" y="144823"/>
                </a:cubicBezTo>
                <a:cubicBezTo>
                  <a:pt x="223660" y="146551"/>
                  <a:pt x="224375" y="148499"/>
                  <a:pt x="224648" y="150532"/>
                </a:cubicBezTo>
                <a:cubicBezTo>
                  <a:pt x="225279" y="153736"/>
                  <a:pt x="224914" y="157056"/>
                  <a:pt x="223602" y="160047"/>
                </a:cubicBezTo>
                <a:lnTo>
                  <a:pt x="207624" y="232836"/>
                </a:lnTo>
                <a:cubicBezTo>
                  <a:pt x="206915" y="236078"/>
                  <a:pt x="205099" y="238972"/>
                  <a:pt x="202488" y="241019"/>
                </a:cubicBezTo>
                <a:cubicBezTo>
                  <a:pt x="200135" y="243049"/>
                  <a:pt x="197130" y="244164"/>
                  <a:pt x="194023" y="244159"/>
                </a:cubicBezTo>
                <a:cubicBezTo>
                  <a:pt x="190235" y="244134"/>
                  <a:pt x="186623" y="242552"/>
                  <a:pt x="184037" y="239782"/>
                </a:cubicBezTo>
                <a:cubicBezTo>
                  <a:pt x="181429" y="237296"/>
                  <a:pt x="179922" y="233870"/>
                  <a:pt x="179852" y="230267"/>
                </a:cubicBezTo>
                <a:cubicBezTo>
                  <a:pt x="179739" y="229126"/>
                  <a:pt x="179936" y="227976"/>
                  <a:pt x="180422" y="226937"/>
                </a:cubicBezTo>
                <a:lnTo>
                  <a:pt x="194023" y="167278"/>
                </a:lnTo>
                <a:lnTo>
                  <a:pt x="160640" y="134832"/>
                </a:lnTo>
                <a:lnTo>
                  <a:pt x="132107" y="166707"/>
                </a:lnTo>
                <a:cubicBezTo>
                  <a:pt x="131618" y="167209"/>
                  <a:pt x="131076" y="167656"/>
                  <a:pt x="130490" y="168039"/>
                </a:cubicBezTo>
                <a:cubicBezTo>
                  <a:pt x="128801" y="169065"/>
                  <a:pt x="127017" y="169925"/>
                  <a:pt x="125164" y="170608"/>
                </a:cubicBezTo>
                <a:cubicBezTo>
                  <a:pt x="122151" y="171827"/>
                  <a:pt x="118877" y="172253"/>
                  <a:pt x="115653" y="171845"/>
                </a:cubicBezTo>
                <a:lnTo>
                  <a:pt x="57826" y="171845"/>
                </a:lnTo>
                <a:cubicBezTo>
                  <a:pt x="54680" y="172243"/>
                  <a:pt x="51510" y="171312"/>
                  <a:pt x="49076" y="169276"/>
                </a:cubicBezTo>
                <a:cubicBezTo>
                  <a:pt x="46572" y="167213"/>
                  <a:pt x="44913" y="164301"/>
                  <a:pt x="44416" y="161093"/>
                </a:cubicBezTo>
                <a:cubicBezTo>
                  <a:pt x="43113" y="157578"/>
                  <a:pt x="43573" y="153651"/>
                  <a:pt x="45652" y="150532"/>
                </a:cubicBezTo>
                <a:cubicBezTo>
                  <a:pt x="47624" y="147436"/>
                  <a:pt x="50794" y="145299"/>
                  <a:pt x="54403" y="144632"/>
                </a:cubicBezTo>
                <a:lnTo>
                  <a:pt x="107949" y="144633"/>
                </a:lnTo>
                <a:lnTo>
                  <a:pt x="180898" y="58998"/>
                </a:lnTo>
                <a:close/>
                <a:moveTo>
                  <a:pt x="71427" y="213236"/>
                </a:moveTo>
                <a:lnTo>
                  <a:pt x="0" y="141778"/>
                </a:lnTo>
                <a:lnTo>
                  <a:pt x="0" y="154147"/>
                </a:lnTo>
                <a:lnTo>
                  <a:pt x="66577" y="221228"/>
                </a:lnTo>
                <a:cubicBezTo>
                  <a:pt x="68769" y="223692"/>
                  <a:pt x="72080" y="224844"/>
                  <a:pt x="75327" y="224273"/>
                </a:cubicBezTo>
                <a:cubicBezTo>
                  <a:pt x="78248" y="223788"/>
                  <a:pt x="81093" y="222925"/>
                  <a:pt x="83791" y="221704"/>
                </a:cubicBezTo>
                <a:cubicBezTo>
                  <a:pt x="86359" y="220752"/>
                  <a:pt x="87405" y="219896"/>
                  <a:pt x="87405" y="219420"/>
                </a:cubicBezTo>
                <a:lnTo>
                  <a:pt x="80938" y="213236"/>
                </a:lnTo>
                <a:cubicBezTo>
                  <a:pt x="80177" y="213236"/>
                  <a:pt x="79702" y="213997"/>
                  <a:pt x="78846" y="214282"/>
                </a:cubicBezTo>
                <a:cubicBezTo>
                  <a:pt x="77780" y="214912"/>
                  <a:pt x="76564" y="215240"/>
                  <a:pt x="75327" y="215234"/>
                </a:cubicBezTo>
                <a:cubicBezTo>
                  <a:pt x="73805" y="215814"/>
                  <a:pt x="72101" y="215050"/>
                  <a:pt x="71521" y="213528"/>
                </a:cubicBezTo>
                <a:cubicBezTo>
                  <a:pt x="71485" y="213432"/>
                  <a:pt x="71453" y="213335"/>
                  <a:pt x="71427" y="213236"/>
                </a:cubicBezTo>
                <a:close/>
              </a:path>
            </a:pathLst>
          </a:custGeom>
          <a:solidFill>
            <a:schemeClr val="tx2"/>
          </a:solidFill>
          <a:ln w="9511" cap="flat">
            <a:noFill/>
            <a:prstDash val="solid"/>
            <a:miter/>
          </a:ln>
        </p:spPr>
        <p:txBody>
          <a:bodyPr rtlCol="0" anchor="ctr"/>
          <a:lstStyle/>
          <a:p>
            <a:endParaRPr lang="en-EG"/>
          </a:p>
        </p:txBody>
      </p:sp>
      <p:sp>
        <p:nvSpPr>
          <p:cNvPr id="20" name="Freeform 19">
            <a:extLst>
              <a:ext uri="{FF2B5EF4-FFF2-40B4-BE49-F238E27FC236}">
                <a16:creationId xmlns:a16="http://schemas.microsoft.com/office/drawing/2014/main" id="{63204A35-5346-1944-AFF7-3151AE76C0D1}"/>
              </a:ext>
            </a:extLst>
          </p:cNvPr>
          <p:cNvSpPr>
            <a:spLocks noChangeAspect="1"/>
          </p:cNvSpPr>
          <p:nvPr/>
        </p:nvSpPr>
        <p:spPr>
          <a:xfrm>
            <a:off x="11098217" y="720173"/>
            <a:ext cx="303943" cy="205245"/>
          </a:xfrm>
          <a:custGeom>
            <a:avLst/>
            <a:gdLst>
              <a:gd name="connsiteX0" fmla="*/ 48316 w 228357"/>
              <a:gd name="connsiteY0" fmla="*/ 28186 h 154204"/>
              <a:gd name="connsiteX1" fmla="*/ 95870 w 228357"/>
              <a:gd name="connsiteY1" fmla="*/ 34371 h 154204"/>
              <a:gd name="connsiteX2" fmla="*/ 107474 w 228357"/>
              <a:gd name="connsiteY2" fmla="*/ 62916 h 154204"/>
              <a:gd name="connsiteX3" fmla="*/ 107474 w 228357"/>
              <a:gd name="connsiteY3" fmla="*/ 62916 h 154204"/>
              <a:gd name="connsiteX4" fmla="*/ 86454 w 228357"/>
              <a:gd name="connsiteY4" fmla="*/ 73953 h 154204"/>
              <a:gd name="connsiteX5" fmla="*/ 80748 w 228357"/>
              <a:gd name="connsiteY5" fmla="*/ 81946 h 154204"/>
              <a:gd name="connsiteX6" fmla="*/ 99294 w 228357"/>
              <a:gd name="connsiteY6" fmla="*/ 84229 h 154204"/>
              <a:gd name="connsiteX7" fmla="*/ 132678 w 228357"/>
              <a:gd name="connsiteY7" fmla="*/ 96884 h 154204"/>
              <a:gd name="connsiteX8" fmla="*/ 159689 w 228357"/>
              <a:gd name="connsiteY8" fmla="*/ 107446 h 154204"/>
              <a:gd name="connsiteX9" fmla="*/ 151985 w 228357"/>
              <a:gd name="connsiteY9" fmla="*/ 99929 h 154204"/>
              <a:gd name="connsiteX10" fmla="*/ 119077 w 228357"/>
              <a:gd name="connsiteY10" fmla="*/ 16863 h 154204"/>
              <a:gd name="connsiteX11" fmla="*/ 107759 w 228357"/>
              <a:gd name="connsiteY11" fmla="*/ 7348 h 154204"/>
              <a:gd name="connsiteX12" fmla="*/ 51930 w 228357"/>
              <a:gd name="connsiteY12" fmla="*/ 117 h 154204"/>
              <a:gd name="connsiteX13" fmla="*/ 36271 w 228357"/>
              <a:gd name="connsiteY13" fmla="*/ 12195 h 154204"/>
              <a:gd name="connsiteX14" fmla="*/ 36237 w 228357"/>
              <a:gd name="connsiteY14" fmla="*/ 12486 h 154204"/>
              <a:gd name="connsiteX15" fmla="*/ 47891 w 228357"/>
              <a:gd name="connsiteY15" fmla="*/ 28131 h 154204"/>
              <a:gd name="connsiteX16" fmla="*/ 48316 w 228357"/>
              <a:gd name="connsiteY16" fmla="*/ 28186 h 154204"/>
              <a:gd name="connsiteX17" fmla="*/ 165585 w 228357"/>
              <a:gd name="connsiteY17" fmla="*/ 116105 h 154204"/>
              <a:gd name="connsiteX18" fmla="*/ 65530 w 228357"/>
              <a:gd name="connsiteY18" fmla="*/ 135135 h 154204"/>
              <a:gd name="connsiteX19" fmla="*/ 0 w 228357"/>
              <a:gd name="connsiteY19" fmla="*/ 116105 h 154204"/>
              <a:gd name="connsiteX20" fmla="*/ 72283 w 228357"/>
              <a:gd name="connsiteY20" fmla="*/ 154165 h 154204"/>
              <a:gd name="connsiteX21" fmla="*/ 176903 w 228357"/>
              <a:gd name="connsiteY21" fmla="*/ 135135 h 154204"/>
              <a:gd name="connsiteX22" fmla="*/ 228357 w 228357"/>
              <a:gd name="connsiteY22" fmla="*/ 154165 h 154204"/>
              <a:gd name="connsiteX23" fmla="*/ 165395 w 228357"/>
              <a:gd name="connsiteY23" fmla="*/ 116105 h 154204"/>
              <a:gd name="connsiteX24" fmla="*/ 214376 w 228357"/>
              <a:gd name="connsiteY24" fmla="*/ 57207 h 154204"/>
              <a:gd name="connsiteX25" fmla="*/ 183656 w 228357"/>
              <a:gd name="connsiteY25" fmla="*/ 26474 h 154204"/>
              <a:gd name="connsiteX26" fmla="*/ 152936 w 228357"/>
              <a:gd name="connsiteY26" fmla="*/ 57207 h 154204"/>
              <a:gd name="connsiteX27" fmla="*/ 183656 w 228357"/>
              <a:gd name="connsiteY27" fmla="*/ 87940 h 154204"/>
              <a:gd name="connsiteX28" fmla="*/ 214376 w 228357"/>
              <a:gd name="connsiteY28" fmla="*/ 57207 h 15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8357" h="154204">
                <a:moveTo>
                  <a:pt x="48316" y="28186"/>
                </a:moveTo>
                <a:lnTo>
                  <a:pt x="95870" y="34371"/>
                </a:lnTo>
                <a:cubicBezTo>
                  <a:pt x="97487" y="38462"/>
                  <a:pt x="105381" y="59300"/>
                  <a:pt x="107474" y="62916"/>
                </a:cubicBezTo>
                <a:lnTo>
                  <a:pt x="107474" y="62916"/>
                </a:lnTo>
                <a:cubicBezTo>
                  <a:pt x="93873" y="69862"/>
                  <a:pt x="100340" y="67007"/>
                  <a:pt x="86454" y="73953"/>
                </a:cubicBezTo>
                <a:cubicBezTo>
                  <a:pt x="84647" y="73953"/>
                  <a:pt x="75897" y="81946"/>
                  <a:pt x="80748" y="81946"/>
                </a:cubicBezTo>
                <a:cubicBezTo>
                  <a:pt x="87002" y="81919"/>
                  <a:pt x="93234" y="82686"/>
                  <a:pt x="99294" y="84229"/>
                </a:cubicBezTo>
                <a:cubicBezTo>
                  <a:pt x="110751" y="87522"/>
                  <a:pt x="121916" y="91755"/>
                  <a:pt x="132678" y="96884"/>
                </a:cubicBezTo>
                <a:cubicBezTo>
                  <a:pt x="141357" y="101185"/>
                  <a:pt x="150395" y="104719"/>
                  <a:pt x="159689" y="107446"/>
                </a:cubicBezTo>
                <a:cubicBezTo>
                  <a:pt x="160925" y="107922"/>
                  <a:pt x="150178" y="99644"/>
                  <a:pt x="151985" y="99929"/>
                </a:cubicBezTo>
                <a:cubicBezTo>
                  <a:pt x="141142" y="78616"/>
                  <a:pt x="124403" y="29233"/>
                  <a:pt x="119077" y="16863"/>
                </a:cubicBezTo>
                <a:cubicBezTo>
                  <a:pt x="117572" y="11695"/>
                  <a:pt x="113107" y="7941"/>
                  <a:pt x="107759" y="7348"/>
                </a:cubicBezTo>
                <a:lnTo>
                  <a:pt x="51930" y="117"/>
                </a:lnTo>
                <a:cubicBezTo>
                  <a:pt x="44272" y="-874"/>
                  <a:pt x="37261" y="4534"/>
                  <a:pt x="36271" y="12195"/>
                </a:cubicBezTo>
                <a:cubicBezTo>
                  <a:pt x="36259" y="12292"/>
                  <a:pt x="36247" y="12389"/>
                  <a:pt x="36237" y="12486"/>
                </a:cubicBezTo>
                <a:cubicBezTo>
                  <a:pt x="35137" y="20026"/>
                  <a:pt x="40355" y="27031"/>
                  <a:pt x="47891" y="28131"/>
                </a:cubicBezTo>
                <a:cubicBezTo>
                  <a:pt x="48032" y="28152"/>
                  <a:pt x="48174" y="28170"/>
                  <a:pt x="48316" y="28186"/>
                </a:cubicBezTo>
                <a:close/>
                <a:moveTo>
                  <a:pt x="165585" y="116105"/>
                </a:moveTo>
                <a:cubicBezTo>
                  <a:pt x="137053" y="116105"/>
                  <a:pt x="112324" y="135135"/>
                  <a:pt x="65530" y="135135"/>
                </a:cubicBezTo>
                <a:cubicBezTo>
                  <a:pt x="18737" y="135135"/>
                  <a:pt x="0" y="116105"/>
                  <a:pt x="0" y="116105"/>
                </a:cubicBezTo>
                <a:cubicBezTo>
                  <a:pt x="15733" y="140620"/>
                  <a:pt x="43177" y="155070"/>
                  <a:pt x="72283" y="154165"/>
                </a:cubicBezTo>
                <a:cubicBezTo>
                  <a:pt x="118031" y="154165"/>
                  <a:pt x="145803" y="135135"/>
                  <a:pt x="176903" y="135135"/>
                </a:cubicBezTo>
                <a:cubicBezTo>
                  <a:pt x="214947" y="135135"/>
                  <a:pt x="228357" y="154165"/>
                  <a:pt x="228357" y="154165"/>
                </a:cubicBezTo>
                <a:cubicBezTo>
                  <a:pt x="215410" y="131391"/>
                  <a:pt x="191569" y="116979"/>
                  <a:pt x="165395" y="116105"/>
                </a:cubicBezTo>
                <a:close/>
                <a:moveTo>
                  <a:pt x="214376" y="57207"/>
                </a:moveTo>
                <a:cubicBezTo>
                  <a:pt x="214376" y="40233"/>
                  <a:pt x="200622" y="26474"/>
                  <a:pt x="183656" y="26474"/>
                </a:cubicBezTo>
                <a:cubicBezTo>
                  <a:pt x="166690" y="26474"/>
                  <a:pt x="152936" y="40233"/>
                  <a:pt x="152936" y="57207"/>
                </a:cubicBezTo>
                <a:cubicBezTo>
                  <a:pt x="152936" y="74181"/>
                  <a:pt x="166690" y="87940"/>
                  <a:pt x="183656" y="87940"/>
                </a:cubicBezTo>
                <a:cubicBezTo>
                  <a:pt x="200622" y="87940"/>
                  <a:pt x="214376" y="74181"/>
                  <a:pt x="214376" y="57207"/>
                </a:cubicBezTo>
                <a:close/>
              </a:path>
            </a:pathLst>
          </a:custGeom>
          <a:solidFill>
            <a:schemeClr val="tx2"/>
          </a:solidFill>
          <a:ln w="9511" cap="flat">
            <a:no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D6284BC3-1A50-BC43-9220-B3F91FD7E3FD}"/>
              </a:ext>
            </a:extLst>
          </p:cNvPr>
          <p:cNvSpPr>
            <a:spLocks noChangeAspect="1"/>
          </p:cNvSpPr>
          <p:nvPr/>
        </p:nvSpPr>
        <p:spPr>
          <a:xfrm>
            <a:off x="11064309" y="1314236"/>
            <a:ext cx="371485" cy="235128"/>
          </a:xfrm>
          <a:custGeom>
            <a:avLst/>
            <a:gdLst>
              <a:gd name="connsiteX0" fmla="*/ 719 w 279104"/>
              <a:gd name="connsiteY0" fmla="*/ 176577 h 176655"/>
              <a:gd name="connsiteX1" fmla="*/ 20502 w 279104"/>
              <a:gd name="connsiteY1" fmla="*/ 158117 h 176655"/>
              <a:gd name="connsiteX2" fmla="*/ 21548 w 279104"/>
              <a:gd name="connsiteY2" fmla="*/ 158117 h 176655"/>
              <a:gd name="connsiteX3" fmla="*/ 27921 w 279104"/>
              <a:gd name="connsiteY3" fmla="*/ 154216 h 176655"/>
              <a:gd name="connsiteX4" fmla="*/ 54171 w 279104"/>
              <a:gd name="connsiteY4" fmla="*/ 135757 h 176655"/>
              <a:gd name="connsiteX5" fmla="*/ 73193 w 279104"/>
              <a:gd name="connsiteY5" fmla="*/ 132617 h 176655"/>
              <a:gd name="connsiteX6" fmla="*/ 137201 w 279104"/>
              <a:gd name="connsiteY6" fmla="*/ 154216 h 176655"/>
              <a:gd name="connsiteX7" fmla="*/ 172962 w 279104"/>
              <a:gd name="connsiteY7" fmla="*/ 161733 h 176655"/>
              <a:gd name="connsiteX8" fmla="*/ 189416 w 279104"/>
              <a:gd name="connsiteY8" fmla="*/ 159925 h 176655"/>
              <a:gd name="connsiteX9" fmla="*/ 222800 w 279104"/>
              <a:gd name="connsiteY9" fmla="*/ 142132 h 176655"/>
              <a:gd name="connsiteX10" fmla="*/ 238968 w 279104"/>
              <a:gd name="connsiteY10" fmla="*/ 123102 h 176655"/>
              <a:gd name="connsiteX11" fmla="*/ 236400 w 279104"/>
              <a:gd name="connsiteY11" fmla="*/ 110257 h 176655"/>
              <a:gd name="connsiteX12" fmla="*/ 231264 w 279104"/>
              <a:gd name="connsiteY12" fmla="*/ 108735 h 176655"/>
              <a:gd name="connsiteX13" fmla="*/ 223561 w 279104"/>
              <a:gd name="connsiteY13" fmla="*/ 112826 h 176655"/>
              <a:gd name="connsiteX14" fmla="*/ 221278 w 279104"/>
              <a:gd name="connsiteY14" fmla="*/ 115966 h 176655"/>
              <a:gd name="connsiteX15" fmla="*/ 185517 w 279104"/>
              <a:gd name="connsiteY15" fmla="*/ 142132 h 176655"/>
              <a:gd name="connsiteX16" fmla="*/ 155748 w 279104"/>
              <a:gd name="connsiteY16" fmla="*/ 141086 h 176655"/>
              <a:gd name="connsiteX17" fmla="*/ 125598 w 279104"/>
              <a:gd name="connsiteY17" fmla="*/ 129477 h 176655"/>
              <a:gd name="connsiteX18" fmla="*/ 91454 w 279104"/>
              <a:gd name="connsiteY18" fmla="*/ 116156 h 176655"/>
              <a:gd name="connsiteX19" fmla="*/ 73193 w 279104"/>
              <a:gd name="connsiteY19" fmla="*/ 113587 h 176655"/>
              <a:gd name="connsiteX20" fmla="*/ 48274 w 279104"/>
              <a:gd name="connsiteY20" fmla="*/ 117679 h 176655"/>
              <a:gd name="connsiteX21" fmla="*/ 28682 w 279104"/>
              <a:gd name="connsiteY21" fmla="*/ 127194 h 176655"/>
              <a:gd name="connsiteX22" fmla="*/ 12798 w 279104"/>
              <a:gd name="connsiteY22" fmla="*/ 142893 h 176655"/>
              <a:gd name="connsiteX23" fmla="*/ 12038 w 279104"/>
              <a:gd name="connsiteY23" fmla="*/ 144130 h 176655"/>
              <a:gd name="connsiteX24" fmla="*/ 719 w 279104"/>
              <a:gd name="connsiteY24" fmla="*/ 176006 h 176655"/>
              <a:gd name="connsiteX25" fmla="*/ 214050 w 279104"/>
              <a:gd name="connsiteY25" fmla="*/ 40322 h 176655"/>
              <a:gd name="connsiteX26" fmla="*/ 246672 w 279104"/>
              <a:gd name="connsiteY26" fmla="*/ 7876 h 176655"/>
              <a:gd name="connsiteX27" fmla="*/ 279104 w 279104"/>
              <a:gd name="connsiteY27" fmla="*/ 40513 h 176655"/>
              <a:gd name="connsiteX28" fmla="*/ 246672 w 279104"/>
              <a:gd name="connsiteY28" fmla="*/ 72958 h 176655"/>
              <a:gd name="connsiteX29" fmla="*/ 214050 w 279104"/>
              <a:gd name="connsiteY29" fmla="*/ 40513 h 176655"/>
              <a:gd name="connsiteX30" fmla="*/ 214050 w 279104"/>
              <a:gd name="connsiteY30" fmla="*/ 40322 h 176655"/>
              <a:gd name="connsiteX31" fmla="*/ 90408 w 279104"/>
              <a:gd name="connsiteY31" fmla="*/ 36230 h 176655"/>
              <a:gd name="connsiteX32" fmla="*/ 152133 w 279104"/>
              <a:gd name="connsiteY32" fmla="*/ 23576 h 176655"/>
              <a:gd name="connsiteX33" fmla="*/ 153180 w 279104"/>
              <a:gd name="connsiteY33" fmla="*/ 27477 h 176655"/>
              <a:gd name="connsiteX34" fmla="*/ 156223 w 279104"/>
              <a:gd name="connsiteY34" fmla="*/ 61921 h 176655"/>
              <a:gd name="connsiteX35" fmla="*/ 70625 w 279104"/>
              <a:gd name="connsiteY35" fmla="*/ 85042 h 176655"/>
              <a:gd name="connsiteX36" fmla="*/ 101250 w 279104"/>
              <a:gd name="connsiteY36" fmla="*/ 96651 h 176655"/>
              <a:gd name="connsiteX37" fmla="*/ 198642 w 279104"/>
              <a:gd name="connsiteY37" fmla="*/ 102835 h 176655"/>
              <a:gd name="connsiteX38" fmla="*/ 170109 w 279104"/>
              <a:gd name="connsiteY38" fmla="*/ 7686 h 176655"/>
              <a:gd name="connsiteX39" fmla="*/ 170109 w 279104"/>
              <a:gd name="connsiteY39" fmla="*/ 7686 h 176655"/>
              <a:gd name="connsiteX40" fmla="*/ 170109 w 279104"/>
              <a:gd name="connsiteY40" fmla="*/ 7115 h 176655"/>
              <a:gd name="connsiteX41" fmla="*/ 158030 w 279104"/>
              <a:gd name="connsiteY41" fmla="*/ 169 h 176655"/>
              <a:gd name="connsiteX42" fmla="*/ 86033 w 279104"/>
              <a:gd name="connsiteY42" fmla="*/ 14822 h 176655"/>
              <a:gd name="connsiteX43" fmla="*/ 77400 w 279104"/>
              <a:gd name="connsiteY43" fmla="*/ 27173 h 176655"/>
              <a:gd name="connsiteX44" fmla="*/ 77568 w 279104"/>
              <a:gd name="connsiteY44" fmla="*/ 27952 h 176655"/>
              <a:gd name="connsiteX45" fmla="*/ 90408 w 279104"/>
              <a:gd name="connsiteY45" fmla="*/ 36516 h 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9104" h="176655">
                <a:moveTo>
                  <a:pt x="719" y="176577"/>
                </a:moveTo>
                <a:cubicBezTo>
                  <a:pt x="2241" y="177909"/>
                  <a:pt x="18695" y="161923"/>
                  <a:pt x="20502" y="158117"/>
                </a:cubicBezTo>
                <a:lnTo>
                  <a:pt x="21548" y="158117"/>
                </a:lnTo>
                <a:cubicBezTo>
                  <a:pt x="24115" y="157741"/>
                  <a:pt x="26417" y="156332"/>
                  <a:pt x="27921" y="154216"/>
                </a:cubicBezTo>
                <a:cubicBezTo>
                  <a:pt x="34462" y="145402"/>
                  <a:pt x="43666" y="138929"/>
                  <a:pt x="54171" y="135757"/>
                </a:cubicBezTo>
                <a:cubicBezTo>
                  <a:pt x="60297" y="133675"/>
                  <a:pt x="66723" y="132615"/>
                  <a:pt x="73193" y="132617"/>
                </a:cubicBezTo>
                <a:cubicBezTo>
                  <a:pt x="96304" y="132617"/>
                  <a:pt x="116372" y="146224"/>
                  <a:pt x="137201" y="154216"/>
                </a:cubicBezTo>
                <a:cubicBezTo>
                  <a:pt x="148544" y="158948"/>
                  <a:pt x="160676" y="161498"/>
                  <a:pt x="172962" y="161733"/>
                </a:cubicBezTo>
                <a:cubicBezTo>
                  <a:pt x="178496" y="161723"/>
                  <a:pt x="184012" y="161117"/>
                  <a:pt x="189416" y="159925"/>
                </a:cubicBezTo>
                <a:cubicBezTo>
                  <a:pt x="202121" y="157605"/>
                  <a:pt x="213788" y="151386"/>
                  <a:pt x="222800" y="142132"/>
                </a:cubicBezTo>
                <a:cubicBezTo>
                  <a:pt x="224892" y="139754"/>
                  <a:pt x="237447" y="125671"/>
                  <a:pt x="238968" y="123102"/>
                </a:cubicBezTo>
                <a:cubicBezTo>
                  <a:pt x="241664" y="118819"/>
                  <a:pt x="240535" y="113174"/>
                  <a:pt x="236400" y="110257"/>
                </a:cubicBezTo>
                <a:cubicBezTo>
                  <a:pt x="234922" y="109159"/>
                  <a:pt x="233102" y="108620"/>
                  <a:pt x="231264" y="108735"/>
                </a:cubicBezTo>
                <a:cubicBezTo>
                  <a:pt x="228161" y="108668"/>
                  <a:pt x="225244" y="110217"/>
                  <a:pt x="223561" y="112826"/>
                </a:cubicBezTo>
                <a:lnTo>
                  <a:pt x="221278" y="115966"/>
                </a:lnTo>
                <a:cubicBezTo>
                  <a:pt x="215096" y="123102"/>
                  <a:pt x="196074" y="139563"/>
                  <a:pt x="185517" y="142132"/>
                </a:cubicBezTo>
                <a:cubicBezTo>
                  <a:pt x="175634" y="143930"/>
                  <a:pt x="165480" y="143573"/>
                  <a:pt x="155748" y="141086"/>
                </a:cubicBezTo>
                <a:cubicBezTo>
                  <a:pt x="145378" y="138104"/>
                  <a:pt x="135290" y="134219"/>
                  <a:pt x="125598" y="129477"/>
                </a:cubicBezTo>
                <a:cubicBezTo>
                  <a:pt x="114616" y="124074"/>
                  <a:pt x="103193" y="119617"/>
                  <a:pt x="91454" y="116156"/>
                </a:cubicBezTo>
                <a:cubicBezTo>
                  <a:pt x="85499" y="114535"/>
                  <a:pt x="79364" y="113671"/>
                  <a:pt x="73193" y="113587"/>
                </a:cubicBezTo>
                <a:cubicBezTo>
                  <a:pt x="64716" y="113537"/>
                  <a:pt x="56291" y="114920"/>
                  <a:pt x="48274" y="117679"/>
                </a:cubicBezTo>
                <a:cubicBezTo>
                  <a:pt x="41310" y="119868"/>
                  <a:pt x="34708" y="123074"/>
                  <a:pt x="28682" y="127194"/>
                </a:cubicBezTo>
                <a:cubicBezTo>
                  <a:pt x="22551" y="131506"/>
                  <a:pt x="17183" y="136812"/>
                  <a:pt x="12798" y="142893"/>
                </a:cubicBezTo>
                <a:cubicBezTo>
                  <a:pt x="12449" y="143238"/>
                  <a:pt x="12188" y="143663"/>
                  <a:pt x="12038" y="144130"/>
                </a:cubicBezTo>
                <a:cubicBezTo>
                  <a:pt x="9945" y="148032"/>
                  <a:pt x="-3180" y="173246"/>
                  <a:pt x="719" y="176006"/>
                </a:cubicBezTo>
                <a:close/>
                <a:moveTo>
                  <a:pt x="214050" y="40322"/>
                </a:moveTo>
                <a:cubicBezTo>
                  <a:pt x="214102" y="22350"/>
                  <a:pt x="228708" y="7823"/>
                  <a:pt x="246672" y="7876"/>
                </a:cubicBezTo>
                <a:cubicBezTo>
                  <a:pt x="264636" y="7929"/>
                  <a:pt x="279157" y="22541"/>
                  <a:pt x="279104" y="40513"/>
                </a:cubicBezTo>
                <a:cubicBezTo>
                  <a:pt x="279052" y="58410"/>
                  <a:pt x="264562" y="72906"/>
                  <a:pt x="246672" y="72958"/>
                </a:cubicBezTo>
                <a:cubicBezTo>
                  <a:pt x="228708" y="73011"/>
                  <a:pt x="214102" y="58484"/>
                  <a:pt x="214050" y="40513"/>
                </a:cubicBezTo>
                <a:cubicBezTo>
                  <a:pt x="214049" y="40449"/>
                  <a:pt x="214049" y="40385"/>
                  <a:pt x="214050" y="40322"/>
                </a:cubicBezTo>
                <a:close/>
                <a:moveTo>
                  <a:pt x="90408" y="36230"/>
                </a:moveTo>
                <a:lnTo>
                  <a:pt x="152133" y="23576"/>
                </a:lnTo>
                <a:lnTo>
                  <a:pt x="153180" y="27477"/>
                </a:lnTo>
                <a:lnTo>
                  <a:pt x="156223" y="61921"/>
                </a:lnTo>
                <a:cubicBezTo>
                  <a:pt x="155177" y="61350"/>
                  <a:pt x="85557" y="80951"/>
                  <a:pt x="70625" y="85042"/>
                </a:cubicBezTo>
                <a:cubicBezTo>
                  <a:pt x="80312" y="90169"/>
                  <a:pt x="90599" y="94069"/>
                  <a:pt x="101250" y="96651"/>
                </a:cubicBezTo>
                <a:cubicBezTo>
                  <a:pt x="142147" y="107688"/>
                  <a:pt x="172202" y="101218"/>
                  <a:pt x="198642" y="102835"/>
                </a:cubicBezTo>
                <a:lnTo>
                  <a:pt x="170109" y="7686"/>
                </a:lnTo>
                <a:lnTo>
                  <a:pt x="170109" y="7686"/>
                </a:lnTo>
                <a:lnTo>
                  <a:pt x="170109" y="7115"/>
                </a:lnTo>
                <a:cubicBezTo>
                  <a:pt x="168299" y="2175"/>
                  <a:pt x="163207" y="-753"/>
                  <a:pt x="158030" y="169"/>
                </a:cubicBezTo>
                <a:lnTo>
                  <a:pt x="86033" y="14822"/>
                </a:lnTo>
                <a:cubicBezTo>
                  <a:pt x="80239" y="15847"/>
                  <a:pt x="76374" y="21377"/>
                  <a:pt x="77400" y="27173"/>
                </a:cubicBezTo>
                <a:cubicBezTo>
                  <a:pt x="77446" y="27435"/>
                  <a:pt x="77502" y="27695"/>
                  <a:pt x="77568" y="27952"/>
                </a:cubicBezTo>
                <a:cubicBezTo>
                  <a:pt x="78938" y="33736"/>
                  <a:pt x="84544" y="37475"/>
                  <a:pt x="90408" y="36516"/>
                </a:cubicBezTo>
                <a:close/>
              </a:path>
            </a:pathLst>
          </a:custGeom>
          <a:solidFill>
            <a:schemeClr val="tx2"/>
          </a:solidFill>
          <a:ln w="9511" cap="flat">
            <a:noFill/>
            <a:prstDash val="solid"/>
            <a:miter/>
          </a:ln>
        </p:spPr>
        <p:txBody>
          <a:bodyPr rtlCol="0" anchor="ctr"/>
          <a:lstStyle/>
          <a:p>
            <a:endParaRPr lang="en-EG"/>
          </a:p>
        </p:txBody>
      </p:sp>
      <p:sp>
        <p:nvSpPr>
          <p:cNvPr id="22" name="Freeform 21">
            <a:extLst>
              <a:ext uri="{FF2B5EF4-FFF2-40B4-BE49-F238E27FC236}">
                <a16:creationId xmlns:a16="http://schemas.microsoft.com/office/drawing/2014/main" id="{A1535777-1B2F-B148-B317-056FA339FBE5}"/>
              </a:ext>
            </a:extLst>
          </p:cNvPr>
          <p:cNvSpPr>
            <a:spLocks noChangeAspect="1"/>
          </p:cNvSpPr>
          <p:nvPr/>
        </p:nvSpPr>
        <p:spPr>
          <a:xfrm>
            <a:off x="11101717" y="2984236"/>
            <a:ext cx="296475" cy="341574"/>
          </a:xfrm>
          <a:custGeom>
            <a:avLst/>
            <a:gdLst>
              <a:gd name="connsiteX0" fmla="*/ 199254 w 222746"/>
              <a:gd name="connsiteY0" fmla="*/ 169176 h 256630"/>
              <a:gd name="connsiteX1" fmla="*/ 176238 w 222746"/>
              <a:gd name="connsiteY1" fmla="*/ 192202 h 256630"/>
              <a:gd name="connsiteX2" fmla="*/ 176238 w 222746"/>
              <a:gd name="connsiteY2" fmla="*/ 192298 h 256630"/>
              <a:gd name="connsiteX3" fmla="*/ 199349 w 222746"/>
              <a:gd name="connsiteY3" fmla="*/ 215705 h 256630"/>
              <a:gd name="connsiteX4" fmla="*/ 222746 w 222746"/>
              <a:gd name="connsiteY4" fmla="*/ 192298 h 256630"/>
              <a:gd name="connsiteX5" fmla="*/ 199349 w 222746"/>
              <a:gd name="connsiteY5" fmla="*/ 169176 h 256630"/>
              <a:gd name="connsiteX6" fmla="*/ 186414 w 222746"/>
              <a:gd name="connsiteY6" fmla="*/ 93057 h 256630"/>
              <a:gd name="connsiteX7" fmla="*/ 186414 w 222746"/>
              <a:gd name="connsiteY7" fmla="*/ 81734 h 256630"/>
              <a:gd name="connsiteX8" fmla="*/ 100150 w 222746"/>
              <a:gd name="connsiteY8" fmla="*/ 0 h 256630"/>
              <a:gd name="connsiteX9" fmla="*/ 88737 w 222746"/>
              <a:gd name="connsiteY9" fmla="*/ 0 h 256630"/>
              <a:gd name="connsiteX10" fmla="*/ 2283 w 222746"/>
              <a:gd name="connsiteY10" fmla="*/ 81734 h 256630"/>
              <a:gd name="connsiteX11" fmla="*/ 0 w 222746"/>
              <a:gd name="connsiteY11" fmla="*/ 93342 h 256630"/>
              <a:gd name="connsiteX12" fmla="*/ 0 w 222746"/>
              <a:gd name="connsiteY12" fmla="*/ 99717 h 256630"/>
              <a:gd name="connsiteX13" fmla="*/ 63248 w 222746"/>
              <a:gd name="connsiteY13" fmla="*/ 183068 h 256630"/>
              <a:gd name="connsiteX14" fmla="*/ 123452 w 222746"/>
              <a:gd name="connsiteY14" fmla="*/ 183068 h 256630"/>
              <a:gd name="connsiteX15" fmla="*/ 186414 w 222746"/>
              <a:gd name="connsiteY15" fmla="*/ 93342 h 256630"/>
              <a:gd name="connsiteX16" fmla="*/ 67337 w 222746"/>
              <a:gd name="connsiteY16" fmla="*/ 193344 h 256630"/>
              <a:gd name="connsiteX17" fmla="*/ 65340 w 222746"/>
              <a:gd name="connsiteY17" fmla="*/ 244821 h 256630"/>
              <a:gd name="connsiteX18" fmla="*/ 75573 w 222746"/>
              <a:gd name="connsiteY18" fmla="*/ 256604 h 256630"/>
              <a:gd name="connsiteX19" fmla="*/ 76848 w 222746"/>
              <a:gd name="connsiteY19" fmla="*/ 256619 h 256630"/>
              <a:gd name="connsiteX20" fmla="*/ 111849 w 222746"/>
              <a:gd name="connsiteY20" fmla="*/ 256619 h 256630"/>
              <a:gd name="connsiteX21" fmla="*/ 123642 w 222746"/>
              <a:gd name="connsiteY21" fmla="*/ 245793 h 256630"/>
              <a:gd name="connsiteX22" fmla="*/ 123642 w 222746"/>
              <a:gd name="connsiteY22" fmla="*/ 244821 h 256630"/>
              <a:gd name="connsiteX23" fmla="*/ 119172 w 222746"/>
              <a:gd name="connsiteY23" fmla="*/ 193344 h 256630"/>
              <a:gd name="connsiteX24" fmla="*/ 108615 w 222746"/>
              <a:gd name="connsiteY24" fmla="*/ 193344 h 256630"/>
              <a:gd name="connsiteX25" fmla="*/ 112705 w 222746"/>
              <a:gd name="connsiteY25" fmla="*/ 244821 h 256630"/>
              <a:gd name="connsiteX26" fmla="*/ 76468 w 222746"/>
              <a:gd name="connsiteY26" fmla="*/ 244821 h 256630"/>
              <a:gd name="connsiteX27" fmla="*/ 79797 w 222746"/>
              <a:gd name="connsiteY27" fmla="*/ 193344 h 256630"/>
              <a:gd name="connsiteX28" fmla="*/ 11603 w 222746"/>
              <a:gd name="connsiteY28" fmla="*/ 93342 h 256630"/>
              <a:gd name="connsiteX29" fmla="*/ 12840 w 222746"/>
              <a:gd name="connsiteY29" fmla="*/ 81734 h 256630"/>
              <a:gd name="connsiteX30" fmla="*/ 87405 w 222746"/>
              <a:gd name="connsiteY30" fmla="*/ 11513 h 256630"/>
              <a:gd name="connsiteX31" fmla="*/ 99009 w 222746"/>
              <a:gd name="connsiteY31" fmla="*/ 11513 h 256630"/>
              <a:gd name="connsiteX32" fmla="*/ 173765 w 222746"/>
              <a:gd name="connsiteY32" fmla="*/ 81734 h 256630"/>
              <a:gd name="connsiteX33" fmla="*/ 174811 w 222746"/>
              <a:gd name="connsiteY33" fmla="*/ 93342 h 256630"/>
              <a:gd name="connsiteX34" fmla="*/ 170151 w 222746"/>
              <a:gd name="connsiteY34" fmla="*/ 128262 h 256630"/>
              <a:gd name="connsiteX35" fmla="*/ 17500 w 222746"/>
              <a:gd name="connsiteY35" fmla="*/ 128262 h 256630"/>
              <a:gd name="connsiteX36" fmla="*/ 11603 w 222746"/>
              <a:gd name="connsiteY36" fmla="*/ 93342 h 256630"/>
              <a:gd name="connsiteX37" fmla="*/ 99009 w 222746"/>
              <a:gd name="connsiteY37" fmla="*/ 174885 h 256630"/>
              <a:gd name="connsiteX38" fmla="*/ 87405 w 222746"/>
              <a:gd name="connsiteY38" fmla="*/ 174885 h 256630"/>
              <a:gd name="connsiteX39" fmla="*/ 23397 w 222746"/>
              <a:gd name="connsiteY39" fmla="*/ 139870 h 256630"/>
              <a:gd name="connsiteX40" fmla="*/ 164254 w 222746"/>
              <a:gd name="connsiteY40" fmla="*/ 139870 h 256630"/>
              <a:gd name="connsiteX41" fmla="*/ 99009 w 222746"/>
              <a:gd name="connsiteY41" fmla="*/ 174885 h 256630"/>
              <a:gd name="connsiteX42" fmla="*/ 199254 w 222746"/>
              <a:gd name="connsiteY42" fmla="*/ 203906 h 256630"/>
              <a:gd name="connsiteX43" fmla="*/ 187843 w 222746"/>
              <a:gd name="connsiteY43" fmla="*/ 192109 h 256630"/>
              <a:gd name="connsiteX44" fmla="*/ 199635 w 222746"/>
              <a:gd name="connsiteY44" fmla="*/ 180693 h 256630"/>
              <a:gd name="connsiteX45" fmla="*/ 211048 w 222746"/>
              <a:gd name="connsiteY45" fmla="*/ 192298 h 256630"/>
              <a:gd name="connsiteX46" fmla="*/ 199255 w 222746"/>
              <a:gd name="connsiteY46" fmla="*/ 203906 h 256630"/>
              <a:gd name="connsiteX47" fmla="*/ 199254 w 222746"/>
              <a:gd name="connsiteY47" fmla="*/ 203906 h 25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2746" h="256630">
                <a:moveTo>
                  <a:pt x="199254" y="169176"/>
                </a:moveTo>
                <a:cubicBezTo>
                  <a:pt x="186543" y="169176"/>
                  <a:pt x="176238" y="179485"/>
                  <a:pt x="176238" y="192202"/>
                </a:cubicBezTo>
                <a:cubicBezTo>
                  <a:pt x="176238" y="192234"/>
                  <a:pt x="176238" y="192266"/>
                  <a:pt x="176238" y="192298"/>
                </a:cubicBezTo>
                <a:cubicBezTo>
                  <a:pt x="176185" y="205136"/>
                  <a:pt x="186517" y="215600"/>
                  <a:pt x="199349" y="215705"/>
                </a:cubicBezTo>
                <a:cubicBezTo>
                  <a:pt x="212250" y="215653"/>
                  <a:pt x="222694" y="205203"/>
                  <a:pt x="222746" y="192298"/>
                </a:cubicBezTo>
                <a:cubicBezTo>
                  <a:pt x="222641" y="179460"/>
                  <a:pt x="212182" y="169124"/>
                  <a:pt x="199349" y="169176"/>
                </a:cubicBezTo>
                <a:close/>
                <a:moveTo>
                  <a:pt x="186414" y="93057"/>
                </a:moveTo>
                <a:lnTo>
                  <a:pt x="186414" y="81734"/>
                </a:lnTo>
                <a:cubicBezTo>
                  <a:pt x="183300" y="36183"/>
                  <a:pt x="145784" y="636"/>
                  <a:pt x="100150" y="0"/>
                </a:cubicBezTo>
                <a:lnTo>
                  <a:pt x="88737" y="0"/>
                </a:lnTo>
                <a:cubicBezTo>
                  <a:pt x="42881" y="168"/>
                  <a:pt x="5042" y="35941"/>
                  <a:pt x="2283" y="81734"/>
                </a:cubicBezTo>
                <a:lnTo>
                  <a:pt x="0" y="93342"/>
                </a:lnTo>
                <a:lnTo>
                  <a:pt x="0" y="99717"/>
                </a:lnTo>
                <a:cubicBezTo>
                  <a:pt x="209" y="138480"/>
                  <a:pt x="25983" y="172447"/>
                  <a:pt x="63248" y="183068"/>
                </a:cubicBezTo>
                <a:lnTo>
                  <a:pt x="123452" y="183068"/>
                </a:lnTo>
                <a:cubicBezTo>
                  <a:pt x="163570" y="172619"/>
                  <a:pt x="190220" y="134640"/>
                  <a:pt x="186414" y="93342"/>
                </a:cubicBezTo>
                <a:close/>
                <a:moveTo>
                  <a:pt x="67337" y="193344"/>
                </a:moveTo>
                <a:lnTo>
                  <a:pt x="65340" y="244821"/>
                </a:lnTo>
                <a:cubicBezTo>
                  <a:pt x="64913" y="250901"/>
                  <a:pt x="69495" y="256177"/>
                  <a:pt x="75573" y="256604"/>
                </a:cubicBezTo>
                <a:cubicBezTo>
                  <a:pt x="75998" y="256633"/>
                  <a:pt x="76424" y="256639"/>
                  <a:pt x="76848" y="256619"/>
                </a:cubicBezTo>
                <a:lnTo>
                  <a:pt x="111849" y="256619"/>
                </a:lnTo>
                <a:cubicBezTo>
                  <a:pt x="118094" y="256888"/>
                  <a:pt x="123374" y="252041"/>
                  <a:pt x="123642" y="245793"/>
                </a:cubicBezTo>
                <a:cubicBezTo>
                  <a:pt x="123656" y="245469"/>
                  <a:pt x="123656" y="245145"/>
                  <a:pt x="123642" y="244821"/>
                </a:cubicBezTo>
                <a:lnTo>
                  <a:pt x="119172" y="193344"/>
                </a:lnTo>
                <a:lnTo>
                  <a:pt x="108615" y="193344"/>
                </a:lnTo>
                <a:cubicBezTo>
                  <a:pt x="110422" y="218274"/>
                  <a:pt x="111753" y="244821"/>
                  <a:pt x="112705" y="244821"/>
                </a:cubicBezTo>
                <a:lnTo>
                  <a:pt x="76468" y="244821"/>
                </a:lnTo>
                <a:cubicBezTo>
                  <a:pt x="76468" y="244821"/>
                  <a:pt x="78560" y="217513"/>
                  <a:pt x="79797" y="193344"/>
                </a:cubicBezTo>
                <a:close/>
                <a:moveTo>
                  <a:pt x="11603" y="93342"/>
                </a:moveTo>
                <a:lnTo>
                  <a:pt x="12840" y="81734"/>
                </a:lnTo>
                <a:cubicBezTo>
                  <a:pt x="15876" y="42592"/>
                  <a:pt x="48169" y="12181"/>
                  <a:pt x="87405" y="11513"/>
                </a:cubicBezTo>
                <a:lnTo>
                  <a:pt x="99009" y="11513"/>
                </a:lnTo>
                <a:cubicBezTo>
                  <a:pt x="138319" y="12083"/>
                  <a:pt x="170722" y="42521"/>
                  <a:pt x="173765" y="81734"/>
                </a:cubicBezTo>
                <a:lnTo>
                  <a:pt x="174811" y="93342"/>
                </a:lnTo>
                <a:cubicBezTo>
                  <a:pt x="175860" y="105184"/>
                  <a:pt x="174268" y="117111"/>
                  <a:pt x="170151" y="128262"/>
                </a:cubicBezTo>
                <a:lnTo>
                  <a:pt x="17500" y="128262"/>
                </a:lnTo>
                <a:cubicBezTo>
                  <a:pt x="12601" y="117312"/>
                  <a:pt x="10572" y="105294"/>
                  <a:pt x="11603" y="93342"/>
                </a:cubicBezTo>
                <a:close/>
                <a:moveTo>
                  <a:pt x="99009" y="174885"/>
                </a:moveTo>
                <a:lnTo>
                  <a:pt x="87405" y="174885"/>
                </a:lnTo>
                <a:cubicBezTo>
                  <a:pt x="61373" y="175394"/>
                  <a:pt x="37018" y="162071"/>
                  <a:pt x="23397" y="139870"/>
                </a:cubicBezTo>
                <a:lnTo>
                  <a:pt x="164254" y="139870"/>
                </a:lnTo>
                <a:cubicBezTo>
                  <a:pt x="149905" y="161918"/>
                  <a:pt x="125305" y="175119"/>
                  <a:pt x="99009" y="174885"/>
                </a:cubicBezTo>
                <a:close/>
                <a:moveTo>
                  <a:pt x="199254" y="203906"/>
                </a:moveTo>
                <a:cubicBezTo>
                  <a:pt x="192847" y="203801"/>
                  <a:pt x="187738" y="198519"/>
                  <a:pt x="187843" y="192109"/>
                </a:cubicBezTo>
                <a:cubicBezTo>
                  <a:pt x="187948" y="185699"/>
                  <a:pt x="193227" y="180588"/>
                  <a:pt x="199635" y="180693"/>
                </a:cubicBezTo>
                <a:cubicBezTo>
                  <a:pt x="205967" y="180797"/>
                  <a:pt x="211047" y="185962"/>
                  <a:pt x="211048" y="192298"/>
                </a:cubicBezTo>
                <a:cubicBezTo>
                  <a:pt x="210996" y="198761"/>
                  <a:pt x="205716" y="203958"/>
                  <a:pt x="199255" y="203906"/>
                </a:cubicBezTo>
                <a:cubicBezTo>
                  <a:pt x="199255" y="203906"/>
                  <a:pt x="199254" y="203906"/>
                  <a:pt x="199254" y="203906"/>
                </a:cubicBezTo>
                <a:close/>
              </a:path>
            </a:pathLst>
          </a:custGeom>
          <a:solidFill>
            <a:schemeClr val="tx2"/>
          </a:solidFill>
          <a:ln w="9511" cap="flat">
            <a:noFill/>
            <a:prstDash val="solid"/>
            <a:miter/>
          </a:ln>
        </p:spPr>
        <p:txBody>
          <a:bodyPr rtlCol="0" anchor="ctr"/>
          <a:lstStyle/>
          <a:p>
            <a:endParaRPr lang="en-EG"/>
          </a:p>
        </p:txBody>
      </p:sp>
      <p:sp>
        <p:nvSpPr>
          <p:cNvPr id="23" name="Freeform 22">
            <a:extLst>
              <a:ext uri="{FF2B5EF4-FFF2-40B4-BE49-F238E27FC236}">
                <a16:creationId xmlns:a16="http://schemas.microsoft.com/office/drawing/2014/main" id="{034674E9-BD45-584D-9927-6516FABDC74C}"/>
              </a:ext>
            </a:extLst>
          </p:cNvPr>
          <p:cNvSpPr>
            <a:spLocks noChangeAspect="1"/>
          </p:cNvSpPr>
          <p:nvPr/>
        </p:nvSpPr>
        <p:spPr>
          <a:xfrm>
            <a:off x="11120684" y="3572226"/>
            <a:ext cx="258649" cy="299133"/>
          </a:xfrm>
          <a:custGeom>
            <a:avLst/>
            <a:gdLst>
              <a:gd name="connsiteX0" fmla="*/ 163510 w 194326"/>
              <a:gd name="connsiteY0" fmla="*/ 81829 h 224743"/>
              <a:gd name="connsiteX1" fmla="*/ 163510 w 194326"/>
              <a:gd name="connsiteY1" fmla="*/ 71553 h 224743"/>
              <a:gd name="connsiteX2" fmla="*/ 88184 w 194326"/>
              <a:gd name="connsiteY2" fmla="*/ 0 h 224743"/>
              <a:gd name="connsiteX3" fmla="*/ 77912 w 194326"/>
              <a:gd name="connsiteY3" fmla="*/ 0 h 224743"/>
              <a:gd name="connsiteX4" fmla="*/ 2300 w 194326"/>
              <a:gd name="connsiteY4" fmla="*/ 71553 h 224743"/>
              <a:gd name="connsiteX5" fmla="*/ 113 w 194326"/>
              <a:gd name="connsiteY5" fmla="*/ 81829 h 224743"/>
              <a:gd name="connsiteX6" fmla="*/ 113 w 194326"/>
              <a:gd name="connsiteY6" fmla="*/ 86967 h 224743"/>
              <a:gd name="connsiteX7" fmla="*/ 113 w 194326"/>
              <a:gd name="connsiteY7" fmla="*/ 87918 h 224743"/>
              <a:gd name="connsiteX8" fmla="*/ 4488 w 194326"/>
              <a:gd name="connsiteY8" fmla="*/ 112372 h 224743"/>
              <a:gd name="connsiteX9" fmla="*/ 159706 w 194326"/>
              <a:gd name="connsiteY9" fmla="*/ 112372 h 224743"/>
              <a:gd name="connsiteX10" fmla="*/ 163606 w 194326"/>
              <a:gd name="connsiteY10" fmla="*/ 81829 h 224743"/>
              <a:gd name="connsiteX11" fmla="*/ 194326 w 194326"/>
              <a:gd name="connsiteY11" fmla="*/ 168510 h 224743"/>
              <a:gd name="connsiteX12" fmla="*/ 173782 w 194326"/>
              <a:gd name="connsiteY12" fmla="*/ 189063 h 224743"/>
              <a:gd name="connsiteX13" fmla="*/ 153524 w 194326"/>
              <a:gd name="connsiteY13" fmla="*/ 168607 h 224743"/>
              <a:gd name="connsiteX14" fmla="*/ 153524 w 194326"/>
              <a:gd name="connsiteY14" fmla="*/ 168510 h 224743"/>
              <a:gd name="connsiteX15" fmla="*/ 173496 w 194326"/>
              <a:gd name="connsiteY15" fmla="*/ 148149 h 224743"/>
              <a:gd name="connsiteX16" fmla="*/ 173782 w 194326"/>
              <a:gd name="connsiteY16" fmla="*/ 148148 h 224743"/>
              <a:gd name="connsiteX17" fmla="*/ 194326 w 194326"/>
              <a:gd name="connsiteY17" fmla="*/ 168510 h 224743"/>
              <a:gd name="connsiteX18" fmla="*/ 194326 w 194326"/>
              <a:gd name="connsiteY18" fmla="*/ 168510 h 224743"/>
              <a:gd name="connsiteX19" fmla="*/ 8482 w 194326"/>
              <a:gd name="connsiteY19" fmla="*/ 122648 h 224743"/>
              <a:gd name="connsiteX20" fmla="*/ 59176 w 194326"/>
              <a:gd name="connsiteY20" fmla="*/ 161564 h 224743"/>
              <a:gd name="connsiteX21" fmla="*/ 56608 w 194326"/>
              <a:gd name="connsiteY21" fmla="*/ 211423 h 224743"/>
              <a:gd name="connsiteX22" fmla="*/ 66594 w 194326"/>
              <a:gd name="connsiteY22" fmla="*/ 224744 h 224743"/>
              <a:gd name="connsiteX23" fmla="*/ 97219 w 194326"/>
              <a:gd name="connsiteY23" fmla="*/ 224744 h 224743"/>
              <a:gd name="connsiteX24" fmla="*/ 107491 w 194326"/>
              <a:gd name="connsiteY24" fmla="*/ 211423 h 224743"/>
              <a:gd name="connsiteX25" fmla="*/ 104638 w 194326"/>
              <a:gd name="connsiteY25" fmla="*/ 161564 h 224743"/>
              <a:gd name="connsiteX26" fmla="*/ 155521 w 194326"/>
              <a:gd name="connsiteY26" fmla="*/ 122648 h 22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4326" h="224743">
                <a:moveTo>
                  <a:pt x="163510" y="81829"/>
                </a:moveTo>
                <a:lnTo>
                  <a:pt x="163510" y="71553"/>
                </a:lnTo>
                <a:cubicBezTo>
                  <a:pt x="161111" y="31598"/>
                  <a:pt x="128192" y="328"/>
                  <a:pt x="88184" y="0"/>
                </a:cubicBezTo>
                <a:lnTo>
                  <a:pt x="77912" y="0"/>
                </a:lnTo>
                <a:cubicBezTo>
                  <a:pt x="37794" y="179"/>
                  <a:pt x="4707" y="31489"/>
                  <a:pt x="2300" y="71553"/>
                </a:cubicBezTo>
                <a:lnTo>
                  <a:pt x="113" y="81829"/>
                </a:lnTo>
                <a:cubicBezTo>
                  <a:pt x="-38" y="83538"/>
                  <a:pt x="-38" y="85258"/>
                  <a:pt x="113" y="86967"/>
                </a:cubicBezTo>
                <a:lnTo>
                  <a:pt x="113" y="87918"/>
                </a:lnTo>
                <a:cubicBezTo>
                  <a:pt x="200" y="96256"/>
                  <a:pt x="1679" y="104521"/>
                  <a:pt x="4488" y="112372"/>
                </a:cubicBezTo>
                <a:lnTo>
                  <a:pt x="159706" y="112372"/>
                </a:lnTo>
                <a:cubicBezTo>
                  <a:pt x="163165" y="102585"/>
                  <a:pt x="164495" y="92172"/>
                  <a:pt x="163606" y="81829"/>
                </a:cubicBezTo>
                <a:close/>
                <a:moveTo>
                  <a:pt x="194326" y="168510"/>
                </a:moveTo>
                <a:cubicBezTo>
                  <a:pt x="194274" y="179839"/>
                  <a:pt x="185107" y="189011"/>
                  <a:pt x="173782" y="189063"/>
                </a:cubicBezTo>
                <a:cubicBezTo>
                  <a:pt x="162542" y="189011"/>
                  <a:pt x="153472" y="179852"/>
                  <a:pt x="153524" y="168607"/>
                </a:cubicBezTo>
                <a:cubicBezTo>
                  <a:pt x="153524" y="168575"/>
                  <a:pt x="153524" y="168542"/>
                  <a:pt x="153524" y="168510"/>
                </a:cubicBezTo>
                <a:cubicBezTo>
                  <a:pt x="153419" y="157370"/>
                  <a:pt x="162361" y="148254"/>
                  <a:pt x="173496" y="148149"/>
                </a:cubicBezTo>
                <a:cubicBezTo>
                  <a:pt x="173591" y="148148"/>
                  <a:pt x="173687" y="148148"/>
                  <a:pt x="173782" y="148148"/>
                </a:cubicBezTo>
                <a:cubicBezTo>
                  <a:pt x="185076" y="148096"/>
                  <a:pt x="194273" y="157212"/>
                  <a:pt x="194326" y="168510"/>
                </a:cubicBezTo>
                <a:cubicBezTo>
                  <a:pt x="194326" y="168510"/>
                  <a:pt x="194326" y="168510"/>
                  <a:pt x="194326" y="168510"/>
                </a:cubicBezTo>
                <a:close/>
                <a:moveTo>
                  <a:pt x="8482" y="122648"/>
                </a:moveTo>
                <a:cubicBezTo>
                  <a:pt x="18579" y="142663"/>
                  <a:pt x="37238" y="156988"/>
                  <a:pt x="59176" y="161564"/>
                </a:cubicBezTo>
                <a:lnTo>
                  <a:pt x="56608" y="211423"/>
                </a:lnTo>
                <a:cubicBezTo>
                  <a:pt x="56608" y="219416"/>
                  <a:pt x="60412" y="224744"/>
                  <a:pt x="66594" y="224744"/>
                </a:cubicBezTo>
                <a:lnTo>
                  <a:pt x="97219" y="224744"/>
                </a:lnTo>
                <a:cubicBezTo>
                  <a:pt x="103306" y="224744"/>
                  <a:pt x="107491" y="219416"/>
                  <a:pt x="107491" y="211423"/>
                </a:cubicBezTo>
                <a:lnTo>
                  <a:pt x="104638" y="161564"/>
                </a:lnTo>
                <a:cubicBezTo>
                  <a:pt x="126659" y="157067"/>
                  <a:pt x="145408" y="142728"/>
                  <a:pt x="155521" y="122648"/>
                </a:cubicBezTo>
                <a:close/>
              </a:path>
            </a:pathLst>
          </a:custGeom>
          <a:solidFill>
            <a:schemeClr val="tx2"/>
          </a:solidFill>
          <a:ln w="9511" cap="flat">
            <a:noFill/>
            <a:prstDash val="solid"/>
            <a:miter/>
          </a:ln>
        </p:spPr>
        <p:txBody>
          <a:bodyPr rtlCol="0" anchor="ctr"/>
          <a:lstStyle/>
          <a:p>
            <a:endParaRPr lang="en-EG"/>
          </a:p>
        </p:txBody>
      </p:sp>
      <p:sp>
        <p:nvSpPr>
          <p:cNvPr id="24" name="Freeform 23">
            <a:extLst>
              <a:ext uri="{FF2B5EF4-FFF2-40B4-BE49-F238E27FC236}">
                <a16:creationId xmlns:a16="http://schemas.microsoft.com/office/drawing/2014/main" id="{3C48B63B-E942-094E-871A-3FD353EF9EBF}"/>
              </a:ext>
            </a:extLst>
          </p:cNvPr>
          <p:cNvSpPr>
            <a:spLocks noChangeAspect="1"/>
          </p:cNvSpPr>
          <p:nvPr/>
        </p:nvSpPr>
        <p:spPr>
          <a:xfrm>
            <a:off x="11120074" y="4156953"/>
            <a:ext cx="259775" cy="264307"/>
          </a:xfrm>
          <a:custGeom>
            <a:avLst/>
            <a:gdLst>
              <a:gd name="connsiteX0" fmla="*/ 193072 w 195173"/>
              <a:gd name="connsiteY0" fmla="*/ 156617 h 198577"/>
              <a:gd name="connsiteX1" fmla="*/ 150463 w 195173"/>
              <a:gd name="connsiteY1" fmla="*/ 113704 h 198577"/>
              <a:gd name="connsiteX2" fmla="*/ 163778 w 195173"/>
              <a:gd name="connsiteY2" fmla="*/ 100288 h 198577"/>
              <a:gd name="connsiteX3" fmla="*/ 165585 w 195173"/>
              <a:gd name="connsiteY3" fmla="*/ 97243 h 198577"/>
              <a:gd name="connsiteX4" fmla="*/ 142759 w 195173"/>
              <a:gd name="connsiteY4" fmla="*/ 24168 h 198577"/>
              <a:gd name="connsiteX5" fmla="*/ 84362 w 195173"/>
              <a:gd name="connsiteY5" fmla="*/ 0 h 198577"/>
              <a:gd name="connsiteX6" fmla="*/ 25774 w 195173"/>
              <a:gd name="connsiteY6" fmla="*/ 24168 h 198577"/>
              <a:gd name="connsiteX7" fmla="*/ 1616 w 195173"/>
              <a:gd name="connsiteY7" fmla="*/ 82781 h 198577"/>
              <a:gd name="connsiteX8" fmla="*/ 25774 w 195173"/>
              <a:gd name="connsiteY8" fmla="*/ 141203 h 198577"/>
              <a:gd name="connsiteX9" fmla="*/ 84362 w 195173"/>
              <a:gd name="connsiteY9" fmla="*/ 165656 h 198577"/>
              <a:gd name="connsiteX10" fmla="*/ 98818 w 195173"/>
              <a:gd name="connsiteY10" fmla="*/ 164324 h 198577"/>
              <a:gd name="connsiteX11" fmla="*/ 101862 w 195173"/>
              <a:gd name="connsiteY11" fmla="*/ 162802 h 198577"/>
              <a:gd name="connsiteX12" fmla="*/ 115272 w 195173"/>
              <a:gd name="connsiteY12" fmla="*/ 149195 h 198577"/>
              <a:gd name="connsiteX13" fmla="*/ 158167 w 195173"/>
              <a:gd name="connsiteY13" fmla="*/ 192108 h 198577"/>
              <a:gd name="connsiteX14" fmla="*/ 162256 w 195173"/>
              <a:gd name="connsiteY14" fmla="*/ 193630 h 198577"/>
              <a:gd name="connsiteX15" fmla="*/ 166346 w 195173"/>
              <a:gd name="connsiteY15" fmla="*/ 192108 h 198577"/>
              <a:gd name="connsiteX16" fmla="*/ 193357 w 195173"/>
              <a:gd name="connsiteY16" fmla="*/ 164895 h 198577"/>
              <a:gd name="connsiteX17" fmla="*/ 195164 w 195173"/>
              <a:gd name="connsiteY17" fmla="*/ 160708 h 198577"/>
              <a:gd name="connsiteX18" fmla="*/ 193357 w 195173"/>
              <a:gd name="connsiteY18" fmla="*/ 156617 h 198577"/>
              <a:gd name="connsiteX19" fmla="*/ 151414 w 195173"/>
              <a:gd name="connsiteY19" fmla="*/ 60135 h 198577"/>
              <a:gd name="connsiteX20" fmla="*/ 61250 w 195173"/>
              <a:gd name="connsiteY20" fmla="*/ 150147 h 198577"/>
              <a:gd name="connsiteX21" fmla="*/ 84076 w 195173"/>
              <a:gd name="connsiteY21" fmla="*/ 153762 h 198577"/>
              <a:gd name="connsiteX22" fmla="*/ 94633 w 195173"/>
              <a:gd name="connsiteY22" fmla="*/ 153001 h 198577"/>
              <a:gd name="connsiteX23" fmla="*/ 110802 w 195173"/>
              <a:gd name="connsiteY23" fmla="*/ 136826 h 198577"/>
              <a:gd name="connsiteX24" fmla="*/ 114987 w 195173"/>
              <a:gd name="connsiteY24" fmla="*/ 135018 h 198577"/>
              <a:gd name="connsiteX25" fmla="*/ 119077 w 195173"/>
              <a:gd name="connsiteY25" fmla="*/ 136826 h 198577"/>
              <a:gd name="connsiteX26" fmla="*/ 161781 w 195173"/>
              <a:gd name="connsiteY26" fmla="*/ 179738 h 198577"/>
              <a:gd name="connsiteX27" fmla="*/ 180803 w 195173"/>
              <a:gd name="connsiteY27" fmla="*/ 160708 h 198577"/>
              <a:gd name="connsiteX28" fmla="*/ 138099 w 195173"/>
              <a:gd name="connsiteY28" fmla="*/ 117796 h 198577"/>
              <a:gd name="connsiteX29" fmla="*/ 138099 w 195173"/>
              <a:gd name="connsiteY29" fmla="*/ 109518 h 198577"/>
              <a:gd name="connsiteX30" fmla="*/ 154267 w 195173"/>
              <a:gd name="connsiteY30" fmla="*/ 93342 h 198577"/>
              <a:gd name="connsiteX31" fmla="*/ 151414 w 195173"/>
              <a:gd name="connsiteY31" fmla="*/ 60135 h 198577"/>
              <a:gd name="connsiteX32" fmla="*/ 49171 w 195173"/>
              <a:gd name="connsiteY32" fmla="*/ 144818 h 198577"/>
              <a:gd name="connsiteX33" fmla="*/ 146088 w 195173"/>
              <a:gd name="connsiteY33" fmla="*/ 48336 h 198577"/>
              <a:gd name="connsiteX34" fmla="*/ 134199 w 195173"/>
              <a:gd name="connsiteY34" fmla="*/ 32922 h 198577"/>
              <a:gd name="connsiteX35" fmla="*/ 84077 w 195173"/>
              <a:gd name="connsiteY35" fmla="*/ 12274 h 198577"/>
              <a:gd name="connsiteX36" fmla="*/ 12936 w 195173"/>
              <a:gd name="connsiteY36" fmla="*/ 82493 h 198577"/>
              <a:gd name="connsiteX37" fmla="*/ 12935 w 195173"/>
              <a:gd name="connsiteY37" fmla="*/ 83256 h 198577"/>
              <a:gd name="connsiteX38" fmla="*/ 33668 w 195173"/>
              <a:gd name="connsiteY38" fmla="*/ 133400 h 198577"/>
              <a:gd name="connsiteX39" fmla="*/ 49171 w 195173"/>
              <a:gd name="connsiteY39" fmla="*/ 145294 h 198577"/>
              <a:gd name="connsiteX40" fmla="*/ 31386 w 195173"/>
              <a:gd name="connsiteY40" fmla="*/ 182878 h 198577"/>
              <a:gd name="connsiteX41" fmla="*/ 15693 w 195173"/>
              <a:gd name="connsiteY41" fmla="*/ 198578 h 198577"/>
              <a:gd name="connsiteX42" fmla="*/ 0 w 195173"/>
              <a:gd name="connsiteY42" fmla="*/ 182878 h 198577"/>
              <a:gd name="connsiteX43" fmla="*/ 15693 w 195173"/>
              <a:gd name="connsiteY43" fmla="*/ 167178 h 198577"/>
              <a:gd name="connsiteX44" fmla="*/ 31386 w 195173"/>
              <a:gd name="connsiteY44" fmla="*/ 182878 h 198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95173" h="198577">
                <a:moveTo>
                  <a:pt x="193072" y="156617"/>
                </a:moveTo>
                <a:lnTo>
                  <a:pt x="150463" y="113704"/>
                </a:lnTo>
                <a:lnTo>
                  <a:pt x="163778" y="100288"/>
                </a:lnTo>
                <a:cubicBezTo>
                  <a:pt x="164688" y="99490"/>
                  <a:pt x="165320" y="98424"/>
                  <a:pt x="165585" y="97243"/>
                </a:cubicBezTo>
                <a:cubicBezTo>
                  <a:pt x="170237" y="70625"/>
                  <a:pt x="161733" y="43400"/>
                  <a:pt x="142759" y="24168"/>
                </a:cubicBezTo>
                <a:cubicBezTo>
                  <a:pt x="127286" y="8656"/>
                  <a:pt x="106267" y="-43"/>
                  <a:pt x="84362" y="0"/>
                </a:cubicBezTo>
                <a:cubicBezTo>
                  <a:pt x="62415" y="32"/>
                  <a:pt x="41365" y="8715"/>
                  <a:pt x="25774" y="24168"/>
                </a:cubicBezTo>
                <a:cubicBezTo>
                  <a:pt x="10212" y="39688"/>
                  <a:pt x="1512" y="60798"/>
                  <a:pt x="1616" y="82781"/>
                </a:cubicBezTo>
                <a:cubicBezTo>
                  <a:pt x="1445" y="104721"/>
                  <a:pt x="10159" y="125796"/>
                  <a:pt x="25774" y="141203"/>
                </a:cubicBezTo>
                <a:cubicBezTo>
                  <a:pt x="41259" y="156849"/>
                  <a:pt x="62353" y="165653"/>
                  <a:pt x="84362" y="165656"/>
                </a:cubicBezTo>
                <a:cubicBezTo>
                  <a:pt x="89207" y="165577"/>
                  <a:pt x="94040" y="165132"/>
                  <a:pt x="98818" y="164324"/>
                </a:cubicBezTo>
                <a:cubicBezTo>
                  <a:pt x="99912" y="163993"/>
                  <a:pt x="100941" y="163478"/>
                  <a:pt x="101862" y="162802"/>
                </a:cubicBezTo>
                <a:lnTo>
                  <a:pt x="115272" y="149195"/>
                </a:lnTo>
                <a:lnTo>
                  <a:pt x="158167" y="192108"/>
                </a:lnTo>
                <a:cubicBezTo>
                  <a:pt x="159274" y="193137"/>
                  <a:pt x="160745" y="193685"/>
                  <a:pt x="162256" y="193630"/>
                </a:cubicBezTo>
                <a:cubicBezTo>
                  <a:pt x="163754" y="193612"/>
                  <a:pt x="165200" y="193074"/>
                  <a:pt x="166346" y="192108"/>
                </a:cubicBezTo>
                <a:lnTo>
                  <a:pt x="193357" y="164895"/>
                </a:lnTo>
                <a:cubicBezTo>
                  <a:pt x="194592" y="163867"/>
                  <a:pt x="195263" y="162312"/>
                  <a:pt x="195164" y="160708"/>
                </a:cubicBezTo>
                <a:cubicBezTo>
                  <a:pt x="195248" y="159134"/>
                  <a:pt x="194576" y="157615"/>
                  <a:pt x="193357" y="156617"/>
                </a:cubicBezTo>
                <a:close/>
                <a:moveTo>
                  <a:pt x="151414" y="60135"/>
                </a:moveTo>
                <a:lnTo>
                  <a:pt x="61250" y="150147"/>
                </a:lnTo>
                <a:cubicBezTo>
                  <a:pt x="68616" y="152570"/>
                  <a:pt x="76323" y="153791"/>
                  <a:pt x="84076" y="153762"/>
                </a:cubicBezTo>
                <a:cubicBezTo>
                  <a:pt x="87610" y="153783"/>
                  <a:pt x="91140" y="153528"/>
                  <a:pt x="94633" y="153001"/>
                </a:cubicBezTo>
                <a:lnTo>
                  <a:pt x="110802" y="136826"/>
                </a:lnTo>
                <a:cubicBezTo>
                  <a:pt x="111941" y="135749"/>
                  <a:pt x="113423" y="135109"/>
                  <a:pt x="114987" y="135018"/>
                </a:cubicBezTo>
                <a:cubicBezTo>
                  <a:pt x="116532" y="135070"/>
                  <a:pt x="117998" y="135718"/>
                  <a:pt x="119077" y="136826"/>
                </a:cubicBezTo>
                <a:lnTo>
                  <a:pt x="161781" y="179738"/>
                </a:lnTo>
                <a:lnTo>
                  <a:pt x="180803" y="160708"/>
                </a:lnTo>
                <a:lnTo>
                  <a:pt x="138099" y="117796"/>
                </a:lnTo>
                <a:cubicBezTo>
                  <a:pt x="135839" y="115499"/>
                  <a:pt x="135839" y="111814"/>
                  <a:pt x="138099" y="109518"/>
                </a:cubicBezTo>
                <a:lnTo>
                  <a:pt x="154267" y="93342"/>
                </a:lnTo>
                <a:cubicBezTo>
                  <a:pt x="156055" y="82207"/>
                  <a:pt x="155075" y="70802"/>
                  <a:pt x="151414" y="60135"/>
                </a:cubicBezTo>
                <a:close/>
                <a:moveTo>
                  <a:pt x="49171" y="144818"/>
                </a:moveTo>
                <a:lnTo>
                  <a:pt x="146088" y="48336"/>
                </a:lnTo>
                <a:cubicBezTo>
                  <a:pt x="142755" y="42742"/>
                  <a:pt x="138763" y="37567"/>
                  <a:pt x="134199" y="32922"/>
                </a:cubicBezTo>
                <a:cubicBezTo>
                  <a:pt x="120947" y="19576"/>
                  <a:pt x="102880" y="12133"/>
                  <a:pt x="84077" y="12274"/>
                </a:cubicBezTo>
                <a:cubicBezTo>
                  <a:pt x="45050" y="12011"/>
                  <a:pt x="13199" y="43449"/>
                  <a:pt x="12936" y="82493"/>
                </a:cubicBezTo>
                <a:cubicBezTo>
                  <a:pt x="12934" y="82747"/>
                  <a:pt x="12934" y="83002"/>
                  <a:pt x="12935" y="83256"/>
                </a:cubicBezTo>
                <a:cubicBezTo>
                  <a:pt x="12872" y="102071"/>
                  <a:pt x="20338" y="120128"/>
                  <a:pt x="33668" y="133400"/>
                </a:cubicBezTo>
                <a:cubicBezTo>
                  <a:pt x="38232" y="138097"/>
                  <a:pt x="43454" y="142103"/>
                  <a:pt x="49171" y="145294"/>
                </a:cubicBezTo>
                <a:close/>
                <a:moveTo>
                  <a:pt x="31386" y="182878"/>
                </a:moveTo>
                <a:cubicBezTo>
                  <a:pt x="31386" y="191549"/>
                  <a:pt x="24360" y="198578"/>
                  <a:pt x="15693" y="198578"/>
                </a:cubicBezTo>
                <a:cubicBezTo>
                  <a:pt x="7026" y="198578"/>
                  <a:pt x="0" y="191549"/>
                  <a:pt x="0" y="182878"/>
                </a:cubicBezTo>
                <a:cubicBezTo>
                  <a:pt x="0" y="174207"/>
                  <a:pt x="7026" y="167178"/>
                  <a:pt x="15693" y="167178"/>
                </a:cubicBezTo>
                <a:cubicBezTo>
                  <a:pt x="24360" y="167178"/>
                  <a:pt x="31386" y="174207"/>
                  <a:pt x="31386" y="182878"/>
                </a:cubicBezTo>
                <a:close/>
              </a:path>
            </a:pathLst>
          </a:custGeom>
          <a:solidFill>
            <a:schemeClr val="tx2"/>
          </a:solidFill>
          <a:ln w="9511" cap="flat">
            <a:noFill/>
            <a:prstDash val="solid"/>
            <a:miter/>
          </a:ln>
        </p:spPr>
        <p:txBody>
          <a:bodyPr rtlCol="0" anchor="ctr"/>
          <a:lstStyle/>
          <a:p>
            <a:endParaRPr lang="en-EG"/>
          </a:p>
        </p:txBody>
      </p:sp>
      <p:sp>
        <p:nvSpPr>
          <p:cNvPr id="25" name="Freeform 24">
            <a:extLst>
              <a:ext uri="{FF2B5EF4-FFF2-40B4-BE49-F238E27FC236}">
                <a16:creationId xmlns:a16="http://schemas.microsoft.com/office/drawing/2014/main" id="{E770AD58-FDF2-204F-A35A-5F4F500178FE}"/>
              </a:ext>
            </a:extLst>
          </p:cNvPr>
          <p:cNvSpPr>
            <a:spLocks noChangeAspect="1"/>
          </p:cNvSpPr>
          <p:nvPr/>
        </p:nvSpPr>
        <p:spPr>
          <a:xfrm>
            <a:off x="11103693" y="4692418"/>
            <a:ext cx="292623" cy="279368"/>
          </a:xfrm>
          <a:custGeom>
            <a:avLst/>
            <a:gdLst>
              <a:gd name="connsiteX0" fmla="*/ 184127 w 219852"/>
              <a:gd name="connsiteY0" fmla="*/ 76684 h 209894"/>
              <a:gd name="connsiteX1" fmla="*/ 213718 w 219852"/>
              <a:gd name="connsiteY1" fmla="*/ 76696 h 209894"/>
              <a:gd name="connsiteX2" fmla="*/ 213730 w 219852"/>
              <a:gd name="connsiteY2" fmla="*/ 47093 h 209894"/>
              <a:gd name="connsiteX3" fmla="*/ 184139 w 219852"/>
              <a:gd name="connsiteY3" fmla="*/ 47081 h 209894"/>
              <a:gd name="connsiteX4" fmla="*/ 184127 w 219852"/>
              <a:gd name="connsiteY4" fmla="*/ 47093 h 209894"/>
              <a:gd name="connsiteX5" fmla="*/ 184127 w 219852"/>
              <a:gd name="connsiteY5" fmla="*/ 76684 h 209894"/>
              <a:gd name="connsiteX6" fmla="*/ 188027 w 219852"/>
              <a:gd name="connsiteY6" fmla="*/ 209894 h 209894"/>
              <a:gd name="connsiteX7" fmla="*/ 211899 w 219852"/>
              <a:gd name="connsiteY7" fmla="*/ 185250 h 209894"/>
              <a:gd name="connsiteX8" fmla="*/ 154833 w 219852"/>
              <a:gd name="connsiteY8" fmla="*/ 129112 h 209894"/>
              <a:gd name="connsiteX9" fmla="*/ 167959 w 219852"/>
              <a:gd name="connsiteY9" fmla="*/ 83154 h 209894"/>
              <a:gd name="connsiteX10" fmla="*/ 83119 w 219852"/>
              <a:gd name="connsiteY10" fmla="*/ 5 h 209894"/>
              <a:gd name="connsiteX11" fmla="*/ 5 w 219852"/>
              <a:gd name="connsiteY11" fmla="*/ 84880 h 209894"/>
              <a:gd name="connsiteX12" fmla="*/ 84844 w 219852"/>
              <a:gd name="connsiteY12" fmla="*/ 168030 h 209894"/>
              <a:gd name="connsiteX13" fmla="*/ 130676 w 219852"/>
              <a:gd name="connsiteY13" fmla="*/ 153851 h 20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9852" h="209894">
                <a:moveTo>
                  <a:pt x="184127" y="76684"/>
                </a:moveTo>
                <a:cubicBezTo>
                  <a:pt x="192295" y="84862"/>
                  <a:pt x="205543" y="84868"/>
                  <a:pt x="213718" y="76696"/>
                </a:cubicBezTo>
                <a:cubicBezTo>
                  <a:pt x="221893" y="68525"/>
                  <a:pt x="221898" y="55271"/>
                  <a:pt x="213730" y="47093"/>
                </a:cubicBezTo>
                <a:cubicBezTo>
                  <a:pt x="205562" y="38914"/>
                  <a:pt x="192314" y="38909"/>
                  <a:pt x="184139" y="47081"/>
                </a:cubicBezTo>
                <a:cubicBezTo>
                  <a:pt x="184135" y="47085"/>
                  <a:pt x="184131" y="47089"/>
                  <a:pt x="184127" y="47093"/>
                </a:cubicBezTo>
                <a:cubicBezTo>
                  <a:pt x="176067" y="55309"/>
                  <a:pt x="176067" y="68468"/>
                  <a:pt x="184127" y="76684"/>
                </a:cubicBezTo>
                <a:close/>
                <a:moveTo>
                  <a:pt x="188027" y="209894"/>
                </a:moveTo>
                <a:lnTo>
                  <a:pt x="211899" y="185250"/>
                </a:lnTo>
                <a:lnTo>
                  <a:pt x="154833" y="129112"/>
                </a:lnTo>
                <a:cubicBezTo>
                  <a:pt x="163509" y="115362"/>
                  <a:pt x="168064" y="99414"/>
                  <a:pt x="167959" y="83154"/>
                </a:cubicBezTo>
                <a:cubicBezTo>
                  <a:pt x="167482" y="36755"/>
                  <a:pt x="129498" y="-472"/>
                  <a:pt x="83119" y="5"/>
                </a:cubicBezTo>
                <a:cubicBezTo>
                  <a:pt x="36740" y="481"/>
                  <a:pt x="-472" y="38481"/>
                  <a:pt x="5" y="84880"/>
                </a:cubicBezTo>
                <a:cubicBezTo>
                  <a:pt x="481" y="131279"/>
                  <a:pt x="38465" y="168507"/>
                  <a:pt x="84844" y="168030"/>
                </a:cubicBezTo>
                <a:cubicBezTo>
                  <a:pt x="101175" y="167862"/>
                  <a:pt x="117102" y="162935"/>
                  <a:pt x="130676" y="153851"/>
                </a:cubicBezTo>
                <a:close/>
              </a:path>
            </a:pathLst>
          </a:custGeom>
          <a:solidFill>
            <a:schemeClr val="tx2"/>
          </a:solidFill>
          <a:ln w="9511" cap="flat">
            <a:noFill/>
            <a:prstDash val="solid"/>
            <a:miter/>
          </a:ln>
        </p:spPr>
        <p:txBody>
          <a:bodyPr rtlCol="0" anchor="ctr"/>
          <a:lstStyle/>
          <a:p>
            <a:endParaRPr lang="en-EG"/>
          </a:p>
        </p:txBody>
      </p:sp>
      <p:sp>
        <p:nvSpPr>
          <p:cNvPr id="26" name="Freeform 25">
            <a:extLst>
              <a:ext uri="{FF2B5EF4-FFF2-40B4-BE49-F238E27FC236}">
                <a16:creationId xmlns:a16="http://schemas.microsoft.com/office/drawing/2014/main" id="{93F15C06-E7C9-984B-93B3-92C2A0F4B30C}"/>
              </a:ext>
            </a:extLst>
          </p:cNvPr>
          <p:cNvSpPr>
            <a:spLocks noChangeAspect="1"/>
          </p:cNvSpPr>
          <p:nvPr/>
        </p:nvSpPr>
        <p:spPr>
          <a:xfrm>
            <a:off x="11111076" y="5254053"/>
            <a:ext cx="277864" cy="266966"/>
          </a:xfrm>
          <a:custGeom>
            <a:avLst/>
            <a:gdLst>
              <a:gd name="connsiteX0" fmla="*/ 152935 w 208765"/>
              <a:gd name="connsiteY0" fmla="*/ 62038 h 200575"/>
              <a:gd name="connsiteX1" fmla="*/ 131346 w 208765"/>
              <a:gd name="connsiteY1" fmla="*/ 62038 h 200575"/>
              <a:gd name="connsiteX2" fmla="*/ 131346 w 208765"/>
              <a:gd name="connsiteY2" fmla="*/ 58898 h 200575"/>
              <a:gd name="connsiteX3" fmla="*/ 128017 w 208765"/>
              <a:gd name="connsiteY3" fmla="*/ 55568 h 200575"/>
              <a:gd name="connsiteX4" fmla="*/ 3329 w 208765"/>
              <a:gd name="connsiteY4" fmla="*/ 55568 h 200575"/>
              <a:gd name="connsiteX5" fmla="*/ 0 w 208765"/>
              <a:gd name="connsiteY5" fmla="*/ 58898 h 200575"/>
              <a:gd name="connsiteX6" fmla="*/ 0 w 208765"/>
              <a:gd name="connsiteY6" fmla="*/ 72028 h 200575"/>
              <a:gd name="connsiteX7" fmla="*/ 3329 w 208765"/>
              <a:gd name="connsiteY7" fmla="*/ 75359 h 200575"/>
              <a:gd name="connsiteX8" fmla="*/ 13315 w 208765"/>
              <a:gd name="connsiteY8" fmla="*/ 75359 h 200575"/>
              <a:gd name="connsiteX9" fmla="*/ 26155 w 208765"/>
              <a:gd name="connsiteY9" fmla="*/ 183925 h 200575"/>
              <a:gd name="connsiteX10" fmla="*/ 29539 w 208765"/>
              <a:gd name="connsiteY10" fmla="*/ 187389 h 200575"/>
              <a:gd name="connsiteX11" fmla="*/ 33003 w 208765"/>
              <a:gd name="connsiteY11" fmla="*/ 184004 h 200575"/>
              <a:gd name="connsiteX12" fmla="*/ 32908 w 208765"/>
              <a:gd name="connsiteY12" fmla="*/ 183163 h 200575"/>
              <a:gd name="connsiteX13" fmla="*/ 31576 w 208765"/>
              <a:gd name="connsiteY13" fmla="*/ 173078 h 200575"/>
              <a:gd name="connsiteX14" fmla="*/ 31576 w 208765"/>
              <a:gd name="connsiteY14" fmla="*/ 173078 h 200575"/>
              <a:gd name="connsiteX15" fmla="*/ 46033 w 208765"/>
              <a:gd name="connsiteY15" fmla="*/ 160423 h 200575"/>
              <a:gd name="connsiteX16" fmla="*/ 63247 w 208765"/>
              <a:gd name="connsiteY16" fmla="*/ 179453 h 200575"/>
              <a:gd name="connsiteX17" fmla="*/ 67684 w 208765"/>
              <a:gd name="connsiteY17" fmla="*/ 179581 h 200575"/>
              <a:gd name="connsiteX18" fmla="*/ 67812 w 208765"/>
              <a:gd name="connsiteY18" fmla="*/ 179453 h 200575"/>
              <a:gd name="connsiteX19" fmla="*/ 67813 w 208765"/>
              <a:gd name="connsiteY19" fmla="*/ 179453 h 200575"/>
              <a:gd name="connsiteX20" fmla="*/ 84742 w 208765"/>
              <a:gd name="connsiteY20" fmla="*/ 160423 h 200575"/>
              <a:gd name="connsiteX21" fmla="*/ 99484 w 208765"/>
              <a:gd name="connsiteY21" fmla="*/ 173078 h 200575"/>
              <a:gd name="connsiteX22" fmla="*/ 99484 w 208765"/>
              <a:gd name="connsiteY22" fmla="*/ 173078 h 200575"/>
              <a:gd name="connsiteX23" fmla="*/ 98438 w 208765"/>
              <a:gd name="connsiteY23" fmla="*/ 182593 h 200575"/>
              <a:gd name="connsiteX24" fmla="*/ 100798 w 208765"/>
              <a:gd name="connsiteY24" fmla="*/ 186511 h 200575"/>
              <a:gd name="connsiteX25" fmla="*/ 104715 w 208765"/>
              <a:gd name="connsiteY25" fmla="*/ 184150 h 200575"/>
              <a:gd name="connsiteX26" fmla="*/ 104811 w 208765"/>
              <a:gd name="connsiteY26" fmla="*/ 183354 h 200575"/>
              <a:gd name="connsiteX27" fmla="*/ 117745 w 208765"/>
              <a:gd name="connsiteY27" fmla="*/ 74788 h 200575"/>
              <a:gd name="connsiteX28" fmla="*/ 127256 w 208765"/>
              <a:gd name="connsiteY28" fmla="*/ 74788 h 200575"/>
              <a:gd name="connsiteX29" fmla="*/ 130109 w 208765"/>
              <a:gd name="connsiteY29" fmla="*/ 73836 h 200575"/>
              <a:gd name="connsiteX30" fmla="*/ 130109 w 208765"/>
              <a:gd name="connsiteY30" fmla="*/ 73836 h 200575"/>
              <a:gd name="connsiteX31" fmla="*/ 131156 w 208765"/>
              <a:gd name="connsiteY31" fmla="*/ 70982 h 200575"/>
              <a:gd name="connsiteX32" fmla="*/ 131156 w 208765"/>
              <a:gd name="connsiteY32" fmla="*/ 68413 h 200575"/>
              <a:gd name="connsiteX33" fmla="*/ 152746 w 208765"/>
              <a:gd name="connsiteY33" fmla="*/ 68413 h 200575"/>
              <a:gd name="connsiteX34" fmla="*/ 152746 w 208765"/>
              <a:gd name="connsiteY34" fmla="*/ 70696 h 200575"/>
              <a:gd name="connsiteX35" fmla="*/ 178996 w 208765"/>
              <a:gd name="connsiteY35" fmla="*/ 70696 h 200575"/>
              <a:gd name="connsiteX36" fmla="*/ 178996 w 208765"/>
              <a:gd name="connsiteY36" fmla="*/ 200576 h 200575"/>
              <a:gd name="connsiteX37" fmla="*/ 208765 w 208765"/>
              <a:gd name="connsiteY37" fmla="*/ 200576 h 200575"/>
              <a:gd name="connsiteX38" fmla="*/ 208765 w 208765"/>
              <a:gd name="connsiteY38" fmla="*/ 0 h 200575"/>
              <a:gd name="connsiteX39" fmla="*/ 178996 w 208765"/>
              <a:gd name="connsiteY39" fmla="*/ 0 h 200575"/>
              <a:gd name="connsiteX40" fmla="*/ 178996 w 208765"/>
              <a:gd name="connsiteY40" fmla="*/ 59469 h 200575"/>
              <a:gd name="connsiteX41" fmla="*/ 152746 w 208765"/>
              <a:gd name="connsiteY41" fmla="*/ 59469 h 200575"/>
              <a:gd name="connsiteX42" fmla="*/ 6372 w 208765"/>
              <a:gd name="connsiteY42" fmla="*/ 62038 h 200575"/>
              <a:gd name="connsiteX43" fmla="*/ 124688 w 208765"/>
              <a:gd name="connsiteY43" fmla="*/ 62038 h 200575"/>
              <a:gd name="connsiteX44" fmla="*/ 124688 w 208765"/>
              <a:gd name="connsiteY44" fmla="*/ 68413 h 200575"/>
              <a:gd name="connsiteX45" fmla="*/ 6372 w 208765"/>
              <a:gd name="connsiteY45" fmla="*/ 68413 h 200575"/>
              <a:gd name="connsiteX46" fmla="*/ 27486 w 208765"/>
              <a:gd name="connsiteY46" fmla="*/ 75073 h 200575"/>
              <a:gd name="connsiteX47" fmla="*/ 54973 w 208765"/>
              <a:gd name="connsiteY47" fmla="*/ 75073 h 200575"/>
              <a:gd name="connsiteX48" fmla="*/ 57826 w 208765"/>
              <a:gd name="connsiteY48" fmla="*/ 76405 h 200575"/>
              <a:gd name="connsiteX49" fmla="*/ 41372 w 208765"/>
              <a:gd name="connsiteY49" fmla="*/ 84112 h 200575"/>
              <a:gd name="connsiteX50" fmla="*/ 76087 w 208765"/>
              <a:gd name="connsiteY50" fmla="*/ 75073 h 200575"/>
              <a:gd name="connsiteX51" fmla="*/ 103859 w 208765"/>
              <a:gd name="connsiteY51" fmla="*/ 75073 h 200575"/>
              <a:gd name="connsiteX52" fmla="*/ 89973 w 208765"/>
              <a:gd name="connsiteY52" fmla="*/ 84588 h 200575"/>
              <a:gd name="connsiteX53" fmla="*/ 72949 w 208765"/>
              <a:gd name="connsiteY53" fmla="*/ 76405 h 200575"/>
              <a:gd name="connsiteX54" fmla="*/ 20543 w 208765"/>
              <a:gd name="connsiteY54" fmla="*/ 78213 h 200575"/>
              <a:gd name="connsiteX55" fmla="*/ 34905 w 208765"/>
              <a:gd name="connsiteY55" fmla="*/ 87443 h 200575"/>
              <a:gd name="connsiteX56" fmla="*/ 22541 w 208765"/>
              <a:gd name="connsiteY56" fmla="*/ 93152 h 200575"/>
              <a:gd name="connsiteX57" fmla="*/ 110992 w 208765"/>
              <a:gd name="connsiteY57" fmla="*/ 77928 h 200575"/>
              <a:gd name="connsiteX58" fmla="*/ 109185 w 208765"/>
              <a:gd name="connsiteY58" fmla="*/ 92866 h 200575"/>
              <a:gd name="connsiteX59" fmla="*/ 97106 w 208765"/>
              <a:gd name="connsiteY59" fmla="*/ 87157 h 200575"/>
              <a:gd name="connsiteX60" fmla="*/ 65720 w 208765"/>
              <a:gd name="connsiteY60" fmla="*/ 79736 h 200575"/>
              <a:gd name="connsiteX61" fmla="*/ 83696 w 208765"/>
              <a:gd name="connsiteY61" fmla="*/ 87918 h 200575"/>
              <a:gd name="connsiteX62" fmla="*/ 65720 w 208765"/>
              <a:gd name="connsiteY62" fmla="*/ 99812 h 200575"/>
              <a:gd name="connsiteX63" fmla="*/ 47935 w 208765"/>
              <a:gd name="connsiteY63" fmla="*/ 87918 h 200575"/>
              <a:gd name="connsiteX64" fmla="*/ 40992 w 208765"/>
              <a:gd name="connsiteY64" fmla="*/ 91249 h 200575"/>
              <a:gd name="connsiteX65" fmla="*/ 60014 w 208765"/>
              <a:gd name="connsiteY65" fmla="*/ 103618 h 200575"/>
              <a:gd name="connsiteX66" fmla="*/ 43560 w 208765"/>
              <a:gd name="connsiteY66" fmla="*/ 114180 h 200575"/>
              <a:gd name="connsiteX67" fmla="*/ 25394 w 208765"/>
              <a:gd name="connsiteY67" fmla="*/ 98766 h 200575"/>
              <a:gd name="connsiteX68" fmla="*/ 90639 w 208765"/>
              <a:gd name="connsiteY68" fmla="*/ 91249 h 200575"/>
              <a:gd name="connsiteX69" fmla="*/ 106047 w 208765"/>
              <a:gd name="connsiteY69" fmla="*/ 98480 h 200575"/>
              <a:gd name="connsiteX70" fmla="*/ 88071 w 208765"/>
              <a:gd name="connsiteY70" fmla="*/ 114180 h 200575"/>
              <a:gd name="connsiteX71" fmla="*/ 71903 w 208765"/>
              <a:gd name="connsiteY71" fmla="*/ 103618 h 200575"/>
              <a:gd name="connsiteX72" fmla="*/ 24062 w 208765"/>
              <a:gd name="connsiteY72" fmla="*/ 105902 h 200575"/>
              <a:gd name="connsiteX73" fmla="*/ 37949 w 208765"/>
              <a:gd name="connsiteY73" fmla="*/ 117986 h 200575"/>
              <a:gd name="connsiteX74" fmla="*/ 26440 w 208765"/>
              <a:gd name="connsiteY74" fmla="*/ 125503 h 200575"/>
              <a:gd name="connsiteX75" fmla="*/ 107854 w 208765"/>
              <a:gd name="connsiteY75" fmla="*/ 105902 h 200575"/>
              <a:gd name="connsiteX76" fmla="*/ 105096 w 208765"/>
              <a:gd name="connsiteY76" fmla="*/ 125503 h 200575"/>
              <a:gd name="connsiteX77" fmla="*/ 93587 w 208765"/>
              <a:gd name="connsiteY77" fmla="*/ 117986 h 200575"/>
              <a:gd name="connsiteX78" fmla="*/ 66006 w 208765"/>
              <a:gd name="connsiteY78" fmla="*/ 107519 h 200575"/>
              <a:gd name="connsiteX79" fmla="*/ 82460 w 208765"/>
              <a:gd name="connsiteY79" fmla="*/ 119128 h 200575"/>
              <a:gd name="connsiteX80" fmla="*/ 65245 w 208765"/>
              <a:gd name="connsiteY80" fmla="*/ 134256 h 200575"/>
              <a:gd name="connsiteX81" fmla="*/ 48030 w 208765"/>
              <a:gd name="connsiteY81" fmla="*/ 119128 h 200575"/>
              <a:gd name="connsiteX82" fmla="*/ 43084 w 208765"/>
              <a:gd name="connsiteY82" fmla="*/ 122363 h 200575"/>
              <a:gd name="connsiteX83" fmla="*/ 61155 w 208765"/>
              <a:gd name="connsiteY83" fmla="*/ 138348 h 200575"/>
              <a:gd name="connsiteX84" fmla="*/ 47269 w 208765"/>
              <a:gd name="connsiteY84" fmla="*/ 150432 h 200575"/>
              <a:gd name="connsiteX85" fmla="*/ 29769 w 208765"/>
              <a:gd name="connsiteY85" fmla="*/ 131402 h 200575"/>
              <a:gd name="connsiteX86" fmla="*/ 89117 w 208765"/>
              <a:gd name="connsiteY86" fmla="*/ 122363 h 200575"/>
              <a:gd name="connsiteX87" fmla="*/ 102528 w 208765"/>
              <a:gd name="connsiteY87" fmla="*/ 131116 h 200575"/>
              <a:gd name="connsiteX88" fmla="*/ 85028 w 208765"/>
              <a:gd name="connsiteY88" fmla="*/ 150146 h 200575"/>
              <a:gd name="connsiteX89" fmla="*/ 71142 w 208765"/>
              <a:gd name="connsiteY89" fmla="*/ 138062 h 200575"/>
              <a:gd name="connsiteX90" fmla="*/ 28247 w 208765"/>
              <a:gd name="connsiteY90" fmla="*/ 139109 h 200575"/>
              <a:gd name="connsiteX91" fmla="*/ 42133 w 208765"/>
              <a:gd name="connsiteY91" fmla="*/ 154809 h 200575"/>
              <a:gd name="connsiteX92" fmla="*/ 31006 w 208765"/>
              <a:gd name="connsiteY92" fmla="*/ 164324 h 200575"/>
              <a:gd name="connsiteX93" fmla="*/ 104335 w 208765"/>
              <a:gd name="connsiteY93" fmla="*/ 139109 h 200575"/>
              <a:gd name="connsiteX94" fmla="*/ 101291 w 208765"/>
              <a:gd name="connsiteY94" fmla="*/ 164609 h 200575"/>
              <a:gd name="connsiteX95" fmla="*/ 90163 w 208765"/>
              <a:gd name="connsiteY95" fmla="*/ 155094 h 200575"/>
              <a:gd name="connsiteX96" fmla="*/ 66291 w 208765"/>
              <a:gd name="connsiteY96" fmla="*/ 142725 h 200575"/>
              <a:gd name="connsiteX97" fmla="*/ 80938 w 208765"/>
              <a:gd name="connsiteY97" fmla="*/ 155285 h 200575"/>
              <a:gd name="connsiteX98" fmla="*/ 66291 w 208765"/>
              <a:gd name="connsiteY98" fmla="*/ 171555 h 200575"/>
              <a:gd name="connsiteX99" fmla="*/ 51929 w 208765"/>
              <a:gd name="connsiteY99" fmla="*/ 155285 h 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08765" h="200575">
                <a:moveTo>
                  <a:pt x="152935" y="62038"/>
                </a:moveTo>
                <a:lnTo>
                  <a:pt x="131346" y="62038"/>
                </a:lnTo>
                <a:lnTo>
                  <a:pt x="131346" y="58898"/>
                </a:lnTo>
                <a:cubicBezTo>
                  <a:pt x="131346" y="57059"/>
                  <a:pt x="129856" y="55568"/>
                  <a:pt x="128017" y="55568"/>
                </a:cubicBezTo>
                <a:lnTo>
                  <a:pt x="3329" y="55568"/>
                </a:lnTo>
                <a:cubicBezTo>
                  <a:pt x="1490" y="55568"/>
                  <a:pt x="0" y="57059"/>
                  <a:pt x="0" y="58898"/>
                </a:cubicBezTo>
                <a:lnTo>
                  <a:pt x="0" y="72028"/>
                </a:lnTo>
                <a:cubicBezTo>
                  <a:pt x="0" y="73868"/>
                  <a:pt x="1490" y="75359"/>
                  <a:pt x="3329" y="75359"/>
                </a:cubicBezTo>
                <a:lnTo>
                  <a:pt x="13315" y="75359"/>
                </a:lnTo>
                <a:lnTo>
                  <a:pt x="26155" y="183925"/>
                </a:lnTo>
                <a:cubicBezTo>
                  <a:pt x="26133" y="185816"/>
                  <a:pt x="27648" y="187368"/>
                  <a:pt x="29539" y="187389"/>
                </a:cubicBezTo>
                <a:cubicBezTo>
                  <a:pt x="31430" y="187411"/>
                  <a:pt x="32981" y="185896"/>
                  <a:pt x="33003" y="184004"/>
                </a:cubicBezTo>
                <a:cubicBezTo>
                  <a:pt x="33006" y="183721"/>
                  <a:pt x="32974" y="183439"/>
                  <a:pt x="32908" y="183163"/>
                </a:cubicBezTo>
                <a:lnTo>
                  <a:pt x="31576" y="173078"/>
                </a:lnTo>
                <a:lnTo>
                  <a:pt x="31576" y="173078"/>
                </a:lnTo>
                <a:lnTo>
                  <a:pt x="46033" y="160423"/>
                </a:lnTo>
                <a:lnTo>
                  <a:pt x="63247" y="179453"/>
                </a:lnTo>
                <a:cubicBezTo>
                  <a:pt x="64437" y="180714"/>
                  <a:pt x="66423" y="180771"/>
                  <a:pt x="67684" y="179581"/>
                </a:cubicBezTo>
                <a:cubicBezTo>
                  <a:pt x="67728" y="179540"/>
                  <a:pt x="67771" y="179497"/>
                  <a:pt x="67812" y="179453"/>
                </a:cubicBezTo>
                <a:lnTo>
                  <a:pt x="67813" y="179453"/>
                </a:lnTo>
                <a:lnTo>
                  <a:pt x="84742" y="160423"/>
                </a:lnTo>
                <a:lnTo>
                  <a:pt x="99484" y="173078"/>
                </a:lnTo>
                <a:lnTo>
                  <a:pt x="99484" y="173078"/>
                </a:lnTo>
                <a:lnTo>
                  <a:pt x="98438" y="182593"/>
                </a:lnTo>
                <a:cubicBezTo>
                  <a:pt x="98008" y="184327"/>
                  <a:pt x="99065" y="186081"/>
                  <a:pt x="100798" y="186511"/>
                </a:cubicBezTo>
                <a:cubicBezTo>
                  <a:pt x="102532" y="186941"/>
                  <a:pt x="104285" y="185884"/>
                  <a:pt x="104715" y="184150"/>
                </a:cubicBezTo>
                <a:cubicBezTo>
                  <a:pt x="104780" y="183889"/>
                  <a:pt x="104812" y="183622"/>
                  <a:pt x="104811" y="183354"/>
                </a:cubicBezTo>
                <a:lnTo>
                  <a:pt x="117745" y="74788"/>
                </a:lnTo>
                <a:lnTo>
                  <a:pt x="127256" y="74788"/>
                </a:lnTo>
                <a:cubicBezTo>
                  <a:pt x="128297" y="74865"/>
                  <a:pt x="129324" y="74522"/>
                  <a:pt x="130109" y="73836"/>
                </a:cubicBezTo>
                <a:lnTo>
                  <a:pt x="130109" y="73836"/>
                </a:lnTo>
                <a:cubicBezTo>
                  <a:pt x="130812" y="73055"/>
                  <a:pt x="131186" y="72032"/>
                  <a:pt x="131156" y="70982"/>
                </a:cubicBezTo>
                <a:lnTo>
                  <a:pt x="131156" y="68413"/>
                </a:lnTo>
                <a:lnTo>
                  <a:pt x="152746" y="68413"/>
                </a:lnTo>
                <a:lnTo>
                  <a:pt x="152746" y="70696"/>
                </a:lnTo>
                <a:lnTo>
                  <a:pt x="178996" y="70696"/>
                </a:lnTo>
                <a:lnTo>
                  <a:pt x="178996" y="200576"/>
                </a:lnTo>
                <a:lnTo>
                  <a:pt x="208765" y="200576"/>
                </a:lnTo>
                <a:lnTo>
                  <a:pt x="208765" y="0"/>
                </a:lnTo>
                <a:lnTo>
                  <a:pt x="178996" y="0"/>
                </a:lnTo>
                <a:lnTo>
                  <a:pt x="178996" y="59469"/>
                </a:lnTo>
                <a:lnTo>
                  <a:pt x="152746" y="59469"/>
                </a:lnTo>
                <a:close/>
                <a:moveTo>
                  <a:pt x="6372" y="62038"/>
                </a:moveTo>
                <a:lnTo>
                  <a:pt x="124688" y="62038"/>
                </a:lnTo>
                <a:lnTo>
                  <a:pt x="124688" y="68413"/>
                </a:lnTo>
                <a:lnTo>
                  <a:pt x="6372" y="68413"/>
                </a:lnTo>
                <a:close/>
                <a:moveTo>
                  <a:pt x="27486" y="75073"/>
                </a:moveTo>
                <a:lnTo>
                  <a:pt x="54973" y="75073"/>
                </a:lnTo>
                <a:lnTo>
                  <a:pt x="57826" y="76405"/>
                </a:lnTo>
                <a:lnTo>
                  <a:pt x="41372" y="84112"/>
                </a:lnTo>
                <a:close/>
                <a:moveTo>
                  <a:pt x="76087" y="75073"/>
                </a:moveTo>
                <a:lnTo>
                  <a:pt x="103859" y="75073"/>
                </a:lnTo>
                <a:lnTo>
                  <a:pt x="89973" y="84588"/>
                </a:lnTo>
                <a:lnTo>
                  <a:pt x="72949" y="76405"/>
                </a:lnTo>
                <a:close/>
                <a:moveTo>
                  <a:pt x="20543" y="78213"/>
                </a:moveTo>
                <a:lnTo>
                  <a:pt x="34905" y="87443"/>
                </a:lnTo>
                <a:lnTo>
                  <a:pt x="22541" y="93152"/>
                </a:lnTo>
                <a:close/>
                <a:moveTo>
                  <a:pt x="110992" y="77928"/>
                </a:moveTo>
                <a:lnTo>
                  <a:pt x="109185" y="92866"/>
                </a:lnTo>
                <a:lnTo>
                  <a:pt x="97106" y="87157"/>
                </a:lnTo>
                <a:close/>
                <a:moveTo>
                  <a:pt x="65720" y="79736"/>
                </a:moveTo>
                <a:lnTo>
                  <a:pt x="83696" y="87918"/>
                </a:lnTo>
                <a:lnTo>
                  <a:pt x="65720" y="99812"/>
                </a:lnTo>
                <a:lnTo>
                  <a:pt x="47935" y="87918"/>
                </a:lnTo>
                <a:close/>
                <a:moveTo>
                  <a:pt x="40992" y="91249"/>
                </a:moveTo>
                <a:lnTo>
                  <a:pt x="60014" y="103618"/>
                </a:lnTo>
                <a:lnTo>
                  <a:pt x="43560" y="114180"/>
                </a:lnTo>
                <a:lnTo>
                  <a:pt x="25394" y="98766"/>
                </a:lnTo>
                <a:close/>
                <a:moveTo>
                  <a:pt x="90639" y="91249"/>
                </a:moveTo>
                <a:lnTo>
                  <a:pt x="106047" y="98480"/>
                </a:lnTo>
                <a:lnTo>
                  <a:pt x="88071" y="114180"/>
                </a:lnTo>
                <a:lnTo>
                  <a:pt x="71903" y="103618"/>
                </a:lnTo>
                <a:close/>
                <a:moveTo>
                  <a:pt x="24062" y="105902"/>
                </a:moveTo>
                <a:lnTo>
                  <a:pt x="37949" y="117986"/>
                </a:lnTo>
                <a:lnTo>
                  <a:pt x="26440" y="125503"/>
                </a:lnTo>
                <a:close/>
                <a:moveTo>
                  <a:pt x="107854" y="105902"/>
                </a:moveTo>
                <a:lnTo>
                  <a:pt x="105096" y="125503"/>
                </a:lnTo>
                <a:lnTo>
                  <a:pt x="93587" y="117986"/>
                </a:lnTo>
                <a:close/>
                <a:moveTo>
                  <a:pt x="66006" y="107519"/>
                </a:moveTo>
                <a:lnTo>
                  <a:pt x="82460" y="119128"/>
                </a:lnTo>
                <a:lnTo>
                  <a:pt x="65245" y="134256"/>
                </a:lnTo>
                <a:lnTo>
                  <a:pt x="48030" y="119128"/>
                </a:lnTo>
                <a:close/>
                <a:moveTo>
                  <a:pt x="43084" y="122363"/>
                </a:moveTo>
                <a:lnTo>
                  <a:pt x="61155" y="138348"/>
                </a:lnTo>
                <a:lnTo>
                  <a:pt x="47269" y="150432"/>
                </a:lnTo>
                <a:lnTo>
                  <a:pt x="29769" y="131402"/>
                </a:lnTo>
                <a:close/>
                <a:moveTo>
                  <a:pt x="89117" y="122363"/>
                </a:moveTo>
                <a:lnTo>
                  <a:pt x="102528" y="131116"/>
                </a:lnTo>
                <a:lnTo>
                  <a:pt x="85028" y="150146"/>
                </a:lnTo>
                <a:lnTo>
                  <a:pt x="71142" y="138062"/>
                </a:lnTo>
                <a:close/>
                <a:moveTo>
                  <a:pt x="28247" y="139109"/>
                </a:moveTo>
                <a:lnTo>
                  <a:pt x="42133" y="154809"/>
                </a:lnTo>
                <a:lnTo>
                  <a:pt x="31006" y="164324"/>
                </a:lnTo>
                <a:close/>
                <a:moveTo>
                  <a:pt x="104335" y="139109"/>
                </a:moveTo>
                <a:lnTo>
                  <a:pt x="101291" y="164609"/>
                </a:lnTo>
                <a:lnTo>
                  <a:pt x="90163" y="155094"/>
                </a:lnTo>
                <a:close/>
                <a:moveTo>
                  <a:pt x="66291" y="142725"/>
                </a:moveTo>
                <a:lnTo>
                  <a:pt x="80938" y="155285"/>
                </a:lnTo>
                <a:lnTo>
                  <a:pt x="66291" y="171555"/>
                </a:lnTo>
                <a:lnTo>
                  <a:pt x="51929" y="155285"/>
                </a:lnTo>
                <a:close/>
              </a:path>
            </a:pathLst>
          </a:custGeom>
          <a:solidFill>
            <a:schemeClr val="tx2"/>
          </a:solidFill>
          <a:ln w="9511" cap="flat">
            <a:noFill/>
            <a:prstDash val="solid"/>
            <a:miter/>
          </a:ln>
        </p:spPr>
        <p:txBody>
          <a:bodyPr rtlCol="0" anchor="ctr"/>
          <a:lstStyle/>
          <a:p>
            <a:endParaRPr lang="en-EG"/>
          </a:p>
        </p:txBody>
      </p:sp>
      <p:sp>
        <p:nvSpPr>
          <p:cNvPr id="151" name="Freeform 150">
            <a:extLst>
              <a:ext uri="{FF2B5EF4-FFF2-40B4-BE49-F238E27FC236}">
                <a16:creationId xmlns:a16="http://schemas.microsoft.com/office/drawing/2014/main" id="{62016667-A7D2-C44D-ABD5-953011B5874A}"/>
              </a:ext>
            </a:extLst>
          </p:cNvPr>
          <p:cNvSpPr>
            <a:spLocks noChangeAspect="1"/>
          </p:cNvSpPr>
          <p:nvPr/>
        </p:nvSpPr>
        <p:spPr>
          <a:xfrm>
            <a:off x="11140331" y="5886121"/>
            <a:ext cx="219831" cy="308575"/>
          </a:xfrm>
          <a:custGeom>
            <a:avLst/>
            <a:gdLst>
              <a:gd name="connsiteX0" fmla="*/ 160927 w 165162"/>
              <a:gd name="connsiteY0" fmla="*/ 111779 h 231837"/>
              <a:gd name="connsiteX1" fmla="*/ 165017 w 165162"/>
              <a:gd name="connsiteY1" fmla="*/ 14631 h 231837"/>
              <a:gd name="connsiteX2" fmla="*/ 159120 w 165162"/>
              <a:gd name="connsiteY2" fmla="*/ 5116 h 231837"/>
              <a:gd name="connsiteX3" fmla="*/ 25967 w 165162"/>
              <a:gd name="connsiteY3" fmla="*/ 5116 h 231837"/>
              <a:gd name="connsiteX4" fmla="*/ 20831 w 165162"/>
              <a:gd name="connsiteY4" fmla="*/ 5116 h 231837"/>
              <a:gd name="connsiteX5" fmla="*/ 12652 w 165162"/>
              <a:gd name="connsiteY5" fmla="*/ 12633 h 231837"/>
              <a:gd name="connsiteX6" fmla="*/ 2 w 165162"/>
              <a:gd name="connsiteY6" fmla="*/ 223771 h 231837"/>
              <a:gd name="connsiteX7" fmla="*/ 5709 w 165162"/>
              <a:gd name="connsiteY7" fmla="*/ 231763 h 231837"/>
              <a:gd name="connsiteX8" fmla="*/ 7516 w 165162"/>
              <a:gd name="connsiteY8" fmla="*/ 231763 h 231837"/>
              <a:gd name="connsiteX9" fmla="*/ 15981 w 165162"/>
              <a:gd name="connsiteY9" fmla="*/ 224342 h 231837"/>
              <a:gd name="connsiteX10" fmla="*/ 22543 w 165162"/>
              <a:gd name="connsiteY10" fmla="*/ 115680 h 231837"/>
              <a:gd name="connsiteX11" fmla="*/ 154175 w 165162"/>
              <a:gd name="connsiteY11" fmla="*/ 114919 h 231837"/>
              <a:gd name="connsiteX12" fmla="*/ 160642 w 165162"/>
              <a:gd name="connsiteY12" fmla="*/ 111779 h 231837"/>
              <a:gd name="connsiteX13" fmla="*/ 74283 w 165162"/>
              <a:gd name="connsiteY13" fmla="*/ 110542 h 231837"/>
              <a:gd name="connsiteX14" fmla="*/ 75614 w 165162"/>
              <a:gd name="connsiteY14" fmla="*/ 83234 h 231837"/>
              <a:gd name="connsiteX15" fmla="*/ 45274 w 165162"/>
              <a:gd name="connsiteY15" fmla="*/ 80475 h 231837"/>
              <a:gd name="connsiteX16" fmla="*/ 46511 w 165162"/>
              <a:gd name="connsiteY16" fmla="*/ 50122 h 231837"/>
              <a:gd name="connsiteX17" fmla="*/ 76851 w 165162"/>
              <a:gd name="connsiteY17" fmla="*/ 52882 h 231837"/>
              <a:gd name="connsiteX18" fmla="*/ 77897 w 165162"/>
              <a:gd name="connsiteY18" fmla="*/ 26144 h 231837"/>
              <a:gd name="connsiteX19" fmla="*/ 108712 w 165162"/>
              <a:gd name="connsiteY19" fmla="*/ 20531 h 231837"/>
              <a:gd name="connsiteX20" fmla="*/ 107476 w 165162"/>
              <a:gd name="connsiteY20" fmla="*/ 47268 h 231837"/>
              <a:gd name="connsiteX21" fmla="*/ 138291 w 165162"/>
              <a:gd name="connsiteY21" fmla="*/ 41844 h 231837"/>
              <a:gd name="connsiteX22" fmla="*/ 136960 w 165162"/>
              <a:gd name="connsiteY22" fmla="*/ 72197 h 231837"/>
              <a:gd name="connsiteX23" fmla="*/ 106145 w 165162"/>
              <a:gd name="connsiteY23" fmla="*/ 77621 h 231837"/>
              <a:gd name="connsiteX24" fmla="*/ 107476 w 165162"/>
              <a:gd name="connsiteY24" fmla="*/ 47268 h 231837"/>
              <a:gd name="connsiteX25" fmla="*/ 76851 w 165162"/>
              <a:gd name="connsiteY25" fmla="*/ 52882 h 231837"/>
              <a:gd name="connsiteX26" fmla="*/ 75614 w 165162"/>
              <a:gd name="connsiteY26" fmla="*/ 83234 h 231837"/>
              <a:gd name="connsiteX27" fmla="*/ 105954 w 165162"/>
              <a:gd name="connsiteY27" fmla="*/ 77621 h 231837"/>
              <a:gd name="connsiteX28" fmla="*/ 104908 w 165162"/>
              <a:gd name="connsiteY28" fmla="*/ 104833 h 231837"/>
              <a:gd name="connsiteX29" fmla="*/ 74283 w 165162"/>
              <a:gd name="connsiteY29" fmla="*/ 110542 h 23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5162" h="231837">
                <a:moveTo>
                  <a:pt x="160927" y="111779"/>
                </a:moveTo>
                <a:cubicBezTo>
                  <a:pt x="162164" y="79428"/>
                  <a:pt x="163780" y="46982"/>
                  <a:pt x="165017" y="14631"/>
                </a:cubicBezTo>
                <a:cubicBezTo>
                  <a:pt x="165818" y="10409"/>
                  <a:pt x="163256" y="6276"/>
                  <a:pt x="159120" y="5116"/>
                </a:cubicBezTo>
                <a:cubicBezTo>
                  <a:pt x="114894" y="-12677"/>
                  <a:pt x="70668" y="23100"/>
                  <a:pt x="25967" y="5116"/>
                </a:cubicBezTo>
                <a:cubicBezTo>
                  <a:pt x="24389" y="4157"/>
                  <a:pt x="22409" y="4157"/>
                  <a:pt x="20831" y="5116"/>
                </a:cubicBezTo>
                <a:cubicBezTo>
                  <a:pt x="16506" y="4955"/>
                  <a:pt x="12857" y="8308"/>
                  <a:pt x="12652" y="12633"/>
                </a:cubicBezTo>
                <a:lnTo>
                  <a:pt x="2" y="223771"/>
                </a:lnTo>
                <a:cubicBezTo>
                  <a:pt x="-83" y="227408"/>
                  <a:pt x="2242" y="230664"/>
                  <a:pt x="5709" y="231763"/>
                </a:cubicBezTo>
                <a:cubicBezTo>
                  <a:pt x="6307" y="231863"/>
                  <a:pt x="6917" y="231863"/>
                  <a:pt x="7516" y="231763"/>
                </a:cubicBezTo>
                <a:cubicBezTo>
                  <a:pt x="11896" y="232035"/>
                  <a:pt x="15675" y="228722"/>
                  <a:pt x="15981" y="224342"/>
                </a:cubicBezTo>
                <a:lnTo>
                  <a:pt x="22543" y="115680"/>
                </a:lnTo>
                <a:cubicBezTo>
                  <a:pt x="66579" y="132141"/>
                  <a:pt x="110234" y="96651"/>
                  <a:pt x="154175" y="114919"/>
                </a:cubicBezTo>
                <a:cubicBezTo>
                  <a:pt x="157503" y="116442"/>
                  <a:pt x="160356" y="114919"/>
                  <a:pt x="160642" y="111779"/>
                </a:cubicBezTo>
                <a:close/>
                <a:moveTo>
                  <a:pt x="74283" y="110542"/>
                </a:moveTo>
                <a:cubicBezTo>
                  <a:pt x="74283" y="101503"/>
                  <a:pt x="75044" y="92274"/>
                  <a:pt x="75614" y="83234"/>
                </a:cubicBezTo>
                <a:cubicBezTo>
                  <a:pt x="65418" y="84081"/>
                  <a:pt x="55152" y="83147"/>
                  <a:pt x="45274" y="80475"/>
                </a:cubicBezTo>
                <a:cubicBezTo>
                  <a:pt x="45750" y="70389"/>
                  <a:pt x="46225" y="60113"/>
                  <a:pt x="46511" y="50122"/>
                </a:cubicBezTo>
                <a:cubicBezTo>
                  <a:pt x="56388" y="52794"/>
                  <a:pt x="66654" y="53728"/>
                  <a:pt x="76851" y="52882"/>
                </a:cubicBezTo>
                <a:cubicBezTo>
                  <a:pt x="76851" y="43938"/>
                  <a:pt x="77611" y="34898"/>
                  <a:pt x="77897" y="26144"/>
                </a:cubicBezTo>
                <a:cubicBezTo>
                  <a:pt x="88259" y="24806"/>
                  <a:pt x="98544" y="22932"/>
                  <a:pt x="108712" y="20531"/>
                </a:cubicBezTo>
                <a:lnTo>
                  <a:pt x="107476" y="47268"/>
                </a:lnTo>
                <a:cubicBezTo>
                  <a:pt x="117628" y="44837"/>
                  <a:pt x="127919" y="43026"/>
                  <a:pt x="138291" y="41844"/>
                </a:cubicBezTo>
                <a:cubicBezTo>
                  <a:pt x="138291" y="51930"/>
                  <a:pt x="137245" y="62206"/>
                  <a:pt x="136960" y="72197"/>
                </a:cubicBezTo>
                <a:cubicBezTo>
                  <a:pt x="126589" y="73387"/>
                  <a:pt x="116299" y="75198"/>
                  <a:pt x="106145" y="77621"/>
                </a:cubicBezTo>
                <a:lnTo>
                  <a:pt x="107476" y="47268"/>
                </a:lnTo>
                <a:cubicBezTo>
                  <a:pt x="97370" y="49661"/>
                  <a:pt x="87148" y="51534"/>
                  <a:pt x="76851" y="52882"/>
                </a:cubicBezTo>
                <a:cubicBezTo>
                  <a:pt x="76375" y="62967"/>
                  <a:pt x="75804" y="73244"/>
                  <a:pt x="75614" y="83234"/>
                </a:cubicBezTo>
                <a:cubicBezTo>
                  <a:pt x="85832" y="81980"/>
                  <a:pt x="95964" y="80105"/>
                  <a:pt x="105954" y="77621"/>
                </a:cubicBezTo>
                <a:cubicBezTo>
                  <a:pt x="105954" y="87136"/>
                  <a:pt x="105098" y="95889"/>
                  <a:pt x="104908" y="104833"/>
                </a:cubicBezTo>
                <a:cubicBezTo>
                  <a:pt x="94636" y="107212"/>
                  <a:pt x="84555" y="109210"/>
                  <a:pt x="74283" y="110542"/>
                </a:cubicBezTo>
                <a:close/>
              </a:path>
            </a:pathLst>
          </a:custGeom>
          <a:solidFill>
            <a:schemeClr val="tx2"/>
          </a:solidFill>
          <a:ln w="9511" cap="flat">
            <a:noFill/>
            <a:prstDash val="solid"/>
            <a:miter/>
          </a:ln>
        </p:spPr>
        <p:txBody>
          <a:bodyPr rtlCol="0" anchor="ctr"/>
          <a:lstStyle/>
          <a:p>
            <a:endParaRPr lang="en-EG"/>
          </a:p>
        </p:txBody>
      </p:sp>
      <p:grpSp>
        <p:nvGrpSpPr>
          <p:cNvPr id="156" name="Group 155">
            <a:extLst>
              <a:ext uri="{FF2B5EF4-FFF2-40B4-BE49-F238E27FC236}">
                <a16:creationId xmlns:a16="http://schemas.microsoft.com/office/drawing/2014/main" id="{1A097E29-8431-534B-BA8A-731D31200B19}"/>
              </a:ext>
            </a:extLst>
          </p:cNvPr>
          <p:cNvGrpSpPr>
            <a:grpSpLocks noChangeAspect="1"/>
          </p:cNvGrpSpPr>
          <p:nvPr/>
        </p:nvGrpSpPr>
        <p:grpSpPr>
          <a:xfrm>
            <a:off x="4548824" y="685395"/>
            <a:ext cx="265994" cy="321428"/>
            <a:chOff x="4982208" y="454999"/>
            <a:chExt cx="219830" cy="265643"/>
          </a:xfrm>
        </p:grpSpPr>
        <p:sp>
          <p:nvSpPr>
            <p:cNvPr id="7" name="Freeform 6">
              <a:extLst>
                <a:ext uri="{FF2B5EF4-FFF2-40B4-BE49-F238E27FC236}">
                  <a16:creationId xmlns:a16="http://schemas.microsoft.com/office/drawing/2014/main" id="{2F7C9E37-F749-B942-892E-4E79B63B4408}"/>
                </a:ext>
              </a:extLst>
            </p:cNvPr>
            <p:cNvSpPr/>
            <p:nvPr/>
          </p:nvSpPr>
          <p:spPr>
            <a:xfrm>
              <a:off x="5129619" y="513719"/>
              <a:ext cx="34943" cy="34958"/>
            </a:xfrm>
            <a:custGeom>
              <a:avLst/>
              <a:gdLst>
                <a:gd name="connsiteX0" fmla="*/ 31766 w 31766"/>
                <a:gd name="connsiteY0" fmla="*/ 16080 h 31780"/>
                <a:gd name="connsiteX1" fmla="*/ 15883 w 31766"/>
                <a:gd name="connsiteY1" fmla="*/ 31780 h 31780"/>
                <a:gd name="connsiteX2" fmla="*/ 15882 w 31766"/>
                <a:gd name="connsiteY2" fmla="*/ 31780 h 31780"/>
                <a:gd name="connsiteX3" fmla="*/ 0 w 31766"/>
                <a:gd name="connsiteY3" fmla="*/ 15889 h 31780"/>
                <a:gd name="connsiteX4" fmla="*/ 15884 w 31766"/>
                <a:gd name="connsiteY4" fmla="*/ 0 h 31780"/>
                <a:gd name="connsiteX5" fmla="*/ 31766 w 31766"/>
                <a:gd name="connsiteY5" fmla="*/ 15891 h 31780"/>
                <a:gd name="connsiteX6" fmla="*/ 31765 w 31766"/>
                <a:gd name="connsiteY6" fmla="*/ 16080 h 3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6" h="31780">
                  <a:moveTo>
                    <a:pt x="31766" y="16080"/>
                  </a:moveTo>
                  <a:cubicBezTo>
                    <a:pt x="31713" y="24803"/>
                    <a:pt x="24602" y="31832"/>
                    <a:pt x="15883" y="31780"/>
                  </a:cubicBezTo>
                  <a:cubicBezTo>
                    <a:pt x="15883" y="31780"/>
                    <a:pt x="15883" y="31780"/>
                    <a:pt x="15882" y="31780"/>
                  </a:cubicBezTo>
                  <a:cubicBezTo>
                    <a:pt x="7110" y="31779"/>
                    <a:pt x="-1" y="24665"/>
                    <a:pt x="0" y="15889"/>
                  </a:cubicBezTo>
                  <a:cubicBezTo>
                    <a:pt x="1" y="7113"/>
                    <a:pt x="7112" y="-1"/>
                    <a:pt x="15884" y="0"/>
                  </a:cubicBezTo>
                  <a:cubicBezTo>
                    <a:pt x="24656" y="1"/>
                    <a:pt x="31767" y="7115"/>
                    <a:pt x="31766" y="15891"/>
                  </a:cubicBezTo>
                  <a:cubicBezTo>
                    <a:pt x="31766" y="15954"/>
                    <a:pt x="31766" y="16017"/>
                    <a:pt x="31765" y="16080"/>
                  </a:cubicBezTo>
                  <a:close/>
                </a:path>
              </a:pathLst>
            </a:custGeom>
            <a:solidFill>
              <a:schemeClr val="tx2"/>
            </a:solidFill>
            <a:ln w="9511" cap="flat">
              <a:noFill/>
              <a:prstDash val="solid"/>
              <a:miter/>
            </a:ln>
          </p:spPr>
          <p:txBody>
            <a:bodyPr rtlCol="0" anchor="ctr"/>
            <a:lstStyle/>
            <a:p>
              <a:endParaRPr lang="en-EG"/>
            </a:p>
          </p:txBody>
        </p:sp>
        <p:sp>
          <p:nvSpPr>
            <p:cNvPr id="8" name="Freeform 7">
              <a:extLst>
                <a:ext uri="{FF2B5EF4-FFF2-40B4-BE49-F238E27FC236}">
                  <a16:creationId xmlns:a16="http://schemas.microsoft.com/office/drawing/2014/main" id="{932DCB99-9F06-9942-86B1-D7AEBF5CE7D6}"/>
                </a:ext>
              </a:extLst>
            </p:cNvPr>
            <p:cNvSpPr/>
            <p:nvPr/>
          </p:nvSpPr>
          <p:spPr>
            <a:xfrm>
              <a:off x="5070501" y="551173"/>
              <a:ext cx="131537" cy="169469"/>
            </a:xfrm>
            <a:custGeom>
              <a:avLst/>
              <a:gdLst>
                <a:gd name="connsiteX0" fmla="*/ 116895 w 119579"/>
                <a:gd name="connsiteY0" fmla="*/ 139409 h 154063"/>
                <a:gd name="connsiteX1" fmla="*/ 91976 w 119579"/>
                <a:gd name="connsiteY1" fmla="*/ 116003 h 154063"/>
                <a:gd name="connsiteX2" fmla="*/ 88933 w 119579"/>
                <a:gd name="connsiteY2" fmla="*/ 108771 h 154063"/>
                <a:gd name="connsiteX3" fmla="*/ 88933 w 119579"/>
                <a:gd name="connsiteY3" fmla="*/ 5438 h 154063"/>
                <a:gd name="connsiteX4" fmla="*/ 83326 w 119579"/>
                <a:gd name="connsiteY4" fmla="*/ 12 h 154063"/>
                <a:gd name="connsiteX5" fmla="*/ 83227 w 119579"/>
                <a:gd name="connsiteY5" fmla="*/ 15 h 154063"/>
                <a:gd name="connsiteX6" fmla="*/ 51650 w 119579"/>
                <a:gd name="connsiteY6" fmla="*/ 15 h 154063"/>
                <a:gd name="connsiteX7" fmla="*/ 46990 w 119579"/>
                <a:gd name="connsiteY7" fmla="*/ 1537 h 154063"/>
                <a:gd name="connsiteX8" fmla="*/ 27968 w 119579"/>
                <a:gd name="connsiteY8" fmla="*/ 20091 h 154063"/>
                <a:gd name="connsiteX9" fmla="*/ 23593 w 119579"/>
                <a:gd name="connsiteY9" fmla="*/ 20091 h 154063"/>
                <a:gd name="connsiteX10" fmla="*/ 9707 w 119579"/>
                <a:gd name="connsiteY10" fmla="*/ 5914 h 154063"/>
                <a:gd name="connsiteX11" fmla="*/ 1637 w 119579"/>
                <a:gd name="connsiteY11" fmla="*/ 5804 h 154063"/>
                <a:gd name="connsiteX12" fmla="*/ 1528 w 119579"/>
                <a:gd name="connsiteY12" fmla="*/ 5914 h 154063"/>
                <a:gd name="connsiteX13" fmla="*/ 6 w 119579"/>
                <a:gd name="connsiteY13" fmla="*/ 10101 h 154063"/>
                <a:gd name="connsiteX14" fmla="*/ 1528 w 119579"/>
                <a:gd name="connsiteY14" fmla="*/ 13907 h 154063"/>
                <a:gd name="connsiteX15" fmla="*/ 18457 w 119579"/>
                <a:gd name="connsiteY15" fmla="*/ 30939 h 154063"/>
                <a:gd name="connsiteX16" fmla="*/ 32983 w 119579"/>
                <a:gd name="connsiteY16" fmla="*/ 31059 h 154063"/>
                <a:gd name="connsiteX17" fmla="*/ 33104 w 119579"/>
                <a:gd name="connsiteY17" fmla="*/ 30939 h 154063"/>
                <a:gd name="connsiteX18" fmla="*/ 46990 w 119579"/>
                <a:gd name="connsiteY18" fmla="*/ 17047 h 154063"/>
                <a:gd name="connsiteX19" fmla="*/ 49082 w 119579"/>
                <a:gd name="connsiteY19" fmla="*/ 17047 h 154063"/>
                <a:gd name="connsiteX20" fmla="*/ 49082 w 119579"/>
                <a:gd name="connsiteY20" fmla="*/ 19045 h 154063"/>
                <a:gd name="connsiteX21" fmla="*/ 33389 w 119579"/>
                <a:gd name="connsiteY21" fmla="*/ 34745 h 154063"/>
                <a:gd name="connsiteX22" fmla="*/ 25971 w 119579"/>
                <a:gd name="connsiteY22" fmla="*/ 37884 h 154063"/>
                <a:gd name="connsiteX23" fmla="*/ 18267 w 119579"/>
                <a:gd name="connsiteY23" fmla="*/ 34745 h 154063"/>
                <a:gd name="connsiteX24" fmla="*/ 3620 w 119579"/>
                <a:gd name="connsiteY24" fmla="*/ 20091 h 154063"/>
                <a:gd name="connsiteX25" fmla="*/ 1528 w 119579"/>
                <a:gd name="connsiteY25" fmla="*/ 21424 h 154063"/>
                <a:gd name="connsiteX26" fmla="*/ 6 w 119579"/>
                <a:gd name="connsiteY26" fmla="*/ 25230 h 154063"/>
                <a:gd name="connsiteX27" fmla="*/ 1528 w 119579"/>
                <a:gd name="connsiteY27" fmla="*/ 29321 h 154063"/>
                <a:gd name="connsiteX28" fmla="*/ 18457 w 119579"/>
                <a:gd name="connsiteY28" fmla="*/ 46353 h 154063"/>
                <a:gd name="connsiteX29" fmla="*/ 33104 w 119579"/>
                <a:gd name="connsiteY29" fmla="*/ 46353 h 154063"/>
                <a:gd name="connsiteX30" fmla="*/ 50128 w 119579"/>
                <a:gd name="connsiteY30" fmla="*/ 29321 h 154063"/>
                <a:gd name="connsiteX31" fmla="*/ 50128 w 119579"/>
                <a:gd name="connsiteY31" fmla="*/ 69474 h 154063"/>
                <a:gd name="connsiteX32" fmla="*/ 27588 w 119579"/>
                <a:gd name="connsiteY32" fmla="*/ 92881 h 154063"/>
                <a:gd name="connsiteX33" fmla="*/ 21881 w 119579"/>
                <a:gd name="connsiteY33" fmla="*/ 107058 h 154063"/>
                <a:gd name="connsiteX34" fmla="*/ 21881 w 119579"/>
                <a:gd name="connsiteY34" fmla="*/ 145880 h 154063"/>
                <a:gd name="connsiteX35" fmla="*/ 31294 w 119579"/>
                <a:gd name="connsiteY35" fmla="*/ 153494 h 154063"/>
                <a:gd name="connsiteX36" fmla="*/ 38906 w 119579"/>
                <a:gd name="connsiteY36" fmla="*/ 145880 h 154063"/>
                <a:gd name="connsiteX37" fmla="*/ 38906 w 119579"/>
                <a:gd name="connsiteY37" fmla="*/ 109532 h 154063"/>
                <a:gd name="connsiteX38" fmla="*/ 41759 w 119579"/>
                <a:gd name="connsiteY38" fmla="*/ 102586 h 154063"/>
                <a:gd name="connsiteX39" fmla="*/ 62302 w 119579"/>
                <a:gd name="connsiteY39" fmla="*/ 81273 h 154063"/>
                <a:gd name="connsiteX40" fmla="*/ 71813 w 119579"/>
                <a:gd name="connsiteY40" fmla="*/ 81273 h 154063"/>
                <a:gd name="connsiteX41" fmla="*/ 71813 w 119579"/>
                <a:gd name="connsiteY41" fmla="*/ 111911 h 154063"/>
                <a:gd name="connsiteX42" fmla="*/ 77710 w 119579"/>
                <a:gd name="connsiteY42" fmla="*/ 125993 h 154063"/>
                <a:gd name="connsiteX43" fmla="*/ 105292 w 119579"/>
                <a:gd name="connsiteY43" fmla="*/ 151779 h 154063"/>
                <a:gd name="connsiteX44" fmla="*/ 110903 w 119579"/>
                <a:gd name="connsiteY44" fmla="*/ 154062 h 154063"/>
                <a:gd name="connsiteX45" fmla="*/ 117085 w 119579"/>
                <a:gd name="connsiteY45" fmla="*/ 151208 h 154063"/>
                <a:gd name="connsiteX46" fmla="*/ 117085 w 119579"/>
                <a:gd name="connsiteY46" fmla="*/ 139124 h 15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9579" h="154063">
                  <a:moveTo>
                    <a:pt x="116895" y="139409"/>
                  </a:moveTo>
                  <a:lnTo>
                    <a:pt x="91976" y="116003"/>
                  </a:lnTo>
                  <a:cubicBezTo>
                    <a:pt x="89969" y="114142"/>
                    <a:pt x="88861" y="111507"/>
                    <a:pt x="88933" y="108771"/>
                  </a:cubicBezTo>
                  <a:lnTo>
                    <a:pt x="88933" y="5438"/>
                  </a:lnTo>
                  <a:cubicBezTo>
                    <a:pt x="88882" y="2391"/>
                    <a:pt x="86372" y="-38"/>
                    <a:pt x="83326" y="12"/>
                  </a:cubicBezTo>
                  <a:cubicBezTo>
                    <a:pt x="83293" y="13"/>
                    <a:pt x="83260" y="14"/>
                    <a:pt x="83227" y="15"/>
                  </a:cubicBezTo>
                  <a:lnTo>
                    <a:pt x="51650" y="15"/>
                  </a:lnTo>
                  <a:cubicBezTo>
                    <a:pt x="49959" y="-99"/>
                    <a:pt x="48289" y="447"/>
                    <a:pt x="46990" y="1537"/>
                  </a:cubicBezTo>
                  <a:lnTo>
                    <a:pt x="27968" y="20091"/>
                  </a:lnTo>
                  <a:cubicBezTo>
                    <a:pt x="26700" y="21145"/>
                    <a:pt x="24861" y="21145"/>
                    <a:pt x="23593" y="20091"/>
                  </a:cubicBezTo>
                  <a:lnTo>
                    <a:pt x="9707" y="5914"/>
                  </a:lnTo>
                  <a:cubicBezTo>
                    <a:pt x="7509" y="3655"/>
                    <a:pt x="3896" y="3605"/>
                    <a:pt x="1637" y="5804"/>
                  </a:cubicBezTo>
                  <a:cubicBezTo>
                    <a:pt x="1600" y="5840"/>
                    <a:pt x="1564" y="5877"/>
                    <a:pt x="1528" y="5914"/>
                  </a:cubicBezTo>
                  <a:cubicBezTo>
                    <a:pt x="484" y="7052"/>
                    <a:pt x="-64" y="8558"/>
                    <a:pt x="6" y="10101"/>
                  </a:cubicBezTo>
                  <a:cubicBezTo>
                    <a:pt x="6" y="11518"/>
                    <a:pt x="551" y="12881"/>
                    <a:pt x="1528" y="13907"/>
                  </a:cubicBezTo>
                  <a:lnTo>
                    <a:pt x="18457" y="30939"/>
                  </a:lnTo>
                  <a:cubicBezTo>
                    <a:pt x="22435" y="34985"/>
                    <a:pt x="28939" y="35039"/>
                    <a:pt x="32983" y="31059"/>
                  </a:cubicBezTo>
                  <a:cubicBezTo>
                    <a:pt x="33024" y="31019"/>
                    <a:pt x="33064" y="30979"/>
                    <a:pt x="33104" y="30939"/>
                  </a:cubicBezTo>
                  <a:lnTo>
                    <a:pt x="46990" y="17047"/>
                  </a:lnTo>
                  <a:cubicBezTo>
                    <a:pt x="47577" y="16491"/>
                    <a:pt x="48495" y="16491"/>
                    <a:pt x="49082" y="17047"/>
                  </a:cubicBezTo>
                  <a:cubicBezTo>
                    <a:pt x="49580" y="17619"/>
                    <a:pt x="49580" y="18472"/>
                    <a:pt x="49082" y="19045"/>
                  </a:cubicBezTo>
                  <a:lnTo>
                    <a:pt x="33389" y="34745"/>
                  </a:lnTo>
                  <a:cubicBezTo>
                    <a:pt x="31466" y="36787"/>
                    <a:pt x="28774" y="37926"/>
                    <a:pt x="25971" y="37884"/>
                  </a:cubicBezTo>
                  <a:cubicBezTo>
                    <a:pt x="23083" y="37926"/>
                    <a:pt x="20303" y="36793"/>
                    <a:pt x="18267" y="34745"/>
                  </a:cubicBezTo>
                  <a:lnTo>
                    <a:pt x="3620" y="20091"/>
                  </a:lnTo>
                  <a:cubicBezTo>
                    <a:pt x="2796" y="20296"/>
                    <a:pt x="2062" y="20764"/>
                    <a:pt x="1528" y="21424"/>
                  </a:cubicBezTo>
                  <a:cubicBezTo>
                    <a:pt x="542" y="22444"/>
                    <a:pt x="-4" y="23811"/>
                    <a:pt x="6" y="25230"/>
                  </a:cubicBezTo>
                  <a:cubicBezTo>
                    <a:pt x="-10" y="26735"/>
                    <a:pt x="532" y="28192"/>
                    <a:pt x="1528" y="29321"/>
                  </a:cubicBezTo>
                  <a:lnTo>
                    <a:pt x="18457" y="46353"/>
                  </a:lnTo>
                  <a:cubicBezTo>
                    <a:pt x="22602" y="50150"/>
                    <a:pt x="28960" y="50150"/>
                    <a:pt x="33104" y="46353"/>
                  </a:cubicBezTo>
                  <a:lnTo>
                    <a:pt x="50128" y="29321"/>
                  </a:lnTo>
                  <a:lnTo>
                    <a:pt x="50128" y="69474"/>
                  </a:lnTo>
                  <a:lnTo>
                    <a:pt x="27588" y="92881"/>
                  </a:lnTo>
                  <a:cubicBezTo>
                    <a:pt x="23967" y="96718"/>
                    <a:pt x="21929" y="101782"/>
                    <a:pt x="21881" y="107058"/>
                  </a:cubicBezTo>
                  <a:lnTo>
                    <a:pt x="21881" y="145880"/>
                  </a:lnTo>
                  <a:cubicBezTo>
                    <a:pt x="22378" y="150583"/>
                    <a:pt x="26593" y="153992"/>
                    <a:pt x="31294" y="153494"/>
                  </a:cubicBezTo>
                  <a:cubicBezTo>
                    <a:pt x="35309" y="153069"/>
                    <a:pt x="38481" y="149896"/>
                    <a:pt x="38906" y="145880"/>
                  </a:cubicBezTo>
                  <a:lnTo>
                    <a:pt x="38906" y="109532"/>
                  </a:lnTo>
                  <a:cubicBezTo>
                    <a:pt x="38865" y="106924"/>
                    <a:pt x="39896" y="104412"/>
                    <a:pt x="41759" y="102586"/>
                  </a:cubicBezTo>
                  <a:lnTo>
                    <a:pt x="62302" y="81273"/>
                  </a:lnTo>
                  <a:lnTo>
                    <a:pt x="71813" y="81273"/>
                  </a:lnTo>
                  <a:lnTo>
                    <a:pt x="71813" y="111911"/>
                  </a:lnTo>
                  <a:cubicBezTo>
                    <a:pt x="71806" y="117207"/>
                    <a:pt x="73932" y="122283"/>
                    <a:pt x="77710" y="125993"/>
                  </a:cubicBezTo>
                  <a:lnTo>
                    <a:pt x="105292" y="151779"/>
                  </a:lnTo>
                  <a:cubicBezTo>
                    <a:pt x="106778" y="153265"/>
                    <a:pt x="108802" y="154089"/>
                    <a:pt x="110903" y="154062"/>
                  </a:cubicBezTo>
                  <a:cubicBezTo>
                    <a:pt x="113278" y="154043"/>
                    <a:pt x="115530" y="153003"/>
                    <a:pt x="117085" y="151208"/>
                  </a:cubicBezTo>
                  <a:cubicBezTo>
                    <a:pt x="120411" y="147867"/>
                    <a:pt x="120411" y="142465"/>
                    <a:pt x="117085" y="139124"/>
                  </a:cubicBezTo>
                  <a:close/>
                </a:path>
              </a:pathLst>
            </a:custGeom>
            <a:solidFill>
              <a:schemeClr val="tx2"/>
            </a:solidFill>
            <a:ln w="9511" cap="flat">
              <a:noFill/>
              <a:prstDash val="solid"/>
              <a:miter/>
            </a:ln>
          </p:spPr>
          <p:txBody>
            <a:bodyPr rtlCol="0" anchor="ctr"/>
            <a:lstStyle/>
            <a:p>
              <a:endParaRPr lang="en-EG"/>
            </a:p>
          </p:txBody>
        </p:sp>
        <p:sp>
          <p:nvSpPr>
            <p:cNvPr id="9" name="Freeform 8">
              <a:extLst>
                <a:ext uri="{FF2B5EF4-FFF2-40B4-BE49-F238E27FC236}">
                  <a16:creationId xmlns:a16="http://schemas.microsoft.com/office/drawing/2014/main" id="{25993DC4-08D1-B24D-8CC4-3D4DA20FC96A}"/>
                </a:ext>
              </a:extLst>
            </p:cNvPr>
            <p:cNvSpPr/>
            <p:nvPr/>
          </p:nvSpPr>
          <p:spPr>
            <a:xfrm>
              <a:off x="4982208" y="454999"/>
              <a:ext cx="83172" cy="233196"/>
            </a:xfrm>
            <a:custGeom>
              <a:avLst/>
              <a:gdLst>
                <a:gd name="connsiteX0" fmla="*/ 44511 w 75611"/>
                <a:gd name="connsiteY0" fmla="*/ 40632 h 211996"/>
                <a:gd name="connsiteX1" fmla="*/ 44511 w 75611"/>
                <a:gd name="connsiteY1" fmla="*/ 6663 h 211996"/>
                <a:gd name="connsiteX2" fmla="*/ 38047 w 75611"/>
                <a:gd name="connsiteY2" fmla="*/ 1 h 211996"/>
                <a:gd name="connsiteX3" fmla="*/ 37758 w 75611"/>
                <a:gd name="connsiteY3" fmla="*/ 3 h 211996"/>
                <a:gd name="connsiteX4" fmla="*/ 31101 w 75611"/>
                <a:gd name="connsiteY4" fmla="*/ 6663 h 211996"/>
                <a:gd name="connsiteX5" fmla="*/ 31101 w 75611"/>
                <a:gd name="connsiteY5" fmla="*/ 40346 h 211996"/>
                <a:gd name="connsiteX6" fmla="*/ 23873 w 75611"/>
                <a:gd name="connsiteY6" fmla="*/ 40346 h 211996"/>
                <a:gd name="connsiteX7" fmla="*/ 0 w 75611"/>
                <a:gd name="connsiteY7" fmla="*/ 64324 h 211996"/>
                <a:gd name="connsiteX8" fmla="*/ 0 w 75611"/>
                <a:gd name="connsiteY8" fmla="*/ 188019 h 211996"/>
                <a:gd name="connsiteX9" fmla="*/ 23873 w 75611"/>
                <a:gd name="connsiteY9" fmla="*/ 211997 h 211996"/>
                <a:gd name="connsiteX10" fmla="*/ 51930 w 75611"/>
                <a:gd name="connsiteY10" fmla="*/ 211997 h 211996"/>
                <a:gd name="connsiteX11" fmla="*/ 75612 w 75611"/>
                <a:gd name="connsiteY11" fmla="*/ 188019 h 211996"/>
                <a:gd name="connsiteX12" fmla="*/ 75612 w 75611"/>
                <a:gd name="connsiteY12" fmla="*/ 64324 h 211996"/>
                <a:gd name="connsiteX13" fmla="*/ 51930 w 75611"/>
                <a:gd name="connsiteY13" fmla="*/ 40346 h 211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611" h="211996">
                  <a:moveTo>
                    <a:pt x="44511" y="40632"/>
                  </a:moveTo>
                  <a:lnTo>
                    <a:pt x="44511" y="6663"/>
                  </a:lnTo>
                  <a:cubicBezTo>
                    <a:pt x="44565" y="3038"/>
                    <a:pt x="41671" y="55"/>
                    <a:pt x="38047" y="1"/>
                  </a:cubicBezTo>
                  <a:cubicBezTo>
                    <a:pt x="37951" y="-1"/>
                    <a:pt x="37854" y="0"/>
                    <a:pt x="37758" y="3"/>
                  </a:cubicBezTo>
                  <a:cubicBezTo>
                    <a:pt x="34082" y="3"/>
                    <a:pt x="31101" y="2985"/>
                    <a:pt x="31101" y="6663"/>
                  </a:cubicBezTo>
                  <a:lnTo>
                    <a:pt x="31101" y="40346"/>
                  </a:lnTo>
                  <a:lnTo>
                    <a:pt x="23873" y="40346"/>
                  </a:lnTo>
                  <a:cubicBezTo>
                    <a:pt x="10695" y="40450"/>
                    <a:pt x="52" y="51140"/>
                    <a:pt x="0" y="64324"/>
                  </a:cubicBezTo>
                  <a:lnTo>
                    <a:pt x="0" y="188019"/>
                  </a:lnTo>
                  <a:cubicBezTo>
                    <a:pt x="52" y="201203"/>
                    <a:pt x="10694" y="211892"/>
                    <a:pt x="23873" y="211997"/>
                  </a:cubicBezTo>
                  <a:lnTo>
                    <a:pt x="51930" y="211997"/>
                  </a:lnTo>
                  <a:cubicBezTo>
                    <a:pt x="65077" y="211892"/>
                    <a:pt x="75665" y="201172"/>
                    <a:pt x="75612" y="188019"/>
                  </a:cubicBezTo>
                  <a:lnTo>
                    <a:pt x="75612" y="64324"/>
                  </a:lnTo>
                  <a:cubicBezTo>
                    <a:pt x="75665" y="51171"/>
                    <a:pt x="65077" y="40451"/>
                    <a:pt x="51930" y="40346"/>
                  </a:cubicBezTo>
                  <a:close/>
                </a:path>
              </a:pathLst>
            </a:custGeom>
            <a:solidFill>
              <a:schemeClr val="tx2"/>
            </a:solidFill>
            <a:ln w="9511" cap="flat">
              <a:noFill/>
              <a:prstDash val="solid"/>
              <a:miter/>
            </a:ln>
          </p:spPr>
          <p:txBody>
            <a:bodyPr rtlCol="0" anchor="ctr"/>
            <a:lstStyle/>
            <a:p>
              <a:endParaRPr lang="en-EG"/>
            </a:p>
          </p:txBody>
        </p:sp>
      </p:grpSp>
      <p:sp>
        <p:nvSpPr>
          <p:cNvPr id="42" name="Freeform 41">
            <a:extLst>
              <a:ext uri="{FF2B5EF4-FFF2-40B4-BE49-F238E27FC236}">
                <a16:creationId xmlns:a16="http://schemas.microsoft.com/office/drawing/2014/main" id="{9C08D45A-38B3-A74E-A60C-EFE7DFAEEA50}"/>
              </a:ext>
            </a:extLst>
          </p:cNvPr>
          <p:cNvSpPr>
            <a:spLocks noChangeAspect="1"/>
          </p:cNvSpPr>
          <p:nvPr/>
        </p:nvSpPr>
        <p:spPr>
          <a:xfrm>
            <a:off x="4511500" y="2415082"/>
            <a:ext cx="340527" cy="268993"/>
          </a:xfrm>
          <a:custGeom>
            <a:avLst/>
            <a:gdLst>
              <a:gd name="connsiteX0" fmla="*/ 151985 w 255843"/>
              <a:gd name="connsiteY0" fmla="*/ 122648 h 202098"/>
              <a:gd name="connsiteX1" fmla="*/ 151985 w 255843"/>
              <a:gd name="connsiteY1" fmla="*/ 130831 h 202098"/>
              <a:gd name="connsiteX2" fmla="*/ 239866 w 255843"/>
              <a:gd name="connsiteY2" fmla="*/ 158139 h 202098"/>
              <a:gd name="connsiteX3" fmla="*/ 128017 w 255843"/>
              <a:gd name="connsiteY3" fmla="*/ 186113 h 202098"/>
              <a:gd name="connsiteX4" fmla="*/ 15979 w 255843"/>
              <a:gd name="connsiteY4" fmla="*/ 158139 h 202098"/>
              <a:gd name="connsiteX5" fmla="*/ 103859 w 255843"/>
              <a:gd name="connsiteY5" fmla="*/ 130831 h 202098"/>
              <a:gd name="connsiteX6" fmla="*/ 103859 w 255843"/>
              <a:gd name="connsiteY6" fmla="*/ 122648 h 202098"/>
              <a:gd name="connsiteX7" fmla="*/ 0 w 255843"/>
              <a:gd name="connsiteY7" fmla="*/ 161945 h 202098"/>
              <a:gd name="connsiteX8" fmla="*/ 128017 w 255843"/>
              <a:gd name="connsiteY8" fmla="*/ 202098 h 202098"/>
              <a:gd name="connsiteX9" fmla="*/ 255844 w 255843"/>
              <a:gd name="connsiteY9" fmla="*/ 161945 h 202098"/>
              <a:gd name="connsiteX10" fmla="*/ 151985 w 255843"/>
              <a:gd name="connsiteY10" fmla="*/ 122648 h 202098"/>
              <a:gd name="connsiteX11" fmla="*/ 125735 w 255843"/>
              <a:gd name="connsiteY11" fmla="*/ 0 h 202098"/>
              <a:gd name="connsiteX12" fmla="*/ 125735 w 255843"/>
              <a:gd name="connsiteY12" fmla="*/ 156046 h 202098"/>
              <a:gd name="connsiteX13" fmla="*/ 131917 w 255843"/>
              <a:gd name="connsiteY13" fmla="*/ 156046 h 202098"/>
              <a:gd name="connsiteX14" fmla="*/ 131917 w 255843"/>
              <a:gd name="connsiteY14" fmla="*/ 69650 h 202098"/>
              <a:gd name="connsiteX15" fmla="*/ 209811 w 255843"/>
              <a:gd name="connsiteY15" fmla="*/ 35967 h 202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843" h="202098">
                <a:moveTo>
                  <a:pt x="151985" y="122648"/>
                </a:moveTo>
                <a:lnTo>
                  <a:pt x="151985" y="130831"/>
                </a:lnTo>
                <a:cubicBezTo>
                  <a:pt x="202393" y="133686"/>
                  <a:pt x="239866" y="144723"/>
                  <a:pt x="239866" y="158139"/>
                </a:cubicBezTo>
                <a:cubicBezTo>
                  <a:pt x="239866" y="173554"/>
                  <a:pt x="189743" y="186113"/>
                  <a:pt x="128017" y="186113"/>
                </a:cubicBezTo>
                <a:cubicBezTo>
                  <a:pt x="66291" y="186113"/>
                  <a:pt x="15979" y="173554"/>
                  <a:pt x="15979" y="158139"/>
                </a:cubicBezTo>
                <a:cubicBezTo>
                  <a:pt x="15979" y="144723"/>
                  <a:pt x="54022" y="133400"/>
                  <a:pt x="103859" y="130831"/>
                </a:cubicBezTo>
                <a:lnTo>
                  <a:pt x="103859" y="122648"/>
                </a:lnTo>
                <a:cubicBezTo>
                  <a:pt x="44797" y="125979"/>
                  <a:pt x="0" y="142439"/>
                  <a:pt x="0" y="161945"/>
                </a:cubicBezTo>
                <a:cubicBezTo>
                  <a:pt x="0" y="184115"/>
                  <a:pt x="57066" y="202098"/>
                  <a:pt x="128017" y="202098"/>
                </a:cubicBezTo>
                <a:cubicBezTo>
                  <a:pt x="198969" y="202098"/>
                  <a:pt x="255844" y="184115"/>
                  <a:pt x="255844" y="161945"/>
                </a:cubicBezTo>
                <a:cubicBezTo>
                  <a:pt x="255844" y="142439"/>
                  <a:pt x="211143" y="125979"/>
                  <a:pt x="151985" y="122648"/>
                </a:cubicBezTo>
                <a:close/>
                <a:moveTo>
                  <a:pt x="125735" y="0"/>
                </a:moveTo>
                <a:lnTo>
                  <a:pt x="125735" y="156046"/>
                </a:lnTo>
                <a:lnTo>
                  <a:pt x="131917" y="156046"/>
                </a:lnTo>
                <a:lnTo>
                  <a:pt x="131917" y="69650"/>
                </a:lnTo>
                <a:lnTo>
                  <a:pt x="209811" y="35967"/>
                </a:lnTo>
                <a:close/>
              </a:path>
            </a:pathLst>
          </a:custGeom>
          <a:solidFill>
            <a:schemeClr val="tx2"/>
          </a:solidFill>
          <a:ln w="9511" cap="flat">
            <a:noFill/>
            <a:prstDash val="solid"/>
            <a:miter/>
          </a:ln>
        </p:spPr>
        <p:txBody>
          <a:bodyPr rtlCol="0" anchor="ctr"/>
          <a:lstStyle/>
          <a:p>
            <a:endParaRPr lang="en-EG"/>
          </a:p>
        </p:txBody>
      </p:sp>
      <p:sp>
        <p:nvSpPr>
          <p:cNvPr id="56" name="Freeform 55">
            <a:extLst>
              <a:ext uri="{FF2B5EF4-FFF2-40B4-BE49-F238E27FC236}">
                <a16:creationId xmlns:a16="http://schemas.microsoft.com/office/drawing/2014/main" id="{A852DFAE-A655-DC45-B1B9-EA706BB3EB96}"/>
              </a:ext>
            </a:extLst>
          </p:cNvPr>
          <p:cNvSpPr>
            <a:spLocks noChangeAspect="1"/>
          </p:cNvSpPr>
          <p:nvPr/>
        </p:nvSpPr>
        <p:spPr>
          <a:xfrm>
            <a:off x="4561154" y="3473680"/>
            <a:ext cx="239509" cy="423878"/>
          </a:xfrm>
          <a:custGeom>
            <a:avLst/>
            <a:gdLst>
              <a:gd name="connsiteX0" fmla="*/ 37758 w 179946"/>
              <a:gd name="connsiteY0" fmla="*/ 165560 h 318466"/>
              <a:gd name="connsiteX1" fmla="*/ 37758 w 179946"/>
              <a:gd name="connsiteY1" fmla="*/ 168605 h 318466"/>
              <a:gd name="connsiteX2" fmla="*/ 45463 w 179946"/>
              <a:gd name="connsiteY2" fmla="*/ 202384 h 318466"/>
              <a:gd name="connsiteX3" fmla="*/ 50313 w 179946"/>
              <a:gd name="connsiteY3" fmla="*/ 208283 h 318466"/>
              <a:gd name="connsiteX4" fmla="*/ 50884 w 179946"/>
              <a:gd name="connsiteY4" fmla="*/ 208283 h 318466"/>
              <a:gd name="connsiteX5" fmla="*/ 67813 w 179946"/>
              <a:gd name="connsiteY5" fmla="*/ 216085 h 318466"/>
              <a:gd name="connsiteX6" fmla="*/ 67813 w 179946"/>
              <a:gd name="connsiteY6" fmla="*/ 254145 h 318466"/>
              <a:gd name="connsiteX7" fmla="*/ 59824 w 179946"/>
              <a:gd name="connsiteY7" fmla="*/ 263660 h 318466"/>
              <a:gd name="connsiteX8" fmla="*/ 59348 w 179946"/>
              <a:gd name="connsiteY8" fmla="*/ 264421 h 318466"/>
              <a:gd name="connsiteX9" fmla="*/ 56971 w 179946"/>
              <a:gd name="connsiteY9" fmla="*/ 271367 h 318466"/>
              <a:gd name="connsiteX10" fmla="*/ 58587 w 179946"/>
              <a:gd name="connsiteY10" fmla="*/ 308951 h 318466"/>
              <a:gd name="connsiteX11" fmla="*/ 68098 w 179946"/>
              <a:gd name="connsiteY11" fmla="*/ 318466 h 318466"/>
              <a:gd name="connsiteX12" fmla="*/ 78370 w 179946"/>
              <a:gd name="connsiteY12" fmla="*/ 308951 h 318466"/>
              <a:gd name="connsiteX13" fmla="*/ 79702 w 179946"/>
              <a:gd name="connsiteY13" fmla="*/ 276315 h 318466"/>
              <a:gd name="connsiteX14" fmla="*/ 89688 w 179946"/>
              <a:gd name="connsiteY14" fmla="*/ 265944 h 318466"/>
              <a:gd name="connsiteX15" fmla="*/ 99199 w 179946"/>
              <a:gd name="connsiteY15" fmla="*/ 276315 h 318466"/>
              <a:gd name="connsiteX16" fmla="*/ 100531 w 179946"/>
              <a:gd name="connsiteY16" fmla="*/ 308951 h 318466"/>
              <a:gd name="connsiteX17" fmla="*/ 110042 w 179946"/>
              <a:gd name="connsiteY17" fmla="*/ 318466 h 318466"/>
              <a:gd name="connsiteX18" fmla="*/ 119552 w 179946"/>
              <a:gd name="connsiteY18" fmla="*/ 308951 h 318466"/>
              <a:gd name="connsiteX19" fmla="*/ 121169 w 179946"/>
              <a:gd name="connsiteY19" fmla="*/ 271367 h 318466"/>
              <a:gd name="connsiteX20" fmla="*/ 118792 w 179946"/>
              <a:gd name="connsiteY20" fmla="*/ 264421 h 318466"/>
              <a:gd name="connsiteX21" fmla="*/ 118316 w 179946"/>
              <a:gd name="connsiteY21" fmla="*/ 263660 h 318466"/>
              <a:gd name="connsiteX22" fmla="*/ 111849 w 179946"/>
              <a:gd name="connsiteY22" fmla="*/ 256429 h 318466"/>
              <a:gd name="connsiteX23" fmla="*/ 111849 w 179946"/>
              <a:gd name="connsiteY23" fmla="*/ 216656 h 318466"/>
              <a:gd name="connsiteX24" fmla="*/ 128873 w 179946"/>
              <a:gd name="connsiteY24" fmla="*/ 208854 h 318466"/>
              <a:gd name="connsiteX25" fmla="*/ 129349 w 179946"/>
              <a:gd name="connsiteY25" fmla="*/ 208854 h 318466"/>
              <a:gd name="connsiteX26" fmla="*/ 134199 w 179946"/>
              <a:gd name="connsiteY26" fmla="*/ 202954 h 318466"/>
              <a:gd name="connsiteX27" fmla="*/ 141903 w 179946"/>
              <a:gd name="connsiteY27" fmla="*/ 169176 h 318466"/>
              <a:gd name="connsiteX28" fmla="*/ 141903 w 179946"/>
              <a:gd name="connsiteY28" fmla="*/ 166417 h 318466"/>
              <a:gd name="connsiteX29" fmla="*/ 141903 w 179946"/>
              <a:gd name="connsiteY29" fmla="*/ 166417 h 318466"/>
              <a:gd name="connsiteX30" fmla="*/ 179947 w 179946"/>
              <a:gd name="connsiteY30" fmla="*/ 95911 h 318466"/>
              <a:gd name="connsiteX31" fmla="*/ 179947 w 179946"/>
              <a:gd name="connsiteY31" fmla="*/ 95911 h 318466"/>
              <a:gd name="connsiteX32" fmla="*/ 179947 w 179946"/>
              <a:gd name="connsiteY32" fmla="*/ 90012 h 318466"/>
              <a:gd name="connsiteX33" fmla="*/ 89974 w 179946"/>
              <a:gd name="connsiteY33" fmla="*/ 0 h 318466"/>
              <a:gd name="connsiteX34" fmla="*/ 0 w 179946"/>
              <a:gd name="connsiteY34" fmla="*/ 90012 h 318466"/>
              <a:gd name="connsiteX35" fmla="*/ 0 w 179946"/>
              <a:gd name="connsiteY35" fmla="*/ 95911 h 318466"/>
              <a:gd name="connsiteX36" fmla="*/ 0 w 179946"/>
              <a:gd name="connsiteY36" fmla="*/ 95911 h 318466"/>
              <a:gd name="connsiteX37" fmla="*/ 36808 w 179946"/>
              <a:gd name="connsiteY37" fmla="*/ 166132 h 318466"/>
              <a:gd name="connsiteX38" fmla="*/ 97392 w 179946"/>
              <a:gd name="connsiteY38" fmla="*/ 160137 h 318466"/>
              <a:gd name="connsiteX39" fmla="*/ 74471 w 179946"/>
              <a:gd name="connsiteY39" fmla="*/ 169652 h 318466"/>
              <a:gd name="connsiteX40" fmla="*/ 73995 w 179946"/>
              <a:gd name="connsiteY40" fmla="*/ 177645 h 318466"/>
              <a:gd name="connsiteX41" fmla="*/ 66577 w 179946"/>
              <a:gd name="connsiteY41" fmla="*/ 160423 h 318466"/>
              <a:gd name="connsiteX42" fmla="*/ 66577 w 179946"/>
              <a:gd name="connsiteY42" fmla="*/ 158044 h 318466"/>
              <a:gd name="connsiteX43" fmla="*/ 54022 w 179946"/>
              <a:gd name="connsiteY43" fmla="*/ 95340 h 318466"/>
              <a:gd name="connsiteX44" fmla="*/ 54022 w 179946"/>
              <a:gd name="connsiteY44" fmla="*/ 90678 h 318466"/>
              <a:gd name="connsiteX45" fmla="*/ 69715 w 179946"/>
              <a:gd name="connsiteY45" fmla="*/ 74787 h 318466"/>
              <a:gd name="connsiteX46" fmla="*/ 69715 w 179946"/>
              <a:gd name="connsiteY46" fmla="*/ 74787 h 318466"/>
              <a:gd name="connsiteX47" fmla="*/ 85599 w 179946"/>
              <a:gd name="connsiteY47" fmla="*/ 89631 h 318466"/>
              <a:gd name="connsiteX48" fmla="*/ 85598 w 179946"/>
              <a:gd name="connsiteY48" fmla="*/ 136445 h 318466"/>
              <a:gd name="connsiteX49" fmla="*/ 90734 w 179946"/>
              <a:gd name="connsiteY49" fmla="*/ 135969 h 318466"/>
              <a:gd name="connsiteX50" fmla="*/ 95680 w 179946"/>
              <a:gd name="connsiteY50" fmla="*/ 136445 h 318466"/>
              <a:gd name="connsiteX51" fmla="*/ 95680 w 179946"/>
              <a:gd name="connsiteY51" fmla="*/ 89631 h 318466"/>
              <a:gd name="connsiteX52" fmla="*/ 113212 w 179946"/>
              <a:gd name="connsiteY52" fmla="*/ 75368 h 318466"/>
              <a:gd name="connsiteX53" fmla="*/ 127542 w 179946"/>
              <a:gd name="connsiteY53" fmla="*/ 90678 h 318466"/>
              <a:gd name="connsiteX54" fmla="*/ 127542 w 179946"/>
              <a:gd name="connsiteY54" fmla="*/ 95340 h 318466"/>
              <a:gd name="connsiteX55" fmla="*/ 114987 w 179946"/>
              <a:gd name="connsiteY55" fmla="*/ 158044 h 318466"/>
              <a:gd name="connsiteX56" fmla="*/ 114987 w 179946"/>
              <a:gd name="connsiteY56" fmla="*/ 160423 h 318466"/>
              <a:gd name="connsiteX57" fmla="*/ 109566 w 179946"/>
              <a:gd name="connsiteY57" fmla="*/ 175551 h 318466"/>
              <a:gd name="connsiteX58" fmla="*/ 97202 w 179946"/>
              <a:gd name="connsiteY58" fmla="*/ 159852 h 318466"/>
              <a:gd name="connsiteX59" fmla="*/ 74281 w 179946"/>
              <a:gd name="connsiteY59" fmla="*/ 179167 h 318466"/>
              <a:gd name="connsiteX60" fmla="*/ 86074 w 179946"/>
              <a:gd name="connsiteY60" fmla="*/ 189919 h 318466"/>
              <a:gd name="connsiteX61" fmla="*/ 108995 w 179946"/>
              <a:gd name="connsiteY61" fmla="*/ 180404 h 318466"/>
              <a:gd name="connsiteX62" fmla="*/ 109471 w 179946"/>
              <a:gd name="connsiteY62" fmla="*/ 178882 h 318466"/>
              <a:gd name="connsiteX63" fmla="*/ 109471 w 179946"/>
              <a:gd name="connsiteY63" fmla="*/ 178882 h 318466"/>
              <a:gd name="connsiteX64" fmla="*/ 118506 w 179946"/>
              <a:gd name="connsiteY64" fmla="*/ 167083 h 318466"/>
              <a:gd name="connsiteX65" fmla="*/ 126400 w 179946"/>
              <a:gd name="connsiteY65" fmla="*/ 157568 h 318466"/>
              <a:gd name="connsiteX66" fmla="*/ 133153 w 179946"/>
              <a:gd name="connsiteY66" fmla="*/ 135684 h 318466"/>
              <a:gd name="connsiteX67" fmla="*/ 137718 w 179946"/>
              <a:gd name="connsiteY67" fmla="*/ 96006 h 318466"/>
              <a:gd name="connsiteX68" fmla="*/ 137718 w 179946"/>
              <a:gd name="connsiteY68" fmla="*/ 96006 h 318466"/>
              <a:gd name="connsiteX69" fmla="*/ 137718 w 179946"/>
              <a:gd name="connsiteY69" fmla="*/ 91153 h 318466"/>
              <a:gd name="connsiteX70" fmla="*/ 153697 w 179946"/>
              <a:gd name="connsiteY70" fmla="*/ 75263 h 318466"/>
              <a:gd name="connsiteX71" fmla="*/ 169390 w 179946"/>
              <a:gd name="connsiteY71" fmla="*/ 91153 h 318466"/>
              <a:gd name="connsiteX72" fmla="*/ 169390 w 179946"/>
              <a:gd name="connsiteY72" fmla="*/ 91153 h 318466"/>
              <a:gd name="connsiteX73" fmla="*/ 169390 w 179946"/>
              <a:gd name="connsiteY73" fmla="*/ 95530 h 318466"/>
              <a:gd name="connsiteX74" fmla="*/ 169390 w 179946"/>
              <a:gd name="connsiteY74" fmla="*/ 95530 h 318466"/>
              <a:gd name="connsiteX75" fmla="*/ 135911 w 179946"/>
              <a:gd name="connsiteY75" fmla="*/ 157568 h 318466"/>
              <a:gd name="connsiteX76" fmla="*/ 135911 w 179946"/>
              <a:gd name="connsiteY76" fmla="*/ 157568 h 318466"/>
              <a:gd name="connsiteX77" fmla="*/ 133914 w 179946"/>
              <a:gd name="connsiteY77" fmla="*/ 159090 h 318466"/>
              <a:gd name="connsiteX78" fmla="*/ 127161 w 179946"/>
              <a:gd name="connsiteY78" fmla="*/ 164704 h 318466"/>
              <a:gd name="connsiteX79" fmla="*/ 118221 w 179946"/>
              <a:gd name="connsiteY79" fmla="*/ 192773 h 318466"/>
              <a:gd name="connsiteX80" fmla="*/ 103764 w 179946"/>
              <a:gd name="connsiteY80" fmla="*/ 198387 h 318466"/>
              <a:gd name="connsiteX81" fmla="*/ 76563 w 179946"/>
              <a:gd name="connsiteY81" fmla="*/ 198387 h 318466"/>
              <a:gd name="connsiteX82" fmla="*/ 62107 w 179946"/>
              <a:gd name="connsiteY82" fmla="*/ 192773 h 318466"/>
              <a:gd name="connsiteX83" fmla="*/ 53166 w 179946"/>
              <a:gd name="connsiteY83" fmla="*/ 164704 h 318466"/>
              <a:gd name="connsiteX84" fmla="*/ 45463 w 179946"/>
              <a:gd name="connsiteY84" fmla="*/ 157282 h 318466"/>
              <a:gd name="connsiteX85" fmla="*/ 11984 w 179946"/>
              <a:gd name="connsiteY85" fmla="*/ 95530 h 318466"/>
              <a:gd name="connsiteX86" fmla="*/ 11984 w 179946"/>
              <a:gd name="connsiteY86" fmla="*/ 91153 h 318466"/>
              <a:gd name="connsiteX87" fmla="*/ 27962 w 179946"/>
              <a:gd name="connsiteY87" fmla="*/ 75168 h 318466"/>
              <a:gd name="connsiteX88" fmla="*/ 43940 w 179946"/>
              <a:gd name="connsiteY88" fmla="*/ 91153 h 318466"/>
              <a:gd name="connsiteX89" fmla="*/ 43941 w 179946"/>
              <a:gd name="connsiteY89" fmla="*/ 95530 h 318466"/>
              <a:gd name="connsiteX90" fmla="*/ 48506 w 179946"/>
              <a:gd name="connsiteY90" fmla="*/ 135683 h 318466"/>
              <a:gd name="connsiteX91" fmla="*/ 55164 w 179946"/>
              <a:gd name="connsiteY91" fmla="*/ 157568 h 318466"/>
              <a:gd name="connsiteX92" fmla="*/ 62963 w 179946"/>
              <a:gd name="connsiteY92" fmla="*/ 167083 h 318466"/>
              <a:gd name="connsiteX93" fmla="*/ 72474 w 179946"/>
              <a:gd name="connsiteY93" fmla="*/ 178881 h 318466"/>
              <a:gd name="connsiteX94" fmla="*/ 74281 w 179946"/>
              <a:gd name="connsiteY94" fmla="*/ 179452 h 318466"/>
              <a:gd name="connsiteX95" fmla="*/ 142854 w 179946"/>
              <a:gd name="connsiteY95" fmla="*/ 164990 h 318466"/>
              <a:gd name="connsiteX96" fmla="*/ 142379 w 179946"/>
              <a:gd name="connsiteY96" fmla="*/ 163467 h 318466"/>
              <a:gd name="connsiteX97" fmla="*/ 142379 w 179946"/>
              <a:gd name="connsiteY97" fmla="*/ 163467 h 318466"/>
              <a:gd name="connsiteX98" fmla="*/ 142854 w 179946"/>
              <a:gd name="connsiteY98" fmla="*/ 165275 h 31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79946" h="318466">
                <a:moveTo>
                  <a:pt x="37758" y="165560"/>
                </a:moveTo>
                <a:cubicBezTo>
                  <a:pt x="37613" y="166570"/>
                  <a:pt x="37613" y="167596"/>
                  <a:pt x="37758" y="168605"/>
                </a:cubicBezTo>
                <a:lnTo>
                  <a:pt x="45463" y="202384"/>
                </a:lnTo>
                <a:cubicBezTo>
                  <a:pt x="46244" y="204910"/>
                  <a:pt x="47986" y="207029"/>
                  <a:pt x="50313" y="208283"/>
                </a:cubicBezTo>
                <a:lnTo>
                  <a:pt x="50884" y="208283"/>
                </a:lnTo>
                <a:lnTo>
                  <a:pt x="67813" y="216085"/>
                </a:lnTo>
                <a:lnTo>
                  <a:pt x="67813" y="254145"/>
                </a:lnTo>
                <a:lnTo>
                  <a:pt x="59824" y="263660"/>
                </a:lnTo>
                <a:lnTo>
                  <a:pt x="59348" y="264421"/>
                </a:lnTo>
                <a:cubicBezTo>
                  <a:pt x="57659" y="266325"/>
                  <a:pt x="56803" y="268827"/>
                  <a:pt x="56971" y="271367"/>
                </a:cubicBezTo>
                <a:lnTo>
                  <a:pt x="58587" y="308951"/>
                </a:lnTo>
                <a:cubicBezTo>
                  <a:pt x="58587" y="314206"/>
                  <a:pt x="62846" y="318466"/>
                  <a:pt x="68098" y="318466"/>
                </a:cubicBezTo>
                <a:cubicBezTo>
                  <a:pt x="73505" y="318528"/>
                  <a:pt x="78017" y="314349"/>
                  <a:pt x="78370" y="308951"/>
                </a:cubicBezTo>
                <a:lnTo>
                  <a:pt x="79702" y="276315"/>
                </a:lnTo>
                <a:lnTo>
                  <a:pt x="89688" y="265944"/>
                </a:lnTo>
                <a:lnTo>
                  <a:pt x="99199" y="276315"/>
                </a:lnTo>
                <a:lnTo>
                  <a:pt x="100531" y="308951"/>
                </a:lnTo>
                <a:cubicBezTo>
                  <a:pt x="100531" y="314206"/>
                  <a:pt x="104789" y="318466"/>
                  <a:pt x="110042" y="318466"/>
                </a:cubicBezTo>
                <a:cubicBezTo>
                  <a:pt x="115294" y="318466"/>
                  <a:pt x="119552" y="314206"/>
                  <a:pt x="119552" y="308951"/>
                </a:cubicBezTo>
                <a:lnTo>
                  <a:pt x="121169" y="271367"/>
                </a:lnTo>
                <a:cubicBezTo>
                  <a:pt x="121338" y="268827"/>
                  <a:pt x="120481" y="266325"/>
                  <a:pt x="118792" y="264421"/>
                </a:cubicBezTo>
                <a:lnTo>
                  <a:pt x="118316" y="263660"/>
                </a:lnTo>
                <a:lnTo>
                  <a:pt x="111849" y="256429"/>
                </a:lnTo>
                <a:lnTo>
                  <a:pt x="111849" y="216656"/>
                </a:lnTo>
                <a:lnTo>
                  <a:pt x="128873" y="208854"/>
                </a:lnTo>
                <a:lnTo>
                  <a:pt x="129349" y="208854"/>
                </a:lnTo>
                <a:cubicBezTo>
                  <a:pt x="131663" y="207584"/>
                  <a:pt x="133400" y="205471"/>
                  <a:pt x="134199" y="202954"/>
                </a:cubicBezTo>
                <a:lnTo>
                  <a:pt x="141903" y="169176"/>
                </a:lnTo>
                <a:cubicBezTo>
                  <a:pt x="142059" y="168263"/>
                  <a:pt x="142059" y="167330"/>
                  <a:pt x="141903" y="166417"/>
                </a:cubicBezTo>
                <a:lnTo>
                  <a:pt x="141903" y="166417"/>
                </a:lnTo>
                <a:cubicBezTo>
                  <a:pt x="161496" y="146816"/>
                  <a:pt x="179947" y="121601"/>
                  <a:pt x="179947" y="95911"/>
                </a:cubicBezTo>
                <a:lnTo>
                  <a:pt x="179947" y="95911"/>
                </a:lnTo>
                <a:lnTo>
                  <a:pt x="179947" y="90012"/>
                </a:lnTo>
                <a:cubicBezTo>
                  <a:pt x="179947" y="40300"/>
                  <a:pt x="139665" y="0"/>
                  <a:pt x="89974" y="0"/>
                </a:cubicBezTo>
                <a:cubicBezTo>
                  <a:pt x="40283" y="0"/>
                  <a:pt x="0" y="40300"/>
                  <a:pt x="0" y="90012"/>
                </a:cubicBezTo>
                <a:lnTo>
                  <a:pt x="0" y="95911"/>
                </a:lnTo>
                <a:lnTo>
                  <a:pt x="0" y="95911"/>
                </a:lnTo>
                <a:cubicBezTo>
                  <a:pt x="0" y="121411"/>
                  <a:pt x="17500" y="146340"/>
                  <a:pt x="36808" y="166132"/>
                </a:cubicBezTo>
                <a:close/>
                <a:moveTo>
                  <a:pt x="97392" y="160137"/>
                </a:moveTo>
                <a:cubicBezTo>
                  <a:pt x="88451" y="157199"/>
                  <a:pt x="78706" y="161245"/>
                  <a:pt x="74471" y="169652"/>
                </a:cubicBezTo>
                <a:cubicBezTo>
                  <a:pt x="73611" y="172228"/>
                  <a:pt x="73447" y="174985"/>
                  <a:pt x="73995" y="177645"/>
                </a:cubicBezTo>
                <a:cubicBezTo>
                  <a:pt x="69251" y="173176"/>
                  <a:pt x="66565" y="166942"/>
                  <a:pt x="66577" y="160423"/>
                </a:cubicBezTo>
                <a:cubicBezTo>
                  <a:pt x="66483" y="159632"/>
                  <a:pt x="66483" y="158834"/>
                  <a:pt x="66577" y="158044"/>
                </a:cubicBezTo>
                <a:cubicBezTo>
                  <a:pt x="58476" y="138122"/>
                  <a:pt x="54217" y="116846"/>
                  <a:pt x="54022" y="95340"/>
                </a:cubicBezTo>
                <a:lnTo>
                  <a:pt x="54022" y="90678"/>
                </a:lnTo>
                <a:cubicBezTo>
                  <a:pt x="53969" y="81954"/>
                  <a:pt x="60995" y="74840"/>
                  <a:pt x="69715" y="74787"/>
                </a:cubicBezTo>
                <a:cubicBezTo>
                  <a:pt x="69715" y="74787"/>
                  <a:pt x="69715" y="74787"/>
                  <a:pt x="69715" y="74787"/>
                </a:cubicBezTo>
                <a:cubicBezTo>
                  <a:pt x="78095" y="74769"/>
                  <a:pt x="85047" y="81266"/>
                  <a:pt x="85599" y="89631"/>
                </a:cubicBezTo>
                <a:lnTo>
                  <a:pt x="85598" y="136445"/>
                </a:lnTo>
                <a:cubicBezTo>
                  <a:pt x="87300" y="136187"/>
                  <a:pt x="89015" y="136028"/>
                  <a:pt x="90734" y="135969"/>
                </a:cubicBezTo>
                <a:cubicBezTo>
                  <a:pt x="92391" y="136019"/>
                  <a:pt x="94044" y="136179"/>
                  <a:pt x="95680" y="136445"/>
                </a:cubicBezTo>
                <a:lnTo>
                  <a:pt x="95680" y="89631"/>
                </a:lnTo>
                <a:cubicBezTo>
                  <a:pt x="96585" y="80849"/>
                  <a:pt x="104434" y="74464"/>
                  <a:pt x="113212" y="75368"/>
                </a:cubicBezTo>
                <a:cubicBezTo>
                  <a:pt x="121135" y="76185"/>
                  <a:pt x="127247" y="82715"/>
                  <a:pt x="127542" y="90678"/>
                </a:cubicBezTo>
                <a:lnTo>
                  <a:pt x="127542" y="95340"/>
                </a:lnTo>
                <a:cubicBezTo>
                  <a:pt x="127347" y="116846"/>
                  <a:pt x="123087" y="138122"/>
                  <a:pt x="114987" y="158044"/>
                </a:cubicBezTo>
                <a:lnTo>
                  <a:pt x="114987" y="160423"/>
                </a:lnTo>
                <a:cubicBezTo>
                  <a:pt x="114899" y="165926"/>
                  <a:pt x="112993" y="171245"/>
                  <a:pt x="109566" y="175551"/>
                </a:cubicBezTo>
                <a:cubicBezTo>
                  <a:pt x="109699" y="168043"/>
                  <a:pt x="104530" y="161479"/>
                  <a:pt x="97202" y="159852"/>
                </a:cubicBezTo>
                <a:close/>
                <a:moveTo>
                  <a:pt x="74281" y="179167"/>
                </a:moveTo>
                <a:cubicBezTo>
                  <a:pt x="76142" y="184515"/>
                  <a:pt x="80579" y="188561"/>
                  <a:pt x="86074" y="189919"/>
                </a:cubicBezTo>
                <a:cubicBezTo>
                  <a:pt x="95015" y="192857"/>
                  <a:pt x="104760" y="188812"/>
                  <a:pt x="108995" y="180404"/>
                </a:cubicBezTo>
                <a:cubicBezTo>
                  <a:pt x="109124" y="179888"/>
                  <a:pt x="109283" y="179379"/>
                  <a:pt x="109471" y="178882"/>
                </a:cubicBezTo>
                <a:lnTo>
                  <a:pt x="109471" y="178882"/>
                </a:lnTo>
                <a:cubicBezTo>
                  <a:pt x="114093" y="176497"/>
                  <a:pt x="117408" y="172169"/>
                  <a:pt x="118506" y="167083"/>
                </a:cubicBezTo>
                <a:cubicBezTo>
                  <a:pt x="119490" y="162843"/>
                  <a:pt x="122416" y="159316"/>
                  <a:pt x="126400" y="157568"/>
                </a:cubicBezTo>
                <a:cubicBezTo>
                  <a:pt x="129173" y="150445"/>
                  <a:pt x="131430" y="143131"/>
                  <a:pt x="133153" y="135684"/>
                </a:cubicBezTo>
                <a:cubicBezTo>
                  <a:pt x="136114" y="122664"/>
                  <a:pt x="137645" y="109359"/>
                  <a:pt x="137718" y="96006"/>
                </a:cubicBezTo>
                <a:lnTo>
                  <a:pt x="137718" y="96006"/>
                </a:lnTo>
                <a:lnTo>
                  <a:pt x="137718" y="91153"/>
                </a:lnTo>
                <a:cubicBezTo>
                  <a:pt x="137771" y="82362"/>
                  <a:pt x="144909" y="75263"/>
                  <a:pt x="153697" y="75263"/>
                </a:cubicBezTo>
                <a:cubicBezTo>
                  <a:pt x="162416" y="75316"/>
                  <a:pt x="169442" y="82430"/>
                  <a:pt x="169390" y="91153"/>
                </a:cubicBezTo>
                <a:cubicBezTo>
                  <a:pt x="169390" y="91153"/>
                  <a:pt x="169390" y="91153"/>
                  <a:pt x="169390" y="91153"/>
                </a:cubicBezTo>
                <a:lnTo>
                  <a:pt x="169390" y="95530"/>
                </a:lnTo>
                <a:lnTo>
                  <a:pt x="169390" y="95530"/>
                </a:lnTo>
                <a:cubicBezTo>
                  <a:pt x="169390" y="117415"/>
                  <a:pt x="153697" y="139489"/>
                  <a:pt x="135911" y="157568"/>
                </a:cubicBezTo>
                <a:lnTo>
                  <a:pt x="135911" y="157568"/>
                </a:lnTo>
                <a:cubicBezTo>
                  <a:pt x="134675" y="158329"/>
                  <a:pt x="133914" y="158805"/>
                  <a:pt x="133914" y="159090"/>
                </a:cubicBezTo>
                <a:cubicBezTo>
                  <a:pt x="130735" y="159421"/>
                  <a:pt x="128068" y="161638"/>
                  <a:pt x="127161" y="164704"/>
                </a:cubicBezTo>
                <a:lnTo>
                  <a:pt x="118221" y="192773"/>
                </a:lnTo>
                <a:lnTo>
                  <a:pt x="103764" y="198387"/>
                </a:lnTo>
                <a:lnTo>
                  <a:pt x="76563" y="198387"/>
                </a:lnTo>
                <a:lnTo>
                  <a:pt x="62107" y="192773"/>
                </a:lnTo>
                <a:lnTo>
                  <a:pt x="53166" y="164704"/>
                </a:lnTo>
                <a:cubicBezTo>
                  <a:pt x="51514" y="161427"/>
                  <a:pt x="48798" y="158810"/>
                  <a:pt x="45463" y="157282"/>
                </a:cubicBezTo>
                <a:cubicBezTo>
                  <a:pt x="27962" y="139489"/>
                  <a:pt x="12554" y="117415"/>
                  <a:pt x="11984" y="95530"/>
                </a:cubicBezTo>
                <a:lnTo>
                  <a:pt x="11984" y="91153"/>
                </a:lnTo>
                <a:cubicBezTo>
                  <a:pt x="11984" y="82325"/>
                  <a:pt x="19138" y="75168"/>
                  <a:pt x="27962" y="75168"/>
                </a:cubicBezTo>
                <a:cubicBezTo>
                  <a:pt x="36787" y="75168"/>
                  <a:pt x="43940" y="82325"/>
                  <a:pt x="43940" y="91153"/>
                </a:cubicBezTo>
                <a:lnTo>
                  <a:pt x="43941" y="95530"/>
                </a:lnTo>
                <a:cubicBezTo>
                  <a:pt x="43828" y="109050"/>
                  <a:pt x="45361" y="122534"/>
                  <a:pt x="48506" y="135683"/>
                </a:cubicBezTo>
                <a:cubicBezTo>
                  <a:pt x="50022" y="143174"/>
                  <a:pt x="52251" y="150502"/>
                  <a:pt x="55164" y="157568"/>
                </a:cubicBezTo>
                <a:cubicBezTo>
                  <a:pt x="59256" y="159145"/>
                  <a:pt x="62218" y="162759"/>
                  <a:pt x="62963" y="167083"/>
                </a:cubicBezTo>
                <a:cubicBezTo>
                  <a:pt x="64153" y="172269"/>
                  <a:pt x="67660" y="176619"/>
                  <a:pt x="72474" y="178881"/>
                </a:cubicBezTo>
                <a:cubicBezTo>
                  <a:pt x="73022" y="179214"/>
                  <a:pt x="73642" y="179410"/>
                  <a:pt x="74281" y="179452"/>
                </a:cubicBezTo>
                <a:close/>
                <a:moveTo>
                  <a:pt x="142854" y="164990"/>
                </a:moveTo>
                <a:cubicBezTo>
                  <a:pt x="142844" y="164447"/>
                  <a:pt x="142679" y="163919"/>
                  <a:pt x="142379" y="163467"/>
                </a:cubicBezTo>
                <a:lnTo>
                  <a:pt x="142379" y="163467"/>
                </a:lnTo>
                <a:cubicBezTo>
                  <a:pt x="142702" y="164014"/>
                  <a:pt x="142866" y="164640"/>
                  <a:pt x="142854" y="165275"/>
                </a:cubicBezTo>
                <a:close/>
              </a:path>
            </a:pathLst>
          </a:custGeom>
          <a:solidFill>
            <a:schemeClr val="tx2"/>
          </a:solidFill>
          <a:ln w="9511" cap="flat">
            <a:noFill/>
            <a:prstDash val="solid"/>
            <a:miter/>
          </a:ln>
        </p:spPr>
        <p:txBody>
          <a:bodyPr rtlCol="0" anchor="ctr"/>
          <a:lstStyle/>
          <a:p>
            <a:endParaRPr lang="en-EG"/>
          </a:p>
        </p:txBody>
      </p:sp>
      <p:sp>
        <p:nvSpPr>
          <p:cNvPr id="68" name="Freeform 67">
            <a:extLst>
              <a:ext uri="{FF2B5EF4-FFF2-40B4-BE49-F238E27FC236}">
                <a16:creationId xmlns:a16="http://schemas.microsoft.com/office/drawing/2014/main" id="{89F03479-5525-B94B-95A0-0E58A5EE304A}"/>
              </a:ext>
            </a:extLst>
          </p:cNvPr>
          <p:cNvSpPr>
            <a:spLocks noChangeAspect="1"/>
          </p:cNvSpPr>
          <p:nvPr/>
        </p:nvSpPr>
        <p:spPr>
          <a:xfrm>
            <a:off x="4521942" y="1853648"/>
            <a:ext cx="318505" cy="256339"/>
          </a:xfrm>
          <a:custGeom>
            <a:avLst/>
            <a:gdLst>
              <a:gd name="connsiteX0" fmla="*/ 237583 w 239297"/>
              <a:gd name="connsiteY0" fmla="*/ 49674 h 192591"/>
              <a:gd name="connsiteX1" fmla="*/ 190028 w 239297"/>
              <a:gd name="connsiteY1" fmla="*/ 2575 h 192591"/>
              <a:gd name="connsiteX2" fmla="*/ 184036 w 239297"/>
              <a:gd name="connsiteY2" fmla="*/ 5 h 192591"/>
              <a:gd name="connsiteX3" fmla="*/ 150368 w 239297"/>
              <a:gd name="connsiteY3" fmla="*/ 5 h 192591"/>
              <a:gd name="connsiteX4" fmla="*/ 145041 w 239297"/>
              <a:gd name="connsiteY4" fmla="*/ 1813 h 192591"/>
              <a:gd name="connsiteX5" fmla="*/ 120028 w 239297"/>
              <a:gd name="connsiteY5" fmla="*/ 22080 h 192591"/>
              <a:gd name="connsiteX6" fmla="*/ 94919 w 239297"/>
              <a:gd name="connsiteY6" fmla="*/ 1813 h 192591"/>
              <a:gd name="connsiteX7" fmla="*/ 89783 w 239297"/>
              <a:gd name="connsiteY7" fmla="*/ 5 h 192591"/>
              <a:gd name="connsiteX8" fmla="*/ 56019 w 239297"/>
              <a:gd name="connsiteY8" fmla="*/ 5 h 192591"/>
              <a:gd name="connsiteX9" fmla="*/ 50123 w 239297"/>
              <a:gd name="connsiteY9" fmla="*/ 2289 h 192591"/>
              <a:gd name="connsiteX10" fmla="*/ 2568 w 239297"/>
              <a:gd name="connsiteY10" fmla="*/ 49864 h 192591"/>
              <a:gd name="connsiteX11" fmla="*/ 0 w 239297"/>
              <a:gd name="connsiteY11" fmla="*/ 55763 h 192591"/>
              <a:gd name="connsiteX12" fmla="*/ 2568 w 239297"/>
              <a:gd name="connsiteY12" fmla="*/ 61662 h 192591"/>
              <a:gd name="connsiteX13" fmla="*/ 19022 w 239297"/>
              <a:gd name="connsiteY13" fmla="*/ 78124 h 192591"/>
              <a:gd name="connsiteX14" fmla="*/ 30316 w 239297"/>
              <a:gd name="connsiteY14" fmla="*/ 78433 h 192591"/>
              <a:gd name="connsiteX15" fmla="*/ 30625 w 239297"/>
              <a:gd name="connsiteY15" fmla="*/ 78124 h 192591"/>
              <a:gd name="connsiteX16" fmla="*/ 52215 w 239297"/>
              <a:gd name="connsiteY16" fmla="*/ 56524 h 192591"/>
              <a:gd name="connsiteX17" fmla="*/ 52215 w 239297"/>
              <a:gd name="connsiteY17" fmla="*/ 170704 h 192591"/>
              <a:gd name="connsiteX18" fmla="*/ 187175 w 239297"/>
              <a:gd name="connsiteY18" fmla="*/ 170704 h 192591"/>
              <a:gd name="connsiteX19" fmla="*/ 187175 w 239297"/>
              <a:gd name="connsiteY19" fmla="*/ 56524 h 192591"/>
              <a:gd name="connsiteX20" fmla="*/ 208765 w 239297"/>
              <a:gd name="connsiteY20" fmla="*/ 78124 h 192591"/>
              <a:gd name="connsiteX21" fmla="*/ 220330 w 239297"/>
              <a:gd name="connsiteY21" fmla="*/ 78352 h 192591"/>
              <a:gd name="connsiteX22" fmla="*/ 220558 w 239297"/>
              <a:gd name="connsiteY22" fmla="*/ 78124 h 192591"/>
              <a:gd name="connsiteX23" fmla="*/ 237012 w 239297"/>
              <a:gd name="connsiteY23" fmla="*/ 61663 h 192591"/>
              <a:gd name="connsiteX24" fmla="*/ 237012 w 239297"/>
              <a:gd name="connsiteY24" fmla="*/ 49864 h 192591"/>
              <a:gd name="connsiteX25" fmla="*/ 52786 w 239297"/>
              <a:gd name="connsiteY25" fmla="*/ 179553 h 192591"/>
              <a:gd name="connsiteX26" fmla="*/ 52786 w 239297"/>
              <a:gd name="connsiteY26" fmla="*/ 184406 h 192591"/>
              <a:gd name="connsiteX27" fmla="*/ 61152 w 239297"/>
              <a:gd name="connsiteY27" fmla="*/ 192591 h 192591"/>
              <a:gd name="connsiteX28" fmla="*/ 61250 w 239297"/>
              <a:gd name="connsiteY28" fmla="*/ 192589 h 192591"/>
              <a:gd name="connsiteX29" fmla="*/ 179471 w 239297"/>
              <a:gd name="connsiteY29" fmla="*/ 192589 h 192591"/>
              <a:gd name="connsiteX30" fmla="*/ 187744 w 239297"/>
              <a:gd name="connsiteY30" fmla="*/ 184694 h 192591"/>
              <a:gd name="connsiteX31" fmla="*/ 187746 w 239297"/>
              <a:gd name="connsiteY31" fmla="*/ 184406 h 192591"/>
              <a:gd name="connsiteX32" fmla="*/ 187746 w 239297"/>
              <a:gd name="connsiteY32" fmla="*/ 179553 h 1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9297" h="192591">
                <a:moveTo>
                  <a:pt x="237583" y="49674"/>
                </a:moveTo>
                <a:lnTo>
                  <a:pt x="190028" y="2575"/>
                </a:lnTo>
                <a:cubicBezTo>
                  <a:pt x="188517" y="862"/>
                  <a:pt x="186318" y="-81"/>
                  <a:pt x="184036" y="5"/>
                </a:cubicBezTo>
                <a:lnTo>
                  <a:pt x="150368" y="5"/>
                </a:lnTo>
                <a:cubicBezTo>
                  <a:pt x="148451" y="57"/>
                  <a:pt x="146594" y="687"/>
                  <a:pt x="145041" y="1813"/>
                </a:cubicBezTo>
                <a:lnTo>
                  <a:pt x="120028" y="22080"/>
                </a:lnTo>
                <a:lnTo>
                  <a:pt x="94919" y="1813"/>
                </a:lnTo>
                <a:cubicBezTo>
                  <a:pt x="93456" y="655"/>
                  <a:pt x="91649" y="19"/>
                  <a:pt x="89783" y="5"/>
                </a:cubicBezTo>
                <a:lnTo>
                  <a:pt x="56019" y="5"/>
                </a:lnTo>
                <a:cubicBezTo>
                  <a:pt x="53827" y="-55"/>
                  <a:pt x="51703" y="768"/>
                  <a:pt x="50123" y="2289"/>
                </a:cubicBezTo>
                <a:lnTo>
                  <a:pt x="2568" y="49864"/>
                </a:lnTo>
                <a:cubicBezTo>
                  <a:pt x="1002" y="51438"/>
                  <a:pt x="86" y="53544"/>
                  <a:pt x="0" y="55763"/>
                </a:cubicBezTo>
                <a:cubicBezTo>
                  <a:pt x="47" y="57991"/>
                  <a:pt x="969" y="60111"/>
                  <a:pt x="2568" y="61662"/>
                </a:cubicBezTo>
                <a:lnTo>
                  <a:pt x="19022" y="78124"/>
                </a:lnTo>
                <a:cubicBezTo>
                  <a:pt x="22055" y="81329"/>
                  <a:pt x="27111" y="81467"/>
                  <a:pt x="30316" y="78433"/>
                </a:cubicBezTo>
                <a:cubicBezTo>
                  <a:pt x="30422" y="78332"/>
                  <a:pt x="30525" y="78229"/>
                  <a:pt x="30625" y="78124"/>
                </a:cubicBezTo>
                <a:lnTo>
                  <a:pt x="52215" y="56524"/>
                </a:lnTo>
                <a:lnTo>
                  <a:pt x="52215" y="170704"/>
                </a:lnTo>
                <a:lnTo>
                  <a:pt x="187175" y="170704"/>
                </a:lnTo>
                <a:lnTo>
                  <a:pt x="187175" y="56524"/>
                </a:lnTo>
                <a:lnTo>
                  <a:pt x="208765" y="78124"/>
                </a:lnTo>
                <a:cubicBezTo>
                  <a:pt x="211895" y="81382"/>
                  <a:pt x="217073" y="81484"/>
                  <a:pt x="220330" y="78352"/>
                </a:cubicBezTo>
                <a:cubicBezTo>
                  <a:pt x="220407" y="78277"/>
                  <a:pt x="220484" y="78201"/>
                  <a:pt x="220558" y="78124"/>
                </a:cubicBezTo>
                <a:lnTo>
                  <a:pt x="237012" y="61663"/>
                </a:lnTo>
                <a:cubicBezTo>
                  <a:pt x="240060" y="58321"/>
                  <a:pt x="240060" y="53206"/>
                  <a:pt x="237012" y="49864"/>
                </a:cubicBezTo>
                <a:close/>
                <a:moveTo>
                  <a:pt x="52786" y="179553"/>
                </a:moveTo>
                <a:lnTo>
                  <a:pt x="52786" y="184406"/>
                </a:lnTo>
                <a:cubicBezTo>
                  <a:pt x="52837" y="188977"/>
                  <a:pt x="56583" y="192642"/>
                  <a:pt x="61152" y="192591"/>
                </a:cubicBezTo>
                <a:cubicBezTo>
                  <a:pt x="61185" y="192590"/>
                  <a:pt x="61218" y="192590"/>
                  <a:pt x="61250" y="192589"/>
                </a:cubicBezTo>
                <a:lnTo>
                  <a:pt x="179471" y="192589"/>
                </a:lnTo>
                <a:cubicBezTo>
                  <a:pt x="183935" y="192694"/>
                  <a:pt x="187639" y="189160"/>
                  <a:pt x="187744" y="184694"/>
                </a:cubicBezTo>
                <a:cubicBezTo>
                  <a:pt x="187746" y="184598"/>
                  <a:pt x="187747" y="184502"/>
                  <a:pt x="187746" y="184406"/>
                </a:cubicBezTo>
                <a:lnTo>
                  <a:pt x="187746" y="179553"/>
                </a:lnTo>
                <a:close/>
              </a:path>
            </a:pathLst>
          </a:custGeom>
          <a:solidFill>
            <a:schemeClr val="tx2"/>
          </a:solidFill>
          <a:ln w="9511" cap="flat">
            <a:noFill/>
            <a:prstDash val="solid"/>
            <a:miter/>
          </a:ln>
        </p:spPr>
        <p:txBody>
          <a:bodyPr rtlCol="0" anchor="ctr"/>
          <a:lstStyle/>
          <a:p>
            <a:endParaRPr lang="en-EG"/>
          </a:p>
        </p:txBody>
      </p:sp>
      <p:sp>
        <p:nvSpPr>
          <p:cNvPr id="73" name="Freeform 72">
            <a:extLst>
              <a:ext uri="{FF2B5EF4-FFF2-40B4-BE49-F238E27FC236}">
                <a16:creationId xmlns:a16="http://schemas.microsoft.com/office/drawing/2014/main" id="{EF9A4DD3-2577-9F49-B874-0EFDB9DB0F24}"/>
              </a:ext>
            </a:extLst>
          </p:cNvPr>
          <p:cNvSpPr>
            <a:spLocks noChangeAspect="1"/>
          </p:cNvSpPr>
          <p:nvPr/>
        </p:nvSpPr>
        <p:spPr>
          <a:xfrm>
            <a:off x="4517102" y="2952794"/>
            <a:ext cx="329134" cy="329275"/>
          </a:xfrm>
          <a:custGeom>
            <a:avLst/>
            <a:gdLst>
              <a:gd name="connsiteX0" fmla="*/ 209240 w 247284"/>
              <a:gd name="connsiteY0" fmla="*/ 0 h 247389"/>
              <a:gd name="connsiteX1" fmla="*/ 38044 w 247284"/>
              <a:gd name="connsiteY1" fmla="*/ 0 h 247389"/>
              <a:gd name="connsiteX2" fmla="*/ 0 w 247284"/>
              <a:gd name="connsiteY2" fmla="*/ 38060 h 247389"/>
              <a:gd name="connsiteX3" fmla="*/ 0 w 247284"/>
              <a:gd name="connsiteY3" fmla="*/ 209330 h 247389"/>
              <a:gd name="connsiteX4" fmla="*/ 38044 w 247284"/>
              <a:gd name="connsiteY4" fmla="*/ 247390 h 247389"/>
              <a:gd name="connsiteX5" fmla="*/ 209240 w 247284"/>
              <a:gd name="connsiteY5" fmla="*/ 247390 h 247389"/>
              <a:gd name="connsiteX6" fmla="*/ 247284 w 247284"/>
              <a:gd name="connsiteY6" fmla="*/ 209330 h 247389"/>
              <a:gd name="connsiteX7" fmla="*/ 247284 w 247284"/>
              <a:gd name="connsiteY7" fmla="*/ 38060 h 247389"/>
              <a:gd name="connsiteX8" fmla="*/ 209240 w 247284"/>
              <a:gd name="connsiteY8" fmla="*/ 0 h 247389"/>
              <a:gd name="connsiteX9" fmla="*/ 179281 w 247284"/>
              <a:gd name="connsiteY9" fmla="*/ 148909 h 247389"/>
              <a:gd name="connsiteX10" fmla="*/ 156225 w 247284"/>
              <a:gd name="connsiteY10" fmla="*/ 122783 h 247389"/>
              <a:gd name="connsiteX11" fmla="*/ 179281 w 247284"/>
              <a:gd name="connsiteY11" fmla="*/ 99717 h 247389"/>
              <a:gd name="connsiteX12" fmla="*/ 202337 w 247284"/>
              <a:gd name="connsiteY12" fmla="*/ 125844 h 247389"/>
              <a:gd name="connsiteX13" fmla="*/ 179281 w 247284"/>
              <a:gd name="connsiteY13" fmla="*/ 148909 h 247389"/>
              <a:gd name="connsiteX14" fmla="*/ 179281 w 247284"/>
              <a:gd name="connsiteY14" fmla="*/ 217322 h 247389"/>
              <a:gd name="connsiteX15" fmla="*/ 154743 w 247284"/>
              <a:gd name="connsiteY15" fmla="*/ 192964 h 247389"/>
              <a:gd name="connsiteX16" fmla="*/ 179091 w 247284"/>
              <a:gd name="connsiteY16" fmla="*/ 168416 h 247389"/>
              <a:gd name="connsiteX17" fmla="*/ 203629 w 247284"/>
              <a:gd name="connsiteY17" fmla="*/ 192774 h 247389"/>
              <a:gd name="connsiteX18" fmla="*/ 203629 w 247284"/>
              <a:gd name="connsiteY18" fmla="*/ 192869 h 247389"/>
              <a:gd name="connsiteX19" fmla="*/ 179281 w 247284"/>
              <a:gd name="connsiteY19" fmla="*/ 217322 h 247389"/>
              <a:gd name="connsiteX20" fmla="*/ 68479 w 247284"/>
              <a:gd name="connsiteY20" fmla="*/ 148909 h 247389"/>
              <a:gd name="connsiteX21" fmla="*/ 45423 w 247284"/>
              <a:gd name="connsiteY21" fmla="*/ 122783 h 247389"/>
              <a:gd name="connsiteX22" fmla="*/ 68479 w 247284"/>
              <a:gd name="connsiteY22" fmla="*/ 99717 h 247389"/>
              <a:gd name="connsiteX23" fmla="*/ 91535 w 247284"/>
              <a:gd name="connsiteY23" fmla="*/ 125844 h 247389"/>
              <a:gd name="connsiteX24" fmla="*/ 68479 w 247284"/>
              <a:gd name="connsiteY24" fmla="*/ 148909 h 247389"/>
              <a:gd name="connsiteX25" fmla="*/ 68479 w 247284"/>
              <a:gd name="connsiteY25" fmla="*/ 217322 h 247389"/>
              <a:gd name="connsiteX26" fmla="*/ 43848 w 247284"/>
              <a:gd name="connsiteY26" fmla="*/ 193058 h 247389"/>
              <a:gd name="connsiteX27" fmla="*/ 68102 w 247284"/>
              <a:gd name="connsiteY27" fmla="*/ 168417 h 247389"/>
              <a:gd name="connsiteX28" fmla="*/ 92733 w 247284"/>
              <a:gd name="connsiteY28" fmla="*/ 192681 h 247389"/>
              <a:gd name="connsiteX29" fmla="*/ 92732 w 247284"/>
              <a:gd name="connsiteY29" fmla="*/ 193154 h 247389"/>
              <a:gd name="connsiteX30" fmla="*/ 68384 w 247284"/>
              <a:gd name="connsiteY30" fmla="*/ 217608 h 247389"/>
              <a:gd name="connsiteX31" fmla="*/ 179281 w 247284"/>
              <a:gd name="connsiteY31" fmla="*/ 78974 h 247389"/>
              <a:gd name="connsiteX32" fmla="*/ 154743 w 247284"/>
              <a:gd name="connsiteY32" fmla="*/ 54616 h 247389"/>
              <a:gd name="connsiteX33" fmla="*/ 179091 w 247284"/>
              <a:gd name="connsiteY33" fmla="*/ 30068 h 247389"/>
              <a:gd name="connsiteX34" fmla="*/ 203629 w 247284"/>
              <a:gd name="connsiteY34" fmla="*/ 54426 h 247389"/>
              <a:gd name="connsiteX35" fmla="*/ 203629 w 247284"/>
              <a:gd name="connsiteY35" fmla="*/ 54521 h 247389"/>
              <a:gd name="connsiteX36" fmla="*/ 179281 w 247284"/>
              <a:gd name="connsiteY36" fmla="*/ 78974 h 247389"/>
              <a:gd name="connsiteX37" fmla="*/ 68479 w 247284"/>
              <a:gd name="connsiteY37" fmla="*/ 78974 h 247389"/>
              <a:gd name="connsiteX38" fmla="*/ 43941 w 247284"/>
              <a:gd name="connsiteY38" fmla="*/ 54616 h 247389"/>
              <a:gd name="connsiteX39" fmla="*/ 68288 w 247284"/>
              <a:gd name="connsiteY39" fmla="*/ 30068 h 247389"/>
              <a:gd name="connsiteX40" fmla="*/ 92826 w 247284"/>
              <a:gd name="connsiteY40" fmla="*/ 54426 h 247389"/>
              <a:gd name="connsiteX41" fmla="*/ 92827 w 247284"/>
              <a:gd name="connsiteY41" fmla="*/ 54521 h 247389"/>
              <a:gd name="connsiteX42" fmla="*/ 68479 w 247284"/>
              <a:gd name="connsiteY42" fmla="*/ 78974 h 24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7284" h="247389">
                <a:moveTo>
                  <a:pt x="209240" y="0"/>
                </a:moveTo>
                <a:lnTo>
                  <a:pt x="38044" y="0"/>
                </a:lnTo>
                <a:cubicBezTo>
                  <a:pt x="17033" y="0"/>
                  <a:pt x="0" y="17040"/>
                  <a:pt x="0" y="38060"/>
                </a:cubicBezTo>
                <a:lnTo>
                  <a:pt x="0" y="209330"/>
                </a:lnTo>
                <a:cubicBezTo>
                  <a:pt x="0" y="230350"/>
                  <a:pt x="17033" y="247390"/>
                  <a:pt x="38044" y="247390"/>
                </a:cubicBezTo>
                <a:lnTo>
                  <a:pt x="209240" y="247390"/>
                </a:lnTo>
                <a:cubicBezTo>
                  <a:pt x="230251" y="247390"/>
                  <a:pt x="247284" y="230350"/>
                  <a:pt x="247284" y="209330"/>
                </a:cubicBezTo>
                <a:lnTo>
                  <a:pt x="247284" y="38060"/>
                </a:lnTo>
                <a:cubicBezTo>
                  <a:pt x="247284" y="17040"/>
                  <a:pt x="230251" y="0"/>
                  <a:pt x="209240" y="0"/>
                </a:cubicBezTo>
                <a:close/>
                <a:moveTo>
                  <a:pt x="179281" y="148909"/>
                </a:moveTo>
                <a:cubicBezTo>
                  <a:pt x="165703" y="148064"/>
                  <a:pt x="155380" y="136367"/>
                  <a:pt x="156225" y="122783"/>
                </a:cubicBezTo>
                <a:cubicBezTo>
                  <a:pt x="156997" y="110378"/>
                  <a:pt x="166882" y="100489"/>
                  <a:pt x="179281" y="99717"/>
                </a:cubicBezTo>
                <a:cubicBezTo>
                  <a:pt x="192859" y="100562"/>
                  <a:pt x="203182" y="112260"/>
                  <a:pt x="202337" y="125844"/>
                </a:cubicBezTo>
                <a:cubicBezTo>
                  <a:pt x="201565" y="138249"/>
                  <a:pt x="191681" y="148138"/>
                  <a:pt x="179281" y="148909"/>
                </a:cubicBezTo>
                <a:close/>
                <a:moveTo>
                  <a:pt x="179281" y="217322"/>
                </a:moveTo>
                <a:cubicBezTo>
                  <a:pt x="165782" y="217375"/>
                  <a:pt x="154796" y="206469"/>
                  <a:pt x="154743" y="192964"/>
                </a:cubicBezTo>
                <a:cubicBezTo>
                  <a:pt x="154690" y="179459"/>
                  <a:pt x="165591" y="168468"/>
                  <a:pt x="179091" y="168416"/>
                </a:cubicBezTo>
                <a:cubicBezTo>
                  <a:pt x="192590" y="168363"/>
                  <a:pt x="203576" y="179269"/>
                  <a:pt x="203629" y="192774"/>
                </a:cubicBezTo>
                <a:cubicBezTo>
                  <a:pt x="203629" y="192805"/>
                  <a:pt x="203629" y="192837"/>
                  <a:pt x="203629" y="192869"/>
                </a:cubicBezTo>
                <a:cubicBezTo>
                  <a:pt x="203629" y="206337"/>
                  <a:pt x="192744" y="217270"/>
                  <a:pt x="179281" y="217322"/>
                </a:cubicBezTo>
                <a:close/>
                <a:moveTo>
                  <a:pt x="68479" y="148909"/>
                </a:moveTo>
                <a:cubicBezTo>
                  <a:pt x="54901" y="148064"/>
                  <a:pt x="44578" y="136367"/>
                  <a:pt x="45423" y="122783"/>
                </a:cubicBezTo>
                <a:cubicBezTo>
                  <a:pt x="46195" y="110378"/>
                  <a:pt x="56079" y="100489"/>
                  <a:pt x="68479" y="99717"/>
                </a:cubicBezTo>
                <a:cubicBezTo>
                  <a:pt x="82057" y="100562"/>
                  <a:pt x="92380" y="112260"/>
                  <a:pt x="91535" y="125844"/>
                </a:cubicBezTo>
                <a:cubicBezTo>
                  <a:pt x="90763" y="138249"/>
                  <a:pt x="80878" y="148138"/>
                  <a:pt x="68479" y="148909"/>
                </a:cubicBezTo>
                <a:close/>
                <a:moveTo>
                  <a:pt x="68479" y="217322"/>
                </a:moveTo>
                <a:cubicBezTo>
                  <a:pt x="54980" y="217426"/>
                  <a:pt x="43952" y="206563"/>
                  <a:pt x="43848" y="193058"/>
                </a:cubicBezTo>
                <a:cubicBezTo>
                  <a:pt x="43744" y="179553"/>
                  <a:pt x="54603" y="168521"/>
                  <a:pt x="68102" y="168417"/>
                </a:cubicBezTo>
                <a:cubicBezTo>
                  <a:pt x="81601" y="168312"/>
                  <a:pt x="92629" y="179176"/>
                  <a:pt x="92733" y="192681"/>
                </a:cubicBezTo>
                <a:cubicBezTo>
                  <a:pt x="92734" y="192838"/>
                  <a:pt x="92734" y="192996"/>
                  <a:pt x="92732" y="193154"/>
                </a:cubicBezTo>
                <a:cubicBezTo>
                  <a:pt x="92732" y="206622"/>
                  <a:pt x="81846" y="217555"/>
                  <a:pt x="68384" y="217608"/>
                </a:cubicBezTo>
                <a:close/>
                <a:moveTo>
                  <a:pt x="179281" y="78974"/>
                </a:moveTo>
                <a:cubicBezTo>
                  <a:pt x="165782" y="79027"/>
                  <a:pt x="154796" y="68121"/>
                  <a:pt x="154743" y="54616"/>
                </a:cubicBezTo>
                <a:cubicBezTo>
                  <a:pt x="154690" y="41111"/>
                  <a:pt x="165591" y="30120"/>
                  <a:pt x="179091" y="30068"/>
                </a:cubicBezTo>
                <a:cubicBezTo>
                  <a:pt x="192590" y="30015"/>
                  <a:pt x="203576" y="40921"/>
                  <a:pt x="203629" y="54426"/>
                </a:cubicBezTo>
                <a:cubicBezTo>
                  <a:pt x="203629" y="54457"/>
                  <a:pt x="203629" y="54489"/>
                  <a:pt x="203629" y="54521"/>
                </a:cubicBezTo>
                <a:cubicBezTo>
                  <a:pt x="203629" y="67989"/>
                  <a:pt x="192744" y="78922"/>
                  <a:pt x="179281" y="78974"/>
                </a:cubicBezTo>
                <a:close/>
                <a:moveTo>
                  <a:pt x="68479" y="78974"/>
                </a:moveTo>
                <a:cubicBezTo>
                  <a:pt x="54979" y="79027"/>
                  <a:pt x="43993" y="68121"/>
                  <a:pt x="43941" y="54616"/>
                </a:cubicBezTo>
                <a:cubicBezTo>
                  <a:pt x="43888" y="41111"/>
                  <a:pt x="54789" y="30120"/>
                  <a:pt x="68288" y="30068"/>
                </a:cubicBezTo>
                <a:cubicBezTo>
                  <a:pt x="81788" y="30015"/>
                  <a:pt x="92774" y="40921"/>
                  <a:pt x="92826" y="54426"/>
                </a:cubicBezTo>
                <a:cubicBezTo>
                  <a:pt x="92826" y="54457"/>
                  <a:pt x="92827" y="54489"/>
                  <a:pt x="92827" y="54521"/>
                </a:cubicBezTo>
                <a:cubicBezTo>
                  <a:pt x="92827" y="67989"/>
                  <a:pt x="81941" y="78922"/>
                  <a:pt x="68479" y="78974"/>
                </a:cubicBezTo>
                <a:close/>
              </a:path>
            </a:pathLst>
          </a:custGeom>
          <a:solidFill>
            <a:schemeClr val="tx2"/>
          </a:solidFill>
          <a:ln w="9511"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67ADB616-D158-8643-AF2A-F90C88443C7A}"/>
              </a:ext>
            </a:extLst>
          </p:cNvPr>
          <p:cNvSpPr>
            <a:spLocks noChangeAspect="1"/>
          </p:cNvSpPr>
          <p:nvPr/>
        </p:nvSpPr>
        <p:spPr>
          <a:xfrm>
            <a:off x="4424689" y="5739577"/>
            <a:ext cx="475726" cy="475928"/>
          </a:xfrm>
          <a:custGeom>
            <a:avLst/>
            <a:gdLst>
              <a:gd name="connsiteX0" fmla="*/ 357421 w 357420"/>
              <a:gd name="connsiteY0" fmla="*/ 178786 h 357572"/>
              <a:gd name="connsiteX1" fmla="*/ 178710 w 357420"/>
              <a:gd name="connsiteY1" fmla="*/ 357573 h 357572"/>
              <a:gd name="connsiteX2" fmla="*/ 0 w 357420"/>
              <a:gd name="connsiteY2" fmla="*/ 178786 h 357572"/>
              <a:gd name="connsiteX3" fmla="*/ 178710 w 357420"/>
              <a:gd name="connsiteY3" fmla="*/ 0 h 357572"/>
              <a:gd name="connsiteX4" fmla="*/ 178806 w 357420"/>
              <a:gd name="connsiteY4" fmla="*/ 0 h 357572"/>
              <a:gd name="connsiteX5" fmla="*/ 357421 w 357420"/>
              <a:gd name="connsiteY5" fmla="*/ 178786 h 357572"/>
              <a:gd name="connsiteX6" fmla="*/ 205912 w 357420"/>
              <a:gd name="connsiteY6" fmla="*/ 272605 h 357572"/>
              <a:gd name="connsiteX7" fmla="*/ 197732 w 357420"/>
              <a:gd name="connsiteY7" fmla="*/ 272605 h 357572"/>
              <a:gd name="connsiteX8" fmla="*/ 193833 w 357420"/>
              <a:gd name="connsiteY8" fmla="*/ 276694 h 357572"/>
              <a:gd name="connsiteX9" fmla="*/ 193833 w 357420"/>
              <a:gd name="connsiteY9" fmla="*/ 276696 h 357572"/>
              <a:gd name="connsiteX10" fmla="*/ 197732 w 357420"/>
              <a:gd name="connsiteY10" fmla="*/ 280597 h 357572"/>
              <a:gd name="connsiteX11" fmla="*/ 205912 w 357420"/>
              <a:gd name="connsiteY11" fmla="*/ 280597 h 357572"/>
              <a:gd name="connsiteX12" fmla="*/ 209811 w 357420"/>
              <a:gd name="connsiteY12" fmla="*/ 276696 h 357572"/>
              <a:gd name="connsiteX13" fmla="*/ 205914 w 357420"/>
              <a:gd name="connsiteY13" fmla="*/ 272605 h 357572"/>
              <a:gd name="connsiteX14" fmla="*/ 205912 w 357420"/>
              <a:gd name="connsiteY14" fmla="*/ 272605 h 357572"/>
              <a:gd name="connsiteX15" fmla="*/ 165585 w 357420"/>
              <a:gd name="connsiteY15" fmla="*/ 272605 h 357572"/>
              <a:gd name="connsiteX16" fmla="*/ 157596 w 357420"/>
              <a:gd name="connsiteY16" fmla="*/ 272605 h 357572"/>
              <a:gd name="connsiteX17" fmla="*/ 153602 w 357420"/>
              <a:gd name="connsiteY17" fmla="*/ 276601 h 357572"/>
              <a:gd name="connsiteX18" fmla="*/ 157596 w 357420"/>
              <a:gd name="connsiteY18" fmla="*/ 280597 h 357572"/>
              <a:gd name="connsiteX19" fmla="*/ 165585 w 357420"/>
              <a:gd name="connsiteY19" fmla="*/ 280597 h 357572"/>
              <a:gd name="connsiteX20" fmla="*/ 169580 w 357420"/>
              <a:gd name="connsiteY20" fmla="*/ 276601 h 357572"/>
              <a:gd name="connsiteX21" fmla="*/ 165585 w 357420"/>
              <a:gd name="connsiteY21" fmla="*/ 272605 h 357572"/>
              <a:gd name="connsiteX22" fmla="*/ 185653 w 357420"/>
              <a:gd name="connsiteY22" fmla="*/ 272605 h 357572"/>
              <a:gd name="connsiteX23" fmla="*/ 177379 w 357420"/>
              <a:gd name="connsiteY23" fmla="*/ 272605 h 357572"/>
              <a:gd name="connsiteX24" fmla="*/ 173479 w 357420"/>
              <a:gd name="connsiteY24" fmla="*/ 276694 h 357572"/>
              <a:gd name="connsiteX25" fmla="*/ 173479 w 357420"/>
              <a:gd name="connsiteY25" fmla="*/ 276696 h 357572"/>
              <a:gd name="connsiteX26" fmla="*/ 177379 w 357420"/>
              <a:gd name="connsiteY26" fmla="*/ 280597 h 357572"/>
              <a:gd name="connsiteX27" fmla="*/ 185368 w 357420"/>
              <a:gd name="connsiteY27" fmla="*/ 280597 h 357572"/>
              <a:gd name="connsiteX28" fmla="*/ 189363 w 357420"/>
              <a:gd name="connsiteY28" fmla="*/ 276601 h 357572"/>
              <a:gd name="connsiteX29" fmla="*/ 185368 w 357420"/>
              <a:gd name="connsiteY29" fmla="*/ 272605 h 357572"/>
              <a:gd name="connsiteX30" fmla="*/ 217800 w 357420"/>
              <a:gd name="connsiteY30" fmla="*/ 256429 h 357572"/>
              <a:gd name="connsiteX31" fmla="*/ 145517 w 357420"/>
              <a:gd name="connsiteY31" fmla="*/ 256429 h 357572"/>
              <a:gd name="connsiteX32" fmla="*/ 133438 w 357420"/>
              <a:gd name="connsiteY32" fmla="*/ 268513 h 357572"/>
              <a:gd name="connsiteX33" fmla="*/ 133438 w 357420"/>
              <a:gd name="connsiteY33" fmla="*/ 284688 h 357572"/>
              <a:gd name="connsiteX34" fmla="*/ 145517 w 357420"/>
              <a:gd name="connsiteY34" fmla="*/ 296772 h 357572"/>
              <a:gd name="connsiteX35" fmla="*/ 217800 w 357420"/>
              <a:gd name="connsiteY35" fmla="*/ 296772 h 357572"/>
              <a:gd name="connsiteX36" fmla="*/ 229879 w 357420"/>
              <a:gd name="connsiteY36" fmla="*/ 284688 h 357572"/>
              <a:gd name="connsiteX37" fmla="*/ 229879 w 357420"/>
              <a:gd name="connsiteY37" fmla="*/ 268513 h 357572"/>
              <a:gd name="connsiteX38" fmla="*/ 217800 w 357420"/>
              <a:gd name="connsiteY38" fmla="*/ 256428 h 357572"/>
              <a:gd name="connsiteX39" fmla="*/ 221890 w 357420"/>
              <a:gd name="connsiteY39" fmla="*/ 284974 h 357572"/>
              <a:gd name="connsiteX40" fmla="*/ 217803 w 357420"/>
              <a:gd name="connsiteY40" fmla="*/ 288875 h 357572"/>
              <a:gd name="connsiteX41" fmla="*/ 217800 w 357420"/>
              <a:gd name="connsiteY41" fmla="*/ 288875 h 357572"/>
              <a:gd name="connsiteX42" fmla="*/ 145517 w 357420"/>
              <a:gd name="connsiteY42" fmla="*/ 288875 h 357572"/>
              <a:gd name="connsiteX43" fmla="*/ 141713 w 357420"/>
              <a:gd name="connsiteY43" fmla="*/ 284974 h 357572"/>
              <a:gd name="connsiteX44" fmla="*/ 141713 w 357420"/>
              <a:gd name="connsiteY44" fmla="*/ 268798 h 357572"/>
              <a:gd name="connsiteX45" fmla="*/ 145517 w 357420"/>
              <a:gd name="connsiteY45" fmla="*/ 264897 h 357572"/>
              <a:gd name="connsiteX46" fmla="*/ 217800 w 357420"/>
              <a:gd name="connsiteY46" fmla="*/ 264897 h 357572"/>
              <a:gd name="connsiteX47" fmla="*/ 221890 w 357420"/>
              <a:gd name="connsiteY47" fmla="*/ 268797 h 357572"/>
              <a:gd name="connsiteX48" fmla="*/ 221890 w 357420"/>
              <a:gd name="connsiteY48" fmla="*/ 268799 h 357572"/>
              <a:gd name="connsiteX49" fmla="*/ 197923 w 357420"/>
              <a:gd name="connsiteY49" fmla="*/ 179072 h 357572"/>
              <a:gd name="connsiteX50" fmla="*/ 282285 w 357420"/>
              <a:gd name="connsiteY50" fmla="*/ 251005 h 357572"/>
              <a:gd name="connsiteX51" fmla="*/ 189268 w 357420"/>
              <a:gd name="connsiteY51" fmla="*/ 190109 h 357572"/>
              <a:gd name="connsiteX52" fmla="*/ 176618 w 357420"/>
              <a:gd name="connsiteY52" fmla="*/ 195533 h 357572"/>
              <a:gd name="connsiteX53" fmla="*/ 144816 w 357420"/>
              <a:gd name="connsiteY53" fmla="*/ 172247 h 357572"/>
              <a:gd name="connsiteX54" fmla="*/ 168092 w 357420"/>
              <a:gd name="connsiteY54" fmla="*/ 140431 h 357572"/>
              <a:gd name="connsiteX55" fmla="*/ 199894 w 357420"/>
              <a:gd name="connsiteY55" fmla="*/ 163717 h 357572"/>
              <a:gd name="connsiteX56" fmla="*/ 197923 w 357420"/>
              <a:gd name="connsiteY56" fmla="*/ 179071 h 357572"/>
              <a:gd name="connsiteX57" fmla="*/ 318236 w 357420"/>
              <a:gd name="connsiteY57" fmla="*/ 239492 h 357572"/>
              <a:gd name="connsiteX58" fmla="*/ 295885 w 357420"/>
              <a:gd name="connsiteY58" fmla="*/ 229977 h 357572"/>
              <a:gd name="connsiteX59" fmla="*/ 298453 w 357420"/>
              <a:gd name="connsiteY59" fmla="*/ 223507 h 357572"/>
              <a:gd name="connsiteX60" fmla="*/ 320804 w 357420"/>
              <a:gd name="connsiteY60" fmla="*/ 233022 h 357572"/>
              <a:gd name="connsiteX61" fmla="*/ 330315 w 357420"/>
              <a:gd name="connsiteY61" fmla="*/ 185447 h 357572"/>
              <a:gd name="connsiteX62" fmla="*/ 306442 w 357420"/>
              <a:gd name="connsiteY62" fmla="*/ 185447 h 357572"/>
              <a:gd name="connsiteX63" fmla="*/ 306442 w 357420"/>
              <a:gd name="connsiteY63" fmla="*/ 171555 h 357572"/>
              <a:gd name="connsiteX64" fmla="*/ 330315 w 357420"/>
              <a:gd name="connsiteY64" fmla="*/ 171555 h 357572"/>
              <a:gd name="connsiteX65" fmla="*/ 320043 w 357420"/>
              <a:gd name="connsiteY65" fmla="*/ 122648 h 357572"/>
              <a:gd name="connsiteX66" fmla="*/ 297692 w 357420"/>
              <a:gd name="connsiteY66" fmla="*/ 132163 h 357572"/>
              <a:gd name="connsiteX67" fmla="*/ 294839 w 357420"/>
              <a:gd name="connsiteY67" fmla="*/ 125788 h 357572"/>
              <a:gd name="connsiteX68" fmla="*/ 317190 w 357420"/>
              <a:gd name="connsiteY68" fmla="*/ 116273 h 357572"/>
              <a:gd name="connsiteX69" fmla="*/ 239105 w 357420"/>
              <a:gd name="connsiteY69" fmla="*/ 38821 h 357572"/>
              <a:gd name="connsiteX70" fmla="*/ 229594 w 357420"/>
              <a:gd name="connsiteY70" fmla="*/ 61467 h 357572"/>
              <a:gd name="connsiteX71" fmla="*/ 223222 w 357420"/>
              <a:gd name="connsiteY71" fmla="*/ 58612 h 357572"/>
              <a:gd name="connsiteX72" fmla="*/ 232733 w 357420"/>
              <a:gd name="connsiteY72" fmla="*/ 36252 h 357572"/>
              <a:gd name="connsiteX73" fmla="*/ 185178 w 357420"/>
              <a:gd name="connsiteY73" fmla="*/ 26737 h 357572"/>
              <a:gd name="connsiteX74" fmla="*/ 185178 w 357420"/>
              <a:gd name="connsiteY74" fmla="*/ 50905 h 357572"/>
              <a:gd name="connsiteX75" fmla="*/ 171102 w 357420"/>
              <a:gd name="connsiteY75" fmla="*/ 50905 h 357572"/>
              <a:gd name="connsiteX76" fmla="*/ 171102 w 357420"/>
              <a:gd name="connsiteY76" fmla="*/ 26928 h 357572"/>
              <a:gd name="connsiteX77" fmla="*/ 122215 w 357420"/>
              <a:gd name="connsiteY77" fmla="*/ 37204 h 357572"/>
              <a:gd name="connsiteX78" fmla="*/ 131727 w 357420"/>
              <a:gd name="connsiteY78" fmla="*/ 59564 h 357572"/>
              <a:gd name="connsiteX79" fmla="*/ 125354 w 357420"/>
              <a:gd name="connsiteY79" fmla="*/ 62133 h 357572"/>
              <a:gd name="connsiteX80" fmla="*/ 115843 w 357420"/>
              <a:gd name="connsiteY80" fmla="*/ 39773 h 357572"/>
              <a:gd name="connsiteX81" fmla="*/ 75707 w 357420"/>
              <a:gd name="connsiteY81" fmla="*/ 66319 h 357572"/>
              <a:gd name="connsiteX82" fmla="*/ 92637 w 357420"/>
              <a:gd name="connsiteY82" fmla="*/ 83256 h 357572"/>
              <a:gd name="connsiteX83" fmla="*/ 83126 w 357420"/>
              <a:gd name="connsiteY83" fmla="*/ 93342 h 357572"/>
              <a:gd name="connsiteX84" fmla="*/ 66101 w 357420"/>
              <a:gd name="connsiteY84" fmla="*/ 76310 h 357572"/>
              <a:gd name="connsiteX85" fmla="*/ 38900 w 357420"/>
              <a:gd name="connsiteY85" fmla="*/ 118271 h 357572"/>
              <a:gd name="connsiteX86" fmla="*/ 61251 w 357420"/>
              <a:gd name="connsiteY86" fmla="*/ 127215 h 357572"/>
              <a:gd name="connsiteX87" fmla="*/ 58682 w 357420"/>
              <a:gd name="connsiteY87" fmla="*/ 133685 h 357572"/>
              <a:gd name="connsiteX88" fmla="*/ 36332 w 357420"/>
              <a:gd name="connsiteY88" fmla="*/ 124646 h 357572"/>
              <a:gd name="connsiteX89" fmla="*/ 26821 w 357420"/>
              <a:gd name="connsiteY89" fmla="*/ 171745 h 357572"/>
              <a:gd name="connsiteX90" fmla="*/ 50693 w 357420"/>
              <a:gd name="connsiteY90" fmla="*/ 171745 h 357572"/>
              <a:gd name="connsiteX91" fmla="*/ 50693 w 357420"/>
              <a:gd name="connsiteY91" fmla="*/ 185542 h 357572"/>
              <a:gd name="connsiteX92" fmla="*/ 27106 w 357420"/>
              <a:gd name="connsiteY92" fmla="*/ 185542 h 357572"/>
              <a:gd name="connsiteX93" fmla="*/ 37378 w 357420"/>
              <a:gd name="connsiteY93" fmla="*/ 234354 h 357572"/>
              <a:gd name="connsiteX94" fmla="*/ 59729 w 357420"/>
              <a:gd name="connsiteY94" fmla="*/ 224839 h 357572"/>
              <a:gd name="connsiteX95" fmla="*/ 62297 w 357420"/>
              <a:gd name="connsiteY95" fmla="*/ 231309 h 357572"/>
              <a:gd name="connsiteX96" fmla="*/ 40231 w 357420"/>
              <a:gd name="connsiteY96" fmla="*/ 240824 h 357572"/>
              <a:gd name="connsiteX97" fmla="*/ 66672 w 357420"/>
              <a:gd name="connsiteY97" fmla="*/ 280977 h 357572"/>
              <a:gd name="connsiteX98" fmla="*/ 83411 w 357420"/>
              <a:gd name="connsiteY98" fmla="*/ 264231 h 357572"/>
              <a:gd name="connsiteX99" fmla="*/ 93398 w 357420"/>
              <a:gd name="connsiteY99" fmla="*/ 273746 h 357572"/>
              <a:gd name="connsiteX100" fmla="*/ 76468 w 357420"/>
              <a:gd name="connsiteY100" fmla="*/ 290683 h 357572"/>
              <a:gd name="connsiteX101" fmla="*/ 281334 w 357420"/>
              <a:gd name="connsiteY101" fmla="*/ 290683 h 357572"/>
              <a:gd name="connsiteX102" fmla="*/ 264404 w 357420"/>
              <a:gd name="connsiteY102" fmla="*/ 273746 h 357572"/>
              <a:gd name="connsiteX103" fmla="*/ 273915 w 357420"/>
              <a:gd name="connsiteY103" fmla="*/ 264231 h 357572"/>
              <a:gd name="connsiteX104" fmla="*/ 291510 w 357420"/>
              <a:gd name="connsiteY104" fmla="*/ 280692 h 357572"/>
              <a:gd name="connsiteX105" fmla="*/ 318711 w 357420"/>
              <a:gd name="connsiteY105" fmla="*/ 239016 h 35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57420" h="357572">
                <a:moveTo>
                  <a:pt x="357421" y="178786"/>
                </a:moveTo>
                <a:cubicBezTo>
                  <a:pt x="357421" y="277528"/>
                  <a:pt x="277409" y="357573"/>
                  <a:pt x="178710" y="357573"/>
                </a:cubicBezTo>
                <a:cubicBezTo>
                  <a:pt x="80011" y="357573"/>
                  <a:pt x="0" y="277527"/>
                  <a:pt x="0" y="178786"/>
                </a:cubicBezTo>
                <a:cubicBezTo>
                  <a:pt x="0" y="80045"/>
                  <a:pt x="80011" y="0"/>
                  <a:pt x="178710" y="0"/>
                </a:cubicBezTo>
                <a:cubicBezTo>
                  <a:pt x="178742" y="0"/>
                  <a:pt x="178774" y="0"/>
                  <a:pt x="178806" y="0"/>
                </a:cubicBezTo>
                <a:cubicBezTo>
                  <a:pt x="277468" y="52"/>
                  <a:pt x="357421" y="80083"/>
                  <a:pt x="357421" y="178786"/>
                </a:cubicBezTo>
                <a:close/>
                <a:moveTo>
                  <a:pt x="205912" y="272605"/>
                </a:moveTo>
                <a:lnTo>
                  <a:pt x="197732" y="272605"/>
                </a:lnTo>
                <a:cubicBezTo>
                  <a:pt x="195527" y="272656"/>
                  <a:pt x="193781" y="274487"/>
                  <a:pt x="193833" y="276694"/>
                </a:cubicBezTo>
                <a:cubicBezTo>
                  <a:pt x="193833" y="276694"/>
                  <a:pt x="193833" y="276695"/>
                  <a:pt x="193833" y="276696"/>
                </a:cubicBezTo>
                <a:cubicBezTo>
                  <a:pt x="193883" y="278830"/>
                  <a:pt x="195600" y="280547"/>
                  <a:pt x="197732" y="280597"/>
                </a:cubicBezTo>
                <a:lnTo>
                  <a:pt x="205912" y="280597"/>
                </a:lnTo>
                <a:cubicBezTo>
                  <a:pt x="208044" y="280547"/>
                  <a:pt x="209761" y="278829"/>
                  <a:pt x="209811" y="276696"/>
                </a:cubicBezTo>
                <a:cubicBezTo>
                  <a:pt x="209864" y="274490"/>
                  <a:pt x="208120" y="272658"/>
                  <a:pt x="205914" y="272605"/>
                </a:cubicBezTo>
                <a:cubicBezTo>
                  <a:pt x="205913" y="272605"/>
                  <a:pt x="205913" y="272605"/>
                  <a:pt x="205912" y="272605"/>
                </a:cubicBezTo>
                <a:close/>
                <a:moveTo>
                  <a:pt x="165585" y="272605"/>
                </a:moveTo>
                <a:lnTo>
                  <a:pt x="157596" y="272605"/>
                </a:lnTo>
                <a:cubicBezTo>
                  <a:pt x="155390" y="272605"/>
                  <a:pt x="153602" y="274394"/>
                  <a:pt x="153602" y="276601"/>
                </a:cubicBezTo>
                <a:cubicBezTo>
                  <a:pt x="153602" y="278808"/>
                  <a:pt x="155390" y="280597"/>
                  <a:pt x="157596" y="280597"/>
                </a:cubicBezTo>
                <a:lnTo>
                  <a:pt x="165585" y="280597"/>
                </a:lnTo>
                <a:cubicBezTo>
                  <a:pt x="167792" y="280597"/>
                  <a:pt x="169580" y="278808"/>
                  <a:pt x="169580" y="276601"/>
                </a:cubicBezTo>
                <a:cubicBezTo>
                  <a:pt x="169580" y="274394"/>
                  <a:pt x="167792" y="272605"/>
                  <a:pt x="165585" y="272605"/>
                </a:cubicBezTo>
                <a:close/>
                <a:moveTo>
                  <a:pt x="185653" y="272605"/>
                </a:moveTo>
                <a:lnTo>
                  <a:pt x="177379" y="272605"/>
                </a:lnTo>
                <a:cubicBezTo>
                  <a:pt x="175173" y="272656"/>
                  <a:pt x="173427" y="274487"/>
                  <a:pt x="173479" y="276694"/>
                </a:cubicBezTo>
                <a:cubicBezTo>
                  <a:pt x="173479" y="276694"/>
                  <a:pt x="173479" y="276695"/>
                  <a:pt x="173479" y="276696"/>
                </a:cubicBezTo>
                <a:cubicBezTo>
                  <a:pt x="173530" y="278830"/>
                  <a:pt x="175246" y="280547"/>
                  <a:pt x="177379" y="280597"/>
                </a:cubicBezTo>
                <a:lnTo>
                  <a:pt x="185368" y="280597"/>
                </a:lnTo>
                <a:cubicBezTo>
                  <a:pt x="187574" y="280597"/>
                  <a:pt x="189363" y="278808"/>
                  <a:pt x="189363" y="276601"/>
                </a:cubicBezTo>
                <a:cubicBezTo>
                  <a:pt x="189363" y="274394"/>
                  <a:pt x="187574" y="272605"/>
                  <a:pt x="185368" y="272605"/>
                </a:cubicBezTo>
                <a:close/>
                <a:moveTo>
                  <a:pt x="217800" y="256429"/>
                </a:moveTo>
                <a:lnTo>
                  <a:pt x="145517" y="256429"/>
                </a:lnTo>
                <a:cubicBezTo>
                  <a:pt x="138846" y="256429"/>
                  <a:pt x="133438" y="261839"/>
                  <a:pt x="133438" y="268513"/>
                </a:cubicBezTo>
                <a:lnTo>
                  <a:pt x="133438" y="284688"/>
                </a:lnTo>
                <a:cubicBezTo>
                  <a:pt x="133438" y="291362"/>
                  <a:pt x="138846" y="296772"/>
                  <a:pt x="145517" y="296772"/>
                </a:cubicBezTo>
                <a:lnTo>
                  <a:pt x="217800" y="296772"/>
                </a:lnTo>
                <a:cubicBezTo>
                  <a:pt x="224472" y="296772"/>
                  <a:pt x="229879" y="291362"/>
                  <a:pt x="229879" y="284688"/>
                </a:cubicBezTo>
                <a:lnTo>
                  <a:pt x="229879" y="268513"/>
                </a:lnTo>
                <a:cubicBezTo>
                  <a:pt x="229879" y="261839"/>
                  <a:pt x="224471" y="256428"/>
                  <a:pt x="217800" y="256428"/>
                </a:cubicBezTo>
                <a:close/>
                <a:moveTo>
                  <a:pt x="221890" y="284974"/>
                </a:moveTo>
                <a:cubicBezTo>
                  <a:pt x="221838" y="287180"/>
                  <a:pt x="220008" y="288927"/>
                  <a:pt x="217803" y="288875"/>
                </a:cubicBezTo>
                <a:cubicBezTo>
                  <a:pt x="217802" y="288875"/>
                  <a:pt x="217801" y="288875"/>
                  <a:pt x="217800" y="288875"/>
                </a:cubicBezTo>
                <a:lnTo>
                  <a:pt x="145517" y="288875"/>
                </a:lnTo>
                <a:cubicBezTo>
                  <a:pt x="143401" y="288823"/>
                  <a:pt x="141712" y="287091"/>
                  <a:pt x="141713" y="284974"/>
                </a:cubicBezTo>
                <a:lnTo>
                  <a:pt x="141713" y="268798"/>
                </a:lnTo>
                <a:cubicBezTo>
                  <a:pt x="141712" y="266680"/>
                  <a:pt x="143401" y="264949"/>
                  <a:pt x="145517" y="264897"/>
                </a:cubicBezTo>
                <a:lnTo>
                  <a:pt x="217800" y="264897"/>
                </a:lnTo>
                <a:cubicBezTo>
                  <a:pt x="220006" y="264844"/>
                  <a:pt x="221837" y="266590"/>
                  <a:pt x="221890" y="268797"/>
                </a:cubicBezTo>
                <a:cubicBezTo>
                  <a:pt x="221890" y="268797"/>
                  <a:pt x="221890" y="268798"/>
                  <a:pt x="221890" y="268799"/>
                </a:cubicBezTo>
                <a:close/>
                <a:moveTo>
                  <a:pt x="197923" y="179072"/>
                </a:moveTo>
                <a:lnTo>
                  <a:pt x="282285" y="251005"/>
                </a:lnTo>
                <a:lnTo>
                  <a:pt x="189268" y="190109"/>
                </a:lnTo>
                <a:cubicBezTo>
                  <a:pt x="185510" y="192842"/>
                  <a:pt x="181187" y="194696"/>
                  <a:pt x="176618" y="195533"/>
                </a:cubicBezTo>
                <a:cubicBezTo>
                  <a:pt x="161409" y="197888"/>
                  <a:pt x="147171" y="187463"/>
                  <a:pt x="144816" y="172247"/>
                </a:cubicBezTo>
                <a:cubicBezTo>
                  <a:pt x="142462" y="157031"/>
                  <a:pt x="152883" y="142786"/>
                  <a:pt x="168092" y="140431"/>
                </a:cubicBezTo>
                <a:cubicBezTo>
                  <a:pt x="183302" y="138075"/>
                  <a:pt x="197540" y="148501"/>
                  <a:pt x="199894" y="163717"/>
                </a:cubicBezTo>
                <a:cubicBezTo>
                  <a:pt x="200699" y="168919"/>
                  <a:pt x="200016" y="174243"/>
                  <a:pt x="197923" y="179071"/>
                </a:cubicBezTo>
                <a:close/>
                <a:moveTo>
                  <a:pt x="318236" y="239492"/>
                </a:moveTo>
                <a:lnTo>
                  <a:pt x="295885" y="229977"/>
                </a:lnTo>
                <a:lnTo>
                  <a:pt x="298453" y="223507"/>
                </a:lnTo>
                <a:lnTo>
                  <a:pt x="320804" y="233022"/>
                </a:lnTo>
                <a:cubicBezTo>
                  <a:pt x="326531" y="217784"/>
                  <a:pt x="329743" y="201716"/>
                  <a:pt x="330315" y="185447"/>
                </a:cubicBezTo>
                <a:lnTo>
                  <a:pt x="306442" y="185447"/>
                </a:lnTo>
                <a:lnTo>
                  <a:pt x="306442" y="171555"/>
                </a:lnTo>
                <a:lnTo>
                  <a:pt x="330315" y="171555"/>
                </a:lnTo>
                <a:cubicBezTo>
                  <a:pt x="329574" y="154803"/>
                  <a:pt x="326105" y="138283"/>
                  <a:pt x="320043" y="122648"/>
                </a:cubicBezTo>
                <a:lnTo>
                  <a:pt x="297692" y="132163"/>
                </a:lnTo>
                <a:lnTo>
                  <a:pt x="294839" y="125788"/>
                </a:lnTo>
                <a:lnTo>
                  <a:pt x="317190" y="116273"/>
                </a:lnTo>
                <a:cubicBezTo>
                  <a:pt x="301562" y="81732"/>
                  <a:pt x="273764" y="54159"/>
                  <a:pt x="239105" y="38821"/>
                </a:cubicBezTo>
                <a:lnTo>
                  <a:pt x="229594" y="61467"/>
                </a:lnTo>
                <a:lnTo>
                  <a:pt x="223222" y="58612"/>
                </a:lnTo>
                <a:lnTo>
                  <a:pt x="232733" y="36252"/>
                </a:lnTo>
                <a:cubicBezTo>
                  <a:pt x="217461" y="30667"/>
                  <a:pt x="201422" y="27458"/>
                  <a:pt x="185178" y="26737"/>
                </a:cubicBezTo>
                <a:lnTo>
                  <a:pt x="185178" y="50905"/>
                </a:lnTo>
                <a:lnTo>
                  <a:pt x="171102" y="50905"/>
                </a:lnTo>
                <a:lnTo>
                  <a:pt x="171102" y="26928"/>
                </a:lnTo>
                <a:cubicBezTo>
                  <a:pt x="154358" y="27688"/>
                  <a:pt x="137849" y="31159"/>
                  <a:pt x="122215" y="37204"/>
                </a:cubicBezTo>
                <a:lnTo>
                  <a:pt x="131727" y="59564"/>
                </a:lnTo>
                <a:lnTo>
                  <a:pt x="125354" y="62133"/>
                </a:lnTo>
                <a:lnTo>
                  <a:pt x="115843" y="39773"/>
                </a:lnTo>
                <a:cubicBezTo>
                  <a:pt x="101170" y="46487"/>
                  <a:pt x="87630" y="55443"/>
                  <a:pt x="75707" y="66319"/>
                </a:cubicBezTo>
                <a:lnTo>
                  <a:pt x="92637" y="83256"/>
                </a:lnTo>
                <a:lnTo>
                  <a:pt x="83126" y="93342"/>
                </a:lnTo>
                <a:lnTo>
                  <a:pt x="66101" y="76310"/>
                </a:lnTo>
                <a:cubicBezTo>
                  <a:pt x="54700" y="88637"/>
                  <a:pt x="45500" y="102830"/>
                  <a:pt x="38900" y="118271"/>
                </a:cubicBezTo>
                <a:lnTo>
                  <a:pt x="61251" y="127215"/>
                </a:lnTo>
                <a:lnTo>
                  <a:pt x="58682" y="133685"/>
                </a:lnTo>
                <a:lnTo>
                  <a:pt x="36332" y="124646"/>
                </a:lnTo>
                <a:cubicBezTo>
                  <a:pt x="30636" y="139728"/>
                  <a:pt x="27424" y="155634"/>
                  <a:pt x="26821" y="171745"/>
                </a:cubicBezTo>
                <a:lnTo>
                  <a:pt x="50693" y="171745"/>
                </a:lnTo>
                <a:lnTo>
                  <a:pt x="50693" y="185542"/>
                </a:lnTo>
                <a:lnTo>
                  <a:pt x="27106" y="185542"/>
                </a:lnTo>
                <a:cubicBezTo>
                  <a:pt x="27837" y="202265"/>
                  <a:pt x="31307" y="218756"/>
                  <a:pt x="37378" y="234354"/>
                </a:cubicBezTo>
                <a:lnTo>
                  <a:pt x="59729" y="224839"/>
                </a:lnTo>
                <a:lnTo>
                  <a:pt x="62297" y="231309"/>
                </a:lnTo>
                <a:lnTo>
                  <a:pt x="40231" y="240824"/>
                </a:lnTo>
                <a:cubicBezTo>
                  <a:pt x="46863" y="255525"/>
                  <a:pt x="55788" y="269079"/>
                  <a:pt x="66672" y="280977"/>
                </a:cubicBezTo>
                <a:lnTo>
                  <a:pt x="83411" y="264231"/>
                </a:lnTo>
                <a:lnTo>
                  <a:pt x="93398" y="273746"/>
                </a:lnTo>
                <a:lnTo>
                  <a:pt x="76468" y="290683"/>
                </a:lnTo>
                <a:cubicBezTo>
                  <a:pt x="134427" y="343825"/>
                  <a:pt x="223375" y="343825"/>
                  <a:pt x="281334" y="290683"/>
                </a:cubicBezTo>
                <a:lnTo>
                  <a:pt x="264404" y="273746"/>
                </a:lnTo>
                <a:lnTo>
                  <a:pt x="273915" y="264231"/>
                </a:lnTo>
                <a:lnTo>
                  <a:pt x="291510" y="280692"/>
                </a:lnTo>
                <a:cubicBezTo>
                  <a:pt x="302906" y="268469"/>
                  <a:pt x="312108" y="254370"/>
                  <a:pt x="318711" y="239016"/>
                </a:cubicBezTo>
                <a:close/>
              </a:path>
            </a:pathLst>
          </a:custGeom>
          <a:solidFill>
            <a:schemeClr val="tx2"/>
          </a:solidFill>
          <a:ln w="9511" cap="flat">
            <a:noFill/>
            <a:prstDash val="solid"/>
            <a:miter/>
          </a:ln>
        </p:spPr>
        <p:txBody>
          <a:bodyPr rtlCol="0" anchor="ctr"/>
          <a:lstStyle/>
          <a:p>
            <a:endParaRPr lang="en-EG"/>
          </a:p>
        </p:txBody>
      </p:sp>
      <p:sp>
        <p:nvSpPr>
          <p:cNvPr id="125" name="Freeform 124">
            <a:extLst>
              <a:ext uri="{FF2B5EF4-FFF2-40B4-BE49-F238E27FC236}">
                <a16:creationId xmlns:a16="http://schemas.microsoft.com/office/drawing/2014/main" id="{AE302F48-2DCC-F049-9113-8ED23641BB29}"/>
              </a:ext>
            </a:extLst>
          </p:cNvPr>
          <p:cNvSpPr>
            <a:spLocks noChangeAspect="1"/>
          </p:cNvSpPr>
          <p:nvPr/>
        </p:nvSpPr>
        <p:spPr>
          <a:xfrm>
            <a:off x="4497090" y="4066912"/>
            <a:ext cx="369982" cy="370127"/>
          </a:xfrm>
          <a:custGeom>
            <a:avLst/>
            <a:gdLst>
              <a:gd name="connsiteX0" fmla="*/ 259934 w 277973"/>
              <a:gd name="connsiteY0" fmla="*/ 50956 h 278082"/>
              <a:gd name="connsiteX1" fmla="*/ 236632 w 277973"/>
              <a:gd name="connsiteY1" fmla="*/ 27644 h 278082"/>
              <a:gd name="connsiteX2" fmla="*/ 213330 w 277973"/>
              <a:gd name="connsiteY2" fmla="*/ 50956 h 278082"/>
              <a:gd name="connsiteX3" fmla="*/ 236632 w 277973"/>
              <a:gd name="connsiteY3" fmla="*/ 74268 h 278082"/>
              <a:gd name="connsiteX4" fmla="*/ 259934 w 277973"/>
              <a:gd name="connsiteY4" fmla="*/ 50956 h 278082"/>
              <a:gd name="connsiteX5" fmla="*/ 192026 w 277973"/>
              <a:gd name="connsiteY5" fmla="*/ 264663 h 278082"/>
              <a:gd name="connsiteX6" fmla="*/ 160449 w 277973"/>
              <a:gd name="connsiteY6" fmla="*/ 267517 h 278082"/>
              <a:gd name="connsiteX7" fmla="*/ 130585 w 277973"/>
              <a:gd name="connsiteY7" fmla="*/ 267517 h 278082"/>
              <a:gd name="connsiteX8" fmla="*/ 130585 w 277973"/>
              <a:gd name="connsiteY8" fmla="*/ 267517 h 278082"/>
              <a:gd name="connsiteX9" fmla="*/ 98248 w 277973"/>
              <a:gd name="connsiteY9" fmla="*/ 269896 h 278082"/>
              <a:gd name="connsiteX10" fmla="*/ 68384 w 277973"/>
              <a:gd name="connsiteY10" fmla="*/ 269896 h 278082"/>
              <a:gd name="connsiteX11" fmla="*/ 67338 w 277973"/>
              <a:gd name="connsiteY11" fmla="*/ 271133 h 278082"/>
              <a:gd name="connsiteX12" fmla="*/ 68384 w 277973"/>
              <a:gd name="connsiteY12" fmla="*/ 269611 h 278082"/>
              <a:gd name="connsiteX13" fmla="*/ 32147 w 277973"/>
              <a:gd name="connsiteY13" fmla="*/ 269611 h 278082"/>
              <a:gd name="connsiteX14" fmla="*/ 15408 w 277973"/>
              <a:gd name="connsiteY14" fmla="*/ 274939 h 278082"/>
              <a:gd name="connsiteX15" fmla="*/ 73329 w 277973"/>
              <a:gd name="connsiteY15" fmla="*/ 7473 h 278082"/>
              <a:gd name="connsiteX16" fmla="*/ 167392 w 277973"/>
              <a:gd name="connsiteY16" fmla="*/ 59710 h 278082"/>
              <a:gd name="connsiteX17" fmla="*/ 168792 w 277973"/>
              <a:gd name="connsiteY17" fmla="*/ 70655 h 278082"/>
              <a:gd name="connsiteX18" fmla="*/ 168914 w 277973"/>
              <a:gd name="connsiteY18" fmla="*/ 70748 h 278082"/>
              <a:gd name="connsiteX19" fmla="*/ 237012 w 277973"/>
              <a:gd name="connsiteY19" fmla="*/ 108807 h 278082"/>
              <a:gd name="connsiteX20" fmla="*/ 237013 w 277973"/>
              <a:gd name="connsiteY20" fmla="*/ 162853 h 278082"/>
              <a:gd name="connsiteX21" fmla="*/ 205912 w 277973"/>
              <a:gd name="connsiteY21" fmla="*/ 164946 h 278082"/>
              <a:gd name="connsiteX22" fmla="*/ 187936 w 277973"/>
              <a:gd name="connsiteY22" fmla="*/ 183976 h 278082"/>
              <a:gd name="connsiteX23" fmla="*/ 187461 w 277973"/>
              <a:gd name="connsiteY23" fmla="*/ 188353 h 278082"/>
              <a:gd name="connsiteX24" fmla="*/ 185844 w 277973"/>
              <a:gd name="connsiteY24" fmla="*/ 238687 h 278082"/>
              <a:gd name="connsiteX25" fmla="*/ 197732 w 277973"/>
              <a:gd name="connsiteY25" fmla="*/ 253150 h 278082"/>
              <a:gd name="connsiteX26" fmla="*/ 198969 w 277973"/>
              <a:gd name="connsiteY26" fmla="*/ 253150 h 278082"/>
              <a:gd name="connsiteX27" fmla="*/ 212094 w 277973"/>
              <a:gd name="connsiteY27" fmla="*/ 241066 h 278082"/>
              <a:gd name="connsiteX28" fmla="*/ 214186 w 277973"/>
              <a:gd name="connsiteY28" fmla="*/ 203006 h 278082"/>
              <a:gd name="connsiteX29" fmla="*/ 259934 w 277973"/>
              <a:gd name="connsiteY29" fmla="*/ 199580 h 278082"/>
              <a:gd name="connsiteX30" fmla="*/ 277947 w 277973"/>
              <a:gd name="connsiteY30" fmla="*/ 179592 h 278082"/>
              <a:gd name="connsiteX31" fmla="*/ 277909 w 277973"/>
              <a:gd name="connsiteY31" fmla="*/ 179028 h 278082"/>
              <a:gd name="connsiteX32" fmla="*/ 277909 w 277973"/>
              <a:gd name="connsiteY32" fmla="*/ 177220 h 278082"/>
              <a:gd name="connsiteX33" fmla="*/ 277909 w 277973"/>
              <a:gd name="connsiteY33" fmla="*/ 174651 h 278082"/>
              <a:gd name="connsiteX34" fmla="*/ 277909 w 277973"/>
              <a:gd name="connsiteY34" fmla="*/ 97770 h 278082"/>
              <a:gd name="connsiteX35" fmla="*/ 238534 w 277973"/>
              <a:gd name="connsiteY35" fmla="*/ 89302 h 278082"/>
              <a:gd name="connsiteX36" fmla="*/ 182515 w 277973"/>
              <a:gd name="connsiteY36" fmla="*/ 57426 h 278082"/>
              <a:gd name="connsiteX37" fmla="*/ 173004 w 277973"/>
              <a:gd name="connsiteY37" fmla="*/ 55143 h 278082"/>
              <a:gd name="connsiteX38" fmla="*/ 67052 w 277973"/>
              <a:gd name="connsiteY38" fmla="*/ 527 h 278082"/>
              <a:gd name="connsiteX39" fmla="*/ 68098 w 277973"/>
              <a:gd name="connsiteY39" fmla="*/ 7282 h 278082"/>
              <a:gd name="connsiteX40" fmla="*/ 10557 w 277973"/>
              <a:gd name="connsiteY40" fmla="*/ 273702 h 278082"/>
              <a:gd name="connsiteX41" fmla="*/ 2092 w 277973"/>
              <a:gd name="connsiteY41" fmla="*/ 269325 h 278082"/>
              <a:gd name="connsiteX42" fmla="*/ 0 w 277973"/>
              <a:gd name="connsiteY42" fmla="*/ 271894 h 278082"/>
              <a:gd name="connsiteX43" fmla="*/ 9986 w 277973"/>
              <a:gd name="connsiteY43" fmla="*/ 277032 h 278082"/>
              <a:gd name="connsiteX44" fmla="*/ 9987 w 277973"/>
              <a:gd name="connsiteY44" fmla="*/ 277032 h 278082"/>
              <a:gd name="connsiteX45" fmla="*/ 10938 w 277973"/>
              <a:gd name="connsiteY45" fmla="*/ 277032 h 278082"/>
              <a:gd name="connsiteX46" fmla="*/ 18737 w 277973"/>
              <a:gd name="connsiteY46" fmla="*/ 278079 h 278082"/>
              <a:gd name="connsiteX47" fmla="*/ 34335 w 277973"/>
              <a:gd name="connsiteY47" fmla="*/ 271704 h 278082"/>
              <a:gd name="connsiteX48" fmla="*/ 66291 w 277973"/>
              <a:gd name="connsiteY48" fmla="*/ 271704 h 278082"/>
              <a:gd name="connsiteX49" fmla="*/ 85313 w 277973"/>
              <a:gd name="connsiteY49" fmla="*/ 278079 h 278082"/>
              <a:gd name="connsiteX50" fmla="*/ 101006 w 277973"/>
              <a:gd name="connsiteY50" fmla="*/ 271704 h 278082"/>
              <a:gd name="connsiteX51" fmla="*/ 132868 w 277973"/>
              <a:gd name="connsiteY51" fmla="*/ 271704 h 278082"/>
              <a:gd name="connsiteX52" fmla="*/ 132868 w 277973"/>
              <a:gd name="connsiteY52" fmla="*/ 271228 h 278082"/>
              <a:gd name="connsiteX53" fmla="*/ 147515 w 277973"/>
              <a:gd name="connsiteY53" fmla="*/ 275319 h 278082"/>
              <a:gd name="connsiteX54" fmla="*/ 163208 w 277973"/>
              <a:gd name="connsiteY54" fmla="*/ 268659 h 278082"/>
              <a:gd name="connsiteX55" fmla="*/ 191740 w 277973"/>
              <a:gd name="connsiteY55" fmla="*/ 267327 h 27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7973" h="278082">
                <a:moveTo>
                  <a:pt x="259934" y="50956"/>
                </a:moveTo>
                <a:cubicBezTo>
                  <a:pt x="259934" y="38082"/>
                  <a:pt x="249501" y="27644"/>
                  <a:pt x="236632" y="27644"/>
                </a:cubicBezTo>
                <a:cubicBezTo>
                  <a:pt x="223763" y="27644"/>
                  <a:pt x="213330" y="38081"/>
                  <a:pt x="213330" y="50956"/>
                </a:cubicBezTo>
                <a:cubicBezTo>
                  <a:pt x="213330" y="63831"/>
                  <a:pt x="223763" y="74268"/>
                  <a:pt x="236632" y="74268"/>
                </a:cubicBezTo>
                <a:cubicBezTo>
                  <a:pt x="249501" y="74268"/>
                  <a:pt x="259934" y="63831"/>
                  <a:pt x="259934" y="50956"/>
                </a:cubicBezTo>
                <a:close/>
                <a:moveTo>
                  <a:pt x="192026" y="264663"/>
                </a:moveTo>
                <a:cubicBezTo>
                  <a:pt x="181984" y="258715"/>
                  <a:pt x="169263" y="259865"/>
                  <a:pt x="160449" y="267517"/>
                </a:cubicBezTo>
                <a:cubicBezTo>
                  <a:pt x="147800" y="280077"/>
                  <a:pt x="131346" y="267517"/>
                  <a:pt x="130585" y="267517"/>
                </a:cubicBezTo>
                <a:lnTo>
                  <a:pt x="130585" y="267517"/>
                </a:lnTo>
                <a:cubicBezTo>
                  <a:pt x="120452" y="261126"/>
                  <a:pt x="107338" y="262091"/>
                  <a:pt x="98248" y="269896"/>
                </a:cubicBezTo>
                <a:cubicBezTo>
                  <a:pt x="85598" y="282456"/>
                  <a:pt x="69145" y="270372"/>
                  <a:pt x="68384" y="269896"/>
                </a:cubicBezTo>
                <a:lnTo>
                  <a:pt x="67338" y="271133"/>
                </a:lnTo>
                <a:lnTo>
                  <a:pt x="68384" y="269611"/>
                </a:lnTo>
                <a:cubicBezTo>
                  <a:pt x="68384" y="269611"/>
                  <a:pt x="46794" y="255243"/>
                  <a:pt x="32147" y="269611"/>
                </a:cubicBezTo>
                <a:cubicBezTo>
                  <a:pt x="27770" y="274012"/>
                  <a:pt x="21522" y="276001"/>
                  <a:pt x="15408" y="274939"/>
                </a:cubicBezTo>
                <a:lnTo>
                  <a:pt x="73329" y="7473"/>
                </a:lnTo>
                <a:cubicBezTo>
                  <a:pt x="104620" y="6236"/>
                  <a:pt x="142189" y="36018"/>
                  <a:pt x="167392" y="59710"/>
                </a:cubicBezTo>
                <a:cubicBezTo>
                  <a:pt x="164758" y="63119"/>
                  <a:pt x="165384" y="68019"/>
                  <a:pt x="168792" y="70655"/>
                </a:cubicBezTo>
                <a:cubicBezTo>
                  <a:pt x="168832" y="70686"/>
                  <a:pt x="168873" y="70717"/>
                  <a:pt x="168914" y="70748"/>
                </a:cubicBezTo>
                <a:cubicBezTo>
                  <a:pt x="188260" y="88678"/>
                  <a:pt x="211607" y="101727"/>
                  <a:pt x="237012" y="108807"/>
                </a:cubicBezTo>
                <a:lnTo>
                  <a:pt x="237013" y="162853"/>
                </a:lnTo>
                <a:lnTo>
                  <a:pt x="205912" y="164946"/>
                </a:lnTo>
                <a:cubicBezTo>
                  <a:pt x="195817" y="165502"/>
                  <a:pt x="187921" y="173861"/>
                  <a:pt x="187936" y="183976"/>
                </a:cubicBezTo>
                <a:cubicBezTo>
                  <a:pt x="187616" y="185413"/>
                  <a:pt x="187457" y="186881"/>
                  <a:pt x="187461" y="188353"/>
                </a:cubicBezTo>
                <a:cubicBezTo>
                  <a:pt x="188001" y="205148"/>
                  <a:pt x="187461" y="221961"/>
                  <a:pt x="185844" y="238687"/>
                </a:cubicBezTo>
                <a:cubicBezTo>
                  <a:pt x="185180" y="245951"/>
                  <a:pt x="190480" y="252398"/>
                  <a:pt x="197732" y="253150"/>
                </a:cubicBezTo>
                <a:lnTo>
                  <a:pt x="198969" y="253150"/>
                </a:lnTo>
                <a:cubicBezTo>
                  <a:pt x="205828" y="253171"/>
                  <a:pt x="211547" y="247906"/>
                  <a:pt x="212094" y="241066"/>
                </a:cubicBezTo>
                <a:cubicBezTo>
                  <a:pt x="213425" y="226888"/>
                  <a:pt x="214186" y="214519"/>
                  <a:pt x="214186" y="203006"/>
                </a:cubicBezTo>
                <a:lnTo>
                  <a:pt x="259934" y="199580"/>
                </a:lnTo>
                <a:cubicBezTo>
                  <a:pt x="270425" y="199037"/>
                  <a:pt x="278490" y="190088"/>
                  <a:pt x="277947" y="179592"/>
                </a:cubicBezTo>
                <a:cubicBezTo>
                  <a:pt x="277937" y="179404"/>
                  <a:pt x="277925" y="179216"/>
                  <a:pt x="277909" y="179028"/>
                </a:cubicBezTo>
                <a:cubicBezTo>
                  <a:pt x="277909" y="178552"/>
                  <a:pt x="277909" y="178077"/>
                  <a:pt x="277909" y="177220"/>
                </a:cubicBezTo>
                <a:cubicBezTo>
                  <a:pt x="277909" y="176364"/>
                  <a:pt x="277909" y="175412"/>
                  <a:pt x="277909" y="174651"/>
                </a:cubicBezTo>
                <a:lnTo>
                  <a:pt x="277909" y="97770"/>
                </a:lnTo>
                <a:cubicBezTo>
                  <a:pt x="277909" y="74649"/>
                  <a:pt x="246333" y="71794"/>
                  <a:pt x="238534" y="89302"/>
                </a:cubicBezTo>
                <a:cubicBezTo>
                  <a:pt x="217801" y="82800"/>
                  <a:pt x="198699" y="71931"/>
                  <a:pt x="182515" y="57426"/>
                </a:cubicBezTo>
                <a:cubicBezTo>
                  <a:pt x="180008" y="54968"/>
                  <a:pt x="176352" y="54090"/>
                  <a:pt x="173004" y="55143"/>
                </a:cubicBezTo>
                <a:cubicBezTo>
                  <a:pt x="145517" y="28881"/>
                  <a:pt x="102528" y="-4611"/>
                  <a:pt x="67052" y="527"/>
                </a:cubicBezTo>
                <a:lnTo>
                  <a:pt x="68098" y="7282"/>
                </a:lnTo>
                <a:lnTo>
                  <a:pt x="10557" y="273702"/>
                </a:lnTo>
                <a:cubicBezTo>
                  <a:pt x="7621" y="272477"/>
                  <a:pt x="4790" y="271013"/>
                  <a:pt x="2092" y="269325"/>
                </a:cubicBezTo>
                <a:lnTo>
                  <a:pt x="0" y="271894"/>
                </a:lnTo>
                <a:cubicBezTo>
                  <a:pt x="3032" y="274132"/>
                  <a:pt x="6404" y="275867"/>
                  <a:pt x="9986" y="277032"/>
                </a:cubicBezTo>
                <a:lnTo>
                  <a:pt x="9987" y="277032"/>
                </a:lnTo>
                <a:lnTo>
                  <a:pt x="10938" y="277032"/>
                </a:lnTo>
                <a:cubicBezTo>
                  <a:pt x="13486" y="277692"/>
                  <a:pt x="16105" y="278043"/>
                  <a:pt x="18737" y="278079"/>
                </a:cubicBezTo>
                <a:cubicBezTo>
                  <a:pt x="24591" y="278188"/>
                  <a:pt x="30232" y="275883"/>
                  <a:pt x="34335" y="271704"/>
                </a:cubicBezTo>
                <a:cubicBezTo>
                  <a:pt x="46984" y="259049"/>
                  <a:pt x="65245" y="271133"/>
                  <a:pt x="66291" y="271704"/>
                </a:cubicBezTo>
                <a:cubicBezTo>
                  <a:pt x="71861" y="275666"/>
                  <a:pt x="78481" y="277884"/>
                  <a:pt x="85313" y="278079"/>
                </a:cubicBezTo>
                <a:cubicBezTo>
                  <a:pt x="91185" y="278138"/>
                  <a:pt x="96837" y="275842"/>
                  <a:pt x="101006" y="271704"/>
                </a:cubicBezTo>
                <a:cubicBezTo>
                  <a:pt x="113561" y="258763"/>
                  <a:pt x="132107" y="271133"/>
                  <a:pt x="132868" y="271704"/>
                </a:cubicBezTo>
                <a:lnTo>
                  <a:pt x="132868" y="271228"/>
                </a:lnTo>
                <a:cubicBezTo>
                  <a:pt x="137290" y="273892"/>
                  <a:pt x="142352" y="275306"/>
                  <a:pt x="147515" y="275319"/>
                </a:cubicBezTo>
                <a:cubicBezTo>
                  <a:pt x="153446" y="275393"/>
                  <a:pt x="159138" y="272977"/>
                  <a:pt x="163208" y="268659"/>
                </a:cubicBezTo>
                <a:cubicBezTo>
                  <a:pt x="171432" y="262094"/>
                  <a:pt x="182941" y="261557"/>
                  <a:pt x="191740" y="267327"/>
                </a:cubicBezTo>
                <a:close/>
              </a:path>
            </a:pathLst>
          </a:custGeom>
          <a:solidFill>
            <a:schemeClr val="tx2"/>
          </a:solidFill>
          <a:ln w="9511" cap="flat">
            <a:noFill/>
            <a:prstDash val="solid"/>
            <a:miter/>
          </a:ln>
        </p:spPr>
        <p:txBody>
          <a:bodyPr rtlCol="0" anchor="ctr"/>
          <a:lstStyle/>
          <a:p>
            <a:endParaRPr lang="en-EG"/>
          </a:p>
        </p:txBody>
      </p:sp>
      <p:sp>
        <p:nvSpPr>
          <p:cNvPr id="129" name="Freeform 128">
            <a:extLst>
              <a:ext uri="{FF2B5EF4-FFF2-40B4-BE49-F238E27FC236}">
                <a16:creationId xmlns:a16="http://schemas.microsoft.com/office/drawing/2014/main" id="{F3131C3C-843E-6745-9044-A3E9B00B4398}"/>
              </a:ext>
            </a:extLst>
          </p:cNvPr>
          <p:cNvSpPr>
            <a:spLocks noChangeAspect="1"/>
          </p:cNvSpPr>
          <p:nvPr/>
        </p:nvSpPr>
        <p:spPr>
          <a:xfrm>
            <a:off x="4506717" y="4667658"/>
            <a:ext cx="349790" cy="305721"/>
          </a:xfrm>
          <a:custGeom>
            <a:avLst/>
            <a:gdLst>
              <a:gd name="connsiteX0" fmla="*/ 37395 w 262803"/>
              <a:gd name="connsiteY0" fmla="*/ 41677 h 229693"/>
              <a:gd name="connsiteX1" fmla="*/ 52042 w 262803"/>
              <a:gd name="connsiteY1" fmla="*/ 35492 h 229693"/>
              <a:gd name="connsiteX2" fmla="*/ 58129 w 262803"/>
              <a:gd name="connsiteY2" fmla="*/ 20839 h 229693"/>
              <a:gd name="connsiteX3" fmla="*/ 52042 w 262803"/>
              <a:gd name="connsiteY3" fmla="*/ 6186 h 229693"/>
              <a:gd name="connsiteX4" fmla="*/ 37395 w 262803"/>
              <a:gd name="connsiteY4" fmla="*/ 1 h 229693"/>
              <a:gd name="connsiteX5" fmla="*/ 22653 w 262803"/>
              <a:gd name="connsiteY5" fmla="*/ 6186 h 229693"/>
              <a:gd name="connsiteX6" fmla="*/ 16566 w 262803"/>
              <a:gd name="connsiteY6" fmla="*/ 20839 h 229693"/>
              <a:gd name="connsiteX7" fmla="*/ 22653 w 262803"/>
              <a:gd name="connsiteY7" fmla="*/ 35492 h 229693"/>
              <a:gd name="connsiteX8" fmla="*/ 37395 w 262803"/>
              <a:gd name="connsiteY8" fmla="*/ 41677 h 229693"/>
              <a:gd name="connsiteX9" fmla="*/ 247872 w 262803"/>
              <a:gd name="connsiteY9" fmla="*/ 211710 h 229693"/>
              <a:gd name="connsiteX10" fmla="*/ 236307 w 262803"/>
              <a:gd name="connsiteY10" fmla="*/ 211481 h 229693"/>
              <a:gd name="connsiteX11" fmla="*/ 236078 w 262803"/>
              <a:gd name="connsiteY11" fmla="*/ 211710 h 229693"/>
              <a:gd name="connsiteX12" fmla="*/ 226568 w 262803"/>
              <a:gd name="connsiteY12" fmla="*/ 211710 h 229693"/>
              <a:gd name="connsiteX13" fmla="*/ 212396 w 262803"/>
              <a:gd name="connsiteY13" fmla="*/ 204954 h 229693"/>
              <a:gd name="connsiteX14" fmla="*/ 207831 w 262803"/>
              <a:gd name="connsiteY14" fmla="*/ 204954 h 229693"/>
              <a:gd name="connsiteX15" fmla="*/ 193660 w 262803"/>
              <a:gd name="connsiteY15" fmla="*/ 211424 h 229693"/>
              <a:gd name="connsiteX16" fmla="*/ 193660 w 262803"/>
              <a:gd name="connsiteY16" fmla="*/ 211424 h 229693"/>
              <a:gd name="connsiteX17" fmla="*/ 184149 w 262803"/>
              <a:gd name="connsiteY17" fmla="*/ 211424 h 229693"/>
              <a:gd name="connsiteX18" fmla="*/ 169692 w 262803"/>
              <a:gd name="connsiteY18" fmla="*/ 204669 h 229693"/>
              <a:gd name="connsiteX19" fmla="*/ 165317 w 262803"/>
              <a:gd name="connsiteY19" fmla="*/ 204669 h 229693"/>
              <a:gd name="connsiteX20" fmla="*/ 150955 w 262803"/>
              <a:gd name="connsiteY20" fmla="*/ 211424 h 229693"/>
              <a:gd name="connsiteX21" fmla="*/ 141444 w 262803"/>
              <a:gd name="connsiteY21" fmla="*/ 211424 h 229693"/>
              <a:gd name="connsiteX22" fmla="*/ 127273 w 262803"/>
              <a:gd name="connsiteY22" fmla="*/ 204954 h 229693"/>
              <a:gd name="connsiteX23" fmla="*/ 122423 w 262803"/>
              <a:gd name="connsiteY23" fmla="*/ 204954 h 229693"/>
              <a:gd name="connsiteX24" fmla="*/ 122423 w 262803"/>
              <a:gd name="connsiteY24" fmla="*/ 204003 h 229693"/>
              <a:gd name="connsiteX25" fmla="*/ 122423 w 262803"/>
              <a:gd name="connsiteY25" fmla="*/ 202195 h 229693"/>
              <a:gd name="connsiteX26" fmla="*/ 106539 w 262803"/>
              <a:gd name="connsiteY26" fmla="*/ 134543 h 229693"/>
              <a:gd name="connsiteX27" fmla="*/ 96458 w 262803"/>
              <a:gd name="connsiteY27" fmla="*/ 124458 h 229693"/>
              <a:gd name="connsiteX28" fmla="*/ 73632 w 262803"/>
              <a:gd name="connsiteY28" fmla="*/ 110566 h 229693"/>
              <a:gd name="connsiteX29" fmla="*/ 63455 w 262803"/>
              <a:gd name="connsiteY29" fmla="*/ 64894 h 229693"/>
              <a:gd name="connsiteX30" fmla="*/ 128700 w 262803"/>
              <a:gd name="connsiteY30" fmla="*/ 64894 h 229693"/>
              <a:gd name="connsiteX31" fmla="*/ 135643 w 262803"/>
              <a:gd name="connsiteY31" fmla="*/ 62325 h 229693"/>
              <a:gd name="connsiteX32" fmla="*/ 138496 w 262803"/>
              <a:gd name="connsiteY32" fmla="*/ 55664 h 229693"/>
              <a:gd name="connsiteX33" fmla="*/ 135643 w 262803"/>
              <a:gd name="connsiteY33" fmla="*/ 49194 h 229693"/>
              <a:gd name="connsiteX34" fmla="*/ 128700 w 262803"/>
              <a:gd name="connsiteY34" fmla="*/ 46625 h 229693"/>
              <a:gd name="connsiteX35" fmla="*/ 33590 w 262803"/>
              <a:gd name="connsiteY35" fmla="*/ 46625 h 229693"/>
              <a:gd name="connsiteX36" fmla="*/ 24079 w 262803"/>
              <a:gd name="connsiteY36" fmla="*/ 50526 h 229693"/>
              <a:gd name="connsiteX37" fmla="*/ 21321 w 262803"/>
              <a:gd name="connsiteY37" fmla="*/ 58709 h 229693"/>
              <a:gd name="connsiteX38" fmla="*/ 34922 w 262803"/>
              <a:gd name="connsiteY38" fmla="*/ 118653 h 229693"/>
              <a:gd name="connsiteX39" fmla="*/ 44433 w 262803"/>
              <a:gd name="connsiteY39" fmla="*/ 131213 h 229693"/>
              <a:gd name="connsiteX40" fmla="*/ 44908 w 262803"/>
              <a:gd name="connsiteY40" fmla="*/ 131213 h 229693"/>
              <a:gd name="connsiteX41" fmla="*/ 83428 w 262803"/>
              <a:gd name="connsiteY41" fmla="*/ 154144 h 229693"/>
              <a:gd name="connsiteX42" fmla="*/ 97124 w 262803"/>
              <a:gd name="connsiteY42" fmla="*/ 207904 h 229693"/>
              <a:gd name="connsiteX43" fmla="*/ 97884 w 262803"/>
              <a:gd name="connsiteY43" fmla="*/ 210473 h 229693"/>
              <a:gd name="connsiteX44" fmla="*/ 86281 w 262803"/>
              <a:gd name="connsiteY44" fmla="*/ 204764 h 229693"/>
              <a:gd name="connsiteX45" fmla="*/ 78577 w 262803"/>
              <a:gd name="connsiteY45" fmla="*/ 204764 h 229693"/>
              <a:gd name="connsiteX46" fmla="*/ 66023 w 262803"/>
              <a:gd name="connsiteY46" fmla="*/ 211520 h 229693"/>
              <a:gd name="connsiteX47" fmla="*/ 56512 w 262803"/>
              <a:gd name="connsiteY47" fmla="*/ 211520 h 229693"/>
              <a:gd name="connsiteX48" fmla="*/ 41580 w 262803"/>
              <a:gd name="connsiteY48" fmla="*/ 204764 h 229693"/>
              <a:gd name="connsiteX49" fmla="*/ 38441 w 262803"/>
              <a:gd name="connsiteY49" fmla="*/ 204764 h 229693"/>
              <a:gd name="connsiteX50" fmla="*/ 23604 w 262803"/>
              <a:gd name="connsiteY50" fmla="*/ 211234 h 229693"/>
              <a:gd name="connsiteX51" fmla="*/ 14607 w 262803"/>
              <a:gd name="connsiteY51" fmla="*/ 211748 h 229693"/>
              <a:gd name="connsiteX52" fmla="*/ 14093 w 262803"/>
              <a:gd name="connsiteY52" fmla="*/ 211234 h 229693"/>
              <a:gd name="connsiteX53" fmla="*/ 2490 w 262803"/>
              <a:gd name="connsiteY53" fmla="*/ 211234 h 229693"/>
              <a:gd name="connsiteX54" fmla="*/ 2140 w 262803"/>
              <a:gd name="connsiteY54" fmla="*/ 222397 h 229693"/>
              <a:gd name="connsiteX55" fmla="*/ 2490 w 262803"/>
              <a:gd name="connsiteY55" fmla="*/ 222747 h 229693"/>
              <a:gd name="connsiteX56" fmla="*/ 35397 w 262803"/>
              <a:gd name="connsiteY56" fmla="*/ 222747 h 229693"/>
              <a:gd name="connsiteX57" fmla="*/ 44908 w 262803"/>
              <a:gd name="connsiteY57" fmla="*/ 222747 h 229693"/>
              <a:gd name="connsiteX58" fmla="*/ 77816 w 262803"/>
              <a:gd name="connsiteY58" fmla="*/ 222747 h 229693"/>
              <a:gd name="connsiteX59" fmla="*/ 82476 w 262803"/>
              <a:gd name="connsiteY59" fmla="*/ 220939 h 229693"/>
              <a:gd name="connsiteX60" fmla="*/ 82477 w 262803"/>
              <a:gd name="connsiteY60" fmla="*/ 220939 h 229693"/>
              <a:gd name="connsiteX61" fmla="*/ 87042 w 262803"/>
              <a:gd name="connsiteY61" fmla="*/ 222747 h 229693"/>
              <a:gd name="connsiteX62" fmla="*/ 103496 w 262803"/>
              <a:gd name="connsiteY62" fmla="*/ 229693 h 229693"/>
              <a:gd name="connsiteX63" fmla="*/ 119950 w 262803"/>
              <a:gd name="connsiteY63" fmla="*/ 222747 h 229693"/>
              <a:gd name="connsiteX64" fmla="*/ 129461 w 262803"/>
              <a:gd name="connsiteY64" fmla="*/ 222747 h 229693"/>
              <a:gd name="connsiteX65" fmla="*/ 162369 w 262803"/>
              <a:gd name="connsiteY65" fmla="*/ 222747 h 229693"/>
              <a:gd name="connsiteX66" fmla="*/ 171880 w 262803"/>
              <a:gd name="connsiteY66" fmla="*/ 222747 h 229693"/>
              <a:gd name="connsiteX67" fmla="*/ 204787 w 262803"/>
              <a:gd name="connsiteY67" fmla="*/ 222747 h 229693"/>
              <a:gd name="connsiteX68" fmla="*/ 204787 w 262803"/>
              <a:gd name="connsiteY68" fmla="*/ 222747 h 229693"/>
              <a:gd name="connsiteX69" fmla="*/ 214298 w 262803"/>
              <a:gd name="connsiteY69" fmla="*/ 222747 h 229693"/>
              <a:gd name="connsiteX70" fmla="*/ 247206 w 262803"/>
              <a:gd name="connsiteY70" fmla="*/ 222747 h 229693"/>
              <a:gd name="connsiteX71" fmla="*/ 247206 w 262803"/>
              <a:gd name="connsiteY71" fmla="*/ 211234 h 229693"/>
              <a:gd name="connsiteX72" fmla="*/ 143252 w 262803"/>
              <a:gd name="connsiteY72" fmla="*/ 62515 h 229693"/>
              <a:gd name="connsiteX73" fmla="*/ 262804 w 262803"/>
              <a:gd name="connsiteY73" fmla="*/ 62515 h 229693"/>
              <a:gd name="connsiteX74" fmla="*/ 262804 w 262803"/>
              <a:gd name="connsiteY74" fmla="*/ 57377 h 229693"/>
              <a:gd name="connsiteX75" fmla="*/ 142966 w 262803"/>
              <a:gd name="connsiteY75" fmla="*/ 57377 h 2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2803" h="229693">
                <a:moveTo>
                  <a:pt x="37395" y="41677"/>
                </a:moveTo>
                <a:cubicBezTo>
                  <a:pt x="42925" y="41744"/>
                  <a:pt x="48232" y="39503"/>
                  <a:pt x="52042" y="35492"/>
                </a:cubicBezTo>
                <a:cubicBezTo>
                  <a:pt x="56107" y="31728"/>
                  <a:pt x="58329" y="26377"/>
                  <a:pt x="58129" y="20839"/>
                </a:cubicBezTo>
                <a:cubicBezTo>
                  <a:pt x="58198" y="15326"/>
                  <a:pt x="55996" y="10027"/>
                  <a:pt x="52042" y="6186"/>
                </a:cubicBezTo>
                <a:cubicBezTo>
                  <a:pt x="48232" y="2176"/>
                  <a:pt x="42925" y="-65"/>
                  <a:pt x="37395" y="1"/>
                </a:cubicBezTo>
                <a:cubicBezTo>
                  <a:pt x="31844" y="-35"/>
                  <a:pt x="26518" y="2200"/>
                  <a:pt x="22653" y="6186"/>
                </a:cubicBezTo>
                <a:cubicBezTo>
                  <a:pt x="18699" y="10027"/>
                  <a:pt x="16498" y="15326"/>
                  <a:pt x="16566" y="20839"/>
                </a:cubicBezTo>
                <a:cubicBezTo>
                  <a:pt x="16365" y="26377"/>
                  <a:pt x="18588" y="31728"/>
                  <a:pt x="22653" y="35492"/>
                </a:cubicBezTo>
                <a:cubicBezTo>
                  <a:pt x="26518" y="39479"/>
                  <a:pt x="31844" y="41713"/>
                  <a:pt x="37395" y="41677"/>
                </a:cubicBezTo>
                <a:close/>
                <a:moveTo>
                  <a:pt x="247872" y="211710"/>
                </a:moveTo>
                <a:cubicBezTo>
                  <a:pt x="244741" y="208452"/>
                  <a:pt x="239564" y="208349"/>
                  <a:pt x="236307" y="211481"/>
                </a:cubicBezTo>
                <a:cubicBezTo>
                  <a:pt x="236229" y="211556"/>
                  <a:pt x="236153" y="211632"/>
                  <a:pt x="236078" y="211710"/>
                </a:cubicBezTo>
                <a:cubicBezTo>
                  <a:pt x="233425" y="214272"/>
                  <a:pt x="229221" y="214272"/>
                  <a:pt x="226568" y="211710"/>
                </a:cubicBezTo>
                <a:cubicBezTo>
                  <a:pt x="222776" y="207873"/>
                  <a:pt x="217763" y="205483"/>
                  <a:pt x="212396" y="204954"/>
                </a:cubicBezTo>
                <a:lnTo>
                  <a:pt x="207831" y="204954"/>
                </a:lnTo>
                <a:cubicBezTo>
                  <a:pt x="202534" y="205527"/>
                  <a:pt x="197563" y="207797"/>
                  <a:pt x="193660" y="211424"/>
                </a:cubicBezTo>
                <a:lnTo>
                  <a:pt x="193660" y="211424"/>
                </a:lnTo>
                <a:cubicBezTo>
                  <a:pt x="190969" y="213892"/>
                  <a:pt x="186839" y="213892"/>
                  <a:pt x="184149" y="211424"/>
                </a:cubicBezTo>
                <a:cubicBezTo>
                  <a:pt x="180247" y="207580"/>
                  <a:pt x="175143" y="205195"/>
                  <a:pt x="169692" y="204669"/>
                </a:cubicBezTo>
                <a:lnTo>
                  <a:pt x="165317" y="204669"/>
                </a:lnTo>
                <a:cubicBezTo>
                  <a:pt x="159894" y="205194"/>
                  <a:pt x="154819" y="207581"/>
                  <a:pt x="150955" y="211424"/>
                </a:cubicBezTo>
                <a:cubicBezTo>
                  <a:pt x="148323" y="214037"/>
                  <a:pt x="144077" y="214037"/>
                  <a:pt x="141444" y="211424"/>
                </a:cubicBezTo>
                <a:cubicBezTo>
                  <a:pt x="137518" y="207830"/>
                  <a:pt x="132559" y="205566"/>
                  <a:pt x="127273" y="204954"/>
                </a:cubicBezTo>
                <a:lnTo>
                  <a:pt x="122423" y="204954"/>
                </a:lnTo>
                <a:cubicBezTo>
                  <a:pt x="122423" y="204954"/>
                  <a:pt x="122423" y="204478"/>
                  <a:pt x="122423" y="204003"/>
                </a:cubicBezTo>
                <a:lnTo>
                  <a:pt x="122423" y="202195"/>
                </a:lnTo>
                <a:lnTo>
                  <a:pt x="106539" y="134543"/>
                </a:lnTo>
                <a:cubicBezTo>
                  <a:pt x="104873" y="129831"/>
                  <a:pt x="101168" y="126125"/>
                  <a:pt x="96458" y="124458"/>
                </a:cubicBezTo>
                <a:lnTo>
                  <a:pt x="73632" y="110566"/>
                </a:lnTo>
                <a:lnTo>
                  <a:pt x="63455" y="64894"/>
                </a:lnTo>
                <a:lnTo>
                  <a:pt x="128700" y="64894"/>
                </a:lnTo>
                <a:cubicBezTo>
                  <a:pt x="131266" y="65010"/>
                  <a:pt x="133770" y="64084"/>
                  <a:pt x="135643" y="62325"/>
                </a:cubicBezTo>
                <a:cubicBezTo>
                  <a:pt x="137491" y="60607"/>
                  <a:pt x="138527" y="58188"/>
                  <a:pt x="138496" y="55664"/>
                </a:cubicBezTo>
                <a:cubicBezTo>
                  <a:pt x="138546" y="53192"/>
                  <a:pt x="137502" y="50823"/>
                  <a:pt x="135643" y="49194"/>
                </a:cubicBezTo>
                <a:cubicBezTo>
                  <a:pt x="133770" y="47435"/>
                  <a:pt x="131266" y="46508"/>
                  <a:pt x="128700" y="46625"/>
                </a:cubicBezTo>
                <a:lnTo>
                  <a:pt x="33590" y="46625"/>
                </a:lnTo>
                <a:cubicBezTo>
                  <a:pt x="29995" y="46430"/>
                  <a:pt x="26503" y="47862"/>
                  <a:pt x="24079" y="50526"/>
                </a:cubicBezTo>
                <a:cubicBezTo>
                  <a:pt x="21905" y="52655"/>
                  <a:pt x="20879" y="55697"/>
                  <a:pt x="21321" y="58709"/>
                </a:cubicBezTo>
                <a:lnTo>
                  <a:pt x="34922" y="118653"/>
                </a:lnTo>
                <a:cubicBezTo>
                  <a:pt x="35818" y="124157"/>
                  <a:pt x="39380" y="128860"/>
                  <a:pt x="44433" y="131213"/>
                </a:cubicBezTo>
                <a:lnTo>
                  <a:pt x="44908" y="131213"/>
                </a:lnTo>
                <a:lnTo>
                  <a:pt x="83428" y="154144"/>
                </a:lnTo>
                <a:lnTo>
                  <a:pt x="97124" y="207904"/>
                </a:lnTo>
                <a:cubicBezTo>
                  <a:pt x="97066" y="208823"/>
                  <a:pt x="97336" y="209733"/>
                  <a:pt x="97884" y="210473"/>
                </a:cubicBezTo>
                <a:cubicBezTo>
                  <a:pt x="94677" y="207449"/>
                  <a:pt x="90634" y="205459"/>
                  <a:pt x="86281" y="204764"/>
                </a:cubicBezTo>
                <a:lnTo>
                  <a:pt x="78577" y="204764"/>
                </a:lnTo>
                <a:cubicBezTo>
                  <a:pt x="73749" y="205529"/>
                  <a:pt x="69322" y="207911"/>
                  <a:pt x="66023" y="211520"/>
                </a:cubicBezTo>
                <a:cubicBezTo>
                  <a:pt x="63269" y="213820"/>
                  <a:pt x="59265" y="213820"/>
                  <a:pt x="56512" y="211520"/>
                </a:cubicBezTo>
                <a:cubicBezTo>
                  <a:pt x="52526" y="207519"/>
                  <a:pt x="47215" y="205115"/>
                  <a:pt x="41580" y="204764"/>
                </a:cubicBezTo>
                <a:lnTo>
                  <a:pt x="38441" y="204764"/>
                </a:lnTo>
                <a:cubicBezTo>
                  <a:pt x="32920" y="205237"/>
                  <a:pt x="27708" y="207510"/>
                  <a:pt x="23604" y="211234"/>
                </a:cubicBezTo>
                <a:cubicBezTo>
                  <a:pt x="21261" y="213862"/>
                  <a:pt x="17233" y="214092"/>
                  <a:pt x="14607" y="211748"/>
                </a:cubicBezTo>
                <a:cubicBezTo>
                  <a:pt x="14426" y="211587"/>
                  <a:pt x="14254" y="211415"/>
                  <a:pt x="14093" y="211234"/>
                </a:cubicBezTo>
                <a:cubicBezTo>
                  <a:pt x="10873" y="208067"/>
                  <a:pt x="5709" y="208067"/>
                  <a:pt x="2490" y="211234"/>
                </a:cubicBezTo>
                <a:cubicBezTo>
                  <a:pt x="-688" y="214220"/>
                  <a:pt x="-845" y="219218"/>
                  <a:pt x="2140" y="222397"/>
                </a:cubicBezTo>
                <a:cubicBezTo>
                  <a:pt x="2253" y="222518"/>
                  <a:pt x="2370" y="222634"/>
                  <a:pt x="2490" y="222747"/>
                </a:cubicBezTo>
                <a:cubicBezTo>
                  <a:pt x="11606" y="231769"/>
                  <a:pt x="26282" y="231769"/>
                  <a:pt x="35397" y="222747"/>
                </a:cubicBezTo>
                <a:cubicBezTo>
                  <a:pt x="38051" y="220186"/>
                  <a:pt x="42255" y="220186"/>
                  <a:pt x="44908" y="222747"/>
                </a:cubicBezTo>
                <a:cubicBezTo>
                  <a:pt x="54126" y="231519"/>
                  <a:pt x="68599" y="231519"/>
                  <a:pt x="77816" y="222747"/>
                </a:cubicBezTo>
                <a:cubicBezTo>
                  <a:pt x="79039" y="221505"/>
                  <a:pt x="80736" y="220847"/>
                  <a:pt x="82476" y="220939"/>
                </a:cubicBezTo>
                <a:lnTo>
                  <a:pt x="82477" y="220939"/>
                </a:lnTo>
                <a:cubicBezTo>
                  <a:pt x="84183" y="220886"/>
                  <a:pt x="85835" y="221540"/>
                  <a:pt x="87042" y="222747"/>
                </a:cubicBezTo>
                <a:cubicBezTo>
                  <a:pt x="91422" y="227105"/>
                  <a:pt x="97320" y="229595"/>
                  <a:pt x="103496" y="229693"/>
                </a:cubicBezTo>
                <a:cubicBezTo>
                  <a:pt x="109685" y="229656"/>
                  <a:pt x="115605" y="227157"/>
                  <a:pt x="119950" y="222747"/>
                </a:cubicBezTo>
                <a:cubicBezTo>
                  <a:pt x="122603" y="220186"/>
                  <a:pt x="126808" y="220186"/>
                  <a:pt x="129461" y="222747"/>
                </a:cubicBezTo>
                <a:cubicBezTo>
                  <a:pt x="138678" y="231519"/>
                  <a:pt x="153152" y="231519"/>
                  <a:pt x="162369" y="222747"/>
                </a:cubicBezTo>
                <a:cubicBezTo>
                  <a:pt x="165022" y="220186"/>
                  <a:pt x="169227" y="220186"/>
                  <a:pt x="171880" y="222747"/>
                </a:cubicBezTo>
                <a:cubicBezTo>
                  <a:pt x="181097" y="231519"/>
                  <a:pt x="195571" y="231519"/>
                  <a:pt x="204787" y="222747"/>
                </a:cubicBezTo>
                <a:lnTo>
                  <a:pt x="204787" y="222747"/>
                </a:lnTo>
                <a:cubicBezTo>
                  <a:pt x="207440" y="220186"/>
                  <a:pt x="211645" y="220186"/>
                  <a:pt x="214298" y="222747"/>
                </a:cubicBezTo>
                <a:cubicBezTo>
                  <a:pt x="223414" y="231769"/>
                  <a:pt x="238090" y="231769"/>
                  <a:pt x="247206" y="222747"/>
                </a:cubicBezTo>
                <a:cubicBezTo>
                  <a:pt x="250361" y="219559"/>
                  <a:pt x="250361" y="214423"/>
                  <a:pt x="247206" y="211234"/>
                </a:cubicBezTo>
                <a:close/>
                <a:moveTo>
                  <a:pt x="143252" y="62515"/>
                </a:moveTo>
                <a:lnTo>
                  <a:pt x="262804" y="62515"/>
                </a:lnTo>
                <a:lnTo>
                  <a:pt x="262804" y="57377"/>
                </a:lnTo>
                <a:lnTo>
                  <a:pt x="142966" y="57377"/>
                </a:lnTo>
                <a:close/>
              </a:path>
            </a:pathLst>
          </a:custGeom>
          <a:solidFill>
            <a:schemeClr val="tx2"/>
          </a:solidFill>
          <a:ln w="9511" cap="flat">
            <a:noFill/>
            <a:prstDash val="solid"/>
            <a:miter/>
          </a:ln>
        </p:spPr>
        <p:txBody>
          <a:bodyPr rtlCol="0" anchor="ctr"/>
          <a:lstStyle/>
          <a:p>
            <a:endParaRPr lang="en-EG"/>
          </a:p>
        </p:txBody>
      </p:sp>
      <p:sp>
        <p:nvSpPr>
          <p:cNvPr id="147" name="Freeform 146">
            <a:extLst>
              <a:ext uri="{FF2B5EF4-FFF2-40B4-BE49-F238E27FC236}">
                <a16:creationId xmlns:a16="http://schemas.microsoft.com/office/drawing/2014/main" id="{EEA450B0-6014-7244-8E1C-8811F41F444F}"/>
              </a:ext>
            </a:extLst>
          </p:cNvPr>
          <p:cNvSpPr>
            <a:spLocks noChangeAspect="1"/>
          </p:cNvSpPr>
          <p:nvPr/>
        </p:nvSpPr>
        <p:spPr>
          <a:xfrm>
            <a:off x="4576539" y="1285467"/>
            <a:ext cx="210614" cy="256708"/>
          </a:xfrm>
          <a:custGeom>
            <a:avLst/>
            <a:gdLst>
              <a:gd name="connsiteX0" fmla="*/ 158072 w 158237"/>
              <a:gd name="connsiteY0" fmla="*/ 78689 h 192868"/>
              <a:gd name="connsiteX1" fmla="*/ 157311 w 158237"/>
              <a:gd name="connsiteY1" fmla="*/ 60991 h 192868"/>
              <a:gd name="connsiteX2" fmla="*/ 138289 w 158237"/>
              <a:gd name="connsiteY2" fmla="*/ 65558 h 192868"/>
              <a:gd name="connsiteX3" fmla="*/ 138289 w 158237"/>
              <a:gd name="connsiteY3" fmla="*/ 65558 h 192868"/>
              <a:gd name="connsiteX4" fmla="*/ 71713 w 158237"/>
              <a:gd name="connsiteY4" fmla="*/ 0 h 192868"/>
              <a:gd name="connsiteX5" fmla="*/ 0 w 158237"/>
              <a:gd name="connsiteY5" fmla="*/ 72790 h 192868"/>
              <a:gd name="connsiteX6" fmla="*/ 46509 w 158237"/>
              <a:gd name="connsiteY6" fmla="*/ 155855 h 192868"/>
              <a:gd name="connsiteX7" fmla="*/ 46508 w 158237"/>
              <a:gd name="connsiteY7" fmla="*/ 161755 h 192868"/>
              <a:gd name="connsiteX8" fmla="*/ 121074 w 158237"/>
              <a:gd name="connsiteY8" fmla="*/ 161755 h 192868"/>
              <a:gd name="connsiteX9" fmla="*/ 121074 w 158237"/>
              <a:gd name="connsiteY9" fmla="*/ 153572 h 192868"/>
              <a:gd name="connsiteX10" fmla="*/ 131917 w 158237"/>
              <a:gd name="connsiteY10" fmla="*/ 133495 h 192868"/>
              <a:gd name="connsiteX11" fmla="*/ 131917 w 158237"/>
              <a:gd name="connsiteY11" fmla="*/ 133495 h 192868"/>
              <a:gd name="connsiteX12" fmla="*/ 158072 w 158237"/>
              <a:gd name="connsiteY12" fmla="*/ 78403 h 192868"/>
              <a:gd name="connsiteX13" fmla="*/ 46508 w 158237"/>
              <a:gd name="connsiteY13" fmla="*/ 173839 h 192868"/>
              <a:gd name="connsiteX14" fmla="*/ 46508 w 158237"/>
              <a:gd name="connsiteY14" fmla="*/ 192869 h 192868"/>
              <a:gd name="connsiteX15" fmla="*/ 121074 w 158237"/>
              <a:gd name="connsiteY15" fmla="*/ 192869 h 192868"/>
              <a:gd name="connsiteX16" fmla="*/ 121074 w 158237"/>
              <a:gd name="connsiteY16" fmla="*/ 173839 h 19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237" h="192868">
                <a:moveTo>
                  <a:pt x="158072" y="78689"/>
                </a:moveTo>
                <a:lnTo>
                  <a:pt x="157311" y="60991"/>
                </a:lnTo>
                <a:cubicBezTo>
                  <a:pt x="145802" y="41961"/>
                  <a:pt x="138289" y="65558"/>
                  <a:pt x="138289" y="65558"/>
                </a:cubicBezTo>
                <a:lnTo>
                  <a:pt x="138289" y="65558"/>
                </a:lnTo>
                <a:cubicBezTo>
                  <a:pt x="135721" y="22360"/>
                  <a:pt x="108995" y="0"/>
                  <a:pt x="71713" y="0"/>
                </a:cubicBezTo>
                <a:cubicBezTo>
                  <a:pt x="32147" y="0"/>
                  <a:pt x="0" y="24644"/>
                  <a:pt x="0" y="72790"/>
                </a:cubicBezTo>
                <a:cubicBezTo>
                  <a:pt x="60" y="106672"/>
                  <a:pt x="17659" y="138106"/>
                  <a:pt x="46509" y="155855"/>
                </a:cubicBezTo>
                <a:lnTo>
                  <a:pt x="46508" y="161755"/>
                </a:lnTo>
                <a:lnTo>
                  <a:pt x="121074" y="161755"/>
                </a:lnTo>
                <a:lnTo>
                  <a:pt x="121074" y="153572"/>
                </a:lnTo>
                <a:cubicBezTo>
                  <a:pt x="126002" y="147678"/>
                  <a:pt x="129690" y="140849"/>
                  <a:pt x="131917" y="133495"/>
                </a:cubicBezTo>
                <a:lnTo>
                  <a:pt x="131917" y="133495"/>
                </a:lnTo>
                <a:cubicBezTo>
                  <a:pt x="161971" y="105712"/>
                  <a:pt x="158072" y="78403"/>
                  <a:pt x="158072" y="78403"/>
                </a:cubicBezTo>
                <a:close/>
                <a:moveTo>
                  <a:pt x="46508" y="173839"/>
                </a:moveTo>
                <a:lnTo>
                  <a:pt x="46508" y="192869"/>
                </a:lnTo>
                <a:lnTo>
                  <a:pt x="121074" y="192869"/>
                </a:lnTo>
                <a:lnTo>
                  <a:pt x="121074" y="173839"/>
                </a:lnTo>
                <a:close/>
              </a:path>
            </a:pathLst>
          </a:custGeom>
          <a:solidFill>
            <a:schemeClr val="tx2"/>
          </a:solidFill>
          <a:ln w="9511" cap="flat">
            <a:noFill/>
            <a:prstDash val="solid"/>
            <a:miter/>
          </a:ln>
        </p:spPr>
        <p:txBody>
          <a:bodyPr rtlCol="0" anchor="ctr"/>
          <a:lstStyle/>
          <a:p>
            <a:endParaRPr lang="en-EG"/>
          </a:p>
        </p:txBody>
      </p:sp>
      <p:sp>
        <p:nvSpPr>
          <p:cNvPr id="152" name="Freeform 151">
            <a:extLst>
              <a:ext uri="{FF2B5EF4-FFF2-40B4-BE49-F238E27FC236}">
                <a16:creationId xmlns:a16="http://schemas.microsoft.com/office/drawing/2014/main" id="{0155BBB7-9EF8-2A48-A006-0827C6C5145E}"/>
              </a:ext>
            </a:extLst>
          </p:cNvPr>
          <p:cNvSpPr>
            <a:spLocks noChangeAspect="1"/>
          </p:cNvSpPr>
          <p:nvPr/>
        </p:nvSpPr>
        <p:spPr>
          <a:xfrm>
            <a:off x="4573326" y="5242495"/>
            <a:ext cx="216484" cy="291661"/>
          </a:xfrm>
          <a:custGeom>
            <a:avLst/>
            <a:gdLst>
              <a:gd name="connsiteX0" fmla="*/ 11710 w 162648"/>
              <a:gd name="connsiteY0" fmla="*/ 219129 h 219129"/>
              <a:gd name="connsiteX1" fmla="*/ 153137 w 162648"/>
              <a:gd name="connsiteY1" fmla="*/ 219129 h 219129"/>
              <a:gd name="connsiteX2" fmla="*/ 162648 w 162648"/>
              <a:gd name="connsiteY2" fmla="*/ 209614 h 219129"/>
              <a:gd name="connsiteX3" fmla="*/ 162648 w 162648"/>
              <a:gd name="connsiteY3" fmla="*/ 15699 h 219129"/>
              <a:gd name="connsiteX4" fmla="*/ 153137 w 162648"/>
              <a:gd name="connsiteY4" fmla="*/ 3901 h 219129"/>
              <a:gd name="connsiteX5" fmla="*/ 151330 w 162648"/>
              <a:gd name="connsiteY5" fmla="*/ 3330 h 219129"/>
              <a:gd name="connsiteX6" fmla="*/ 139798 w 162648"/>
              <a:gd name="connsiteY6" fmla="*/ 10255 h 219129"/>
              <a:gd name="connsiteX7" fmla="*/ 139727 w 162648"/>
              <a:gd name="connsiteY7" fmla="*/ 10561 h 219129"/>
              <a:gd name="connsiteX8" fmla="*/ 132023 w 162648"/>
              <a:gd name="connsiteY8" fmla="*/ 45291 h 219129"/>
              <a:gd name="connsiteX9" fmla="*/ 129455 w 162648"/>
              <a:gd name="connsiteY9" fmla="*/ 51190 h 219129"/>
              <a:gd name="connsiteX10" fmla="*/ 128219 w 162648"/>
              <a:gd name="connsiteY10" fmla="*/ 50143 h 219129"/>
              <a:gd name="connsiteX11" fmla="*/ 115093 w 162648"/>
              <a:gd name="connsiteY11" fmla="*/ 46337 h 219129"/>
              <a:gd name="connsiteX12" fmla="*/ 115854 w 162648"/>
              <a:gd name="connsiteY12" fmla="*/ 43197 h 219129"/>
              <a:gd name="connsiteX13" fmla="*/ 114459 w 162648"/>
              <a:gd name="connsiteY13" fmla="*/ 39989 h 219129"/>
              <a:gd name="connsiteX14" fmla="*/ 114047 w 162648"/>
              <a:gd name="connsiteY14" fmla="*/ 39867 h 219129"/>
              <a:gd name="connsiteX15" fmla="*/ 110782 w 162648"/>
              <a:gd name="connsiteY15" fmla="*/ 41459 h 219129"/>
              <a:gd name="connsiteX16" fmla="*/ 110718 w 162648"/>
              <a:gd name="connsiteY16" fmla="*/ 41675 h 219129"/>
              <a:gd name="connsiteX17" fmla="*/ 105012 w 162648"/>
              <a:gd name="connsiteY17" fmla="*/ 60705 h 219129"/>
              <a:gd name="connsiteX18" fmla="*/ 103015 w 162648"/>
              <a:gd name="connsiteY18" fmla="*/ 60705 h 219129"/>
              <a:gd name="connsiteX19" fmla="*/ 71343 w 162648"/>
              <a:gd name="connsiteY19" fmla="*/ 62513 h 219129"/>
              <a:gd name="connsiteX20" fmla="*/ 66778 w 162648"/>
              <a:gd name="connsiteY20" fmla="*/ 45291 h 219129"/>
              <a:gd name="connsiteX21" fmla="*/ 66207 w 162648"/>
              <a:gd name="connsiteY21" fmla="*/ 44054 h 219129"/>
              <a:gd name="connsiteX22" fmla="*/ 60596 w 162648"/>
              <a:gd name="connsiteY22" fmla="*/ 39391 h 219129"/>
              <a:gd name="connsiteX23" fmla="*/ 34916 w 162648"/>
              <a:gd name="connsiteY23" fmla="*/ 39391 h 219129"/>
              <a:gd name="connsiteX24" fmla="*/ 28924 w 162648"/>
              <a:gd name="connsiteY24" fmla="*/ 45576 h 219129"/>
              <a:gd name="connsiteX25" fmla="*/ 26642 w 162648"/>
              <a:gd name="connsiteY25" fmla="*/ 45576 h 219129"/>
              <a:gd name="connsiteX26" fmla="*/ 26642 w 162648"/>
              <a:gd name="connsiteY26" fmla="*/ 44054 h 219129"/>
              <a:gd name="connsiteX27" fmla="*/ 22742 w 162648"/>
              <a:gd name="connsiteY27" fmla="*/ 39391 h 219129"/>
              <a:gd name="connsiteX28" fmla="*/ 3911 w 162648"/>
              <a:gd name="connsiteY28" fmla="*/ 39391 h 219129"/>
              <a:gd name="connsiteX29" fmla="*/ 11 w 162648"/>
              <a:gd name="connsiteY29" fmla="*/ 44054 h 219129"/>
              <a:gd name="connsiteX30" fmla="*/ 11 w 162648"/>
              <a:gd name="connsiteY30" fmla="*/ 65843 h 219129"/>
              <a:gd name="connsiteX31" fmla="*/ 3911 w 162648"/>
              <a:gd name="connsiteY31" fmla="*/ 70505 h 219129"/>
              <a:gd name="connsiteX32" fmla="*/ 6764 w 162648"/>
              <a:gd name="connsiteY32" fmla="*/ 70505 h 219129"/>
              <a:gd name="connsiteX33" fmla="*/ 6764 w 162648"/>
              <a:gd name="connsiteY33" fmla="*/ 98004 h 219129"/>
              <a:gd name="connsiteX34" fmla="*/ 12638 w 162648"/>
              <a:gd name="connsiteY34" fmla="*/ 104663 h 219129"/>
              <a:gd name="connsiteX35" fmla="*/ 12661 w 162648"/>
              <a:gd name="connsiteY35" fmla="*/ 104664 h 219129"/>
              <a:gd name="connsiteX36" fmla="*/ 20365 w 162648"/>
              <a:gd name="connsiteY36" fmla="*/ 104664 h 219129"/>
              <a:gd name="connsiteX37" fmla="*/ 26263 w 162648"/>
              <a:gd name="connsiteY37" fmla="*/ 98027 h 219129"/>
              <a:gd name="connsiteX38" fmla="*/ 26261 w 162648"/>
              <a:gd name="connsiteY38" fmla="*/ 98003 h 219129"/>
              <a:gd name="connsiteX39" fmla="*/ 26261 w 162648"/>
              <a:gd name="connsiteY39" fmla="*/ 95720 h 219129"/>
              <a:gd name="connsiteX40" fmla="*/ 28544 w 162648"/>
              <a:gd name="connsiteY40" fmla="*/ 95720 h 219129"/>
              <a:gd name="connsiteX41" fmla="*/ 28544 w 162648"/>
              <a:gd name="connsiteY41" fmla="*/ 113418 h 219129"/>
              <a:gd name="connsiteX42" fmla="*/ 27783 w 162648"/>
              <a:gd name="connsiteY42" fmla="*/ 138443 h 219129"/>
              <a:gd name="connsiteX43" fmla="*/ 25215 w 162648"/>
              <a:gd name="connsiteY43" fmla="*/ 147958 h 219129"/>
              <a:gd name="connsiteX44" fmla="*/ 5432 w 162648"/>
              <a:gd name="connsiteY44" fmla="*/ 184781 h 219129"/>
              <a:gd name="connsiteX45" fmla="*/ 4672 w 162648"/>
              <a:gd name="connsiteY45" fmla="*/ 190870 h 219129"/>
              <a:gd name="connsiteX46" fmla="*/ 8761 w 162648"/>
              <a:gd name="connsiteY46" fmla="*/ 195057 h 219129"/>
              <a:gd name="connsiteX47" fmla="*/ 14943 w 162648"/>
              <a:gd name="connsiteY47" fmla="*/ 197055 h 219129"/>
              <a:gd name="connsiteX48" fmla="*/ 17036 w 162648"/>
              <a:gd name="connsiteY48" fmla="*/ 197055 h 219129"/>
              <a:gd name="connsiteX49" fmla="*/ 24740 w 162648"/>
              <a:gd name="connsiteY49" fmla="*/ 192202 h 219129"/>
              <a:gd name="connsiteX50" fmla="*/ 43762 w 162648"/>
              <a:gd name="connsiteY50" fmla="*/ 154142 h 219129"/>
              <a:gd name="connsiteX51" fmla="*/ 46615 w 162648"/>
              <a:gd name="connsiteY51" fmla="*/ 142058 h 219129"/>
              <a:gd name="connsiteX52" fmla="*/ 47090 w 162648"/>
              <a:gd name="connsiteY52" fmla="*/ 121696 h 219129"/>
              <a:gd name="connsiteX53" fmla="*/ 52987 w 162648"/>
              <a:gd name="connsiteY53" fmla="*/ 121696 h 219129"/>
              <a:gd name="connsiteX54" fmla="*/ 58694 w 162648"/>
              <a:gd name="connsiteY54" fmla="*/ 134351 h 219129"/>
              <a:gd name="connsiteX55" fmla="*/ 60216 w 162648"/>
              <a:gd name="connsiteY55" fmla="*/ 143866 h 219129"/>
              <a:gd name="connsiteX56" fmla="*/ 54794 w 162648"/>
              <a:gd name="connsiteY56" fmla="*/ 183163 h 219129"/>
              <a:gd name="connsiteX57" fmla="*/ 56126 w 162648"/>
              <a:gd name="connsiteY57" fmla="*/ 188586 h 219129"/>
              <a:gd name="connsiteX58" fmla="*/ 60501 w 162648"/>
              <a:gd name="connsiteY58" fmla="*/ 190870 h 219129"/>
              <a:gd name="connsiteX59" fmla="*/ 60501 w 162648"/>
              <a:gd name="connsiteY59" fmla="*/ 190870 h 219129"/>
              <a:gd name="connsiteX60" fmla="*/ 54033 w 162648"/>
              <a:gd name="connsiteY60" fmla="*/ 194771 h 219129"/>
              <a:gd name="connsiteX61" fmla="*/ 10854 w 162648"/>
              <a:gd name="connsiteY61" fmla="*/ 205333 h 219129"/>
              <a:gd name="connsiteX62" fmla="*/ 1913 w 162648"/>
              <a:gd name="connsiteY62" fmla="*/ 212755 h 219129"/>
              <a:gd name="connsiteX63" fmla="*/ 11424 w 162648"/>
              <a:gd name="connsiteY63" fmla="*/ 218178 h 219129"/>
              <a:gd name="connsiteX64" fmla="*/ 44427 w 162648"/>
              <a:gd name="connsiteY64" fmla="*/ 36727 h 219129"/>
              <a:gd name="connsiteX65" fmla="*/ 62878 w 162648"/>
              <a:gd name="connsiteY65" fmla="*/ 18459 h 219129"/>
              <a:gd name="connsiteX66" fmla="*/ 44617 w 162648"/>
              <a:gd name="connsiteY66" fmla="*/ 0 h 219129"/>
              <a:gd name="connsiteX67" fmla="*/ 26166 w 162648"/>
              <a:gd name="connsiteY67" fmla="*/ 18269 h 219129"/>
              <a:gd name="connsiteX68" fmla="*/ 26166 w 162648"/>
              <a:gd name="connsiteY68" fmla="*/ 18459 h 219129"/>
              <a:gd name="connsiteX69" fmla="*/ 44427 w 162648"/>
              <a:gd name="connsiteY69" fmla="*/ 36727 h 219129"/>
              <a:gd name="connsiteX70" fmla="*/ 75718 w 162648"/>
              <a:gd name="connsiteY70" fmla="*/ 75548 h 219129"/>
              <a:gd name="connsiteX71" fmla="*/ 100922 w 162648"/>
              <a:gd name="connsiteY71" fmla="*/ 74311 h 219129"/>
              <a:gd name="connsiteX72" fmla="*/ 100161 w 162648"/>
              <a:gd name="connsiteY72" fmla="*/ 76119 h 219129"/>
              <a:gd name="connsiteX73" fmla="*/ 102254 w 162648"/>
              <a:gd name="connsiteY73" fmla="*/ 79735 h 219129"/>
              <a:gd name="connsiteX74" fmla="*/ 102729 w 162648"/>
              <a:gd name="connsiteY74" fmla="*/ 79735 h 219129"/>
              <a:gd name="connsiteX75" fmla="*/ 104251 w 162648"/>
              <a:gd name="connsiteY75" fmla="*/ 79735 h 219129"/>
              <a:gd name="connsiteX76" fmla="*/ 100922 w 162648"/>
              <a:gd name="connsiteY76" fmla="*/ 88774 h 219129"/>
              <a:gd name="connsiteX77" fmla="*/ 95786 w 162648"/>
              <a:gd name="connsiteY77" fmla="*/ 85634 h 219129"/>
              <a:gd name="connsiteX78" fmla="*/ 97308 w 162648"/>
              <a:gd name="connsiteY78" fmla="*/ 80496 h 219129"/>
              <a:gd name="connsiteX79" fmla="*/ 95472 w 162648"/>
              <a:gd name="connsiteY79" fmla="*/ 77206 h 219129"/>
              <a:gd name="connsiteX80" fmla="*/ 95311 w 162648"/>
              <a:gd name="connsiteY80" fmla="*/ 77165 h 219129"/>
              <a:gd name="connsiteX81" fmla="*/ 92046 w 162648"/>
              <a:gd name="connsiteY81" fmla="*/ 78757 h 219129"/>
              <a:gd name="connsiteX82" fmla="*/ 91982 w 162648"/>
              <a:gd name="connsiteY82" fmla="*/ 78973 h 219129"/>
              <a:gd name="connsiteX83" fmla="*/ 88558 w 162648"/>
              <a:gd name="connsiteY83" fmla="*/ 90011 h 219129"/>
              <a:gd name="connsiteX84" fmla="*/ 81900 w 162648"/>
              <a:gd name="connsiteY84" fmla="*/ 87442 h 219129"/>
              <a:gd name="connsiteX85" fmla="*/ 77525 w 162648"/>
              <a:gd name="connsiteY85" fmla="*/ 77927 h 219129"/>
              <a:gd name="connsiteX86" fmla="*/ 75718 w 162648"/>
              <a:gd name="connsiteY86" fmla="*/ 76119 h 219129"/>
              <a:gd name="connsiteX87" fmla="*/ 80379 w 162648"/>
              <a:gd name="connsiteY87" fmla="*/ 98480 h 219129"/>
              <a:gd name="connsiteX88" fmla="*/ 80379 w 162648"/>
              <a:gd name="connsiteY88" fmla="*/ 101334 h 219129"/>
              <a:gd name="connsiteX89" fmla="*/ 84754 w 162648"/>
              <a:gd name="connsiteY89" fmla="*/ 102856 h 219129"/>
              <a:gd name="connsiteX90" fmla="*/ 81615 w 162648"/>
              <a:gd name="connsiteY90" fmla="*/ 113418 h 219129"/>
              <a:gd name="connsiteX91" fmla="*/ 83415 w 162648"/>
              <a:gd name="connsiteY91" fmla="*/ 117032 h 219129"/>
              <a:gd name="connsiteX92" fmla="*/ 83422 w 162648"/>
              <a:gd name="connsiteY92" fmla="*/ 117034 h 219129"/>
              <a:gd name="connsiteX93" fmla="*/ 83993 w 162648"/>
              <a:gd name="connsiteY93" fmla="*/ 117034 h 219129"/>
              <a:gd name="connsiteX94" fmla="*/ 86846 w 162648"/>
              <a:gd name="connsiteY94" fmla="*/ 115226 h 219129"/>
              <a:gd name="connsiteX95" fmla="*/ 90175 w 162648"/>
              <a:gd name="connsiteY95" fmla="*/ 103903 h 219129"/>
              <a:gd name="connsiteX96" fmla="*/ 95734 w 162648"/>
              <a:gd name="connsiteY96" fmla="*/ 95806 h 219129"/>
              <a:gd name="connsiteX97" fmla="*/ 95311 w 162648"/>
              <a:gd name="connsiteY97" fmla="*/ 94388 h 219129"/>
              <a:gd name="connsiteX98" fmla="*/ 93789 w 162648"/>
              <a:gd name="connsiteY98" fmla="*/ 92295 h 219129"/>
              <a:gd name="connsiteX99" fmla="*/ 93789 w 162648"/>
              <a:gd name="connsiteY99" fmla="*/ 91058 h 219129"/>
              <a:gd name="connsiteX100" fmla="*/ 98925 w 162648"/>
              <a:gd name="connsiteY100" fmla="*/ 93912 h 219129"/>
              <a:gd name="connsiteX101" fmla="*/ 95596 w 162648"/>
              <a:gd name="connsiteY101" fmla="*/ 103427 h 219129"/>
              <a:gd name="connsiteX102" fmla="*/ 96357 w 162648"/>
              <a:gd name="connsiteY102" fmla="*/ 121125 h 219129"/>
              <a:gd name="connsiteX103" fmla="*/ 95596 w 162648"/>
              <a:gd name="connsiteY103" fmla="*/ 141487 h 219129"/>
              <a:gd name="connsiteX104" fmla="*/ 97118 w 162648"/>
              <a:gd name="connsiteY104" fmla="*/ 157377 h 219129"/>
              <a:gd name="connsiteX105" fmla="*/ 85610 w 162648"/>
              <a:gd name="connsiteY105" fmla="*/ 167463 h 219129"/>
              <a:gd name="connsiteX106" fmla="*/ 80188 w 162648"/>
              <a:gd name="connsiteY106" fmla="*/ 170508 h 219129"/>
              <a:gd name="connsiteX107" fmla="*/ 76099 w 162648"/>
              <a:gd name="connsiteY107" fmla="*/ 172887 h 219129"/>
              <a:gd name="connsiteX108" fmla="*/ 79427 w 162648"/>
              <a:gd name="connsiteY108" fmla="*/ 143010 h 219129"/>
              <a:gd name="connsiteX109" fmla="*/ 77906 w 162648"/>
              <a:gd name="connsiteY109" fmla="*/ 130450 h 219129"/>
              <a:gd name="connsiteX110" fmla="*/ 66302 w 162648"/>
              <a:gd name="connsiteY110" fmla="*/ 101905 h 219129"/>
              <a:gd name="connsiteX111" fmla="*/ 66302 w 162648"/>
              <a:gd name="connsiteY111" fmla="*/ 93436 h 219129"/>
              <a:gd name="connsiteX112" fmla="*/ 26642 w 162648"/>
              <a:gd name="connsiteY112" fmla="*/ 86110 h 219129"/>
              <a:gd name="connsiteX113" fmla="*/ 26642 w 162648"/>
              <a:gd name="connsiteY113" fmla="*/ 53949 h 219129"/>
              <a:gd name="connsiteX114" fmla="*/ 28924 w 162648"/>
              <a:gd name="connsiteY114" fmla="*/ 53949 h 219129"/>
              <a:gd name="connsiteX115" fmla="*/ 28924 w 162648"/>
              <a:gd name="connsiteY115" fmla="*/ 86110 h 219129"/>
              <a:gd name="connsiteX116" fmla="*/ 113572 w 162648"/>
              <a:gd name="connsiteY116" fmla="*/ 51380 h 219129"/>
              <a:gd name="connsiteX117" fmla="*/ 125841 w 162648"/>
              <a:gd name="connsiteY117" fmla="*/ 54996 h 219129"/>
              <a:gd name="connsiteX118" fmla="*/ 121276 w 162648"/>
              <a:gd name="connsiteY118" fmla="*/ 58136 h 219129"/>
              <a:gd name="connsiteX119" fmla="*/ 119183 w 162648"/>
              <a:gd name="connsiteY119" fmla="*/ 59183 h 219129"/>
              <a:gd name="connsiteX120" fmla="*/ 110433 w 162648"/>
              <a:gd name="connsiteY120" fmla="*/ 65843 h 219129"/>
              <a:gd name="connsiteX121" fmla="*/ 109672 w 162648"/>
              <a:gd name="connsiteY121" fmla="*/ 63750 h 219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62648" h="219129">
                <a:moveTo>
                  <a:pt x="11710" y="219129"/>
                </a:moveTo>
                <a:lnTo>
                  <a:pt x="153137" y="219129"/>
                </a:lnTo>
                <a:cubicBezTo>
                  <a:pt x="158390" y="219129"/>
                  <a:pt x="162648" y="214870"/>
                  <a:pt x="162648" y="209614"/>
                </a:cubicBezTo>
                <a:lnTo>
                  <a:pt x="162648" y="15699"/>
                </a:lnTo>
                <a:cubicBezTo>
                  <a:pt x="162507" y="10068"/>
                  <a:pt x="158608" y="5232"/>
                  <a:pt x="153137" y="3901"/>
                </a:cubicBezTo>
                <a:lnTo>
                  <a:pt x="151330" y="3330"/>
                </a:lnTo>
                <a:cubicBezTo>
                  <a:pt x="146234" y="2056"/>
                  <a:pt x="141071" y="5157"/>
                  <a:pt x="139798" y="10255"/>
                </a:cubicBezTo>
                <a:cubicBezTo>
                  <a:pt x="139773" y="10357"/>
                  <a:pt x="139749" y="10458"/>
                  <a:pt x="139727" y="10561"/>
                </a:cubicBezTo>
                <a:lnTo>
                  <a:pt x="132023" y="45291"/>
                </a:lnTo>
                <a:cubicBezTo>
                  <a:pt x="131644" y="47432"/>
                  <a:pt x="130764" y="49453"/>
                  <a:pt x="129455" y="51190"/>
                </a:cubicBezTo>
                <a:cubicBezTo>
                  <a:pt x="129244" y="50655"/>
                  <a:pt x="128780" y="50262"/>
                  <a:pt x="128219" y="50143"/>
                </a:cubicBezTo>
                <a:lnTo>
                  <a:pt x="115093" y="46337"/>
                </a:lnTo>
                <a:lnTo>
                  <a:pt x="115854" y="43197"/>
                </a:lnTo>
                <a:cubicBezTo>
                  <a:pt x="116355" y="41926"/>
                  <a:pt x="115730" y="40490"/>
                  <a:pt x="114459" y="39989"/>
                </a:cubicBezTo>
                <a:cubicBezTo>
                  <a:pt x="114325" y="39937"/>
                  <a:pt x="114188" y="39896"/>
                  <a:pt x="114047" y="39867"/>
                </a:cubicBezTo>
                <a:cubicBezTo>
                  <a:pt x="112706" y="39405"/>
                  <a:pt x="111245" y="40118"/>
                  <a:pt x="110782" y="41459"/>
                </a:cubicBezTo>
                <a:cubicBezTo>
                  <a:pt x="110758" y="41530"/>
                  <a:pt x="110737" y="41602"/>
                  <a:pt x="110718" y="41675"/>
                </a:cubicBezTo>
                <a:lnTo>
                  <a:pt x="105012" y="60705"/>
                </a:lnTo>
                <a:cubicBezTo>
                  <a:pt x="104353" y="60566"/>
                  <a:pt x="103673" y="60566"/>
                  <a:pt x="103015" y="60705"/>
                </a:cubicBezTo>
                <a:lnTo>
                  <a:pt x="71343" y="62513"/>
                </a:lnTo>
                <a:lnTo>
                  <a:pt x="66778" y="45291"/>
                </a:lnTo>
                <a:cubicBezTo>
                  <a:pt x="66778" y="45291"/>
                  <a:pt x="66778" y="44530"/>
                  <a:pt x="66207" y="44054"/>
                </a:cubicBezTo>
                <a:cubicBezTo>
                  <a:pt x="65430" y="41521"/>
                  <a:pt x="63227" y="39691"/>
                  <a:pt x="60596" y="39391"/>
                </a:cubicBezTo>
                <a:lnTo>
                  <a:pt x="34916" y="39391"/>
                </a:lnTo>
                <a:cubicBezTo>
                  <a:pt x="31598" y="39542"/>
                  <a:pt x="28971" y="42253"/>
                  <a:pt x="28924" y="45576"/>
                </a:cubicBezTo>
                <a:lnTo>
                  <a:pt x="26642" y="45576"/>
                </a:lnTo>
                <a:lnTo>
                  <a:pt x="26642" y="44054"/>
                </a:lnTo>
                <a:cubicBezTo>
                  <a:pt x="26809" y="41703"/>
                  <a:pt x="25085" y="39642"/>
                  <a:pt x="22742" y="39391"/>
                </a:cubicBezTo>
                <a:lnTo>
                  <a:pt x="3911" y="39391"/>
                </a:lnTo>
                <a:cubicBezTo>
                  <a:pt x="1568" y="39642"/>
                  <a:pt x="-156" y="41703"/>
                  <a:pt x="11" y="44054"/>
                </a:cubicBezTo>
                <a:lnTo>
                  <a:pt x="11" y="65843"/>
                </a:lnTo>
                <a:cubicBezTo>
                  <a:pt x="-156" y="68194"/>
                  <a:pt x="1568" y="70255"/>
                  <a:pt x="3911" y="70505"/>
                </a:cubicBezTo>
                <a:lnTo>
                  <a:pt x="6764" y="70505"/>
                </a:lnTo>
                <a:lnTo>
                  <a:pt x="6764" y="98004"/>
                </a:lnTo>
                <a:cubicBezTo>
                  <a:pt x="6548" y="101465"/>
                  <a:pt x="9178" y="104447"/>
                  <a:pt x="12638" y="104663"/>
                </a:cubicBezTo>
                <a:cubicBezTo>
                  <a:pt x="12645" y="104663"/>
                  <a:pt x="12653" y="104664"/>
                  <a:pt x="12661" y="104664"/>
                </a:cubicBezTo>
                <a:lnTo>
                  <a:pt x="20365" y="104664"/>
                </a:lnTo>
                <a:cubicBezTo>
                  <a:pt x="23826" y="104461"/>
                  <a:pt x="26466" y="101489"/>
                  <a:pt x="26263" y="98027"/>
                </a:cubicBezTo>
                <a:cubicBezTo>
                  <a:pt x="26262" y="98019"/>
                  <a:pt x="26262" y="98011"/>
                  <a:pt x="26261" y="98003"/>
                </a:cubicBezTo>
                <a:lnTo>
                  <a:pt x="26261" y="95720"/>
                </a:lnTo>
                <a:lnTo>
                  <a:pt x="28544" y="95720"/>
                </a:lnTo>
                <a:lnTo>
                  <a:pt x="28544" y="113418"/>
                </a:lnTo>
                <a:lnTo>
                  <a:pt x="27783" y="138443"/>
                </a:lnTo>
                <a:cubicBezTo>
                  <a:pt x="27440" y="141731"/>
                  <a:pt x="26573" y="144943"/>
                  <a:pt x="25215" y="147958"/>
                </a:cubicBezTo>
                <a:lnTo>
                  <a:pt x="5432" y="184781"/>
                </a:lnTo>
                <a:cubicBezTo>
                  <a:pt x="4435" y="186646"/>
                  <a:pt x="4164" y="188816"/>
                  <a:pt x="4672" y="190870"/>
                </a:cubicBezTo>
                <a:cubicBezTo>
                  <a:pt x="5457" y="192733"/>
                  <a:pt x="6918" y="194229"/>
                  <a:pt x="8761" y="195057"/>
                </a:cubicBezTo>
                <a:lnTo>
                  <a:pt x="14943" y="197055"/>
                </a:lnTo>
                <a:cubicBezTo>
                  <a:pt x="15635" y="197181"/>
                  <a:pt x="16344" y="197181"/>
                  <a:pt x="17036" y="197055"/>
                </a:cubicBezTo>
                <a:cubicBezTo>
                  <a:pt x="20261" y="196851"/>
                  <a:pt x="23162" y="195024"/>
                  <a:pt x="24740" y="192202"/>
                </a:cubicBezTo>
                <a:lnTo>
                  <a:pt x="43762" y="154142"/>
                </a:lnTo>
                <a:cubicBezTo>
                  <a:pt x="45477" y="150334"/>
                  <a:pt x="46445" y="146232"/>
                  <a:pt x="46615" y="142058"/>
                </a:cubicBezTo>
                <a:lnTo>
                  <a:pt x="47090" y="121696"/>
                </a:lnTo>
                <a:lnTo>
                  <a:pt x="52987" y="121696"/>
                </a:lnTo>
                <a:lnTo>
                  <a:pt x="58694" y="134351"/>
                </a:lnTo>
                <a:cubicBezTo>
                  <a:pt x="59914" y="137366"/>
                  <a:pt x="60434" y="140620"/>
                  <a:pt x="60216" y="143866"/>
                </a:cubicBezTo>
                <a:lnTo>
                  <a:pt x="54794" y="183163"/>
                </a:lnTo>
                <a:cubicBezTo>
                  <a:pt x="54545" y="185073"/>
                  <a:pt x="55020" y="187008"/>
                  <a:pt x="56126" y="188586"/>
                </a:cubicBezTo>
                <a:cubicBezTo>
                  <a:pt x="57099" y="190044"/>
                  <a:pt x="58749" y="190905"/>
                  <a:pt x="60501" y="190870"/>
                </a:cubicBezTo>
                <a:lnTo>
                  <a:pt x="60501" y="190870"/>
                </a:lnTo>
                <a:cubicBezTo>
                  <a:pt x="58683" y="192662"/>
                  <a:pt x="56467" y="193999"/>
                  <a:pt x="54033" y="194771"/>
                </a:cubicBezTo>
                <a:cubicBezTo>
                  <a:pt x="33490" y="199624"/>
                  <a:pt x="46329" y="196579"/>
                  <a:pt x="10854" y="205333"/>
                </a:cubicBezTo>
                <a:cubicBezTo>
                  <a:pt x="5718" y="206284"/>
                  <a:pt x="1343" y="209900"/>
                  <a:pt x="1913" y="212755"/>
                </a:cubicBezTo>
                <a:cubicBezTo>
                  <a:pt x="2484" y="215609"/>
                  <a:pt x="6288" y="218178"/>
                  <a:pt x="11424" y="218178"/>
                </a:cubicBezTo>
                <a:close/>
                <a:moveTo>
                  <a:pt x="44427" y="36727"/>
                </a:moveTo>
                <a:cubicBezTo>
                  <a:pt x="54565" y="36780"/>
                  <a:pt x="62826" y="28600"/>
                  <a:pt x="62878" y="18459"/>
                </a:cubicBezTo>
                <a:cubicBezTo>
                  <a:pt x="62931" y="8317"/>
                  <a:pt x="54755" y="53"/>
                  <a:pt x="44617" y="0"/>
                </a:cubicBezTo>
                <a:cubicBezTo>
                  <a:pt x="34479" y="-52"/>
                  <a:pt x="26218" y="8127"/>
                  <a:pt x="26166" y="18269"/>
                </a:cubicBezTo>
                <a:cubicBezTo>
                  <a:pt x="26166" y="18332"/>
                  <a:pt x="26166" y="18395"/>
                  <a:pt x="26166" y="18459"/>
                </a:cubicBezTo>
                <a:cubicBezTo>
                  <a:pt x="26166" y="28548"/>
                  <a:pt x="34342" y="36727"/>
                  <a:pt x="44427" y="36727"/>
                </a:cubicBezTo>
                <a:close/>
                <a:moveTo>
                  <a:pt x="75718" y="75548"/>
                </a:moveTo>
                <a:lnTo>
                  <a:pt x="100922" y="74311"/>
                </a:lnTo>
                <a:lnTo>
                  <a:pt x="100161" y="76119"/>
                </a:lnTo>
                <a:cubicBezTo>
                  <a:pt x="99883" y="77674"/>
                  <a:pt x="100768" y="79202"/>
                  <a:pt x="102254" y="79735"/>
                </a:cubicBezTo>
                <a:lnTo>
                  <a:pt x="102729" y="79735"/>
                </a:lnTo>
                <a:cubicBezTo>
                  <a:pt x="103227" y="79878"/>
                  <a:pt x="103754" y="79878"/>
                  <a:pt x="104251" y="79735"/>
                </a:cubicBezTo>
                <a:lnTo>
                  <a:pt x="100922" y="88774"/>
                </a:lnTo>
                <a:lnTo>
                  <a:pt x="95786" y="85634"/>
                </a:lnTo>
                <a:lnTo>
                  <a:pt x="97308" y="80496"/>
                </a:lnTo>
                <a:cubicBezTo>
                  <a:pt x="97709" y="79080"/>
                  <a:pt x="96887" y="77607"/>
                  <a:pt x="95472" y="77206"/>
                </a:cubicBezTo>
                <a:cubicBezTo>
                  <a:pt x="95419" y="77191"/>
                  <a:pt x="95365" y="77178"/>
                  <a:pt x="95311" y="77165"/>
                </a:cubicBezTo>
                <a:cubicBezTo>
                  <a:pt x="93970" y="76703"/>
                  <a:pt x="92508" y="77416"/>
                  <a:pt x="92046" y="78757"/>
                </a:cubicBezTo>
                <a:cubicBezTo>
                  <a:pt x="92021" y="78828"/>
                  <a:pt x="92000" y="78900"/>
                  <a:pt x="91982" y="78973"/>
                </a:cubicBezTo>
                <a:lnTo>
                  <a:pt x="88558" y="90011"/>
                </a:lnTo>
                <a:lnTo>
                  <a:pt x="81900" y="87442"/>
                </a:lnTo>
                <a:lnTo>
                  <a:pt x="77525" y="77927"/>
                </a:lnTo>
                <a:cubicBezTo>
                  <a:pt x="76785" y="77480"/>
                  <a:pt x="76165" y="76859"/>
                  <a:pt x="75718" y="76119"/>
                </a:cubicBezTo>
                <a:close/>
                <a:moveTo>
                  <a:pt x="80379" y="98480"/>
                </a:moveTo>
                <a:lnTo>
                  <a:pt x="80379" y="101334"/>
                </a:lnTo>
                <a:lnTo>
                  <a:pt x="84754" y="102856"/>
                </a:lnTo>
                <a:lnTo>
                  <a:pt x="81615" y="113418"/>
                </a:lnTo>
                <a:cubicBezTo>
                  <a:pt x="81115" y="114913"/>
                  <a:pt x="81920" y="116531"/>
                  <a:pt x="83415" y="117032"/>
                </a:cubicBezTo>
                <a:cubicBezTo>
                  <a:pt x="83417" y="117032"/>
                  <a:pt x="83420" y="117033"/>
                  <a:pt x="83422" y="117034"/>
                </a:cubicBezTo>
                <a:lnTo>
                  <a:pt x="83993" y="117034"/>
                </a:lnTo>
                <a:cubicBezTo>
                  <a:pt x="85229" y="117090"/>
                  <a:pt x="86369" y="116368"/>
                  <a:pt x="86846" y="115226"/>
                </a:cubicBezTo>
                <a:lnTo>
                  <a:pt x="90175" y="103903"/>
                </a:lnTo>
                <a:cubicBezTo>
                  <a:pt x="93945" y="103203"/>
                  <a:pt x="96434" y="99578"/>
                  <a:pt x="95734" y="95806"/>
                </a:cubicBezTo>
                <a:cubicBezTo>
                  <a:pt x="95644" y="95320"/>
                  <a:pt x="95502" y="94845"/>
                  <a:pt x="95311" y="94388"/>
                </a:cubicBezTo>
                <a:cubicBezTo>
                  <a:pt x="95016" y="93558"/>
                  <a:pt x="94487" y="92831"/>
                  <a:pt x="93789" y="92295"/>
                </a:cubicBezTo>
                <a:lnTo>
                  <a:pt x="93789" y="91058"/>
                </a:lnTo>
                <a:lnTo>
                  <a:pt x="98925" y="93912"/>
                </a:lnTo>
                <a:lnTo>
                  <a:pt x="95596" y="103427"/>
                </a:lnTo>
                <a:cubicBezTo>
                  <a:pt x="93793" y="109236"/>
                  <a:pt x="94062" y="115492"/>
                  <a:pt x="96357" y="121125"/>
                </a:cubicBezTo>
                <a:lnTo>
                  <a:pt x="95596" y="141487"/>
                </a:lnTo>
                <a:cubicBezTo>
                  <a:pt x="97745" y="146496"/>
                  <a:pt x="98278" y="152051"/>
                  <a:pt x="97118" y="157377"/>
                </a:cubicBezTo>
                <a:cubicBezTo>
                  <a:pt x="94932" y="162254"/>
                  <a:pt x="90730" y="165936"/>
                  <a:pt x="85610" y="167463"/>
                </a:cubicBezTo>
                <a:lnTo>
                  <a:pt x="80188" y="170508"/>
                </a:lnTo>
                <a:lnTo>
                  <a:pt x="76099" y="172887"/>
                </a:lnTo>
                <a:lnTo>
                  <a:pt x="79427" y="143010"/>
                </a:lnTo>
                <a:cubicBezTo>
                  <a:pt x="79805" y="138763"/>
                  <a:pt x="79286" y="134484"/>
                  <a:pt x="77906" y="130450"/>
                </a:cubicBezTo>
                <a:lnTo>
                  <a:pt x="66302" y="101905"/>
                </a:lnTo>
                <a:lnTo>
                  <a:pt x="66302" y="93436"/>
                </a:lnTo>
                <a:close/>
                <a:moveTo>
                  <a:pt x="26642" y="86110"/>
                </a:moveTo>
                <a:lnTo>
                  <a:pt x="26642" y="53949"/>
                </a:lnTo>
                <a:lnTo>
                  <a:pt x="28924" y="53949"/>
                </a:lnTo>
                <a:lnTo>
                  <a:pt x="28924" y="86110"/>
                </a:lnTo>
                <a:close/>
                <a:moveTo>
                  <a:pt x="113572" y="51380"/>
                </a:moveTo>
                <a:lnTo>
                  <a:pt x="125841" y="54996"/>
                </a:lnTo>
                <a:cubicBezTo>
                  <a:pt x="124509" y="56295"/>
                  <a:pt x="122965" y="57357"/>
                  <a:pt x="121276" y="58136"/>
                </a:cubicBezTo>
                <a:lnTo>
                  <a:pt x="119183" y="59183"/>
                </a:lnTo>
                <a:cubicBezTo>
                  <a:pt x="115823" y="60750"/>
                  <a:pt x="112839" y="63021"/>
                  <a:pt x="110433" y="65843"/>
                </a:cubicBezTo>
                <a:cubicBezTo>
                  <a:pt x="110473" y="65071"/>
                  <a:pt x="110199" y="64316"/>
                  <a:pt x="109672" y="63750"/>
                </a:cubicBezTo>
                <a:close/>
              </a:path>
            </a:pathLst>
          </a:custGeom>
          <a:solidFill>
            <a:schemeClr val="tx2"/>
          </a:solidFill>
          <a:ln w="9511" cap="flat">
            <a:noFill/>
            <a:prstDash val="solid"/>
            <a:miter/>
          </a:ln>
        </p:spPr>
        <p:txBody>
          <a:bodyPr rtlCol="0" anchor="ctr"/>
          <a:lstStyle/>
          <a:p>
            <a:endParaRPr lang="en-EG"/>
          </a:p>
        </p:txBody>
      </p:sp>
    </p:spTree>
    <p:extLst>
      <p:ext uri="{BB962C8B-B14F-4D97-AF65-F5344CB8AC3E}">
        <p14:creationId xmlns:p14="http://schemas.microsoft.com/office/powerpoint/2010/main" val="99903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a:extLst>
              <a:ext uri="{FF2B5EF4-FFF2-40B4-BE49-F238E27FC236}">
                <a16:creationId xmlns:a16="http://schemas.microsoft.com/office/drawing/2014/main" id="{7F3DDD5B-9A34-2542-BACB-7BEEA8A38847}"/>
              </a:ext>
            </a:extLst>
          </p:cNvPr>
          <p:cNvSpPr/>
          <p:nvPr/>
        </p:nvSpPr>
        <p:spPr>
          <a:xfrm>
            <a:off x="554182" y="584200"/>
            <a:ext cx="11083636" cy="2971800"/>
          </a:xfrm>
          <a:prstGeom prst="parallelogram">
            <a:avLst>
              <a:gd name="adj" fmla="val 50930"/>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10D92AB9-D10F-FF47-88BE-9F572FEBF74E}"/>
              </a:ext>
            </a:extLst>
          </p:cNvPr>
          <p:cNvGrpSpPr/>
          <p:nvPr/>
        </p:nvGrpSpPr>
        <p:grpSpPr>
          <a:xfrm>
            <a:off x="3680275" y="1431813"/>
            <a:ext cx="4831451" cy="1291963"/>
            <a:chOff x="3680275" y="1270579"/>
            <a:chExt cx="4831451" cy="1291963"/>
          </a:xfrm>
        </p:grpSpPr>
        <p:sp>
          <p:nvSpPr>
            <p:cNvPr id="2" name="TextBox 1">
              <a:extLst>
                <a:ext uri="{FF2B5EF4-FFF2-40B4-BE49-F238E27FC236}">
                  <a16:creationId xmlns:a16="http://schemas.microsoft.com/office/drawing/2014/main" id="{94FB2F64-EAB8-E541-8508-F9581F2A2A55}"/>
                </a:ext>
              </a:extLst>
            </p:cNvPr>
            <p:cNvSpPr txBox="1"/>
            <p:nvPr/>
          </p:nvSpPr>
          <p:spPr>
            <a:xfrm>
              <a:off x="3680275" y="1577657"/>
              <a:ext cx="4831451" cy="984885"/>
            </a:xfrm>
            <a:prstGeom prst="rect">
              <a:avLst/>
            </a:prstGeom>
            <a:noFill/>
          </p:spPr>
          <p:txBody>
            <a:bodyPr wrap="none" lIns="0" tIns="0" rIns="0" bIns="0" rtlCol="0">
              <a:spAutoFit/>
            </a:bodyPr>
            <a:lstStyle/>
            <a:p>
              <a:pPr algn="ctr"/>
              <a:r>
                <a:rPr lang="en-US" sz="3200" dirty="0">
                  <a:solidFill>
                    <a:srgbClr val="FEFCFF"/>
                  </a:solidFill>
                  <a:latin typeface="Roboto Medium" panose="02000000000000000000" pitchFamily="2" charset="0"/>
                  <a:ea typeface="Roboto Medium" panose="02000000000000000000" pitchFamily="2" charset="0"/>
                  <a:cs typeface="Gill Sans" panose="020B0502020104020203" pitchFamily="34" charset="-79"/>
                </a:rPr>
                <a:t>Welcome To The Home Of</a:t>
              </a:r>
            </a:p>
            <a:p>
              <a:pPr algn="ctr"/>
              <a:r>
                <a:rPr lang="en-US" sz="3200" b="1" dirty="0">
                  <a:solidFill>
                    <a:srgbClr val="FEFCFF"/>
                  </a:solidFill>
                  <a:latin typeface="Roboto Black" panose="02000000000000000000" pitchFamily="2" charset="0"/>
                  <a:ea typeface="Roboto Black" panose="02000000000000000000" pitchFamily="2" charset="0"/>
                  <a:cs typeface="Gill Sans" panose="020B0502020104020203" pitchFamily="34" charset="-79"/>
                </a:rPr>
                <a:t>SCOREFOR</a:t>
              </a:r>
            </a:p>
          </p:txBody>
        </p:sp>
        <p:grpSp>
          <p:nvGrpSpPr>
            <p:cNvPr id="21" name="Group 20">
              <a:extLst>
                <a:ext uri="{FF2B5EF4-FFF2-40B4-BE49-F238E27FC236}">
                  <a16:creationId xmlns:a16="http://schemas.microsoft.com/office/drawing/2014/main" id="{891A94BA-D264-0A49-A7C7-FF4E2CDD4E68}"/>
                </a:ext>
              </a:extLst>
            </p:cNvPr>
            <p:cNvGrpSpPr/>
            <p:nvPr/>
          </p:nvGrpSpPr>
          <p:grpSpPr>
            <a:xfrm>
              <a:off x="5087662" y="1270579"/>
              <a:ext cx="2029500" cy="184666"/>
              <a:chOff x="5795142" y="2406992"/>
              <a:chExt cx="2029500" cy="184666"/>
            </a:xfrm>
          </p:grpSpPr>
          <p:sp>
            <p:nvSpPr>
              <p:cNvPr id="12" name="TextBox 11">
                <a:extLst>
                  <a:ext uri="{FF2B5EF4-FFF2-40B4-BE49-F238E27FC236}">
                    <a16:creationId xmlns:a16="http://schemas.microsoft.com/office/drawing/2014/main" id="{A0920074-5545-F941-ABE0-6ED9CEBD3A34}"/>
                  </a:ext>
                </a:extLst>
              </p:cNvPr>
              <p:cNvSpPr txBox="1"/>
              <p:nvPr/>
            </p:nvSpPr>
            <p:spPr>
              <a:xfrm>
                <a:off x="6580712" y="2406992"/>
                <a:ext cx="1243930" cy="184666"/>
              </a:xfrm>
              <a:prstGeom prst="rect">
                <a:avLst/>
              </a:prstGeom>
              <a:noFill/>
            </p:spPr>
            <p:txBody>
              <a:bodyPr wrap="none" lIns="0" tIns="0" rIns="0" bIns="0" rtlCol="0" anchor="ctr">
                <a:spAutoFit/>
              </a:bodyPr>
              <a:lstStyle/>
              <a:p>
                <a:r>
                  <a:rPr lang="en-US" sz="1200" dirty="0">
                    <a:solidFill>
                      <a:srgbClr val="FEFCFF"/>
                    </a:solidFill>
                    <a:latin typeface="Roboto" panose="02000000000000000000" pitchFamily="2" charset="0"/>
                    <a:ea typeface="Roboto" panose="02000000000000000000" pitchFamily="2" charset="0"/>
                    <a:cs typeface="Gill Sans" panose="020B0502020104020203" pitchFamily="34" charset="-79"/>
                  </a:rPr>
                  <a:t>About The Fitness</a:t>
                </a:r>
              </a:p>
            </p:txBody>
          </p:sp>
          <p:grpSp>
            <p:nvGrpSpPr>
              <p:cNvPr id="20" name="Group 19">
                <a:extLst>
                  <a:ext uri="{FF2B5EF4-FFF2-40B4-BE49-F238E27FC236}">
                    <a16:creationId xmlns:a16="http://schemas.microsoft.com/office/drawing/2014/main" id="{7197D4AB-CD92-CE49-A3D8-58CCADAB1EE0}"/>
                  </a:ext>
                </a:extLst>
              </p:cNvPr>
              <p:cNvGrpSpPr/>
              <p:nvPr/>
            </p:nvGrpSpPr>
            <p:grpSpPr>
              <a:xfrm>
                <a:off x="5795142" y="2436565"/>
                <a:ext cx="740840" cy="125521"/>
                <a:chOff x="5842767" y="2436565"/>
                <a:chExt cx="740840" cy="125521"/>
              </a:xfrm>
            </p:grpSpPr>
            <p:sp>
              <p:nvSpPr>
                <p:cNvPr id="13" name="Parallelogram 12">
                  <a:extLst>
                    <a:ext uri="{FF2B5EF4-FFF2-40B4-BE49-F238E27FC236}">
                      <a16:creationId xmlns:a16="http://schemas.microsoft.com/office/drawing/2014/main" id="{155BD7AC-222F-5C49-8315-FEB4AC4D709F}"/>
                    </a:ext>
                  </a:extLst>
                </p:cNvPr>
                <p:cNvSpPr/>
                <p:nvPr/>
              </p:nvSpPr>
              <p:spPr>
                <a:xfrm>
                  <a:off x="6455225" y="2436565"/>
                  <a:ext cx="128382" cy="125521"/>
                </a:xfrm>
                <a:prstGeom prst="parallelogram">
                  <a:avLst>
                    <a:gd name="adj" fmla="val 52500"/>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4" name="Parallelogram 13">
                  <a:extLst>
                    <a:ext uri="{FF2B5EF4-FFF2-40B4-BE49-F238E27FC236}">
                      <a16:creationId xmlns:a16="http://schemas.microsoft.com/office/drawing/2014/main" id="{02CFF0AF-EAD1-B241-BEBA-F16B51A55235}"/>
                    </a:ext>
                  </a:extLst>
                </p:cNvPr>
                <p:cNvSpPr/>
                <p:nvPr/>
              </p:nvSpPr>
              <p:spPr>
                <a:xfrm>
                  <a:off x="6332735" y="2436565"/>
                  <a:ext cx="128382" cy="125521"/>
                </a:xfrm>
                <a:prstGeom prst="parallelogram">
                  <a:avLst>
                    <a:gd name="adj" fmla="val 52500"/>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5" name="Parallelogram 14">
                  <a:extLst>
                    <a:ext uri="{FF2B5EF4-FFF2-40B4-BE49-F238E27FC236}">
                      <a16:creationId xmlns:a16="http://schemas.microsoft.com/office/drawing/2014/main" id="{2A3003DA-C589-A743-9020-C51F77504E90}"/>
                    </a:ext>
                  </a:extLst>
                </p:cNvPr>
                <p:cNvSpPr/>
                <p:nvPr/>
              </p:nvSpPr>
              <p:spPr>
                <a:xfrm>
                  <a:off x="6210243" y="2436565"/>
                  <a:ext cx="128382" cy="125521"/>
                </a:xfrm>
                <a:prstGeom prst="parallelogram">
                  <a:avLst>
                    <a:gd name="adj" fmla="val 52500"/>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6" name="Parallelogram 15">
                  <a:extLst>
                    <a:ext uri="{FF2B5EF4-FFF2-40B4-BE49-F238E27FC236}">
                      <a16:creationId xmlns:a16="http://schemas.microsoft.com/office/drawing/2014/main" id="{7D31EDAC-B4E1-694B-8B31-2B20DEB367DC}"/>
                    </a:ext>
                  </a:extLst>
                </p:cNvPr>
                <p:cNvSpPr/>
                <p:nvPr/>
              </p:nvSpPr>
              <p:spPr>
                <a:xfrm>
                  <a:off x="6087751" y="2436565"/>
                  <a:ext cx="128382" cy="125521"/>
                </a:xfrm>
                <a:prstGeom prst="parallelogram">
                  <a:avLst>
                    <a:gd name="adj" fmla="val 52500"/>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7" name="Parallelogram 16">
                  <a:extLst>
                    <a:ext uri="{FF2B5EF4-FFF2-40B4-BE49-F238E27FC236}">
                      <a16:creationId xmlns:a16="http://schemas.microsoft.com/office/drawing/2014/main" id="{B43D30D2-F37C-C14D-84ED-F82F271C9A25}"/>
                    </a:ext>
                  </a:extLst>
                </p:cNvPr>
                <p:cNvSpPr/>
                <p:nvPr/>
              </p:nvSpPr>
              <p:spPr>
                <a:xfrm>
                  <a:off x="5965259" y="2436565"/>
                  <a:ext cx="128382" cy="125521"/>
                </a:xfrm>
                <a:prstGeom prst="parallelogram">
                  <a:avLst>
                    <a:gd name="adj" fmla="val 52500"/>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9" name="Parallelogram 18">
                  <a:extLst>
                    <a:ext uri="{FF2B5EF4-FFF2-40B4-BE49-F238E27FC236}">
                      <a16:creationId xmlns:a16="http://schemas.microsoft.com/office/drawing/2014/main" id="{313890C5-0608-4C45-9956-80A4221D2CD4}"/>
                    </a:ext>
                  </a:extLst>
                </p:cNvPr>
                <p:cNvSpPr/>
                <p:nvPr/>
              </p:nvSpPr>
              <p:spPr>
                <a:xfrm>
                  <a:off x="5842767" y="2436565"/>
                  <a:ext cx="128382" cy="125521"/>
                </a:xfrm>
                <a:prstGeom prst="parallelogram">
                  <a:avLst>
                    <a:gd name="adj" fmla="val 52500"/>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grpSp>
      </p:grpSp>
      <p:sp>
        <p:nvSpPr>
          <p:cNvPr id="30" name="TextBox 29">
            <a:extLst>
              <a:ext uri="{FF2B5EF4-FFF2-40B4-BE49-F238E27FC236}">
                <a16:creationId xmlns:a16="http://schemas.microsoft.com/office/drawing/2014/main" id="{8FD53939-B931-C948-AB53-734894572D6A}"/>
              </a:ext>
            </a:extLst>
          </p:cNvPr>
          <p:cNvSpPr txBox="1"/>
          <p:nvPr/>
        </p:nvSpPr>
        <p:spPr>
          <a:xfrm>
            <a:off x="2658969" y="3807599"/>
            <a:ext cx="6874062" cy="2185214"/>
          </a:xfrm>
          <a:prstGeom prst="rect">
            <a:avLst/>
          </a:prstGeom>
          <a:noFill/>
        </p:spPr>
        <p:txBody>
          <a:bodyPr wrap="square" lIns="0" tIns="0" rIns="0" bIns="0" rtlCol="0">
            <a:spAutoFit/>
          </a:bodyPr>
          <a:lstStyle/>
          <a:p>
            <a:pPr algn="ct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 moderate-vigorous physical exercise, and sufficient rest.</a:t>
            </a:r>
          </a:p>
          <a:p>
            <a:pPr algn="ctr">
              <a:lnSpc>
                <a:spcPct val="150000"/>
              </a:lnSpc>
            </a:pPr>
            <a:endPar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endParaRPr>
          </a:p>
          <a:p>
            <a:pPr algn="ct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Before the industrial revolution, fitness was defined as the capacity to carry out the day’s activities without undue fatigue. However, with automation and changes in lifestyles physical fitness is now considered a measure of the body's ability to function efficiently and effectively in work and leisure activities, to be healthy, to resist hypokinetic diseases, and to meet emergency situations.</a:t>
            </a:r>
          </a:p>
        </p:txBody>
      </p:sp>
      <p:sp>
        <p:nvSpPr>
          <p:cNvPr id="5" name="Picture Placeholder 4">
            <a:extLst>
              <a:ext uri="{FF2B5EF4-FFF2-40B4-BE49-F238E27FC236}">
                <a16:creationId xmlns:a16="http://schemas.microsoft.com/office/drawing/2014/main" id="{30C910E5-BA9E-0A4F-A61D-A802266D9C7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9DC2BB58-E75F-314F-AC86-DAA50F537C15}"/>
              </a:ext>
            </a:extLst>
          </p:cNvPr>
          <p:cNvSpPr>
            <a:spLocks noGrp="1"/>
          </p:cNvSpPr>
          <p:nvPr>
            <p:ph type="pic" sz="quarter" idx="11"/>
          </p:nvPr>
        </p:nvSpPr>
        <p:spPr/>
      </p:sp>
    </p:spTree>
    <p:extLst>
      <p:ext uri="{BB962C8B-B14F-4D97-AF65-F5344CB8AC3E}">
        <p14:creationId xmlns:p14="http://schemas.microsoft.com/office/powerpoint/2010/main" val="378494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arallelogram 61">
            <a:extLst>
              <a:ext uri="{FF2B5EF4-FFF2-40B4-BE49-F238E27FC236}">
                <a16:creationId xmlns:a16="http://schemas.microsoft.com/office/drawing/2014/main" id="{83ADE713-23E9-E34F-ACC3-E197B406DBB7}"/>
              </a:ext>
            </a:extLst>
          </p:cNvPr>
          <p:cNvSpPr/>
          <p:nvPr/>
        </p:nvSpPr>
        <p:spPr>
          <a:xfrm>
            <a:off x="4826000" y="1290398"/>
            <a:ext cx="3475789" cy="269789"/>
          </a:xfrm>
          <a:prstGeom prst="parallelogram">
            <a:avLst>
              <a:gd name="adj" fmla="val 4060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rallelogram 20">
            <a:extLst>
              <a:ext uri="{FF2B5EF4-FFF2-40B4-BE49-F238E27FC236}">
                <a16:creationId xmlns:a16="http://schemas.microsoft.com/office/drawing/2014/main" id="{EC98D73A-B8F6-A742-B050-5330DB751BD6}"/>
              </a:ext>
            </a:extLst>
          </p:cNvPr>
          <p:cNvSpPr/>
          <p:nvPr/>
        </p:nvSpPr>
        <p:spPr>
          <a:xfrm>
            <a:off x="1170692" y="852742"/>
            <a:ext cx="1995916" cy="2657348"/>
          </a:xfrm>
          <a:prstGeom prst="parallelogram">
            <a:avLst>
              <a:gd name="adj" fmla="val 5373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a16="http://schemas.microsoft.com/office/drawing/2014/main" id="{9D515C9E-DF8E-144D-B5A3-B811C4E4CAA0}"/>
              </a:ext>
            </a:extLst>
          </p:cNvPr>
          <p:cNvSpPr/>
          <p:nvPr/>
        </p:nvSpPr>
        <p:spPr>
          <a:xfrm>
            <a:off x="3239454" y="3347910"/>
            <a:ext cx="1995916" cy="2657348"/>
          </a:xfrm>
          <a:prstGeom prst="parallelogram">
            <a:avLst>
              <a:gd name="adj" fmla="val 5373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5159C3D-9E94-3441-8C3A-932D9E2A9465}"/>
              </a:ext>
            </a:extLst>
          </p:cNvPr>
          <p:cNvSpPr txBox="1"/>
          <p:nvPr/>
        </p:nvSpPr>
        <p:spPr>
          <a:xfrm>
            <a:off x="5816772" y="1712568"/>
            <a:ext cx="4169439" cy="984885"/>
          </a:xfrm>
          <a:prstGeom prst="rect">
            <a:avLst/>
          </a:prstGeom>
          <a:noFill/>
        </p:spPr>
        <p:txBody>
          <a:bodyPr wrap="square" lIns="0" tIns="0" rIns="0" bIns="0" rtlCol="0">
            <a:spAutoFit/>
          </a:bodyPr>
          <a:lstStyle/>
          <a:p>
            <a:r>
              <a:rPr lang="en-US" sz="32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Welcome To The Home Of </a:t>
            </a:r>
            <a:r>
              <a:rPr lang="en-US" sz="3200" b="1" dirty="0">
                <a:solidFill>
                  <a:schemeClr val="accent1"/>
                </a:solidFill>
                <a:latin typeface="Roboto Black" panose="02000000000000000000" pitchFamily="2" charset="0"/>
                <a:ea typeface="Roboto Black" panose="02000000000000000000" pitchFamily="2" charset="0"/>
                <a:cs typeface="Gill Sans" panose="020B0502020104020203" pitchFamily="34" charset="-79"/>
              </a:rPr>
              <a:t>SCOREFOR</a:t>
            </a:r>
          </a:p>
        </p:txBody>
      </p:sp>
      <p:sp>
        <p:nvSpPr>
          <p:cNvPr id="30" name="TextBox 29">
            <a:extLst>
              <a:ext uri="{FF2B5EF4-FFF2-40B4-BE49-F238E27FC236}">
                <a16:creationId xmlns:a16="http://schemas.microsoft.com/office/drawing/2014/main" id="{9378B4C1-9A38-D840-9EAF-BBE80FF47245}"/>
              </a:ext>
            </a:extLst>
          </p:cNvPr>
          <p:cNvSpPr txBox="1"/>
          <p:nvPr/>
        </p:nvSpPr>
        <p:spPr>
          <a:xfrm>
            <a:off x="6653142" y="1332959"/>
            <a:ext cx="1243930"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The Fitness</a:t>
            </a:r>
          </a:p>
        </p:txBody>
      </p:sp>
      <p:grpSp>
        <p:nvGrpSpPr>
          <p:cNvPr id="31" name="Group 30">
            <a:extLst>
              <a:ext uri="{FF2B5EF4-FFF2-40B4-BE49-F238E27FC236}">
                <a16:creationId xmlns:a16="http://schemas.microsoft.com/office/drawing/2014/main" id="{D41ADDC9-893A-6045-9948-551D97D234CD}"/>
              </a:ext>
            </a:extLst>
          </p:cNvPr>
          <p:cNvGrpSpPr/>
          <p:nvPr/>
        </p:nvGrpSpPr>
        <p:grpSpPr>
          <a:xfrm>
            <a:off x="5816772" y="1362532"/>
            <a:ext cx="740840" cy="125521"/>
            <a:chOff x="5842767" y="2436565"/>
            <a:chExt cx="740840" cy="125521"/>
          </a:xfrm>
          <a:solidFill>
            <a:srgbClr val="FFFFFF"/>
          </a:solidFill>
        </p:grpSpPr>
        <p:sp>
          <p:nvSpPr>
            <p:cNvPr id="32" name="Parallelogram 31">
              <a:extLst>
                <a:ext uri="{FF2B5EF4-FFF2-40B4-BE49-F238E27FC236}">
                  <a16:creationId xmlns:a16="http://schemas.microsoft.com/office/drawing/2014/main" id="{703D24CB-EB90-9347-B8AD-7F55924BF05D}"/>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3" name="Parallelogram 32">
              <a:extLst>
                <a:ext uri="{FF2B5EF4-FFF2-40B4-BE49-F238E27FC236}">
                  <a16:creationId xmlns:a16="http://schemas.microsoft.com/office/drawing/2014/main" id="{1548D454-F66F-9846-9B2C-0B43BB618AA9}"/>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4" name="Parallelogram 33">
              <a:extLst>
                <a:ext uri="{FF2B5EF4-FFF2-40B4-BE49-F238E27FC236}">
                  <a16:creationId xmlns:a16="http://schemas.microsoft.com/office/drawing/2014/main" id="{15C87CCD-2686-A340-971D-4855DBEF1F5A}"/>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5" name="Parallelogram 34">
              <a:extLst>
                <a:ext uri="{FF2B5EF4-FFF2-40B4-BE49-F238E27FC236}">
                  <a16:creationId xmlns:a16="http://schemas.microsoft.com/office/drawing/2014/main" id="{1D781A35-FF50-A74F-9C3B-C14C0AE33FC0}"/>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6" name="Parallelogram 35">
              <a:extLst>
                <a:ext uri="{FF2B5EF4-FFF2-40B4-BE49-F238E27FC236}">
                  <a16:creationId xmlns:a16="http://schemas.microsoft.com/office/drawing/2014/main" id="{8BB2B391-19B0-FB46-AE1B-E74E5608B970}"/>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7" name="Parallelogram 36">
              <a:extLst>
                <a:ext uri="{FF2B5EF4-FFF2-40B4-BE49-F238E27FC236}">
                  <a16:creationId xmlns:a16="http://schemas.microsoft.com/office/drawing/2014/main" id="{5E17FEEC-027C-7544-AEAA-280ABEB233EE}"/>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64" name="TextBox 63">
            <a:extLst>
              <a:ext uri="{FF2B5EF4-FFF2-40B4-BE49-F238E27FC236}">
                <a16:creationId xmlns:a16="http://schemas.microsoft.com/office/drawing/2014/main" id="{204EA67A-5DE2-174E-BE5B-9CEC989F6DEB}"/>
              </a:ext>
            </a:extLst>
          </p:cNvPr>
          <p:cNvSpPr txBox="1"/>
          <p:nvPr/>
        </p:nvSpPr>
        <p:spPr>
          <a:xfrm>
            <a:off x="5816772" y="3122436"/>
            <a:ext cx="5358154" cy="2739211"/>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 moderate-vigorous physical exercise, and sufficient rest.</a:t>
            </a:r>
          </a:p>
          <a:p>
            <a:pPr>
              <a:lnSpc>
                <a:spcPct val="150000"/>
              </a:lnSpc>
            </a:pPr>
            <a:endPar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endParaRPr>
          </a:p>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Before the industrial revolution, fitness was defined as the capacity to carry out the day’s activities without undue fatigue. However, with automation and changes in lifestyles physical fitness is now considered a measure of the body's ability to function efficiently and effectively in work and leisure activities, to be healthy, to resist hypokinetic diseases, and to meet emergency situations.</a:t>
            </a:r>
          </a:p>
        </p:txBody>
      </p:sp>
      <p:grpSp>
        <p:nvGrpSpPr>
          <p:cNvPr id="16" name="Group 15">
            <a:extLst>
              <a:ext uri="{FF2B5EF4-FFF2-40B4-BE49-F238E27FC236}">
                <a16:creationId xmlns:a16="http://schemas.microsoft.com/office/drawing/2014/main" id="{074E5A41-059F-1F4E-AA13-84EC0E19EF5A}"/>
              </a:ext>
            </a:extLst>
          </p:cNvPr>
          <p:cNvGrpSpPr>
            <a:grpSpLocks noChangeAspect="1"/>
          </p:cNvGrpSpPr>
          <p:nvPr/>
        </p:nvGrpSpPr>
        <p:grpSpPr>
          <a:xfrm>
            <a:off x="10741176" y="437905"/>
            <a:ext cx="986058" cy="167068"/>
            <a:chOff x="5842767" y="2436565"/>
            <a:chExt cx="740840" cy="125521"/>
          </a:xfrm>
          <a:solidFill>
            <a:schemeClr val="accent1"/>
          </a:solidFill>
        </p:grpSpPr>
        <p:sp>
          <p:nvSpPr>
            <p:cNvPr id="17" name="Parallelogram 16">
              <a:extLst>
                <a:ext uri="{FF2B5EF4-FFF2-40B4-BE49-F238E27FC236}">
                  <a16:creationId xmlns:a16="http://schemas.microsoft.com/office/drawing/2014/main" id="{37EF7734-8306-8942-9B2A-6870D6D6C322}"/>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8" name="Parallelogram 17">
              <a:extLst>
                <a:ext uri="{FF2B5EF4-FFF2-40B4-BE49-F238E27FC236}">
                  <a16:creationId xmlns:a16="http://schemas.microsoft.com/office/drawing/2014/main" id="{25711E87-7026-E047-98A3-E8083F7DBE74}"/>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19" name="Parallelogram 18">
              <a:extLst>
                <a:ext uri="{FF2B5EF4-FFF2-40B4-BE49-F238E27FC236}">
                  <a16:creationId xmlns:a16="http://schemas.microsoft.com/office/drawing/2014/main" id="{B5F22D76-1832-0140-B90A-F67C0CA5559C}"/>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0" name="Parallelogram 19">
              <a:extLst>
                <a:ext uri="{FF2B5EF4-FFF2-40B4-BE49-F238E27FC236}">
                  <a16:creationId xmlns:a16="http://schemas.microsoft.com/office/drawing/2014/main" id="{4FD914B2-B4B2-8341-B9E5-5933A7928307}"/>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3" name="Parallelogram 22">
              <a:extLst>
                <a:ext uri="{FF2B5EF4-FFF2-40B4-BE49-F238E27FC236}">
                  <a16:creationId xmlns:a16="http://schemas.microsoft.com/office/drawing/2014/main" id="{41FB1BEA-8E16-C248-A5B8-B6AEAAE84430}"/>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4" name="Parallelogram 23">
              <a:extLst>
                <a:ext uri="{FF2B5EF4-FFF2-40B4-BE49-F238E27FC236}">
                  <a16:creationId xmlns:a16="http://schemas.microsoft.com/office/drawing/2014/main" id="{34283ACE-93D0-0A4F-9C6D-A584299E98BB}"/>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3" name="Picture Placeholder 2">
            <a:extLst>
              <a:ext uri="{FF2B5EF4-FFF2-40B4-BE49-F238E27FC236}">
                <a16:creationId xmlns:a16="http://schemas.microsoft.com/office/drawing/2014/main" id="{204CC7DE-B6F6-1F47-BBAD-5B730B0AFD9B}"/>
              </a:ext>
            </a:extLst>
          </p:cNvPr>
          <p:cNvSpPr>
            <a:spLocks noGrp="1"/>
          </p:cNvSpPr>
          <p:nvPr>
            <p:ph type="pic" sz="quarter" idx="10"/>
          </p:nvPr>
        </p:nvSpPr>
        <p:spPr/>
      </p:sp>
    </p:spTree>
    <p:extLst>
      <p:ext uri="{BB962C8B-B14F-4D97-AF65-F5344CB8AC3E}">
        <p14:creationId xmlns:p14="http://schemas.microsoft.com/office/powerpoint/2010/main" val="429063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arallelogram 48">
            <a:extLst>
              <a:ext uri="{FF2B5EF4-FFF2-40B4-BE49-F238E27FC236}">
                <a16:creationId xmlns:a16="http://schemas.microsoft.com/office/drawing/2014/main" id="{AE5B864B-5402-3543-A3BB-CB775A1FB935}"/>
              </a:ext>
            </a:extLst>
          </p:cNvPr>
          <p:cNvSpPr/>
          <p:nvPr/>
        </p:nvSpPr>
        <p:spPr>
          <a:xfrm flipH="1">
            <a:off x="1267324" y="1729145"/>
            <a:ext cx="4963954" cy="2887309"/>
          </a:xfrm>
          <a:prstGeom prst="parallelogram">
            <a:avLst>
              <a:gd name="adj" fmla="val 687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443CBBFB-5FBE-8F48-A25E-DB59B01F85C2}"/>
              </a:ext>
            </a:extLst>
          </p:cNvPr>
          <p:cNvSpPr txBox="1"/>
          <p:nvPr/>
        </p:nvSpPr>
        <p:spPr>
          <a:xfrm>
            <a:off x="6453470" y="2167666"/>
            <a:ext cx="4491789" cy="492443"/>
          </a:xfrm>
          <a:prstGeom prst="rect">
            <a:avLst/>
          </a:prstGeom>
          <a:noFill/>
        </p:spPr>
        <p:txBody>
          <a:bodyPr wrap="square" lIns="0" tIns="0" rIns="0" bIns="0" rtlCol="0">
            <a:spAutoFit/>
          </a:bodyPr>
          <a:lstStyle/>
          <a:p>
            <a:r>
              <a:rPr lang="en-US" sz="3200" dirty="0">
                <a:solidFill>
                  <a:srgbClr val="FFFFFF"/>
                </a:solidFill>
                <a:latin typeface="Roboto Medium" panose="02000000000000000000" pitchFamily="2" charset="0"/>
                <a:ea typeface="Roboto Medium" panose="02000000000000000000" pitchFamily="2" charset="0"/>
                <a:cs typeface="Gill Sans" panose="020B0502020104020203" pitchFamily="34" charset="-79"/>
              </a:rPr>
              <a:t>History of </a:t>
            </a:r>
            <a:r>
              <a:rPr lang="en-US" sz="3200" b="1" dirty="0">
                <a:solidFill>
                  <a:srgbClr val="FFFFFF"/>
                </a:solidFill>
                <a:latin typeface="Roboto Black" panose="02000000000000000000" pitchFamily="2" charset="0"/>
                <a:ea typeface="Roboto Black" panose="02000000000000000000" pitchFamily="2" charset="0"/>
                <a:cs typeface="Gill Sans" panose="020B0502020104020203" pitchFamily="34" charset="-79"/>
              </a:rPr>
              <a:t>SCOREFOR</a:t>
            </a:r>
          </a:p>
        </p:txBody>
      </p:sp>
      <p:sp>
        <p:nvSpPr>
          <p:cNvPr id="52" name="TextBox 51">
            <a:extLst>
              <a:ext uri="{FF2B5EF4-FFF2-40B4-BE49-F238E27FC236}">
                <a16:creationId xmlns:a16="http://schemas.microsoft.com/office/drawing/2014/main" id="{CA647419-F237-F84F-B926-6B9924112F48}"/>
              </a:ext>
            </a:extLst>
          </p:cNvPr>
          <p:cNvSpPr txBox="1"/>
          <p:nvPr/>
        </p:nvSpPr>
        <p:spPr>
          <a:xfrm>
            <a:off x="7289840" y="1917351"/>
            <a:ext cx="1243930"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The Fitness</a:t>
            </a:r>
          </a:p>
        </p:txBody>
      </p:sp>
      <p:grpSp>
        <p:nvGrpSpPr>
          <p:cNvPr id="53" name="Group 52">
            <a:extLst>
              <a:ext uri="{FF2B5EF4-FFF2-40B4-BE49-F238E27FC236}">
                <a16:creationId xmlns:a16="http://schemas.microsoft.com/office/drawing/2014/main" id="{1A9CA2E6-D162-A441-B6F0-AEA9F32955F7}"/>
              </a:ext>
            </a:extLst>
          </p:cNvPr>
          <p:cNvGrpSpPr/>
          <p:nvPr/>
        </p:nvGrpSpPr>
        <p:grpSpPr>
          <a:xfrm flipH="1">
            <a:off x="6453470" y="1946924"/>
            <a:ext cx="740840" cy="125521"/>
            <a:chOff x="5842767" y="2436565"/>
            <a:chExt cx="740840" cy="125521"/>
          </a:xfrm>
          <a:solidFill>
            <a:srgbClr val="FFFFFF"/>
          </a:solidFill>
        </p:grpSpPr>
        <p:sp>
          <p:nvSpPr>
            <p:cNvPr id="54" name="Parallelogram 53">
              <a:extLst>
                <a:ext uri="{FF2B5EF4-FFF2-40B4-BE49-F238E27FC236}">
                  <a16:creationId xmlns:a16="http://schemas.microsoft.com/office/drawing/2014/main" id="{796B7D83-20CB-D640-8689-FE33A99CE7D3}"/>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5" name="Parallelogram 54">
              <a:extLst>
                <a:ext uri="{FF2B5EF4-FFF2-40B4-BE49-F238E27FC236}">
                  <a16:creationId xmlns:a16="http://schemas.microsoft.com/office/drawing/2014/main" id="{7DAA0C2C-F5ED-374C-BED0-D2C6F00715F4}"/>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6" name="Parallelogram 55">
              <a:extLst>
                <a:ext uri="{FF2B5EF4-FFF2-40B4-BE49-F238E27FC236}">
                  <a16:creationId xmlns:a16="http://schemas.microsoft.com/office/drawing/2014/main" id="{9347DAD3-4083-0344-B839-BABF45D54EFB}"/>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7" name="Parallelogram 56">
              <a:extLst>
                <a:ext uri="{FF2B5EF4-FFF2-40B4-BE49-F238E27FC236}">
                  <a16:creationId xmlns:a16="http://schemas.microsoft.com/office/drawing/2014/main" id="{DF2F78C4-55C0-9642-9708-677A9900C202}"/>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8" name="Parallelogram 57">
              <a:extLst>
                <a:ext uri="{FF2B5EF4-FFF2-40B4-BE49-F238E27FC236}">
                  <a16:creationId xmlns:a16="http://schemas.microsoft.com/office/drawing/2014/main" id="{4A527557-9F08-C44B-BE44-404D14925935}"/>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9" name="Parallelogram 58">
              <a:extLst>
                <a:ext uri="{FF2B5EF4-FFF2-40B4-BE49-F238E27FC236}">
                  <a16:creationId xmlns:a16="http://schemas.microsoft.com/office/drawing/2014/main" id="{D08D987F-4781-B74F-BD74-3BBB87E788D3}"/>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61" name="TextBox 60">
            <a:extLst>
              <a:ext uri="{FF2B5EF4-FFF2-40B4-BE49-F238E27FC236}">
                <a16:creationId xmlns:a16="http://schemas.microsoft.com/office/drawing/2014/main" id="{F626CC7D-B674-9B4B-A67F-CC79C6236139}"/>
              </a:ext>
            </a:extLst>
          </p:cNvPr>
          <p:cNvSpPr txBox="1"/>
          <p:nvPr/>
        </p:nvSpPr>
        <p:spPr>
          <a:xfrm>
            <a:off x="6492082" y="2846321"/>
            <a:ext cx="4491789" cy="1077218"/>
          </a:xfrm>
          <a:prstGeom prst="rect">
            <a:avLst/>
          </a:prstGeom>
          <a:noFill/>
        </p:spPr>
        <p:txBody>
          <a:bodyPr wrap="square" lIns="0" tIns="0" rIns="0" bIns="0" rtlCol="0">
            <a:spAutoFit/>
          </a:bodyPr>
          <a:lstStyle/>
          <a:p>
            <a:pPr>
              <a:lnSpc>
                <a:spcPct val="150000"/>
              </a:lnSpc>
            </a:pPr>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Fitness is defined as the quality or state of being fit and healthy.[5] Around 1950, perhaps consistent with the Industrial Revolution and the treatise of World War II, the term "fitness" increased in western vernacular by a factor of ten.</a:t>
            </a:r>
          </a:p>
        </p:txBody>
      </p:sp>
      <p:grpSp>
        <p:nvGrpSpPr>
          <p:cNvPr id="18" name="Group 17">
            <a:extLst>
              <a:ext uri="{FF2B5EF4-FFF2-40B4-BE49-F238E27FC236}">
                <a16:creationId xmlns:a16="http://schemas.microsoft.com/office/drawing/2014/main" id="{1C022201-1C13-984D-AE89-745BDAEF7A59}"/>
              </a:ext>
            </a:extLst>
          </p:cNvPr>
          <p:cNvGrpSpPr>
            <a:grpSpLocks noChangeAspect="1"/>
          </p:cNvGrpSpPr>
          <p:nvPr/>
        </p:nvGrpSpPr>
        <p:grpSpPr>
          <a:xfrm flipH="1">
            <a:off x="10616485" y="437905"/>
            <a:ext cx="986058" cy="167068"/>
            <a:chOff x="5842767" y="2436565"/>
            <a:chExt cx="740840" cy="125521"/>
          </a:xfrm>
          <a:solidFill>
            <a:schemeClr val="accent1"/>
          </a:solidFill>
        </p:grpSpPr>
        <p:sp>
          <p:nvSpPr>
            <p:cNvPr id="19" name="Parallelogram 18">
              <a:extLst>
                <a:ext uri="{FF2B5EF4-FFF2-40B4-BE49-F238E27FC236}">
                  <a16:creationId xmlns:a16="http://schemas.microsoft.com/office/drawing/2014/main" id="{61B6078F-164A-3D44-BB15-1C992E9B512D}"/>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0" name="Parallelogram 19">
              <a:extLst>
                <a:ext uri="{FF2B5EF4-FFF2-40B4-BE49-F238E27FC236}">
                  <a16:creationId xmlns:a16="http://schemas.microsoft.com/office/drawing/2014/main" id="{68308F1B-9918-5546-93EB-4809A8F5F724}"/>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1" name="Parallelogram 20">
              <a:extLst>
                <a:ext uri="{FF2B5EF4-FFF2-40B4-BE49-F238E27FC236}">
                  <a16:creationId xmlns:a16="http://schemas.microsoft.com/office/drawing/2014/main" id="{D08EA6BF-EDC9-4F40-820B-C5917B822CF1}"/>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2" name="Parallelogram 21">
              <a:extLst>
                <a:ext uri="{FF2B5EF4-FFF2-40B4-BE49-F238E27FC236}">
                  <a16:creationId xmlns:a16="http://schemas.microsoft.com/office/drawing/2014/main" id="{82D61705-CEC8-F842-BE4D-425D2747B218}"/>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3" name="Parallelogram 22">
              <a:extLst>
                <a:ext uri="{FF2B5EF4-FFF2-40B4-BE49-F238E27FC236}">
                  <a16:creationId xmlns:a16="http://schemas.microsoft.com/office/drawing/2014/main" id="{8780D777-C15B-3C4B-BE99-FF13382993DD}"/>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4" name="Parallelogram 23">
              <a:extLst>
                <a:ext uri="{FF2B5EF4-FFF2-40B4-BE49-F238E27FC236}">
                  <a16:creationId xmlns:a16="http://schemas.microsoft.com/office/drawing/2014/main" id="{6C8AEBCA-2F84-9743-8DE7-63BD128A2CC2}"/>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grpSp>
        <p:nvGrpSpPr>
          <p:cNvPr id="26" name="Group 25">
            <a:extLst>
              <a:ext uri="{FF2B5EF4-FFF2-40B4-BE49-F238E27FC236}">
                <a16:creationId xmlns:a16="http://schemas.microsoft.com/office/drawing/2014/main" id="{6141D553-6CA9-094A-987D-7D22618DA446}"/>
              </a:ext>
            </a:extLst>
          </p:cNvPr>
          <p:cNvGrpSpPr/>
          <p:nvPr/>
        </p:nvGrpSpPr>
        <p:grpSpPr>
          <a:xfrm>
            <a:off x="2240005" y="5213272"/>
            <a:ext cx="3327479" cy="769441"/>
            <a:chOff x="2227885" y="1528092"/>
            <a:chExt cx="3327479" cy="769441"/>
          </a:xfrm>
        </p:grpSpPr>
        <p:sp>
          <p:nvSpPr>
            <p:cNvPr id="27" name="TextBox 26">
              <a:extLst>
                <a:ext uri="{FF2B5EF4-FFF2-40B4-BE49-F238E27FC236}">
                  <a16:creationId xmlns:a16="http://schemas.microsoft.com/office/drawing/2014/main" id="{7093C52B-84A8-B04F-A9A5-F2882B60DE09}"/>
                </a:ext>
              </a:extLst>
            </p:cNvPr>
            <p:cNvSpPr txBox="1"/>
            <p:nvPr/>
          </p:nvSpPr>
          <p:spPr>
            <a:xfrm>
              <a:off x="3661796" y="1655726"/>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sp>
          <p:nvSpPr>
            <p:cNvPr id="28" name="Rectangle 27">
              <a:extLst>
                <a:ext uri="{FF2B5EF4-FFF2-40B4-BE49-F238E27FC236}">
                  <a16:creationId xmlns:a16="http://schemas.microsoft.com/office/drawing/2014/main" id="{FEE162EE-F992-0544-923D-3D86F654D697}"/>
                </a:ext>
              </a:extLst>
            </p:cNvPr>
            <p:cNvSpPr/>
            <p:nvPr/>
          </p:nvSpPr>
          <p:spPr>
            <a:xfrm>
              <a:off x="3661796" y="1864222"/>
              <a:ext cx="1893568" cy="307777"/>
            </a:xfrm>
            <a:prstGeom prst="rect">
              <a:avLst/>
            </a:prstGeom>
          </p:spPr>
          <p:txBody>
            <a:bodyPr wrap="square" lIns="0" tIns="0" rIns="0" bIns="0" anchor="ctr">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29" name="TextBox 28">
              <a:extLst>
                <a:ext uri="{FF2B5EF4-FFF2-40B4-BE49-F238E27FC236}">
                  <a16:creationId xmlns:a16="http://schemas.microsoft.com/office/drawing/2014/main" id="{75364BF5-F810-D24E-ACE7-823438971845}"/>
                </a:ext>
              </a:extLst>
            </p:cNvPr>
            <p:cNvSpPr txBox="1"/>
            <p:nvPr/>
          </p:nvSpPr>
          <p:spPr>
            <a:xfrm>
              <a:off x="2227885" y="1528092"/>
              <a:ext cx="1257075" cy="769441"/>
            </a:xfrm>
            <a:prstGeom prst="rect">
              <a:avLst/>
            </a:prstGeom>
            <a:noFill/>
          </p:spPr>
          <p:txBody>
            <a:bodyPr wrap="none" rtlCol="0" anchor="ctr">
              <a:spAutoFit/>
            </a:bodyPr>
            <a:lstStyle/>
            <a:p>
              <a:pPr algn="ctr"/>
              <a:r>
                <a:rPr lang="en-US" sz="4400" b="1" dirty="0">
                  <a:solidFill>
                    <a:schemeClr val="accent1"/>
                  </a:solidFill>
                  <a:latin typeface="Roboto" panose="02000000000000000000" pitchFamily="2" charset="0"/>
                  <a:ea typeface="Roboto" panose="02000000000000000000" pitchFamily="2" charset="0"/>
                  <a:cs typeface="Open Sans" panose="020B0606030504020204" pitchFamily="34" charset="0"/>
                </a:rPr>
                <a:t>70%</a:t>
              </a:r>
            </a:p>
          </p:txBody>
        </p:sp>
      </p:grpSp>
      <p:grpSp>
        <p:nvGrpSpPr>
          <p:cNvPr id="30" name="Group 29">
            <a:extLst>
              <a:ext uri="{FF2B5EF4-FFF2-40B4-BE49-F238E27FC236}">
                <a16:creationId xmlns:a16="http://schemas.microsoft.com/office/drawing/2014/main" id="{9F93FF92-325F-3744-927B-240A2B2666DB}"/>
              </a:ext>
            </a:extLst>
          </p:cNvPr>
          <p:cNvGrpSpPr/>
          <p:nvPr/>
        </p:nvGrpSpPr>
        <p:grpSpPr>
          <a:xfrm>
            <a:off x="6660583" y="5213272"/>
            <a:ext cx="3327479" cy="769441"/>
            <a:chOff x="1710812" y="1528092"/>
            <a:chExt cx="3327479" cy="769441"/>
          </a:xfrm>
        </p:grpSpPr>
        <p:sp>
          <p:nvSpPr>
            <p:cNvPr id="31" name="TextBox 30">
              <a:extLst>
                <a:ext uri="{FF2B5EF4-FFF2-40B4-BE49-F238E27FC236}">
                  <a16:creationId xmlns:a16="http://schemas.microsoft.com/office/drawing/2014/main" id="{7836C1FC-0D31-C544-A4E7-9D54F3533E7B}"/>
                </a:ext>
              </a:extLst>
            </p:cNvPr>
            <p:cNvSpPr txBox="1"/>
            <p:nvPr/>
          </p:nvSpPr>
          <p:spPr>
            <a:xfrm>
              <a:off x="3144723" y="1655726"/>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sp>
          <p:nvSpPr>
            <p:cNvPr id="32" name="Rectangle 31">
              <a:extLst>
                <a:ext uri="{FF2B5EF4-FFF2-40B4-BE49-F238E27FC236}">
                  <a16:creationId xmlns:a16="http://schemas.microsoft.com/office/drawing/2014/main" id="{3A3FE972-5253-B34F-8B6E-5140928D278D}"/>
                </a:ext>
              </a:extLst>
            </p:cNvPr>
            <p:cNvSpPr/>
            <p:nvPr/>
          </p:nvSpPr>
          <p:spPr>
            <a:xfrm>
              <a:off x="3144723" y="1864222"/>
              <a:ext cx="1893568" cy="307777"/>
            </a:xfrm>
            <a:prstGeom prst="rect">
              <a:avLst/>
            </a:prstGeom>
          </p:spPr>
          <p:txBody>
            <a:bodyPr wrap="square" lIns="0" tIns="0" rIns="0" bIns="0" anchor="ctr">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sp>
          <p:nvSpPr>
            <p:cNvPr id="33" name="TextBox 32">
              <a:extLst>
                <a:ext uri="{FF2B5EF4-FFF2-40B4-BE49-F238E27FC236}">
                  <a16:creationId xmlns:a16="http://schemas.microsoft.com/office/drawing/2014/main" id="{03CD9481-2F13-2F47-92B3-D18129E31276}"/>
                </a:ext>
              </a:extLst>
            </p:cNvPr>
            <p:cNvSpPr txBox="1"/>
            <p:nvPr/>
          </p:nvSpPr>
          <p:spPr>
            <a:xfrm>
              <a:off x="1710812" y="1528092"/>
              <a:ext cx="1257075" cy="769441"/>
            </a:xfrm>
            <a:prstGeom prst="rect">
              <a:avLst/>
            </a:prstGeom>
            <a:noFill/>
          </p:spPr>
          <p:txBody>
            <a:bodyPr wrap="none" rtlCol="0" anchor="ctr">
              <a:spAutoFit/>
            </a:bodyPr>
            <a:lstStyle/>
            <a:p>
              <a:pPr algn="ctr"/>
              <a:r>
                <a:rPr lang="en-US" sz="4400" b="1" dirty="0">
                  <a:solidFill>
                    <a:schemeClr val="accent2"/>
                  </a:solidFill>
                  <a:latin typeface="Roboto" panose="02000000000000000000" pitchFamily="2" charset="0"/>
                  <a:ea typeface="Roboto" panose="02000000000000000000" pitchFamily="2" charset="0"/>
                  <a:cs typeface="Open Sans" panose="020B0606030504020204" pitchFamily="34" charset="0"/>
                </a:rPr>
                <a:t>90%</a:t>
              </a:r>
            </a:p>
          </p:txBody>
        </p:sp>
      </p:grpSp>
      <p:sp>
        <p:nvSpPr>
          <p:cNvPr id="34" name="Parallelogram 33">
            <a:extLst>
              <a:ext uri="{FF2B5EF4-FFF2-40B4-BE49-F238E27FC236}">
                <a16:creationId xmlns:a16="http://schemas.microsoft.com/office/drawing/2014/main" id="{C8EA01AC-A09C-1443-A3DA-60C1D50142D7}"/>
              </a:ext>
            </a:extLst>
          </p:cNvPr>
          <p:cNvSpPr/>
          <p:nvPr/>
        </p:nvSpPr>
        <p:spPr>
          <a:xfrm flipH="1">
            <a:off x="6498356" y="4373326"/>
            <a:ext cx="1581530" cy="183775"/>
          </a:xfrm>
          <a:prstGeom prst="parallelogram">
            <a:avLst>
              <a:gd name="adj" fmla="val 3900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accent1"/>
                </a:solidFill>
                <a:latin typeface="Roboto Medium" panose="02000000000000000000" pitchFamily="2" charset="0"/>
                <a:ea typeface="Roboto Medium" panose="02000000000000000000" pitchFamily="2" charset="0"/>
              </a:rPr>
              <a:t>Read More</a:t>
            </a:r>
          </a:p>
        </p:txBody>
      </p:sp>
      <p:sp>
        <p:nvSpPr>
          <p:cNvPr id="3" name="Picture Placeholder 2">
            <a:extLst>
              <a:ext uri="{FF2B5EF4-FFF2-40B4-BE49-F238E27FC236}">
                <a16:creationId xmlns:a16="http://schemas.microsoft.com/office/drawing/2014/main" id="{FEEC6092-120F-DF46-B541-3FB66775AB97}"/>
              </a:ext>
            </a:extLst>
          </p:cNvPr>
          <p:cNvSpPr>
            <a:spLocks noGrp="1"/>
          </p:cNvSpPr>
          <p:nvPr>
            <p:ph type="pic" sz="quarter" idx="10"/>
          </p:nvPr>
        </p:nvSpPr>
        <p:spPr/>
      </p:sp>
    </p:spTree>
    <p:extLst>
      <p:ext uri="{BB962C8B-B14F-4D97-AF65-F5344CB8AC3E}">
        <p14:creationId xmlns:p14="http://schemas.microsoft.com/office/powerpoint/2010/main" val="132059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7B55FC8C-ABC2-664D-83E3-579214E7C4A9}"/>
              </a:ext>
            </a:extLst>
          </p:cNvPr>
          <p:cNvSpPr/>
          <p:nvPr/>
        </p:nvSpPr>
        <p:spPr>
          <a:xfrm>
            <a:off x="-195943" y="1308732"/>
            <a:ext cx="3334999" cy="269789"/>
          </a:xfrm>
          <a:prstGeom prst="parallelogram">
            <a:avLst>
              <a:gd name="adj" fmla="val 4060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DEF13ED5-C57F-B74B-B652-BD8D973B2B9D}"/>
              </a:ext>
            </a:extLst>
          </p:cNvPr>
          <p:cNvSpPr txBox="1"/>
          <p:nvPr/>
        </p:nvSpPr>
        <p:spPr>
          <a:xfrm>
            <a:off x="562598" y="1730902"/>
            <a:ext cx="2765525" cy="984885"/>
          </a:xfrm>
          <a:prstGeom prst="rect">
            <a:avLst/>
          </a:prstGeom>
          <a:noFill/>
        </p:spPr>
        <p:txBody>
          <a:bodyPr wrap="square" lIns="0" tIns="0" rIns="0" bIns="0" rtlCol="0">
            <a:spAutoFit/>
          </a:bodyPr>
          <a:lstStyle/>
          <a:p>
            <a:r>
              <a:rPr lang="en-US" sz="3200" dirty="0">
                <a:solidFill>
                  <a:schemeClr val="tx2"/>
                </a:solidFill>
                <a:latin typeface="Roboto" panose="02000000000000000000" pitchFamily="2" charset="0"/>
                <a:ea typeface="Roboto" panose="02000000000000000000" pitchFamily="2" charset="0"/>
                <a:cs typeface="Gill Sans" panose="020B0502020104020203" pitchFamily="34" charset="-79"/>
              </a:rPr>
              <a:t>Best Sport </a:t>
            </a:r>
            <a:r>
              <a:rPr lang="en-US" sz="3200" b="1" dirty="0">
                <a:solidFill>
                  <a:schemeClr val="accent1"/>
                </a:solidFill>
                <a:latin typeface="Roboto" panose="02000000000000000000" pitchFamily="2" charset="0"/>
                <a:ea typeface="Roboto" panose="02000000000000000000" pitchFamily="2" charset="0"/>
                <a:cs typeface="Gill Sans" panose="020B0502020104020203" pitchFamily="34" charset="-79"/>
              </a:rPr>
              <a:t>Team</a:t>
            </a:r>
            <a:r>
              <a:rPr lang="en-US" sz="3200" dirty="0">
                <a:solidFill>
                  <a:schemeClr val="tx2"/>
                </a:solidFill>
                <a:latin typeface="Roboto" panose="02000000000000000000" pitchFamily="2" charset="0"/>
                <a:ea typeface="Roboto" panose="02000000000000000000" pitchFamily="2" charset="0"/>
                <a:cs typeface="Gill Sans" panose="020B0502020104020203" pitchFamily="34" charset="-79"/>
              </a:rPr>
              <a:t> </a:t>
            </a:r>
            <a:r>
              <a:rPr lang="en-US" sz="3200" b="1" dirty="0">
                <a:solidFill>
                  <a:schemeClr val="accent1"/>
                </a:solidFill>
                <a:latin typeface="Roboto" panose="02000000000000000000" pitchFamily="2" charset="0"/>
                <a:ea typeface="Roboto" panose="02000000000000000000" pitchFamily="2" charset="0"/>
                <a:cs typeface="Gill Sans" panose="020B0502020104020203" pitchFamily="34" charset="-79"/>
              </a:rPr>
              <a:t>In Town</a:t>
            </a:r>
          </a:p>
        </p:txBody>
      </p:sp>
      <p:sp>
        <p:nvSpPr>
          <p:cNvPr id="6" name="TextBox 5">
            <a:extLst>
              <a:ext uri="{FF2B5EF4-FFF2-40B4-BE49-F238E27FC236}">
                <a16:creationId xmlns:a16="http://schemas.microsoft.com/office/drawing/2014/main" id="{10BA62E6-429F-7040-8E38-ED38BDB1AB2D}"/>
              </a:ext>
            </a:extLst>
          </p:cNvPr>
          <p:cNvSpPr txBox="1"/>
          <p:nvPr/>
        </p:nvSpPr>
        <p:spPr>
          <a:xfrm>
            <a:off x="1398968" y="1351293"/>
            <a:ext cx="1136530"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The Team</a:t>
            </a:r>
          </a:p>
        </p:txBody>
      </p:sp>
      <p:grpSp>
        <p:nvGrpSpPr>
          <p:cNvPr id="7" name="Group 6">
            <a:extLst>
              <a:ext uri="{FF2B5EF4-FFF2-40B4-BE49-F238E27FC236}">
                <a16:creationId xmlns:a16="http://schemas.microsoft.com/office/drawing/2014/main" id="{2E2F3E82-9DD0-F744-B8D7-C4331475E634}"/>
              </a:ext>
            </a:extLst>
          </p:cNvPr>
          <p:cNvGrpSpPr/>
          <p:nvPr/>
        </p:nvGrpSpPr>
        <p:grpSpPr>
          <a:xfrm>
            <a:off x="562598" y="1380866"/>
            <a:ext cx="740840" cy="125521"/>
            <a:chOff x="5842767" y="2436565"/>
            <a:chExt cx="740840" cy="125521"/>
          </a:xfrm>
          <a:solidFill>
            <a:srgbClr val="FFFFFF"/>
          </a:solidFill>
        </p:grpSpPr>
        <p:sp>
          <p:nvSpPr>
            <p:cNvPr id="9" name="Parallelogram 8">
              <a:extLst>
                <a:ext uri="{FF2B5EF4-FFF2-40B4-BE49-F238E27FC236}">
                  <a16:creationId xmlns:a16="http://schemas.microsoft.com/office/drawing/2014/main" id="{76BD71F9-587E-D843-9E7E-0571A7AA8132}"/>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sp>
          <p:nvSpPr>
            <p:cNvPr id="10" name="Parallelogram 9">
              <a:extLst>
                <a:ext uri="{FF2B5EF4-FFF2-40B4-BE49-F238E27FC236}">
                  <a16:creationId xmlns:a16="http://schemas.microsoft.com/office/drawing/2014/main" id="{288216FF-508C-EE42-A04A-2271375ADF8F}"/>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sp>
          <p:nvSpPr>
            <p:cNvPr id="11" name="Parallelogram 10">
              <a:extLst>
                <a:ext uri="{FF2B5EF4-FFF2-40B4-BE49-F238E27FC236}">
                  <a16:creationId xmlns:a16="http://schemas.microsoft.com/office/drawing/2014/main" id="{315DBD5F-C1F3-8F4A-8105-E88C090DB6BA}"/>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sp>
          <p:nvSpPr>
            <p:cNvPr id="12" name="Parallelogram 11">
              <a:extLst>
                <a:ext uri="{FF2B5EF4-FFF2-40B4-BE49-F238E27FC236}">
                  <a16:creationId xmlns:a16="http://schemas.microsoft.com/office/drawing/2014/main" id="{33E800E2-0E17-D845-AB77-1479F28D5907}"/>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sp>
          <p:nvSpPr>
            <p:cNvPr id="13" name="Parallelogram 12">
              <a:extLst>
                <a:ext uri="{FF2B5EF4-FFF2-40B4-BE49-F238E27FC236}">
                  <a16:creationId xmlns:a16="http://schemas.microsoft.com/office/drawing/2014/main" id="{74602CD1-5656-D144-8D1A-D4771B791924}"/>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sp>
          <p:nvSpPr>
            <p:cNvPr id="14" name="Parallelogram 13">
              <a:extLst>
                <a:ext uri="{FF2B5EF4-FFF2-40B4-BE49-F238E27FC236}">
                  <a16:creationId xmlns:a16="http://schemas.microsoft.com/office/drawing/2014/main" id="{FD733C18-A110-374F-9BFE-076A919478E0}"/>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grpSp>
      <p:sp>
        <p:nvSpPr>
          <p:cNvPr id="15" name="TextBox 14">
            <a:extLst>
              <a:ext uri="{FF2B5EF4-FFF2-40B4-BE49-F238E27FC236}">
                <a16:creationId xmlns:a16="http://schemas.microsoft.com/office/drawing/2014/main" id="{55156995-9027-5D47-9FCA-3BC7E1F2FD7A}"/>
              </a:ext>
            </a:extLst>
          </p:cNvPr>
          <p:cNvSpPr txBox="1"/>
          <p:nvPr/>
        </p:nvSpPr>
        <p:spPr>
          <a:xfrm>
            <a:off x="615014" y="3059883"/>
            <a:ext cx="4311826" cy="2277547"/>
          </a:xfrm>
          <a:prstGeom prst="rect">
            <a:avLst/>
          </a:prstGeom>
          <a:noFill/>
        </p:spPr>
        <p:txBody>
          <a:bodyPr wrap="square" lIns="0" tIns="0" rIns="0" bIns="0" rtlCol="0">
            <a:spAutoFit/>
          </a:bodyPr>
          <a:lstStyle/>
          <a:p>
            <a:pPr>
              <a:lnSpc>
                <a:spcPct val="150000"/>
              </a:lnSpc>
            </a:pPr>
            <a:r>
              <a:rPr lang="en-US" sz="16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The Best Sports for a Great Workout</a:t>
            </a:r>
          </a:p>
          <a:p>
            <a:pPr marL="171450" indent="-171450">
              <a:lnSpc>
                <a:spcPct val="150000"/>
              </a:lnSpc>
              <a:buClr>
                <a:schemeClr val="accent1"/>
              </a:buClr>
              <a:buSzPct val="120000"/>
              <a:buFont typeface="Wingdings" pitchFamily="2" charset="2"/>
              <a:buChar char="§"/>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Road Cycling and Mountain Biking.</a:t>
            </a:r>
          </a:p>
          <a:p>
            <a:pPr marL="171450" indent="-171450">
              <a:lnSpc>
                <a:spcPct val="150000"/>
              </a:lnSpc>
              <a:buClr>
                <a:schemeClr val="accent1"/>
              </a:buClr>
              <a:buSzPct val="120000"/>
              <a:buFont typeface="Wingdings" pitchFamily="2" charset="2"/>
              <a:buChar char="§"/>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Squash and Racquetball.</a:t>
            </a:r>
          </a:p>
          <a:p>
            <a:pPr marL="171450" indent="-171450">
              <a:lnSpc>
                <a:spcPct val="150000"/>
              </a:lnSpc>
              <a:buClr>
                <a:schemeClr val="accent1"/>
              </a:buClr>
              <a:buSzPct val="120000"/>
              <a:buFont typeface="Wingdings" pitchFamily="2" charset="2"/>
              <a:buChar char="§"/>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18 Holes of Golf.</a:t>
            </a:r>
          </a:p>
          <a:p>
            <a:pPr marL="171450" indent="-171450">
              <a:lnSpc>
                <a:spcPct val="150000"/>
              </a:lnSpc>
              <a:buClr>
                <a:schemeClr val="accent1"/>
              </a:buClr>
              <a:buSzPct val="120000"/>
              <a:buFont typeface="Wingdings" pitchFamily="2" charset="2"/>
              <a:buChar char="§"/>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Water Sports: Rowing, Kayaking, Paddle Boarding, Canoeing.</a:t>
            </a:r>
          </a:p>
          <a:p>
            <a:pPr marL="171450" indent="-171450">
              <a:lnSpc>
                <a:spcPct val="150000"/>
              </a:lnSpc>
              <a:buClr>
                <a:schemeClr val="accent1"/>
              </a:buClr>
              <a:buSzPct val="120000"/>
              <a:buFont typeface="Wingdings" pitchFamily="2" charset="2"/>
              <a:buChar char="§"/>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Lap Swimming.</a:t>
            </a:r>
          </a:p>
          <a:p>
            <a:pPr marL="171450" indent="-171450">
              <a:lnSpc>
                <a:spcPct val="150000"/>
              </a:lnSpc>
              <a:buClr>
                <a:schemeClr val="accent1"/>
              </a:buClr>
              <a:buSzPct val="120000"/>
              <a:buFont typeface="Wingdings" pitchFamily="2" charset="2"/>
              <a:buChar char="§"/>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The Three Legs of a Triathlon.</a:t>
            </a:r>
          </a:p>
          <a:p>
            <a:pPr marL="171450" indent="-171450">
              <a:lnSpc>
                <a:spcPct val="150000"/>
              </a:lnSpc>
              <a:buClr>
                <a:schemeClr val="accent1"/>
              </a:buClr>
              <a:buSzPct val="120000"/>
              <a:buFont typeface="Wingdings" pitchFamily="2" charset="2"/>
              <a:buChar char="§"/>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Court Sports: Basketball, Volleyball, and Tennis.</a:t>
            </a:r>
          </a:p>
        </p:txBody>
      </p:sp>
      <p:sp>
        <p:nvSpPr>
          <p:cNvPr id="3" name="Picture Placeholder 2">
            <a:extLst>
              <a:ext uri="{FF2B5EF4-FFF2-40B4-BE49-F238E27FC236}">
                <a16:creationId xmlns:a16="http://schemas.microsoft.com/office/drawing/2014/main" id="{6CE24028-42CE-DF43-9A3B-6A8C89E9502F}"/>
              </a:ext>
            </a:extLst>
          </p:cNvPr>
          <p:cNvSpPr>
            <a:spLocks noGrp="1"/>
          </p:cNvSpPr>
          <p:nvPr>
            <p:ph type="pic" sz="quarter" idx="10"/>
          </p:nvPr>
        </p:nvSpPr>
        <p:spPr/>
      </p:sp>
    </p:spTree>
    <p:extLst>
      <p:ext uri="{BB962C8B-B14F-4D97-AF65-F5344CB8AC3E}">
        <p14:creationId xmlns:p14="http://schemas.microsoft.com/office/powerpoint/2010/main" val="413105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rallelogram 13">
            <a:extLst>
              <a:ext uri="{FF2B5EF4-FFF2-40B4-BE49-F238E27FC236}">
                <a16:creationId xmlns:a16="http://schemas.microsoft.com/office/drawing/2014/main" id="{0CB1F246-C61C-7A4E-884B-5FF4BA598715}"/>
              </a:ext>
            </a:extLst>
          </p:cNvPr>
          <p:cNvSpPr/>
          <p:nvPr/>
        </p:nvSpPr>
        <p:spPr>
          <a:xfrm>
            <a:off x="3688481" y="584200"/>
            <a:ext cx="4742014" cy="5689600"/>
          </a:xfrm>
          <a:prstGeom prst="parallelogram">
            <a:avLst>
              <a:gd name="adj" fmla="val 31491"/>
            </a:avLst>
          </a:prstGeom>
          <a:gradFill>
            <a:gsLst>
              <a:gs pos="100000">
                <a:schemeClr val="accent1">
                  <a:lumMod val="75000"/>
                </a:schemeClr>
              </a:gs>
              <a:gs pos="0">
                <a:schemeClr val="accent1"/>
              </a:gs>
            </a:gsLst>
            <a:lin ang="5400000" scaled="0"/>
          </a:gradFill>
          <a:ln>
            <a:noFill/>
          </a:ln>
          <a:effectLst>
            <a:outerShdw blurRad="101600" dist="254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arallelogram 3">
            <a:extLst>
              <a:ext uri="{FF2B5EF4-FFF2-40B4-BE49-F238E27FC236}">
                <a16:creationId xmlns:a16="http://schemas.microsoft.com/office/drawing/2014/main" id="{69F3FD51-938C-634C-9B2C-CF9942C8FB96}"/>
              </a:ext>
            </a:extLst>
          </p:cNvPr>
          <p:cNvSpPr/>
          <p:nvPr/>
        </p:nvSpPr>
        <p:spPr>
          <a:xfrm>
            <a:off x="-195943" y="1308543"/>
            <a:ext cx="2719059" cy="269789"/>
          </a:xfrm>
          <a:prstGeom prst="parallelogram">
            <a:avLst>
              <a:gd name="adj" fmla="val 4060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CC15B01A-6DB9-D548-BE17-D6C31598D89C}"/>
              </a:ext>
            </a:extLst>
          </p:cNvPr>
          <p:cNvSpPr txBox="1"/>
          <p:nvPr/>
        </p:nvSpPr>
        <p:spPr>
          <a:xfrm>
            <a:off x="562597" y="1730713"/>
            <a:ext cx="4126633" cy="984885"/>
          </a:xfrm>
          <a:prstGeom prst="rect">
            <a:avLst/>
          </a:prstGeom>
          <a:noFill/>
        </p:spPr>
        <p:txBody>
          <a:bodyPr wrap="square" lIns="0" tIns="0" rIns="0" bIns="0" rtlCol="0">
            <a:spAutoFit/>
          </a:bodyPr>
          <a:lstStyle/>
          <a:p>
            <a:r>
              <a:rPr lang="en-US" sz="32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Sport Team Of </a:t>
            </a:r>
            <a:r>
              <a:rPr lang="en-US" sz="3200" b="1" dirty="0">
                <a:solidFill>
                  <a:schemeClr val="accent1"/>
                </a:solidFill>
                <a:latin typeface="Roboto Black" panose="02000000000000000000" pitchFamily="2" charset="0"/>
                <a:ea typeface="Roboto Black" panose="02000000000000000000" pitchFamily="2" charset="0"/>
                <a:cs typeface="Gill Sans" panose="020B0502020104020203" pitchFamily="34" charset="-79"/>
              </a:rPr>
              <a:t>SCOREFOR</a:t>
            </a:r>
          </a:p>
        </p:txBody>
      </p:sp>
      <p:sp>
        <p:nvSpPr>
          <p:cNvPr id="6" name="TextBox 5">
            <a:extLst>
              <a:ext uri="{FF2B5EF4-FFF2-40B4-BE49-F238E27FC236}">
                <a16:creationId xmlns:a16="http://schemas.microsoft.com/office/drawing/2014/main" id="{CE8E0ED9-9783-3947-A83E-46FFC53A35C7}"/>
              </a:ext>
            </a:extLst>
          </p:cNvPr>
          <p:cNvSpPr txBox="1"/>
          <p:nvPr/>
        </p:nvSpPr>
        <p:spPr>
          <a:xfrm>
            <a:off x="1398968" y="1351104"/>
            <a:ext cx="628377"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Us</a:t>
            </a:r>
          </a:p>
        </p:txBody>
      </p:sp>
      <p:grpSp>
        <p:nvGrpSpPr>
          <p:cNvPr id="7" name="Group 6">
            <a:extLst>
              <a:ext uri="{FF2B5EF4-FFF2-40B4-BE49-F238E27FC236}">
                <a16:creationId xmlns:a16="http://schemas.microsoft.com/office/drawing/2014/main" id="{F5047091-F079-AD4D-9164-9BEB86D1F800}"/>
              </a:ext>
            </a:extLst>
          </p:cNvPr>
          <p:cNvGrpSpPr/>
          <p:nvPr/>
        </p:nvGrpSpPr>
        <p:grpSpPr>
          <a:xfrm>
            <a:off x="562598" y="1380677"/>
            <a:ext cx="740840" cy="125521"/>
            <a:chOff x="5842767" y="2436565"/>
            <a:chExt cx="740840" cy="125521"/>
          </a:xfrm>
          <a:solidFill>
            <a:srgbClr val="FFFFFF"/>
          </a:solidFill>
        </p:grpSpPr>
        <p:sp>
          <p:nvSpPr>
            <p:cNvPr id="8" name="Parallelogram 7">
              <a:extLst>
                <a:ext uri="{FF2B5EF4-FFF2-40B4-BE49-F238E27FC236}">
                  <a16:creationId xmlns:a16="http://schemas.microsoft.com/office/drawing/2014/main" id="{0C4D442A-DCC8-A249-8722-52AE86039E68}"/>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sp>
          <p:nvSpPr>
            <p:cNvPr id="9" name="Parallelogram 8">
              <a:extLst>
                <a:ext uri="{FF2B5EF4-FFF2-40B4-BE49-F238E27FC236}">
                  <a16:creationId xmlns:a16="http://schemas.microsoft.com/office/drawing/2014/main" id="{114CB217-C78C-E64D-9594-0900F9702326}"/>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sp>
          <p:nvSpPr>
            <p:cNvPr id="10" name="Parallelogram 9">
              <a:extLst>
                <a:ext uri="{FF2B5EF4-FFF2-40B4-BE49-F238E27FC236}">
                  <a16:creationId xmlns:a16="http://schemas.microsoft.com/office/drawing/2014/main" id="{1C530259-A271-104E-8CBD-69DBAC65D345}"/>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sp>
          <p:nvSpPr>
            <p:cNvPr id="11" name="Parallelogram 10">
              <a:extLst>
                <a:ext uri="{FF2B5EF4-FFF2-40B4-BE49-F238E27FC236}">
                  <a16:creationId xmlns:a16="http://schemas.microsoft.com/office/drawing/2014/main" id="{8BB6DE36-0BE5-1840-A1F2-7990D1FA8882}"/>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sp>
          <p:nvSpPr>
            <p:cNvPr id="12" name="Parallelogram 11">
              <a:extLst>
                <a:ext uri="{FF2B5EF4-FFF2-40B4-BE49-F238E27FC236}">
                  <a16:creationId xmlns:a16="http://schemas.microsoft.com/office/drawing/2014/main" id="{E38DB774-4076-D941-88C9-A796B8662812}"/>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sp>
          <p:nvSpPr>
            <p:cNvPr id="13" name="Parallelogram 12">
              <a:extLst>
                <a:ext uri="{FF2B5EF4-FFF2-40B4-BE49-F238E27FC236}">
                  <a16:creationId xmlns:a16="http://schemas.microsoft.com/office/drawing/2014/main" id="{D3BDC844-ACAF-1947-B0DC-522D17B1C077}"/>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latin typeface="Roboto" panose="02000000000000000000" pitchFamily="2" charset="0"/>
                <a:ea typeface="Roboto" panose="02000000000000000000" pitchFamily="2" charset="0"/>
              </a:endParaRPr>
            </a:p>
          </p:txBody>
        </p:sp>
      </p:grpSp>
      <p:sp>
        <p:nvSpPr>
          <p:cNvPr id="15" name="TextBox 14">
            <a:extLst>
              <a:ext uri="{FF2B5EF4-FFF2-40B4-BE49-F238E27FC236}">
                <a16:creationId xmlns:a16="http://schemas.microsoft.com/office/drawing/2014/main" id="{20F07F89-80B6-1142-AE8C-93D18B0A795F}"/>
              </a:ext>
            </a:extLst>
          </p:cNvPr>
          <p:cNvSpPr txBox="1"/>
          <p:nvPr/>
        </p:nvSpPr>
        <p:spPr>
          <a:xfrm>
            <a:off x="587375" y="3064807"/>
            <a:ext cx="3137618" cy="1631216"/>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 moderate-vigorous physical exercise, and sufficient rest.</a:t>
            </a:r>
          </a:p>
        </p:txBody>
      </p:sp>
      <p:grpSp>
        <p:nvGrpSpPr>
          <p:cNvPr id="53" name="Group 52">
            <a:extLst>
              <a:ext uri="{FF2B5EF4-FFF2-40B4-BE49-F238E27FC236}">
                <a16:creationId xmlns:a16="http://schemas.microsoft.com/office/drawing/2014/main" id="{85BDFD83-55E4-FF4A-885C-AAF827024869}"/>
              </a:ext>
            </a:extLst>
          </p:cNvPr>
          <p:cNvGrpSpPr/>
          <p:nvPr/>
        </p:nvGrpSpPr>
        <p:grpSpPr>
          <a:xfrm>
            <a:off x="654151" y="5045232"/>
            <a:ext cx="2021304" cy="536054"/>
            <a:chOff x="654151" y="4855759"/>
            <a:chExt cx="2021304" cy="536054"/>
          </a:xfrm>
        </p:grpSpPr>
        <p:sp>
          <p:nvSpPr>
            <p:cNvPr id="48" name="TextBox 47">
              <a:extLst>
                <a:ext uri="{FF2B5EF4-FFF2-40B4-BE49-F238E27FC236}">
                  <a16:creationId xmlns:a16="http://schemas.microsoft.com/office/drawing/2014/main" id="{DDC386BC-C250-304D-B612-3E4B8B1E6EBA}"/>
                </a:ext>
              </a:extLst>
            </p:cNvPr>
            <p:cNvSpPr txBox="1"/>
            <p:nvPr/>
          </p:nvSpPr>
          <p:spPr>
            <a:xfrm>
              <a:off x="968211" y="4855759"/>
              <a:ext cx="1211870" cy="184666"/>
            </a:xfrm>
            <a:prstGeom prst="rect">
              <a:avLst/>
            </a:prstGeom>
            <a:noFill/>
          </p:spPr>
          <p:txBody>
            <a:bodyPr wrap="none" lIns="0" tIns="0" rIns="0" bIns="0" rtlCol="0" anchor="ctr">
              <a:spAutoFit/>
            </a:bodyPr>
            <a:lstStyle/>
            <a:p>
              <a:r>
                <a:rPr lang="en-US" sz="1200" dirty="0">
                  <a:solidFill>
                    <a:schemeClr val="tx2"/>
                  </a:solidFill>
                  <a:latin typeface="Roboto Medium" panose="02000000000000000000" pitchFamily="2" charset="0"/>
                  <a:ea typeface="Roboto Medium" panose="02000000000000000000" pitchFamily="2" charset="0"/>
                </a:rPr>
                <a:t>Team Name Here</a:t>
              </a:r>
            </a:p>
          </p:txBody>
        </p:sp>
        <p:grpSp>
          <p:nvGrpSpPr>
            <p:cNvPr id="49" name="Group 48">
              <a:extLst>
                <a:ext uri="{FF2B5EF4-FFF2-40B4-BE49-F238E27FC236}">
                  <a16:creationId xmlns:a16="http://schemas.microsoft.com/office/drawing/2014/main" id="{820E3AC7-385F-1C4D-9457-76AB60FC39B4}"/>
                </a:ext>
              </a:extLst>
            </p:cNvPr>
            <p:cNvGrpSpPr>
              <a:grpSpLocks noChangeAspect="1"/>
            </p:cNvGrpSpPr>
            <p:nvPr/>
          </p:nvGrpSpPr>
          <p:grpSpPr>
            <a:xfrm>
              <a:off x="665212" y="4876467"/>
              <a:ext cx="221211" cy="143250"/>
              <a:chOff x="786355" y="3830972"/>
              <a:chExt cx="573765" cy="371550"/>
            </a:xfrm>
          </p:grpSpPr>
          <p:sp>
            <p:nvSpPr>
              <p:cNvPr id="50" name="Parallelogram 49">
                <a:extLst>
                  <a:ext uri="{FF2B5EF4-FFF2-40B4-BE49-F238E27FC236}">
                    <a16:creationId xmlns:a16="http://schemas.microsoft.com/office/drawing/2014/main" id="{D028AC04-027F-924B-85F5-5BAC75FF200D}"/>
                  </a:ext>
                </a:extLst>
              </p:cNvPr>
              <p:cNvSpPr/>
              <p:nvPr/>
            </p:nvSpPr>
            <p:spPr>
              <a:xfrm>
                <a:off x="786355" y="3830972"/>
                <a:ext cx="573765" cy="371550"/>
              </a:xfrm>
              <a:prstGeom prst="parallelogram">
                <a:avLst>
                  <a:gd name="adj" fmla="val 43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51" name="Chevron 50">
                <a:extLst>
                  <a:ext uri="{FF2B5EF4-FFF2-40B4-BE49-F238E27FC236}">
                    <a16:creationId xmlns:a16="http://schemas.microsoft.com/office/drawing/2014/main" id="{A06D4C7C-EB61-9144-A03B-E761A8AF3C2E}"/>
                  </a:ext>
                </a:extLst>
              </p:cNvPr>
              <p:cNvSpPr>
                <a:spLocks noChangeAspect="1"/>
              </p:cNvSpPr>
              <p:nvPr/>
            </p:nvSpPr>
            <p:spPr>
              <a:xfrm>
                <a:off x="977210" y="3902458"/>
                <a:ext cx="228597" cy="22859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endParaRPr>
              </a:p>
            </p:txBody>
          </p:sp>
        </p:grpSp>
        <p:sp>
          <p:nvSpPr>
            <p:cNvPr id="52" name="Rectangle 51">
              <a:extLst>
                <a:ext uri="{FF2B5EF4-FFF2-40B4-BE49-F238E27FC236}">
                  <a16:creationId xmlns:a16="http://schemas.microsoft.com/office/drawing/2014/main" id="{92A8D3BE-0AEB-624C-ADF7-58962CB66835}"/>
                </a:ext>
              </a:extLst>
            </p:cNvPr>
            <p:cNvSpPr/>
            <p:nvPr/>
          </p:nvSpPr>
          <p:spPr>
            <a:xfrm>
              <a:off x="654151" y="5084036"/>
              <a:ext cx="2021304" cy="307777"/>
            </a:xfrm>
            <a:prstGeom prst="rect">
              <a:avLst/>
            </a:prstGeom>
          </p:spPr>
          <p:txBody>
            <a:bodyPr wrap="square" lIns="0" tIns="0" rIns="0" bIns="0" anchor="t">
              <a:spAutoFit/>
            </a:bodyPr>
            <a:lstStyle/>
            <a:p>
              <a:r>
                <a:rPr lang="en-US" sz="10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 vitae.</a:t>
              </a:r>
              <a:endParaRPr lang="en-US" sz="1000" dirty="0">
                <a:solidFill>
                  <a:schemeClr val="tx1">
                    <a:alpha val="70000"/>
                  </a:schemeClr>
                </a:solidFill>
                <a:latin typeface="Roboto" panose="02000000000000000000" pitchFamily="2" charset="0"/>
                <a:ea typeface="Roboto" panose="02000000000000000000" pitchFamily="2" charset="0"/>
              </a:endParaRPr>
            </a:p>
          </p:txBody>
        </p:sp>
      </p:grpSp>
      <p:sp>
        <p:nvSpPr>
          <p:cNvPr id="17" name="Parallelogram 16">
            <a:extLst>
              <a:ext uri="{FF2B5EF4-FFF2-40B4-BE49-F238E27FC236}">
                <a16:creationId xmlns:a16="http://schemas.microsoft.com/office/drawing/2014/main" id="{087D5DA9-427A-7F42-8179-BF94792B21C2}"/>
              </a:ext>
            </a:extLst>
          </p:cNvPr>
          <p:cNvSpPr>
            <a:spLocks noChangeAspect="1"/>
          </p:cNvSpPr>
          <p:nvPr/>
        </p:nvSpPr>
        <p:spPr>
          <a:xfrm>
            <a:off x="8191915" y="1760716"/>
            <a:ext cx="763682" cy="494535"/>
          </a:xfrm>
          <a:prstGeom prst="parallelogram">
            <a:avLst>
              <a:gd name="adj" fmla="val 28050"/>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7" name="Parallelogram 26">
            <a:extLst>
              <a:ext uri="{FF2B5EF4-FFF2-40B4-BE49-F238E27FC236}">
                <a16:creationId xmlns:a16="http://schemas.microsoft.com/office/drawing/2014/main" id="{4FD34F7F-B8AC-2046-815A-A40DEF37E8DB}"/>
              </a:ext>
            </a:extLst>
          </p:cNvPr>
          <p:cNvSpPr>
            <a:spLocks noChangeAspect="1"/>
          </p:cNvSpPr>
          <p:nvPr/>
        </p:nvSpPr>
        <p:spPr>
          <a:xfrm>
            <a:off x="7822386" y="3181734"/>
            <a:ext cx="763682" cy="494535"/>
          </a:xfrm>
          <a:prstGeom prst="parallelogram">
            <a:avLst>
              <a:gd name="adj" fmla="val 28050"/>
            </a:avLst>
          </a:prstGeom>
          <a:gradFill>
            <a:gsLst>
              <a:gs pos="100000">
                <a:schemeClr val="accent2">
                  <a:lumMod val="75000"/>
                </a:schemeClr>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7" name="Parallelogram 36">
            <a:extLst>
              <a:ext uri="{FF2B5EF4-FFF2-40B4-BE49-F238E27FC236}">
                <a16:creationId xmlns:a16="http://schemas.microsoft.com/office/drawing/2014/main" id="{765C2F8C-2C67-184D-ABEF-B74A53D81D61}"/>
              </a:ext>
            </a:extLst>
          </p:cNvPr>
          <p:cNvSpPr>
            <a:spLocks noChangeAspect="1"/>
          </p:cNvSpPr>
          <p:nvPr/>
        </p:nvSpPr>
        <p:spPr>
          <a:xfrm>
            <a:off x="7442706" y="4602751"/>
            <a:ext cx="763682" cy="494535"/>
          </a:xfrm>
          <a:prstGeom prst="parallelogram">
            <a:avLst>
              <a:gd name="adj" fmla="val 28050"/>
            </a:avLst>
          </a:prstGeom>
          <a:gradFill>
            <a:gsLst>
              <a:gs pos="100000">
                <a:schemeClr val="accent3">
                  <a:lumMod val="75000"/>
                </a:schemeClr>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2" name="Group 1">
            <a:extLst>
              <a:ext uri="{FF2B5EF4-FFF2-40B4-BE49-F238E27FC236}">
                <a16:creationId xmlns:a16="http://schemas.microsoft.com/office/drawing/2014/main" id="{1E9FE545-77F0-444A-904B-6D8C7A532958}"/>
              </a:ext>
            </a:extLst>
          </p:cNvPr>
          <p:cNvGrpSpPr/>
          <p:nvPr/>
        </p:nvGrpSpPr>
        <p:grpSpPr>
          <a:xfrm>
            <a:off x="8375501" y="1607818"/>
            <a:ext cx="2985421" cy="3642365"/>
            <a:chOff x="8375501" y="1607818"/>
            <a:chExt cx="2985421" cy="3642365"/>
          </a:xfrm>
        </p:grpSpPr>
        <p:grpSp>
          <p:nvGrpSpPr>
            <p:cNvPr id="61" name="Group 60">
              <a:extLst>
                <a:ext uri="{FF2B5EF4-FFF2-40B4-BE49-F238E27FC236}">
                  <a16:creationId xmlns:a16="http://schemas.microsoft.com/office/drawing/2014/main" id="{84B3AC58-3CBB-F74B-8C02-8C2DFD15C282}"/>
                </a:ext>
              </a:extLst>
            </p:cNvPr>
            <p:cNvGrpSpPr/>
            <p:nvPr/>
          </p:nvGrpSpPr>
          <p:grpSpPr>
            <a:xfrm>
              <a:off x="9124710" y="1717171"/>
              <a:ext cx="1054135" cy="581625"/>
              <a:chOff x="9180268" y="1717171"/>
              <a:chExt cx="1054135" cy="581625"/>
            </a:xfrm>
          </p:grpSpPr>
          <p:sp>
            <p:nvSpPr>
              <p:cNvPr id="24" name="TextBox 23">
                <a:extLst>
                  <a:ext uri="{FF2B5EF4-FFF2-40B4-BE49-F238E27FC236}">
                    <a16:creationId xmlns:a16="http://schemas.microsoft.com/office/drawing/2014/main" id="{FE229B28-1282-834B-B3A0-621689ABBEE5}"/>
                  </a:ext>
                </a:extLst>
              </p:cNvPr>
              <p:cNvSpPr txBox="1"/>
              <p:nvPr/>
            </p:nvSpPr>
            <p:spPr>
              <a:xfrm>
                <a:off x="9180268" y="1717171"/>
                <a:ext cx="1054135" cy="461665"/>
              </a:xfrm>
              <a:prstGeom prst="rect">
                <a:avLst/>
              </a:prstGeom>
              <a:noFill/>
            </p:spPr>
            <p:txBody>
              <a:bodyPr wrap="none" lIns="0" rtlCol="0" anchor="b">
                <a:spAutoFit/>
              </a:bodyPr>
              <a:lstStyle/>
              <a:p>
                <a:r>
                  <a:rPr lang="en-US" sz="2400" b="1" dirty="0">
                    <a:solidFill>
                      <a:schemeClr val="accent1"/>
                    </a:solidFill>
                    <a:latin typeface="Roboto" panose="02000000000000000000" pitchFamily="2" charset="0"/>
                    <a:ea typeface="Roboto" panose="02000000000000000000" pitchFamily="2" charset="0"/>
                  </a:rPr>
                  <a:t>+ 1900</a:t>
                </a:r>
                <a:endParaRPr lang="en-US" sz="2400" b="1" baseline="30000" dirty="0">
                  <a:solidFill>
                    <a:schemeClr val="accent1"/>
                  </a:solidFill>
                  <a:latin typeface="Roboto" panose="02000000000000000000" pitchFamily="2" charset="0"/>
                  <a:ea typeface="Roboto" panose="02000000000000000000" pitchFamily="2" charset="0"/>
                </a:endParaRPr>
              </a:p>
            </p:txBody>
          </p:sp>
          <p:sp>
            <p:nvSpPr>
              <p:cNvPr id="25" name="TextBox 24">
                <a:extLst>
                  <a:ext uri="{FF2B5EF4-FFF2-40B4-BE49-F238E27FC236}">
                    <a16:creationId xmlns:a16="http://schemas.microsoft.com/office/drawing/2014/main" id="{E70FAA8F-FC02-6846-924F-471FF79F46A9}"/>
                  </a:ext>
                </a:extLst>
              </p:cNvPr>
              <p:cNvSpPr txBox="1"/>
              <p:nvPr/>
            </p:nvSpPr>
            <p:spPr>
              <a:xfrm>
                <a:off x="9180268" y="2114130"/>
                <a:ext cx="1021113" cy="184666"/>
              </a:xfrm>
              <a:prstGeom prst="rect">
                <a:avLst/>
              </a:prstGeom>
              <a:noFill/>
            </p:spPr>
            <p:txBody>
              <a:bodyPr wrap="none" lIns="0" tIns="0" rIns="0" bIns="0" rtlCol="0" anchor="t">
                <a:spAutoFit/>
              </a:bodyPr>
              <a:lstStyle/>
              <a:p>
                <a:r>
                  <a:rPr lang="en-US" sz="1200" dirty="0">
                    <a:solidFill>
                      <a:schemeClr val="tx2"/>
                    </a:solidFill>
                    <a:latin typeface="Roboto" panose="02000000000000000000" pitchFamily="2" charset="0"/>
                    <a:ea typeface="Roboto" panose="02000000000000000000" pitchFamily="2" charset="0"/>
                  </a:rPr>
                  <a:t>Insert title here</a:t>
                </a:r>
              </a:p>
            </p:txBody>
          </p:sp>
        </p:grpSp>
        <p:grpSp>
          <p:nvGrpSpPr>
            <p:cNvPr id="19" name="Group 18">
              <a:extLst>
                <a:ext uri="{FF2B5EF4-FFF2-40B4-BE49-F238E27FC236}">
                  <a16:creationId xmlns:a16="http://schemas.microsoft.com/office/drawing/2014/main" id="{F6656D36-93E8-4940-BC53-1B224E42FDD9}"/>
                </a:ext>
              </a:extLst>
            </p:cNvPr>
            <p:cNvGrpSpPr>
              <a:grpSpLocks noChangeAspect="1"/>
            </p:cNvGrpSpPr>
            <p:nvPr/>
          </p:nvGrpSpPr>
          <p:grpSpPr>
            <a:xfrm>
              <a:off x="10560592" y="1607818"/>
              <a:ext cx="800330" cy="800330"/>
              <a:chOff x="6629717" y="3155681"/>
              <a:chExt cx="546636" cy="546636"/>
            </a:xfrm>
          </p:grpSpPr>
          <p:grpSp>
            <p:nvGrpSpPr>
              <p:cNvPr id="20" name="Group 19">
                <a:extLst>
                  <a:ext uri="{FF2B5EF4-FFF2-40B4-BE49-F238E27FC236}">
                    <a16:creationId xmlns:a16="http://schemas.microsoft.com/office/drawing/2014/main" id="{BC139DD5-E2DE-DC4B-9572-941F38800F87}"/>
                  </a:ext>
                </a:extLst>
              </p:cNvPr>
              <p:cNvGrpSpPr>
                <a:grpSpLocks noChangeAspect="1"/>
              </p:cNvGrpSpPr>
              <p:nvPr/>
            </p:nvGrpSpPr>
            <p:grpSpPr>
              <a:xfrm>
                <a:off x="6629717" y="3155681"/>
                <a:ext cx="546636" cy="546636"/>
                <a:chOff x="10737180" y="4137561"/>
                <a:chExt cx="997527" cy="997527"/>
              </a:xfrm>
            </p:grpSpPr>
            <p:sp>
              <p:nvSpPr>
                <p:cNvPr id="22" name="Arc 21">
                  <a:extLst>
                    <a:ext uri="{FF2B5EF4-FFF2-40B4-BE49-F238E27FC236}">
                      <a16:creationId xmlns:a16="http://schemas.microsoft.com/office/drawing/2014/main" id="{F9B3559D-E05F-5445-AC27-2EEAB47D3EAD}"/>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Roboto" panose="02000000000000000000" pitchFamily="2" charset="0"/>
                    <a:ea typeface="Roboto" panose="02000000000000000000" pitchFamily="2" charset="0"/>
                  </a:endParaRPr>
                </a:p>
              </p:txBody>
            </p:sp>
            <p:sp>
              <p:nvSpPr>
                <p:cNvPr id="23" name="Arc 22">
                  <a:extLst>
                    <a:ext uri="{FF2B5EF4-FFF2-40B4-BE49-F238E27FC236}">
                      <a16:creationId xmlns:a16="http://schemas.microsoft.com/office/drawing/2014/main" id="{8F650896-5358-CD45-826C-43365BCF310E}"/>
                    </a:ext>
                  </a:extLst>
                </p:cNvPr>
                <p:cNvSpPr/>
                <p:nvPr/>
              </p:nvSpPr>
              <p:spPr>
                <a:xfrm>
                  <a:off x="10737180" y="4137561"/>
                  <a:ext cx="997527" cy="997527"/>
                </a:xfrm>
                <a:prstGeom prst="arc">
                  <a:avLst>
                    <a:gd name="adj1" fmla="val 16167979"/>
                    <a:gd name="adj2" fmla="val 12446979"/>
                  </a:avLst>
                </a:prstGeom>
                <a:ln w="63500" cap="rnd">
                  <a:solidFill>
                    <a:schemeClr val="accent1"/>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Roboto" panose="02000000000000000000" pitchFamily="2" charset="0"/>
                    <a:ea typeface="Roboto" panose="02000000000000000000" pitchFamily="2" charset="0"/>
                  </a:endParaRPr>
                </a:p>
              </p:txBody>
            </p:sp>
          </p:grpSp>
          <p:sp>
            <p:nvSpPr>
              <p:cNvPr id="21" name="TextBox 20">
                <a:extLst>
                  <a:ext uri="{FF2B5EF4-FFF2-40B4-BE49-F238E27FC236}">
                    <a16:creationId xmlns:a16="http://schemas.microsoft.com/office/drawing/2014/main" id="{FD55DE5F-91F3-7847-81ED-10F4D33E53D8}"/>
                  </a:ext>
                </a:extLst>
              </p:cNvPr>
              <p:cNvSpPr txBox="1"/>
              <p:nvPr/>
            </p:nvSpPr>
            <p:spPr>
              <a:xfrm>
                <a:off x="6675649" y="3292362"/>
                <a:ext cx="454772" cy="273280"/>
              </a:xfrm>
              <a:prstGeom prst="rect">
                <a:avLst/>
              </a:prstGeom>
              <a:noFill/>
            </p:spPr>
            <p:txBody>
              <a:bodyPr wrap="square" lIns="0" rIns="0" rtlCol="0" anchor="ctr">
                <a:spAutoFit/>
              </a:bodyPr>
              <a:lstStyle/>
              <a:p>
                <a:pPr algn="ctr"/>
                <a:r>
                  <a:rPr lang="en-US" sz="2000"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80%</a:t>
                </a:r>
              </a:p>
            </p:txBody>
          </p:sp>
        </p:grpSp>
        <p:grpSp>
          <p:nvGrpSpPr>
            <p:cNvPr id="62" name="Group 61">
              <a:extLst>
                <a:ext uri="{FF2B5EF4-FFF2-40B4-BE49-F238E27FC236}">
                  <a16:creationId xmlns:a16="http://schemas.microsoft.com/office/drawing/2014/main" id="{A56CABA5-17DF-2041-BCB6-6802C9F057FD}"/>
                </a:ext>
              </a:extLst>
            </p:cNvPr>
            <p:cNvGrpSpPr/>
            <p:nvPr/>
          </p:nvGrpSpPr>
          <p:grpSpPr>
            <a:xfrm>
              <a:off x="8755181" y="3138189"/>
              <a:ext cx="1021113" cy="581625"/>
              <a:chOff x="8810739" y="3138189"/>
              <a:chExt cx="1021113" cy="581625"/>
            </a:xfrm>
          </p:grpSpPr>
          <p:sp>
            <p:nvSpPr>
              <p:cNvPr id="34" name="TextBox 33">
                <a:extLst>
                  <a:ext uri="{FF2B5EF4-FFF2-40B4-BE49-F238E27FC236}">
                    <a16:creationId xmlns:a16="http://schemas.microsoft.com/office/drawing/2014/main" id="{B763DAE6-7428-AF42-BC16-025C01D9127C}"/>
                  </a:ext>
                </a:extLst>
              </p:cNvPr>
              <p:cNvSpPr txBox="1"/>
              <p:nvPr/>
            </p:nvSpPr>
            <p:spPr>
              <a:xfrm>
                <a:off x="8810739" y="3138189"/>
                <a:ext cx="919482" cy="461665"/>
              </a:xfrm>
              <a:prstGeom prst="rect">
                <a:avLst/>
              </a:prstGeom>
              <a:noFill/>
            </p:spPr>
            <p:txBody>
              <a:bodyPr wrap="none" lIns="0" rtlCol="0" anchor="b">
                <a:spAutoFit/>
              </a:bodyPr>
              <a:lstStyle/>
              <a:p>
                <a:r>
                  <a:rPr lang="en-US" sz="2400" b="1" dirty="0">
                    <a:solidFill>
                      <a:schemeClr val="accent2"/>
                    </a:solidFill>
                    <a:latin typeface="Roboto" panose="02000000000000000000" pitchFamily="2" charset="0"/>
                    <a:ea typeface="Roboto" panose="02000000000000000000" pitchFamily="2" charset="0"/>
                  </a:rPr>
                  <a:t>200 K</a:t>
                </a:r>
                <a:endParaRPr lang="en-US" sz="2400" b="1" baseline="30000" dirty="0">
                  <a:solidFill>
                    <a:schemeClr val="accent2"/>
                  </a:solidFill>
                  <a:latin typeface="Roboto" panose="02000000000000000000" pitchFamily="2" charset="0"/>
                  <a:ea typeface="Roboto" panose="02000000000000000000" pitchFamily="2" charset="0"/>
                </a:endParaRPr>
              </a:p>
            </p:txBody>
          </p:sp>
          <p:sp>
            <p:nvSpPr>
              <p:cNvPr id="35" name="TextBox 34">
                <a:extLst>
                  <a:ext uri="{FF2B5EF4-FFF2-40B4-BE49-F238E27FC236}">
                    <a16:creationId xmlns:a16="http://schemas.microsoft.com/office/drawing/2014/main" id="{1146D0C5-850B-474F-9AA0-E2627DFF3FA5}"/>
                  </a:ext>
                </a:extLst>
              </p:cNvPr>
              <p:cNvSpPr txBox="1"/>
              <p:nvPr/>
            </p:nvSpPr>
            <p:spPr>
              <a:xfrm>
                <a:off x="8810739" y="3535148"/>
                <a:ext cx="1021113" cy="184666"/>
              </a:xfrm>
              <a:prstGeom prst="rect">
                <a:avLst/>
              </a:prstGeom>
              <a:noFill/>
            </p:spPr>
            <p:txBody>
              <a:bodyPr wrap="none" lIns="0" tIns="0" rIns="0" bIns="0" rtlCol="0" anchor="t">
                <a:spAutoFit/>
              </a:bodyPr>
              <a:lstStyle/>
              <a:p>
                <a:r>
                  <a:rPr lang="en-US" sz="1200" dirty="0">
                    <a:solidFill>
                      <a:schemeClr val="tx2"/>
                    </a:solidFill>
                    <a:latin typeface="Roboto" panose="02000000000000000000" pitchFamily="2" charset="0"/>
                    <a:ea typeface="Roboto" panose="02000000000000000000" pitchFamily="2" charset="0"/>
                  </a:rPr>
                  <a:t>Insert title here</a:t>
                </a:r>
              </a:p>
            </p:txBody>
          </p:sp>
        </p:grpSp>
        <p:grpSp>
          <p:nvGrpSpPr>
            <p:cNvPr id="29" name="Group 28">
              <a:extLst>
                <a:ext uri="{FF2B5EF4-FFF2-40B4-BE49-F238E27FC236}">
                  <a16:creationId xmlns:a16="http://schemas.microsoft.com/office/drawing/2014/main" id="{08044251-2E13-9B48-BD2F-D618AE789E56}"/>
                </a:ext>
              </a:extLst>
            </p:cNvPr>
            <p:cNvGrpSpPr>
              <a:grpSpLocks noChangeAspect="1"/>
            </p:cNvGrpSpPr>
            <p:nvPr/>
          </p:nvGrpSpPr>
          <p:grpSpPr>
            <a:xfrm>
              <a:off x="10191063" y="3028836"/>
              <a:ext cx="800330" cy="800330"/>
              <a:chOff x="6629717" y="3155681"/>
              <a:chExt cx="546636" cy="546636"/>
            </a:xfrm>
          </p:grpSpPr>
          <p:grpSp>
            <p:nvGrpSpPr>
              <p:cNvPr id="30" name="Group 29">
                <a:extLst>
                  <a:ext uri="{FF2B5EF4-FFF2-40B4-BE49-F238E27FC236}">
                    <a16:creationId xmlns:a16="http://schemas.microsoft.com/office/drawing/2014/main" id="{F0473E96-33D9-4647-998E-A78C217B386D}"/>
                  </a:ext>
                </a:extLst>
              </p:cNvPr>
              <p:cNvGrpSpPr>
                <a:grpSpLocks noChangeAspect="1"/>
              </p:cNvGrpSpPr>
              <p:nvPr/>
            </p:nvGrpSpPr>
            <p:grpSpPr>
              <a:xfrm>
                <a:off x="6629717" y="3155681"/>
                <a:ext cx="546636" cy="546636"/>
                <a:chOff x="10737180" y="4137561"/>
                <a:chExt cx="997527" cy="997527"/>
              </a:xfrm>
            </p:grpSpPr>
            <p:sp>
              <p:nvSpPr>
                <p:cNvPr id="32" name="Arc 31">
                  <a:extLst>
                    <a:ext uri="{FF2B5EF4-FFF2-40B4-BE49-F238E27FC236}">
                      <a16:creationId xmlns:a16="http://schemas.microsoft.com/office/drawing/2014/main" id="{6A549863-537D-AC4E-9935-DF635E37CAA4}"/>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Roboto" panose="02000000000000000000" pitchFamily="2" charset="0"/>
                    <a:ea typeface="Roboto" panose="02000000000000000000" pitchFamily="2" charset="0"/>
                  </a:endParaRPr>
                </a:p>
              </p:txBody>
            </p:sp>
            <p:sp>
              <p:nvSpPr>
                <p:cNvPr id="33" name="Arc 32">
                  <a:extLst>
                    <a:ext uri="{FF2B5EF4-FFF2-40B4-BE49-F238E27FC236}">
                      <a16:creationId xmlns:a16="http://schemas.microsoft.com/office/drawing/2014/main" id="{077B2067-CCB8-584B-A66E-029B15BDC9CD}"/>
                    </a:ext>
                  </a:extLst>
                </p:cNvPr>
                <p:cNvSpPr/>
                <p:nvPr/>
              </p:nvSpPr>
              <p:spPr>
                <a:xfrm>
                  <a:off x="10737180" y="4137561"/>
                  <a:ext cx="997527" cy="997527"/>
                </a:xfrm>
                <a:prstGeom prst="arc">
                  <a:avLst>
                    <a:gd name="adj1" fmla="val 16167979"/>
                    <a:gd name="adj2" fmla="val 8774734"/>
                  </a:avLst>
                </a:prstGeom>
                <a:ln w="63500" cap="rnd">
                  <a:solidFill>
                    <a:schemeClr val="accent2"/>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Roboto" panose="02000000000000000000" pitchFamily="2" charset="0"/>
                    <a:ea typeface="Roboto" panose="02000000000000000000" pitchFamily="2" charset="0"/>
                  </a:endParaRPr>
                </a:p>
              </p:txBody>
            </p:sp>
          </p:grpSp>
          <p:sp>
            <p:nvSpPr>
              <p:cNvPr id="31" name="TextBox 30">
                <a:extLst>
                  <a:ext uri="{FF2B5EF4-FFF2-40B4-BE49-F238E27FC236}">
                    <a16:creationId xmlns:a16="http://schemas.microsoft.com/office/drawing/2014/main" id="{84F28005-94EF-5740-8AD4-9DFA7150CF9E}"/>
                  </a:ext>
                </a:extLst>
              </p:cNvPr>
              <p:cNvSpPr txBox="1"/>
              <p:nvPr/>
            </p:nvSpPr>
            <p:spPr>
              <a:xfrm>
                <a:off x="6675649" y="3292362"/>
                <a:ext cx="454772" cy="273280"/>
              </a:xfrm>
              <a:prstGeom prst="rect">
                <a:avLst/>
              </a:prstGeom>
              <a:noFill/>
            </p:spPr>
            <p:txBody>
              <a:bodyPr wrap="square" lIns="0" rIns="0" rtlCol="0" anchor="ctr">
                <a:spAutoFit/>
              </a:bodyPr>
              <a:lstStyle/>
              <a:p>
                <a:pPr algn="ctr"/>
                <a:r>
                  <a:rPr lang="en-US" sz="2000"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70%</a:t>
                </a:r>
              </a:p>
            </p:txBody>
          </p:sp>
        </p:grpSp>
        <p:grpSp>
          <p:nvGrpSpPr>
            <p:cNvPr id="63" name="Group 62">
              <a:extLst>
                <a:ext uri="{FF2B5EF4-FFF2-40B4-BE49-F238E27FC236}">
                  <a16:creationId xmlns:a16="http://schemas.microsoft.com/office/drawing/2014/main" id="{22DECBA9-6FA8-2546-A23D-CD73BE833FB9}"/>
                </a:ext>
              </a:extLst>
            </p:cNvPr>
            <p:cNvGrpSpPr/>
            <p:nvPr/>
          </p:nvGrpSpPr>
          <p:grpSpPr>
            <a:xfrm>
              <a:off x="8375501" y="4559206"/>
              <a:ext cx="1021113" cy="581625"/>
              <a:chOff x="8431059" y="4559206"/>
              <a:chExt cx="1021113" cy="581625"/>
            </a:xfrm>
          </p:grpSpPr>
          <p:sp>
            <p:nvSpPr>
              <p:cNvPr id="44" name="TextBox 43">
                <a:extLst>
                  <a:ext uri="{FF2B5EF4-FFF2-40B4-BE49-F238E27FC236}">
                    <a16:creationId xmlns:a16="http://schemas.microsoft.com/office/drawing/2014/main" id="{E7A3CA72-9963-6A48-A9B7-41B802004060}"/>
                  </a:ext>
                </a:extLst>
              </p:cNvPr>
              <p:cNvSpPr txBox="1"/>
              <p:nvPr/>
            </p:nvSpPr>
            <p:spPr>
              <a:xfrm>
                <a:off x="8431059" y="4559206"/>
                <a:ext cx="884216" cy="461665"/>
              </a:xfrm>
              <a:prstGeom prst="rect">
                <a:avLst/>
              </a:prstGeom>
              <a:noFill/>
            </p:spPr>
            <p:txBody>
              <a:bodyPr wrap="none" lIns="0" rtlCol="0" anchor="b">
                <a:spAutoFit/>
              </a:bodyPr>
              <a:lstStyle/>
              <a:p>
                <a:r>
                  <a:rPr lang="en-US" sz="2400" b="1" dirty="0">
                    <a:solidFill>
                      <a:schemeClr val="accent3"/>
                    </a:solidFill>
                    <a:latin typeface="Roboto" panose="02000000000000000000" pitchFamily="2" charset="0"/>
                    <a:ea typeface="Roboto" panose="02000000000000000000" pitchFamily="2" charset="0"/>
                  </a:rPr>
                  <a:t>+ 800</a:t>
                </a:r>
                <a:endParaRPr lang="en-US" sz="2400" b="1" baseline="30000" dirty="0">
                  <a:solidFill>
                    <a:schemeClr val="accent3"/>
                  </a:solidFill>
                  <a:latin typeface="Roboto" panose="02000000000000000000" pitchFamily="2" charset="0"/>
                  <a:ea typeface="Roboto" panose="02000000000000000000" pitchFamily="2" charset="0"/>
                </a:endParaRPr>
              </a:p>
            </p:txBody>
          </p:sp>
          <p:sp>
            <p:nvSpPr>
              <p:cNvPr id="45" name="TextBox 44">
                <a:extLst>
                  <a:ext uri="{FF2B5EF4-FFF2-40B4-BE49-F238E27FC236}">
                    <a16:creationId xmlns:a16="http://schemas.microsoft.com/office/drawing/2014/main" id="{0AF7FA47-F00B-C348-BD44-E49D9E50CF0C}"/>
                  </a:ext>
                </a:extLst>
              </p:cNvPr>
              <p:cNvSpPr txBox="1"/>
              <p:nvPr/>
            </p:nvSpPr>
            <p:spPr>
              <a:xfrm>
                <a:off x="8431059" y="4956165"/>
                <a:ext cx="1021113" cy="184666"/>
              </a:xfrm>
              <a:prstGeom prst="rect">
                <a:avLst/>
              </a:prstGeom>
              <a:noFill/>
            </p:spPr>
            <p:txBody>
              <a:bodyPr wrap="none" lIns="0" tIns="0" rIns="0" bIns="0" rtlCol="0" anchor="t">
                <a:spAutoFit/>
              </a:bodyPr>
              <a:lstStyle/>
              <a:p>
                <a:r>
                  <a:rPr lang="en-US" sz="1200" dirty="0">
                    <a:solidFill>
                      <a:schemeClr val="tx2"/>
                    </a:solidFill>
                    <a:latin typeface="Roboto" panose="02000000000000000000" pitchFamily="2" charset="0"/>
                    <a:ea typeface="Roboto" panose="02000000000000000000" pitchFamily="2" charset="0"/>
                  </a:rPr>
                  <a:t>Insert title here</a:t>
                </a:r>
              </a:p>
            </p:txBody>
          </p:sp>
        </p:grpSp>
        <p:grpSp>
          <p:nvGrpSpPr>
            <p:cNvPr id="39" name="Group 38">
              <a:extLst>
                <a:ext uri="{FF2B5EF4-FFF2-40B4-BE49-F238E27FC236}">
                  <a16:creationId xmlns:a16="http://schemas.microsoft.com/office/drawing/2014/main" id="{FEA34C1A-A779-3A40-B951-DFFDDB096DEC}"/>
                </a:ext>
              </a:extLst>
            </p:cNvPr>
            <p:cNvGrpSpPr>
              <a:grpSpLocks noChangeAspect="1"/>
            </p:cNvGrpSpPr>
            <p:nvPr/>
          </p:nvGrpSpPr>
          <p:grpSpPr>
            <a:xfrm>
              <a:off x="9811383" y="4449853"/>
              <a:ext cx="800330" cy="800330"/>
              <a:chOff x="6629717" y="3155681"/>
              <a:chExt cx="546636" cy="546636"/>
            </a:xfrm>
          </p:grpSpPr>
          <p:grpSp>
            <p:nvGrpSpPr>
              <p:cNvPr id="40" name="Group 39">
                <a:extLst>
                  <a:ext uri="{FF2B5EF4-FFF2-40B4-BE49-F238E27FC236}">
                    <a16:creationId xmlns:a16="http://schemas.microsoft.com/office/drawing/2014/main" id="{ADA8C184-CA3E-8544-9FF4-D0366FA7866A}"/>
                  </a:ext>
                </a:extLst>
              </p:cNvPr>
              <p:cNvGrpSpPr>
                <a:grpSpLocks noChangeAspect="1"/>
              </p:cNvGrpSpPr>
              <p:nvPr/>
            </p:nvGrpSpPr>
            <p:grpSpPr>
              <a:xfrm>
                <a:off x="6629717" y="3155681"/>
                <a:ext cx="546636" cy="546636"/>
                <a:chOff x="10737180" y="4137561"/>
                <a:chExt cx="997527" cy="997527"/>
              </a:xfrm>
            </p:grpSpPr>
            <p:sp>
              <p:nvSpPr>
                <p:cNvPr id="42" name="Arc 41">
                  <a:extLst>
                    <a:ext uri="{FF2B5EF4-FFF2-40B4-BE49-F238E27FC236}">
                      <a16:creationId xmlns:a16="http://schemas.microsoft.com/office/drawing/2014/main" id="{9F6805A2-C930-DF43-8AB3-D5B161C46687}"/>
                    </a:ext>
                  </a:extLst>
                </p:cNvPr>
                <p:cNvSpPr/>
                <p:nvPr/>
              </p:nvSpPr>
              <p:spPr>
                <a:xfrm>
                  <a:off x="10737180" y="4137561"/>
                  <a:ext cx="997527" cy="997527"/>
                </a:xfrm>
                <a:prstGeom prst="arc">
                  <a:avLst>
                    <a:gd name="adj1" fmla="val 343874"/>
                    <a:gd name="adj2" fmla="val 0"/>
                  </a:avLst>
                </a:prstGeom>
                <a:ln w="38100" cap="rnd">
                  <a:solidFill>
                    <a:schemeClr val="tx1">
                      <a:alpha val="2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Roboto" panose="02000000000000000000" pitchFamily="2" charset="0"/>
                    <a:ea typeface="Roboto" panose="02000000000000000000" pitchFamily="2" charset="0"/>
                  </a:endParaRPr>
                </a:p>
              </p:txBody>
            </p:sp>
            <p:sp>
              <p:nvSpPr>
                <p:cNvPr id="43" name="Arc 42">
                  <a:extLst>
                    <a:ext uri="{FF2B5EF4-FFF2-40B4-BE49-F238E27FC236}">
                      <a16:creationId xmlns:a16="http://schemas.microsoft.com/office/drawing/2014/main" id="{E7403EA1-5302-FC41-B738-EAC8F062B6E6}"/>
                    </a:ext>
                  </a:extLst>
                </p:cNvPr>
                <p:cNvSpPr/>
                <p:nvPr/>
              </p:nvSpPr>
              <p:spPr>
                <a:xfrm>
                  <a:off x="10737180" y="4137561"/>
                  <a:ext cx="997527" cy="997527"/>
                </a:xfrm>
                <a:prstGeom prst="arc">
                  <a:avLst>
                    <a:gd name="adj1" fmla="val 16167979"/>
                    <a:gd name="adj2" fmla="val 14032085"/>
                  </a:avLst>
                </a:prstGeom>
                <a:ln w="63500" cap="rnd">
                  <a:solidFill>
                    <a:schemeClr val="accent3"/>
                  </a:solidFill>
                  <a:roun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Roboto" panose="02000000000000000000" pitchFamily="2" charset="0"/>
                    <a:ea typeface="Roboto" panose="02000000000000000000" pitchFamily="2" charset="0"/>
                  </a:endParaRPr>
                </a:p>
              </p:txBody>
            </p:sp>
          </p:grpSp>
          <p:sp>
            <p:nvSpPr>
              <p:cNvPr id="41" name="TextBox 40">
                <a:extLst>
                  <a:ext uri="{FF2B5EF4-FFF2-40B4-BE49-F238E27FC236}">
                    <a16:creationId xmlns:a16="http://schemas.microsoft.com/office/drawing/2014/main" id="{2C00AA83-D238-DD42-A2E1-9F55EE8932A0}"/>
                  </a:ext>
                </a:extLst>
              </p:cNvPr>
              <p:cNvSpPr txBox="1"/>
              <p:nvPr/>
            </p:nvSpPr>
            <p:spPr>
              <a:xfrm>
                <a:off x="6675649" y="3292362"/>
                <a:ext cx="454772" cy="273280"/>
              </a:xfrm>
              <a:prstGeom prst="rect">
                <a:avLst/>
              </a:prstGeom>
              <a:noFill/>
            </p:spPr>
            <p:txBody>
              <a:bodyPr wrap="square" lIns="0" rIns="0" rtlCol="0" anchor="ctr">
                <a:spAutoFit/>
              </a:bodyPr>
              <a:lstStyle/>
              <a:p>
                <a:pPr algn="ctr"/>
                <a:r>
                  <a:rPr lang="en-US" sz="2000" dirty="0">
                    <a:solidFill>
                      <a:schemeClr val="tx2"/>
                    </a:solidFill>
                    <a:latin typeface="Roboto Medium" panose="02000000000000000000" pitchFamily="2" charset="0"/>
                    <a:ea typeface="Roboto Medium" panose="02000000000000000000" pitchFamily="2" charset="0"/>
                    <a:cs typeface="Open Sans SemiBold" panose="020B0606030504020204" pitchFamily="34" charset="0"/>
                  </a:rPr>
                  <a:t>90%</a:t>
                </a:r>
              </a:p>
            </p:txBody>
          </p:sp>
        </p:grpSp>
      </p:grpSp>
      <p:sp>
        <p:nvSpPr>
          <p:cNvPr id="58" name="Freeform 57">
            <a:extLst>
              <a:ext uri="{FF2B5EF4-FFF2-40B4-BE49-F238E27FC236}">
                <a16:creationId xmlns:a16="http://schemas.microsoft.com/office/drawing/2014/main" id="{9036760F-5B3C-EE4B-B00B-E4F8BACF3FE0}"/>
              </a:ext>
            </a:extLst>
          </p:cNvPr>
          <p:cNvSpPr>
            <a:spLocks noChangeAspect="1"/>
          </p:cNvSpPr>
          <p:nvPr/>
        </p:nvSpPr>
        <p:spPr>
          <a:xfrm>
            <a:off x="8440590" y="1872704"/>
            <a:ext cx="266333" cy="270558"/>
          </a:xfrm>
          <a:custGeom>
            <a:avLst/>
            <a:gdLst>
              <a:gd name="connsiteX0" fmla="*/ 102802 w 242121"/>
              <a:gd name="connsiteY0" fmla="*/ 183449 h 245962"/>
              <a:gd name="connsiteX1" fmla="*/ 94528 w 242121"/>
              <a:gd name="connsiteY1" fmla="*/ 191632 h 245962"/>
              <a:gd name="connsiteX2" fmla="*/ 94528 w 242121"/>
              <a:gd name="connsiteY2" fmla="*/ 194201 h 245962"/>
              <a:gd name="connsiteX3" fmla="*/ 146743 w 242121"/>
              <a:gd name="connsiteY3" fmla="*/ 194201 h 245962"/>
              <a:gd name="connsiteX4" fmla="*/ 146743 w 242121"/>
              <a:gd name="connsiteY4" fmla="*/ 191632 h 245962"/>
              <a:gd name="connsiteX5" fmla="*/ 138754 w 242121"/>
              <a:gd name="connsiteY5" fmla="*/ 183449 h 245962"/>
              <a:gd name="connsiteX6" fmla="*/ 135900 w 242121"/>
              <a:gd name="connsiteY6" fmla="*/ 183449 h 245962"/>
              <a:gd name="connsiteX7" fmla="*/ 135900 w 242121"/>
              <a:gd name="connsiteY7" fmla="*/ 136921 h 245962"/>
              <a:gd name="connsiteX8" fmla="*/ 138754 w 242121"/>
              <a:gd name="connsiteY8" fmla="*/ 136921 h 245962"/>
              <a:gd name="connsiteX9" fmla="*/ 146780 w 242121"/>
              <a:gd name="connsiteY9" fmla="*/ 128587 h 245962"/>
              <a:gd name="connsiteX10" fmla="*/ 144460 w 242121"/>
              <a:gd name="connsiteY10" fmla="*/ 123029 h 245962"/>
              <a:gd name="connsiteX11" fmla="*/ 135900 w 242121"/>
              <a:gd name="connsiteY11" fmla="*/ 124741 h 245962"/>
              <a:gd name="connsiteX12" fmla="*/ 120207 w 242121"/>
              <a:gd name="connsiteY12" fmla="*/ 126074 h 245962"/>
              <a:gd name="connsiteX13" fmla="*/ 104800 w 242121"/>
              <a:gd name="connsiteY13" fmla="*/ 124741 h 245962"/>
              <a:gd name="connsiteX14" fmla="*/ 96335 w 242121"/>
              <a:gd name="connsiteY14" fmla="*/ 123029 h 245962"/>
              <a:gd name="connsiteX15" fmla="*/ 95815 w 242121"/>
              <a:gd name="connsiteY15" fmla="*/ 134320 h 245962"/>
              <a:gd name="connsiteX16" fmla="*/ 102042 w 242121"/>
              <a:gd name="connsiteY16" fmla="*/ 136921 h 245962"/>
              <a:gd name="connsiteX17" fmla="*/ 104800 w 242121"/>
              <a:gd name="connsiteY17" fmla="*/ 136921 h 245962"/>
              <a:gd name="connsiteX18" fmla="*/ 104800 w 242121"/>
              <a:gd name="connsiteY18" fmla="*/ 183449 h 245962"/>
              <a:gd name="connsiteX19" fmla="*/ 130289 w 242121"/>
              <a:gd name="connsiteY19" fmla="*/ 44245 h 245962"/>
              <a:gd name="connsiteX20" fmla="*/ 123061 w 242121"/>
              <a:gd name="connsiteY20" fmla="*/ 19315 h 245962"/>
              <a:gd name="connsiteX21" fmla="*/ 115832 w 242121"/>
              <a:gd name="connsiteY21" fmla="*/ 44245 h 245962"/>
              <a:gd name="connsiteX22" fmla="*/ 115832 w 242121"/>
              <a:gd name="connsiteY22" fmla="*/ 45101 h 245962"/>
              <a:gd name="connsiteX23" fmla="*/ 91675 w 242121"/>
              <a:gd name="connsiteY23" fmla="*/ 45101 h 245962"/>
              <a:gd name="connsiteX24" fmla="*/ 110697 w 242121"/>
              <a:gd name="connsiteY24" fmla="*/ 60515 h 245962"/>
              <a:gd name="connsiteX25" fmla="*/ 111172 w 242121"/>
              <a:gd name="connsiteY25" fmla="*/ 60515 h 245962"/>
              <a:gd name="connsiteX26" fmla="*/ 111172 w 242121"/>
              <a:gd name="connsiteY26" fmla="*/ 61086 h 245962"/>
              <a:gd name="connsiteX27" fmla="*/ 104039 w 242121"/>
              <a:gd name="connsiteY27" fmla="*/ 86016 h 245962"/>
              <a:gd name="connsiteX28" fmla="*/ 123061 w 242121"/>
              <a:gd name="connsiteY28" fmla="*/ 70601 h 245962"/>
              <a:gd name="connsiteX29" fmla="*/ 123536 w 242121"/>
              <a:gd name="connsiteY29" fmla="*/ 70601 h 245962"/>
              <a:gd name="connsiteX30" fmla="*/ 123536 w 242121"/>
              <a:gd name="connsiteY30" fmla="*/ 70601 h 245962"/>
              <a:gd name="connsiteX31" fmla="*/ 142558 w 242121"/>
              <a:gd name="connsiteY31" fmla="*/ 86016 h 245962"/>
              <a:gd name="connsiteX32" fmla="*/ 135425 w 242121"/>
              <a:gd name="connsiteY32" fmla="*/ 61086 h 245962"/>
              <a:gd name="connsiteX33" fmla="*/ 135425 w 242121"/>
              <a:gd name="connsiteY33" fmla="*/ 60515 h 245962"/>
              <a:gd name="connsiteX34" fmla="*/ 135996 w 242121"/>
              <a:gd name="connsiteY34" fmla="*/ 60515 h 245962"/>
              <a:gd name="connsiteX35" fmla="*/ 155017 w 242121"/>
              <a:gd name="connsiteY35" fmla="*/ 45101 h 245962"/>
              <a:gd name="connsiteX36" fmla="*/ 130574 w 242121"/>
              <a:gd name="connsiteY36" fmla="*/ 45101 h 245962"/>
              <a:gd name="connsiteX37" fmla="*/ 241852 w 242121"/>
              <a:gd name="connsiteY37" fmla="*/ 6185 h 245962"/>
              <a:gd name="connsiteX38" fmla="*/ 235195 w 242121"/>
              <a:gd name="connsiteY38" fmla="*/ 0 h 245962"/>
              <a:gd name="connsiteX39" fmla="*/ 6932 w 242121"/>
              <a:gd name="connsiteY39" fmla="*/ 0 h 245962"/>
              <a:gd name="connsiteX40" fmla="*/ 275 w 242121"/>
              <a:gd name="connsiteY40" fmla="*/ 6185 h 245962"/>
              <a:gd name="connsiteX41" fmla="*/ 25954 w 242121"/>
              <a:gd name="connsiteY41" fmla="*/ 76881 h 245962"/>
              <a:gd name="connsiteX42" fmla="*/ 41362 w 242121"/>
              <a:gd name="connsiteY42" fmla="*/ 88965 h 245962"/>
              <a:gd name="connsiteX43" fmla="*/ 57055 w 242121"/>
              <a:gd name="connsiteY43" fmla="*/ 101620 h 245962"/>
              <a:gd name="connsiteX44" fmla="*/ 54417 w 242121"/>
              <a:gd name="connsiteY44" fmla="*/ 111640 h 245962"/>
              <a:gd name="connsiteX45" fmla="*/ 52680 w 242121"/>
              <a:gd name="connsiteY45" fmla="*/ 112372 h 245962"/>
              <a:gd name="connsiteX46" fmla="*/ 51158 w 242121"/>
              <a:gd name="connsiteY46" fmla="*/ 112372 h 245962"/>
              <a:gd name="connsiteX47" fmla="*/ 44215 w 242121"/>
              <a:gd name="connsiteY47" fmla="*/ 104665 h 245962"/>
              <a:gd name="connsiteX48" fmla="*/ 39285 w 242121"/>
              <a:gd name="connsiteY48" fmla="*/ 99513 h 245962"/>
              <a:gd name="connsiteX49" fmla="*/ 38794 w 242121"/>
              <a:gd name="connsiteY49" fmla="*/ 99527 h 245962"/>
              <a:gd name="connsiteX50" fmla="*/ 33196 w 242121"/>
              <a:gd name="connsiteY50" fmla="*/ 104365 h 245962"/>
              <a:gd name="connsiteX51" fmla="*/ 33182 w 242121"/>
              <a:gd name="connsiteY51" fmla="*/ 104665 h 245962"/>
              <a:gd name="connsiteX52" fmla="*/ 45452 w 242121"/>
              <a:gd name="connsiteY52" fmla="*/ 122934 h 245962"/>
              <a:gd name="connsiteX53" fmla="*/ 51348 w 242121"/>
              <a:gd name="connsiteY53" fmla="*/ 123980 h 245962"/>
              <a:gd name="connsiteX54" fmla="*/ 65234 w 242121"/>
              <a:gd name="connsiteY54" fmla="*/ 117225 h 245962"/>
              <a:gd name="connsiteX55" fmla="*/ 69039 w 242121"/>
              <a:gd name="connsiteY55" fmla="*/ 103618 h 245962"/>
              <a:gd name="connsiteX56" fmla="*/ 105561 w 242121"/>
              <a:gd name="connsiteY56" fmla="*/ 119318 h 245962"/>
              <a:gd name="connsiteX57" fmla="*/ 120968 w 242121"/>
              <a:gd name="connsiteY57" fmla="*/ 120840 h 245962"/>
              <a:gd name="connsiteX58" fmla="*/ 136661 w 242121"/>
              <a:gd name="connsiteY58" fmla="*/ 119318 h 245962"/>
              <a:gd name="connsiteX59" fmla="*/ 173183 w 242121"/>
              <a:gd name="connsiteY59" fmla="*/ 103904 h 245962"/>
              <a:gd name="connsiteX60" fmla="*/ 177083 w 242121"/>
              <a:gd name="connsiteY60" fmla="*/ 117510 h 245962"/>
              <a:gd name="connsiteX61" fmla="*/ 190969 w 242121"/>
              <a:gd name="connsiteY61" fmla="*/ 124266 h 245962"/>
              <a:gd name="connsiteX62" fmla="*/ 196865 w 242121"/>
              <a:gd name="connsiteY62" fmla="*/ 123219 h 245962"/>
              <a:gd name="connsiteX63" fmla="*/ 208944 w 242121"/>
              <a:gd name="connsiteY63" fmla="*/ 105711 h 245962"/>
              <a:gd name="connsiteX64" fmla="*/ 203445 w 242121"/>
              <a:gd name="connsiteY64" fmla="*/ 100562 h 245962"/>
              <a:gd name="connsiteX65" fmla="*/ 203238 w 242121"/>
              <a:gd name="connsiteY65" fmla="*/ 100573 h 245962"/>
              <a:gd name="connsiteX66" fmla="*/ 197919 w 242121"/>
              <a:gd name="connsiteY66" fmla="*/ 105322 h 245962"/>
              <a:gd name="connsiteX67" fmla="*/ 197912 w 242121"/>
              <a:gd name="connsiteY67" fmla="*/ 105711 h 245962"/>
              <a:gd name="connsiteX68" fmla="*/ 190969 w 242121"/>
              <a:gd name="connsiteY68" fmla="*/ 113419 h 245962"/>
              <a:gd name="connsiteX69" fmla="*/ 189352 w 242121"/>
              <a:gd name="connsiteY69" fmla="*/ 113419 h 245962"/>
              <a:gd name="connsiteX70" fmla="*/ 184245 w 242121"/>
              <a:gd name="connsiteY70" fmla="*/ 104405 h 245962"/>
              <a:gd name="connsiteX71" fmla="*/ 184977 w 242121"/>
              <a:gd name="connsiteY71" fmla="*/ 102667 h 245962"/>
              <a:gd name="connsiteX72" fmla="*/ 200670 w 242121"/>
              <a:gd name="connsiteY72" fmla="*/ 90012 h 245962"/>
              <a:gd name="connsiteX73" fmla="*/ 215887 w 242121"/>
              <a:gd name="connsiteY73" fmla="*/ 77928 h 245962"/>
              <a:gd name="connsiteX74" fmla="*/ 241852 w 242121"/>
              <a:gd name="connsiteY74" fmla="*/ 7231 h 245962"/>
              <a:gd name="connsiteX75" fmla="*/ 11022 w 242121"/>
              <a:gd name="connsiteY75" fmla="*/ 12655 h 245962"/>
              <a:gd name="connsiteX76" fmla="*/ 11022 w 242121"/>
              <a:gd name="connsiteY76" fmla="*/ 11037 h 245962"/>
              <a:gd name="connsiteX77" fmla="*/ 36511 w 242121"/>
              <a:gd name="connsiteY77" fmla="*/ 11037 h 245962"/>
              <a:gd name="connsiteX78" fmla="*/ 47259 w 242121"/>
              <a:gd name="connsiteY78" fmla="*/ 79736 h 245962"/>
              <a:gd name="connsiteX79" fmla="*/ 10832 w 242121"/>
              <a:gd name="connsiteY79" fmla="*/ 13131 h 245962"/>
              <a:gd name="connsiteX80" fmla="*/ 194773 w 242121"/>
              <a:gd name="connsiteY80" fmla="*/ 79260 h 245962"/>
              <a:gd name="connsiteX81" fmla="*/ 205806 w 242121"/>
              <a:gd name="connsiteY81" fmla="*/ 11323 h 245962"/>
              <a:gd name="connsiteX82" fmla="*/ 231200 w 242121"/>
              <a:gd name="connsiteY82" fmla="*/ 11323 h 245962"/>
              <a:gd name="connsiteX83" fmla="*/ 231200 w 242121"/>
              <a:gd name="connsiteY83" fmla="*/ 12940 h 245962"/>
              <a:gd name="connsiteX84" fmla="*/ 194678 w 242121"/>
              <a:gd name="connsiteY84" fmla="*/ 79545 h 245962"/>
              <a:gd name="connsiteX85" fmla="*/ 177273 w 242121"/>
              <a:gd name="connsiteY85" fmla="*/ 243108 h 245962"/>
              <a:gd name="connsiteX86" fmla="*/ 177273 w 242121"/>
              <a:gd name="connsiteY86" fmla="*/ 213231 h 245962"/>
              <a:gd name="connsiteX87" fmla="*/ 174229 w 242121"/>
              <a:gd name="connsiteY87" fmla="*/ 210471 h 245962"/>
              <a:gd name="connsiteX88" fmla="*/ 166240 w 242121"/>
              <a:gd name="connsiteY88" fmla="*/ 210471 h 245962"/>
              <a:gd name="connsiteX89" fmla="*/ 163102 w 242121"/>
              <a:gd name="connsiteY89" fmla="*/ 207617 h 245962"/>
              <a:gd name="connsiteX90" fmla="*/ 163102 w 242121"/>
              <a:gd name="connsiteY90" fmla="*/ 202479 h 245962"/>
              <a:gd name="connsiteX91" fmla="*/ 160344 w 242121"/>
              <a:gd name="connsiteY91" fmla="*/ 199624 h 245962"/>
              <a:gd name="connsiteX92" fmla="*/ 81118 w 242121"/>
              <a:gd name="connsiteY92" fmla="*/ 199624 h 245962"/>
              <a:gd name="connsiteX93" fmla="*/ 78264 w 242121"/>
              <a:gd name="connsiteY93" fmla="*/ 202479 h 245962"/>
              <a:gd name="connsiteX94" fmla="*/ 78264 w 242121"/>
              <a:gd name="connsiteY94" fmla="*/ 207617 h 245962"/>
              <a:gd name="connsiteX95" fmla="*/ 75224 w 242121"/>
              <a:gd name="connsiteY95" fmla="*/ 210472 h 245962"/>
              <a:gd name="connsiteX96" fmla="*/ 75221 w 242121"/>
              <a:gd name="connsiteY96" fmla="*/ 210472 h 245962"/>
              <a:gd name="connsiteX97" fmla="*/ 67232 w 242121"/>
              <a:gd name="connsiteY97" fmla="*/ 210471 h 245962"/>
              <a:gd name="connsiteX98" fmla="*/ 64188 w 242121"/>
              <a:gd name="connsiteY98" fmla="*/ 213231 h 245962"/>
              <a:gd name="connsiteX99" fmla="*/ 64188 w 242121"/>
              <a:gd name="connsiteY99" fmla="*/ 243108 h 245962"/>
              <a:gd name="connsiteX100" fmla="*/ 67232 w 242121"/>
              <a:gd name="connsiteY100" fmla="*/ 245962 h 245962"/>
              <a:gd name="connsiteX101" fmla="*/ 174229 w 242121"/>
              <a:gd name="connsiteY101" fmla="*/ 245962 h 245962"/>
              <a:gd name="connsiteX102" fmla="*/ 177273 w 242121"/>
              <a:gd name="connsiteY102" fmla="*/ 243108 h 245962"/>
              <a:gd name="connsiteX103" fmla="*/ 124868 w 242121"/>
              <a:gd name="connsiteY103" fmla="*/ 239207 h 245962"/>
              <a:gd name="connsiteX104" fmla="*/ 118400 w 242121"/>
              <a:gd name="connsiteY104" fmla="*/ 239207 h 245962"/>
              <a:gd name="connsiteX105" fmla="*/ 118400 w 242121"/>
              <a:gd name="connsiteY105" fmla="*/ 214277 h 245962"/>
              <a:gd name="connsiteX106" fmla="*/ 109936 w 242121"/>
              <a:gd name="connsiteY106" fmla="*/ 219130 h 245962"/>
              <a:gd name="connsiteX107" fmla="*/ 109936 w 242121"/>
              <a:gd name="connsiteY107" fmla="*/ 213231 h 245962"/>
              <a:gd name="connsiteX108" fmla="*/ 115357 w 242121"/>
              <a:gd name="connsiteY108" fmla="*/ 209901 h 245962"/>
              <a:gd name="connsiteX109" fmla="*/ 119732 w 242121"/>
              <a:gd name="connsiteY109" fmla="*/ 204477 h 245962"/>
              <a:gd name="connsiteX110" fmla="*/ 124868 w 242121"/>
              <a:gd name="connsiteY110" fmla="*/ 204477 h 2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42121" h="245962">
                <a:moveTo>
                  <a:pt x="102802" y="183449"/>
                </a:moveTo>
                <a:cubicBezTo>
                  <a:pt x="98311" y="183547"/>
                  <a:pt x="94678" y="187140"/>
                  <a:pt x="94528" y="191632"/>
                </a:cubicBezTo>
                <a:cubicBezTo>
                  <a:pt x="94437" y="192486"/>
                  <a:pt x="94437" y="193347"/>
                  <a:pt x="94528" y="194201"/>
                </a:cubicBezTo>
                <a:lnTo>
                  <a:pt x="146743" y="194201"/>
                </a:lnTo>
                <a:cubicBezTo>
                  <a:pt x="146883" y="193350"/>
                  <a:pt x="146883" y="192482"/>
                  <a:pt x="146743" y="191632"/>
                </a:cubicBezTo>
                <a:cubicBezTo>
                  <a:pt x="146744" y="187186"/>
                  <a:pt x="143197" y="183552"/>
                  <a:pt x="138754" y="183449"/>
                </a:cubicBezTo>
                <a:lnTo>
                  <a:pt x="135900" y="183449"/>
                </a:lnTo>
                <a:lnTo>
                  <a:pt x="135900" y="136921"/>
                </a:lnTo>
                <a:lnTo>
                  <a:pt x="138754" y="136921"/>
                </a:lnTo>
                <a:cubicBezTo>
                  <a:pt x="143270" y="136837"/>
                  <a:pt x="146864" y="133106"/>
                  <a:pt x="146780" y="128587"/>
                </a:cubicBezTo>
                <a:cubicBezTo>
                  <a:pt x="146741" y="126507"/>
                  <a:pt x="145912" y="124519"/>
                  <a:pt x="144460" y="123029"/>
                </a:cubicBezTo>
                <a:cubicBezTo>
                  <a:pt x="141607" y="123790"/>
                  <a:pt x="138754" y="124266"/>
                  <a:pt x="135900" y="124741"/>
                </a:cubicBezTo>
                <a:cubicBezTo>
                  <a:pt x="130728" y="125716"/>
                  <a:pt x="125470" y="126162"/>
                  <a:pt x="120207" y="126074"/>
                </a:cubicBezTo>
                <a:cubicBezTo>
                  <a:pt x="115040" y="126150"/>
                  <a:pt x="109878" y="125704"/>
                  <a:pt x="104800" y="124741"/>
                </a:cubicBezTo>
                <a:cubicBezTo>
                  <a:pt x="102042" y="124741"/>
                  <a:pt x="99188" y="123790"/>
                  <a:pt x="96335" y="123029"/>
                </a:cubicBezTo>
                <a:cubicBezTo>
                  <a:pt x="93075" y="126003"/>
                  <a:pt x="92842" y="131058"/>
                  <a:pt x="95815" y="134320"/>
                </a:cubicBezTo>
                <a:cubicBezTo>
                  <a:pt x="97405" y="136064"/>
                  <a:pt x="99684" y="137016"/>
                  <a:pt x="102042" y="136921"/>
                </a:cubicBezTo>
                <a:lnTo>
                  <a:pt x="104800" y="136921"/>
                </a:lnTo>
                <a:lnTo>
                  <a:pt x="104800" y="183449"/>
                </a:lnTo>
                <a:close/>
                <a:moveTo>
                  <a:pt x="130289" y="44245"/>
                </a:moveTo>
                <a:lnTo>
                  <a:pt x="123061" y="19315"/>
                </a:lnTo>
                <a:lnTo>
                  <a:pt x="115832" y="44245"/>
                </a:lnTo>
                <a:lnTo>
                  <a:pt x="115832" y="45101"/>
                </a:lnTo>
                <a:lnTo>
                  <a:pt x="91675" y="45101"/>
                </a:lnTo>
                <a:lnTo>
                  <a:pt x="110697" y="60515"/>
                </a:lnTo>
                <a:lnTo>
                  <a:pt x="111172" y="60515"/>
                </a:lnTo>
                <a:lnTo>
                  <a:pt x="111172" y="61086"/>
                </a:lnTo>
                <a:lnTo>
                  <a:pt x="104039" y="86016"/>
                </a:lnTo>
                <a:lnTo>
                  <a:pt x="123061" y="70601"/>
                </a:lnTo>
                <a:lnTo>
                  <a:pt x="123536" y="70601"/>
                </a:lnTo>
                <a:lnTo>
                  <a:pt x="123536" y="70601"/>
                </a:lnTo>
                <a:lnTo>
                  <a:pt x="142558" y="86016"/>
                </a:lnTo>
                <a:lnTo>
                  <a:pt x="135425" y="61086"/>
                </a:lnTo>
                <a:lnTo>
                  <a:pt x="135425" y="60515"/>
                </a:lnTo>
                <a:lnTo>
                  <a:pt x="135996" y="60515"/>
                </a:lnTo>
                <a:lnTo>
                  <a:pt x="155017" y="45101"/>
                </a:lnTo>
                <a:lnTo>
                  <a:pt x="130574" y="45101"/>
                </a:lnTo>
                <a:close/>
                <a:moveTo>
                  <a:pt x="241852" y="6185"/>
                </a:moveTo>
                <a:cubicBezTo>
                  <a:pt x="241476" y="2755"/>
                  <a:pt x="238641" y="121"/>
                  <a:pt x="235195" y="0"/>
                </a:cubicBezTo>
                <a:lnTo>
                  <a:pt x="6932" y="0"/>
                </a:lnTo>
                <a:cubicBezTo>
                  <a:pt x="3451" y="37"/>
                  <a:pt x="569" y="2715"/>
                  <a:pt x="275" y="6185"/>
                </a:cubicBezTo>
                <a:cubicBezTo>
                  <a:pt x="-1762" y="32353"/>
                  <a:pt x="7600" y="58126"/>
                  <a:pt x="25954" y="76881"/>
                </a:cubicBezTo>
                <a:cubicBezTo>
                  <a:pt x="30566" y="81537"/>
                  <a:pt x="35742" y="85596"/>
                  <a:pt x="41362" y="88965"/>
                </a:cubicBezTo>
                <a:cubicBezTo>
                  <a:pt x="46783" y="92866"/>
                  <a:pt x="53726" y="95435"/>
                  <a:pt x="57055" y="101620"/>
                </a:cubicBezTo>
                <a:cubicBezTo>
                  <a:pt x="59092" y="105116"/>
                  <a:pt x="57911" y="109602"/>
                  <a:pt x="54417" y="111640"/>
                </a:cubicBezTo>
                <a:cubicBezTo>
                  <a:pt x="53872" y="111958"/>
                  <a:pt x="53288" y="112204"/>
                  <a:pt x="52680" y="112372"/>
                </a:cubicBezTo>
                <a:lnTo>
                  <a:pt x="51158" y="112372"/>
                </a:lnTo>
                <a:cubicBezTo>
                  <a:pt x="47203" y="111979"/>
                  <a:pt x="44196" y="108641"/>
                  <a:pt x="44215" y="104665"/>
                </a:cubicBezTo>
                <a:cubicBezTo>
                  <a:pt x="44276" y="101880"/>
                  <a:pt x="42069" y="99574"/>
                  <a:pt x="39285" y="99513"/>
                </a:cubicBezTo>
                <a:cubicBezTo>
                  <a:pt x="39121" y="99510"/>
                  <a:pt x="38957" y="99514"/>
                  <a:pt x="38794" y="99527"/>
                </a:cubicBezTo>
                <a:cubicBezTo>
                  <a:pt x="35913" y="99316"/>
                  <a:pt x="33406" y="101482"/>
                  <a:pt x="33196" y="104365"/>
                </a:cubicBezTo>
                <a:cubicBezTo>
                  <a:pt x="33188" y="104465"/>
                  <a:pt x="33184" y="104565"/>
                  <a:pt x="33182" y="104665"/>
                </a:cubicBezTo>
                <a:cubicBezTo>
                  <a:pt x="32980" y="112743"/>
                  <a:pt x="37900" y="120068"/>
                  <a:pt x="45452" y="122934"/>
                </a:cubicBezTo>
                <a:cubicBezTo>
                  <a:pt x="47328" y="123672"/>
                  <a:pt x="49333" y="124028"/>
                  <a:pt x="51348" y="123980"/>
                </a:cubicBezTo>
                <a:cubicBezTo>
                  <a:pt x="56723" y="123794"/>
                  <a:pt x="61768" y="121339"/>
                  <a:pt x="65234" y="117225"/>
                </a:cubicBezTo>
                <a:cubicBezTo>
                  <a:pt x="68482" y="113492"/>
                  <a:pt x="69880" y="108495"/>
                  <a:pt x="69039" y="103618"/>
                </a:cubicBezTo>
                <a:cubicBezTo>
                  <a:pt x="79813" y="111646"/>
                  <a:pt x="92324" y="117024"/>
                  <a:pt x="105561" y="119318"/>
                </a:cubicBezTo>
                <a:cubicBezTo>
                  <a:pt x="110632" y="120342"/>
                  <a:pt x="115794" y="120852"/>
                  <a:pt x="120968" y="120840"/>
                </a:cubicBezTo>
                <a:cubicBezTo>
                  <a:pt x="126237" y="120866"/>
                  <a:pt x="131495" y="120356"/>
                  <a:pt x="136661" y="119318"/>
                </a:cubicBezTo>
                <a:cubicBezTo>
                  <a:pt x="149881" y="117137"/>
                  <a:pt x="162397" y="111855"/>
                  <a:pt x="173183" y="103904"/>
                </a:cubicBezTo>
                <a:cubicBezTo>
                  <a:pt x="172435" y="108791"/>
                  <a:pt x="173860" y="113761"/>
                  <a:pt x="177083" y="117510"/>
                </a:cubicBezTo>
                <a:cubicBezTo>
                  <a:pt x="180477" y="121716"/>
                  <a:pt x="185566" y="124192"/>
                  <a:pt x="190969" y="124266"/>
                </a:cubicBezTo>
                <a:cubicBezTo>
                  <a:pt x="192982" y="124281"/>
                  <a:pt x="194980" y="123926"/>
                  <a:pt x="196865" y="123219"/>
                </a:cubicBezTo>
                <a:cubicBezTo>
                  <a:pt x="204081" y="120390"/>
                  <a:pt x="208859" y="113464"/>
                  <a:pt x="208944" y="105711"/>
                </a:cubicBezTo>
                <a:cubicBezTo>
                  <a:pt x="208847" y="102770"/>
                  <a:pt x="206385" y="100465"/>
                  <a:pt x="203445" y="100562"/>
                </a:cubicBezTo>
                <a:cubicBezTo>
                  <a:pt x="203376" y="100565"/>
                  <a:pt x="203307" y="100568"/>
                  <a:pt x="203238" y="100573"/>
                </a:cubicBezTo>
                <a:cubicBezTo>
                  <a:pt x="200458" y="100415"/>
                  <a:pt x="198077" y="102541"/>
                  <a:pt x="197919" y="105322"/>
                </a:cubicBezTo>
                <a:cubicBezTo>
                  <a:pt x="197911" y="105451"/>
                  <a:pt x="197909" y="105581"/>
                  <a:pt x="197912" y="105711"/>
                </a:cubicBezTo>
                <a:cubicBezTo>
                  <a:pt x="197766" y="109623"/>
                  <a:pt x="194842" y="112869"/>
                  <a:pt x="190969" y="113419"/>
                </a:cubicBezTo>
                <a:cubicBezTo>
                  <a:pt x="190398" y="113419"/>
                  <a:pt x="189923" y="113419"/>
                  <a:pt x="189352" y="113419"/>
                </a:cubicBezTo>
                <a:cubicBezTo>
                  <a:pt x="185454" y="112340"/>
                  <a:pt x="183167" y="108305"/>
                  <a:pt x="184245" y="104405"/>
                </a:cubicBezTo>
                <a:cubicBezTo>
                  <a:pt x="184413" y="103796"/>
                  <a:pt x="184659" y="103212"/>
                  <a:pt x="184977" y="102667"/>
                </a:cubicBezTo>
                <a:cubicBezTo>
                  <a:pt x="189068" y="97202"/>
                  <a:pt x="194463" y="92851"/>
                  <a:pt x="200670" y="90012"/>
                </a:cubicBezTo>
                <a:cubicBezTo>
                  <a:pt x="206297" y="86738"/>
                  <a:pt x="211423" y="82667"/>
                  <a:pt x="215887" y="77928"/>
                </a:cubicBezTo>
                <a:cubicBezTo>
                  <a:pt x="234400" y="59257"/>
                  <a:pt x="243877" y="33452"/>
                  <a:pt x="241852" y="7231"/>
                </a:cubicBezTo>
                <a:close/>
                <a:moveTo>
                  <a:pt x="11022" y="12655"/>
                </a:moveTo>
                <a:cubicBezTo>
                  <a:pt x="10930" y="12120"/>
                  <a:pt x="10930" y="11573"/>
                  <a:pt x="11022" y="11037"/>
                </a:cubicBezTo>
                <a:lnTo>
                  <a:pt x="36511" y="11037"/>
                </a:lnTo>
                <a:cubicBezTo>
                  <a:pt x="30354" y="34434"/>
                  <a:pt x="34250" y="59340"/>
                  <a:pt x="47259" y="79736"/>
                </a:cubicBezTo>
                <a:cubicBezTo>
                  <a:pt x="24704" y="65065"/>
                  <a:pt x="11020" y="40044"/>
                  <a:pt x="10832" y="13131"/>
                </a:cubicBezTo>
                <a:close/>
                <a:moveTo>
                  <a:pt x="194773" y="79260"/>
                </a:moveTo>
                <a:cubicBezTo>
                  <a:pt x="207558" y="59067"/>
                  <a:pt x="211543" y="34526"/>
                  <a:pt x="205806" y="11323"/>
                </a:cubicBezTo>
                <a:lnTo>
                  <a:pt x="231200" y="11323"/>
                </a:lnTo>
                <a:cubicBezTo>
                  <a:pt x="231200" y="11894"/>
                  <a:pt x="231200" y="12369"/>
                  <a:pt x="231200" y="12940"/>
                </a:cubicBezTo>
                <a:cubicBezTo>
                  <a:pt x="231025" y="39881"/>
                  <a:pt x="217295" y="64921"/>
                  <a:pt x="194678" y="79545"/>
                </a:cubicBezTo>
                <a:close/>
                <a:moveTo>
                  <a:pt x="177273" y="243108"/>
                </a:moveTo>
                <a:lnTo>
                  <a:pt x="177273" y="213231"/>
                </a:lnTo>
                <a:cubicBezTo>
                  <a:pt x="177125" y="211662"/>
                  <a:pt x="175805" y="210465"/>
                  <a:pt x="174229" y="210471"/>
                </a:cubicBezTo>
                <a:lnTo>
                  <a:pt x="166240" y="210471"/>
                </a:lnTo>
                <a:cubicBezTo>
                  <a:pt x="164629" y="210435"/>
                  <a:pt x="163291" y="209218"/>
                  <a:pt x="163102" y="207617"/>
                </a:cubicBezTo>
                <a:lnTo>
                  <a:pt x="163102" y="202479"/>
                </a:lnTo>
                <a:cubicBezTo>
                  <a:pt x="163103" y="200939"/>
                  <a:pt x="161882" y="199676"/>
                  <a:pt x="160344" y="199624"/>
                </a:cubicBezTo>
                <a:lnTo>
                  <a:pt x="81118" y="199624"/>
                </a:lnTo>
                <a:cubicBezTo>
                  <a:pt x="79563" y="199674"/>
                  <a:pt x="78314" y="200923"/>
                  <a:pt x="78264" y="202479"/>
                </a:cubicBezTo>
                <a:lnTo>
                  <a:pt x="78264" y="207617"/>
                </a:lnTo>
                <a:cubicBezTo>
                  <a:pt x="78213" y="209245"/>
                  <a:pt x="76851" y="210523"/>
                  <a:pt x="75224" y="210472"/>
                </a:cubicBezTo>
                <a:cubicBezTo>
                  <a:pt x="75223" y="210472"/>
                  <a:pt x="75222" y="210472"/>
                  <a:pt x="75221" y="210472"/>
                </a:cubicBezTo>
                <a:lnTo>
                  <a:pt x="67232" y="210471"/>
                </a:lnTo>
                <a:cubicBezTo>
                  <a:pt x="65656" y="210464"/>
                  <a:pt x="64336" y="211662"/>
                  <a:pt x="64188" y="213231"/>
                </a:cubicBezTo>
                <a:lnTo>
                  <a:pt x="64188" y="243108"/>
                </a:lnTo>
                <a:cubicBezTo>
                  <a:pt x="64332" y="244694"/>
                  <a:pt x="65640" y="245921"/>
                  <a:pt x="67232" y="245962"/>
                </a:cubicBezTo>
                <a:lnTo>
                  <a:pt x="174229" y="245962"/>
                </a:lnTo>
                <a:cubicBezTo>
                  <a:pt x="175821" y="245921"/>
                  <a:pt x="177129" y="244694"/>
                  <a:pt x="177273" y="243108"/>
                </a:cubicBezTo>
                <a:close/>
                <a:moveTo>
                  <a:pt x="124868" y="239207"/>
                </a:moveTo>
                <a:lnTo>
                  <a:pt x="118400" y="239207"/>
                </a:lnTo>
                <a:lnTo>
                  <a:pt x="118400" y="214277"/>
                </a:lnTo>
                <a:cubicBezTo>
                  <a:pt x="115958" y="216482"/>
                  <a:pt x="113071" y="218136"/>
                  <a:pt x="109936" y="219130"/>
                </a:cubicBezTo>
                <a:lnTo>
                  <a:pt x="109936" y="213231"/>
                </a:lnTo>
                <a:cubicBezTo>
                  <a:pt x="111979" y="212562"/>
                  <a:pt x="113836" y="211421"/>
                  <a:pt x="115357" y="209901"/>
                </a:cubicBezTo>
                <a:cubicBezTo>
                  <a:pt x="117301" y="208546"/>
                  <a:pt x="118819" y="206664"/>
                  <a:pt x="119732" y="204477"/>
                </a:cubicBezTo>
                <a:lnTo>
                  <a:pt x="124868" y="204477"/>
                </a:lnTo>
                <a:close/>
              </a:path>
            </a:pathLst>
          </a:custGeom>
          <a:solidFill>
            <a:srgbClr val="FFFFFF"/>
          </a:solidFill>
          <a:ln w="9511"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E238CC62-6728-4B46-AEB5-57455CF556C2}"/>
              </a:ext>
            </a:extLst>
          </p:cNvPr>
          <p:cNvSpPr>
            <a:spLocks noChangeAspect="1"/>
          </p:cNvSpPr>
          <p:nvPr/>
        </p:nvSpPr>
        <p:spPr>
          <a:xfrm>
            <a:off x="7704090" y="4730512"/>
            <a:ext cx="240914" cy="239012"/>
          </a:xfrm>
          <a:custGeom>
            <a:avLst/>
            <a:gdLst>
              <a:gd name="connsiteX0" fmla="*/ 192921 w 199103"/>
              <a:gd name="connsiteY0" fmla="*/ 16461 h 197531"/>
              <a:gd name="connsiteX1" fmla="*/ 189593 w 199103"/>
              <a:gd name="connsiteY1" fmla="*/ 19506 h 197531"/>
              <a:gd name="connsiteX2" fmla="*/ 166481 w 199103"/>
              <a:gd name="connsiteY2" fmla="*/ 54235 h 197531"/>
              <a:gd name="connsiteX3" fmla="*/ 154687 w 199103"/>
              <a:gd name="connsiteY3" fmla="*/ 52999 h 197531"/>
              <a:gd name="connsiteX4" fmla="*/ 97051 w 199103"/>
              <a:gd name="connsiteY4" fmla="*/ 110850 h 197531"/>
              <a:gd name="connsiteX5" fmla="*/ 84212 w 199103"/>
              <a:gd name="connsiteY5" fmla="*/ 115417 h 197531"/>
              <a:gd name="connsiteX6" fmla="*/ 88301 w 199103"/>
              <a:gd name="connsiteY6" fmla="*/ 102096 h 197531"/>
              <a:gd name="connsiteX7" fmla="*/ 145937 w 199103"/>
              <a:gd name="connsiteY7" fmla="*/ 44435 h 197531"/>
              <a:gd name="connsiteX8" fmla="*/ 144606 w 199103"/>
              <a:gd name="connsiteY8" fmla="*/ 32636 h 197531"/>
              <a:gd name="connsiteX9" fmla="*/ 177323 w 199103"/>
              <a:gd name="connsiteY9" fmla="*/ 0 h 197531"/>
              <a:gd name="connsiteX10" fmla="*/ 181699 w 199103"/>
              <a:gd name="connsiteY10" fmla="*/ 17508 h 197531"/>
              <a:gd name="connsiteX11" fmla="*/ 189593 w 199103"/>
              <a:gd name="connsiteY11" fmla="*/ 19506 h 197531"/>
              <a:gd name="connsiteX12" fmla="*/ 189593 w 199103"/>
              <a:gd name="connsiteY12" fmla="*/ 19506 h 197531"/>
              <a:gd name="connsiteX13" fmla="*/ 199103 w 199103"/>
              <a:gd name="connsiteY13" fmla="*/ 21884 h 197531"/>
              <a:gd name="connsiteX14" fmla="*/ 89347 w 199103"/>
              <a:gd name="connsiteY14" fmla="*/ 85159 h 197531"/>
              <a:gd name="connsiteX15" fmla="*/ 90869 w 199103"/>
              <a:gd name="connsiteY15" fmla="*/ 85159 h 197531"/>
              <a:gd name="connsiteX16" fmla="*/ 107608 w 199103"/>
              <a:gd name="connsiteY16" fmla="*/ 68698 h 197531"/>
              <a:gd name="connsiteX17" fmla="*/ 107608 w 199103"/>
              <a:gd name="connsiteY17" fmla="*/ 68698 h 197531"/>
              <a:gd name="connsiteX18" fmla="*/ 89062 w 199103"/>
              <a:gd name="connsiteY18" fmla="*/ 64607 h 197531"/>
              <a:gd name="connsiteX19" fmla="*/ 44932 w 199103"/>
              <a:gd name="connsiteY19" fmla="*/ 108375 h 197531"/>
              <a:gd name="connsiteX20" fmla="*/ 88682 w 199103"/>
              <a:gd name="connsiteY20" fmla="*/ 152524 h 197531"/>
              <a:gd name="connsiteX21" fmla="*/ 132812 w 199103"/>
              <a:gd name="connsiteY21" fmla="*/ 108756 h 197531"/>
              <a:gd name="connsiteX22" fmla="*/ 132812 w 199103"/>
              <a:gd name="connsiteY22" fmla="*/ 108566 h 197531"/>
              <a:gd name="connsiteX23" fmla="*/ 128628 w 199103"/>
              <a:gd name="connsiteY23" fmla="*/ 90012 h 197531"/>
              <a:gd name="connsiteX24" fmla="*/ 128628 w 199103"/>
              <a:gd name="connsiteY24" fmla="*/ 90012 h 197531"/>
              <a:gd name="connsiteX25" fmla="*/ 112174 w 199103"/>
              <a:gd name="connsiteY25" fmla="*/ 106473 h 197531"/>
              <a:gd name="connsiteX26" fmla="*/ 112174 w 199103"/>
              <a:gd name="connsiteY26" fmla="*/ 108090 h 197531"/>
              <a:gd name="connsiteX27" fmla="*/ 89062 w 199103"/>
              <a:gd name="connsiteY27" fmla="*/ 131021 h 197531"/>
              <a:gd name="connsiteX28" fmla="*/ 66141 w 199103"/>
              <a:gd name="connsiteY28" fmla="*/ 107900 h 197531"/>
              <a:gd name="connsiteX29" fmla="*/ 89252 w 199103"/>
              <a:gd name="connsiteY29" fmla="*/ 84969 h 197531"/>
              <a:gd name="connsiteX30" fmla="*/ 89347 w 199103"/>
              <a:gd name="connsiteY30" fmla="*/ 197531 h 197531"/>
              <a:gd name="connsiteX31" fmla="*/ 178560 w 199103"/>
              <a:gd name="connsiteY31" fmla="*/ 108280 h 197531"/>
              <a:gd name="connsiteX32" fmla="*/ 168003 w 199103"/>
              <a:gd name="connsiteY32" fmla="*/ 66319 h 197531"/>
              <a:gd name="connsiteX33" fmla="*/ 165720 w 199103"/>
              <a:gd name="connsiteY33" fmla="*/ 66319 h 197531"/>
              <a:gd name="connsiteX34" fmla="*/ 164389 w 199103"/>
              <a:gd name="connsiteY34" fmla="*/ 66319 h 197531"/>
              <a:gd name="connsiteX35" fmla="*/ 153166 w 199103"/>
              <a:gd name="connsiteY35" fmla="*/ 65558 h 197531"/>
              <a:gd name="connsiteX36" fmla="*/ 145177 w 199103"/>
              <a:gd name="connsiteY36" fmla="*/ 73836 h 197531"/>
              <a:gd name="connsiteX37" fmla="*/ 123777 w 199103"/>
              <a:gd name="connsiteY37" fmla="*/ 163767 h 197531"/>
              <a:gd name="connsiteX38" fmla="*/ 33884 w 199103"/>
              <a:gd name="connsiteY38" fmla="*/ 142359 h 197531"/>
              <a:gd name="connsiteX39" fmla="*/ 55284 w 199103"/>
              <a:gd name="connsiteY39" fmla="*/ 52428 h 197531"/>
              <a:gd name="connsiteX40" fmla="*/ 123777 w 199103"/>
              <a:gd name="connsiteY40" fmla="*/ 52428 h 197531"/>
              <a:gd name="connsiteX41" fmla="*/ 131291 w 199103"/>
              <a:gd name="connsiteY41" fmla="*/ 45291 h 197531"/>
              <a:gd name="connsiteX42" fmla="*/ 130244 w 199103"/>
              <a:gd name="connsiteY42" fmla="*/ 32161 h 197531"/>
              <a:gd name="connsiteX43" fmla="*/ 130244 w 199103"/>
              <a:gd name="connsiteY43" fmla="*/ 29021 h 197531"/>
              <a:gd name="connsiteX44" fmla="*/ 10005 w 199103"/>
              <a:gd name="connsiteY44" fmla="*/ 67250 h 197531"/>
              <a:gd name="connsiteX45" fmla="*/ 48218 w 199103"/>
              <a:gd name="connsiteY45" fmla="*/ 187541 h 197531"/>
              <a:gd name="connsiteX46" fmla="*/ 89347 w 199103"/>
              <a:gd name="connsiteY46" fmla="*/ 197531 h 197531"/>
              <a:gd name="connsiteX47" fmla="*/ 184457 w 199103"/>
              <a:gd name="connsiteY47" fmla="*/ 28545 h 197531"/>
              <a:gd name="connsiteX48" fmla="*/ 164389 w 199103"/>
              <a:gd name="connsiteY48" fmla="*/ 48051 h 197531"/>
              <a:gd name="connsiteX49" fmla="*/ 164389 w 199103"/>
              <a:gd name="connsiteY49" fmla="*/ 48622 h 197531"/>
              <a:gd name="connsiteX50" fmla="*/ 164389 w 199103"/>
              <a:gd name="connsiteY50" fmla="*/ 48051 h 197531"/>
              <a:gd name="connsiteX51" fmla="*/ 163628 w 199103"/>
              <a:gd name="connsiteY51" fmla="*/ 47575 h 197531"/>
              <a:gd name="connsiteX52" fmla="*/ 163628 w 199103"/>
              <a:gd name="connsiteY52" fmla="*/ 47575 h 197531"/>
              <a:gd name="connsiteX53" fmla="*/ 163628 w 199103"/>
              <a:gd name="connsiteY53" fmla="*/ 47099 h 197531"/>
              <a:gd name="connsiteX54" fmla="*/ 183125 w 199103"/>
              <a:gd name="connsiteY54" fmla="*/ 27498 h 197531"/>
              <a:gd name="connsiteX55" fmla="*/ 183125 w 199103"/>
              <a:gd name="connsiteY55" fmla="*/ 27023 h 197531"/>
              <a:gd name="connsiteX56" fmla="*/ 183125 w 199103"/>
              <a:gd name="connsiteY56" fmla="*/ 27498 h 197531"/>
              <a:gd name="connsiteX57" fmla="*/ 183981 w 199103"/>
              <a:gd name="connsiteY57" fmla="*/ 28069 h 197531"/>
              <a:gd name="connsiteX58" fmla="*/ 183981 w 199103"/>
              <a:gd name="connsiteY58" fmla="*/ 28545 h 197531"/>
              <a:gd name="connsiteX59" fmla="*/ 172378 w 199103"/>
              <a:gd name="connsiteY59" fmla="*/ 17698 h 197531"/>
              <a:gd name="connsiteX60" fmla="*/ 153356 w 199103"/>
              <a:gd name="connsiteY60" fmla="*/ 37584 h 197531"/>
              <a:gd name="connsiteX61" fmla="*/ 153356 w 199103"/>
              <a:gd name="connsiteY61" fmla="*/ 37584 h 197531"/>
              <a:gd name="connsiteX62" fmla="*/ 153356 w 199103"/>
              <a:gd name="connsiteY62" fmla="*/ 37584 h 197531"/>
              <a:gd name="connsiteX63" fmla="*/ 152595 w 199103"/>
              <a:gd name="connsiteY63" fmla="*/ 36728 h 197531"/>
              <a:gd name="connsiteX64" fmla="*/ 152595 w 199103"/>
              <a:gd name="connsiteY64" fmla="*/ 36728 h 197531"/>
              <a:gd name="connsiteX65" fmla="*/ 152595 w 199103"/>
              <a:gd name="connsiteY65" fmla="*/ 36728 h 197531"/>
              <a:gd name="connsiteX66" fmla="*/ 171617 w 199103"/>
              <a:gd name="connsiteY66" fmla="*/ 16937 h 197531"/>
              <a:gd name="connsiteX67" fmla="*/ 171617 w 199103"/>
              <a:gd name="connsiteY67" fmla="*/ 16937 h 197531"/>
              <a:gd name="connsiteX68" fmla="*/ 172092 w 199103"/>
              <a:gd name="connsiteY68" fmla="*/ 16937 h 197531"/>
              <a:gd name="connsiteX69" fmla="*/ 172663 w 199103"/>
              <a:gd name="connsiteY69" fmla="*/ 17698 h 197531"/>
              <a:gd name="connsiteX70" fmla="*/ 172663 w 199103"/>
              <a:gd name="connsiteY70" fmla="*/ 17698 h 197531"/>
              <a:gd name="connsiteX71" fmla="*/ 177989 w 199103"/>
              <a:gd name="connsiteY71" fmla="*/ 22646 h 197531"/>
              <a:gd name="connsiteX72" fmla="*/ 158967 w 199103"/>
              <a:gd name="connsiteY72" fmla="*/ 42437 h 197531"/>
              <a:gd name="connsiteX73" fmla="*/ 158967 w 199103"/>
              <a:gd name="connsiteY73" fmla="*/ 42437 h 197531"/>
              <a:gd name="connsiteX74" fmla="*/ 158967 w 199103"/>
              <a:gd name="connsiteY74" fmla="*/ 42437 h 197531"/>
              <a:gd name="connsiteX75" fmla="*/ 158207 w 199103"/>
              <a:gd name="connsiteY75" fmla="*/ 41676 h 197531"/>
              <a:gd name="connsiteX76" fmla="*/ 158207 w 199103"/>
              <a:gd name="connsiteY76" fmla="*/ 41676 h 197531"/>
              <a:gd name="connsiteX77" fmla="*/ 158207 w 199103"/>
              <a:gd name="connsiteY77" fmla="*/ 41676 h 197531"/>
              <a:gd name="connsiteX78" fmla="*/ 177228 w 199103"/>
              <a:gd name="connsiteY78" fmla="*/ 21884 h 197531"/>
              <a:gd name="connsiteX79" fmla="*/ 177704 w 199103"/>
              <a:gd name="connsiteY79" fmla="*/ 21884 h 197531"/>
              <a:gd name="connsiteX80" fmla="*/ 177704 w 199103"/>
              <a:gd name="connsiteY80" fmla="*/ 21884 h 197531"/>
              <a:gd name="connsiteX81" fmla="*/ 178179 w 199103"/>
              <a:gd name="connsiteY81" fmla="*/ 22646 h 197531"/>
              <a:gd name="connsiteX82" fmla="*/ 178179 w 199103"/>
              <a:gd name="connsiteY82" fmla="*/ 22646 h 19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99103" h="197531">
                <a:moveTo>
                  <a:pt x="192921" y="16461"/>
                </a:moveTo>
                <a:lnTo>
                  <a:pt x="189593" y="19506"/>
                </a:lnTo>
                <a:moveTo>
                  <a:pt x="166481" y="54235"/>
                </a:moveTo>
                <a:lnTo>
                  <a:pt x="154687" y="52999"/>
                </a:lnTo>
                <a:lnTo>
                  <a:pt x="97051" y="110850"/>
                </a:lnTo>
                <a:cubicBezTo>
                  <a:pt x="94483" y="113133"/>
                  <a:pt x="86494" y="117795"/>
                  <a:pt x="84212" y="115417"/>
                </a:cubicBezTo>
                <a:cubicBezTo>
                  <a:pt x="81929" y="113038"/>
                  <a:pt x="85733" y="104665"/>
                  <a:pt x="88301" y="102096"/>
                </a:cubicBezTo>
                <a:lnTo>
                  <a:pt x="145937" y="44435"/>
                </a:lnTo>
                <a:lnTo>
                  <a:pt x="144606" y="32636"/>
                </a:lnTo>
                <a:lnTo>
                  <a:pt x="177323" y="0"/>
                </a:lnTo>
                <a:lnTo>
                  <a:pt x="181699" y="17508"/>
                </a:lnTo>
                <a:lnTo>
                  <a:pt x="189593" y="19506"/>
                </a:lnTo>
                <a:lnTo>
                  <a:pt x="189593" y="19506"/>
                </a:lnTo>
                <a:lnTo>
                  <a:pt x="199103" y="21884"/>
                </a:lnTo>
                <a:close/>
                <a:moveTo>
                  <a:pt x="89347" y="85159"/>
                </a:moveTo>
                <a:lnTo>
                  <a:pt x="90869" y="85159"/>
                </a:lnTo>
                <a:lnTo>
                  <a:pt x="107608" y="68698"/>
                </a:lnTo>
                <a:lnTo>
                  <a:pt x="107608" y="68698"/>
                </a:lnTo>
                <a:cubicBezTo>
                  <a:pt x="101792" y="66015"/>
                  <a:pt x="95466" y="64620"/>
                  <a:pt x="89062" y="64607"/>
                </a:cubicBezTo>
                <a:cubicBezTo>
                  <a:pt x="64795" y="64502"/>
                  <a:pt x="45037" y="84098"/>
                  <a:pt x="44932" y="108375"/>
                </a:cubicBezTo>
                <a:cubicBezTo>
                  <a:pt x="44827" y="132653"/>
                  <a:pt x="64414" y="152419"/>
                  <a:pt x="88682" y="152524"/>
                </a:cubicBezTo>
                <a:cubicBezTo>
                  <a:pt x="112949" y="152630"/>
                  <a:pt x="132707" y="133034"/>
                  <a:pt x="132812" y="108756"/>
                </a:cubicBezTo>
                <a:cubicBezTo>
                  <a:pt x="132812" y="108693"/>
                  <a:pt x="132812" y="108629"/>
                  <a:pt x="132812" y="108566"/>
                </a:cubicBezTo>
                <a:cubicBezTo>
                  <a:pt x="132897" y="102138"/>
                  <a:pt x="131463" y="95781"/>
                  <a:pt x="128628" y="90012"/>
                </a:cubicBezTo>
                <a:lnTo>
                  <a:pt x="128628" y="90012"/>
                </a:lnTo>
                <a:lnTo>
                  <a:pt x="112174" y="106473"/>
                </a:lnTo>
                <a:lnTo>
                  <a:pt x="112174" y="108090"/>
                </a:lnTo>
                <a:cubicBezTo>
                  <a:pt x="112121" y="120807"/>
                  <a:pt x="101774" y="131074"/>
                  <a:pt x="89062" y="131021"/>
                </a:cubicBezTo>
                <a:cubicBezTo>
                  <a:pt x="76351" y="130969"/>
                  <a:pt x="66088" y="120617"/>
                  <a:pt x="66141" y="107900"/>
                </a:cubicBezTo>
                <a:cubicBezTo>
                  <a:pt x="66194" y="95183"/>
                  <a:pt x="76541" y="84917"/>
                  <a:pt x="89252" y="84969"/>
                </a:cubicBezTo>
                <a:close/>
                <a:moveTo>
                  <a:pt x="89347" y="197531"/>
                </a:moveTo>
                <a:cubicBezTo>
                  <a:pt x="138596" y="197478"/>
                  <a:pt x="178507" y="157551"/>
                  <a:pt x="178560" y="108280"/>
                </a:cubicBezTo>
                <a:cubicBezTo>
                  <a:pt x="178574" y="93634"/>
                  <a:pt x="174946" y="79214"/>
                  <a:pt x="168003" y="66319"/>
                </a:cubicBezTo>
                <a:lnTo>
                  <a:pt x="165720" y="66319"/>
                </a:lnTo>
                <a:cubicBezTo>
                  <a:pt x="165283" y="66428"/>
                  <a:pt x="164826" y="66428"/>
                  <a:pt x="164389" y="66319"/>
                </a:cubicBezTo>
                <a:lnTo>
                  <a:pt x="153166" y="65558"/>
                </a:lnTo>
                <a:lnTo>
                  <a:pt x="145177" y="73836"/>
                </a:lnTo>
                <a:cubicBezTo>
                  <a:pt x="164090" y="104582"/>
                  <a:pt x="154510" y="144846"/>
                  <a:pt x="123777" y="163767"/>
                </a:cubicBezTo>
                <a:cubicBezTo>
                  <a:pt x="93044" y="182689"/>
                  <a:pt x="52798" y="173104"/>
                  <a:pt x="33884" y="142359"/>
                </a:cubicBezTo>
                <a:cubicBezTo>
                  <a:pt x="14970" y="111613"/>
                  <a:pt x="24551" y="71350"/>
                  <a:pt x="55284" y="52428"/>
                </a:cubicBezTo>
                <a:cubicBezTo>
                  <a:pt x="76286" y="39497"/>
                  <a:pt x="102775" y="39497"/>
                  <a:pt x="123777" y="52428"/>
                </a:cubicBezTo>
                <a:lnTo>
                  <a:pt x="131291" y="45291"/>
                </a:lnTo>
                <a:lnTo>
                  <a:pt x="130244" y="32161"/>
                </a:lnTo>
                <a:lnTo>
                  <a:pt x="130244" y="29021"/>
                </a:lnTo>
                <a:cubicBezTo>
                  <a:pt x="86489" y="6360"/>
                  <a:pt x="32656" y="23476"/>
                  <a:pt x="10005" y="67250"/>
                </a:cubicBezTo>
                <a:cubicBezTo>
                  <a:pt x="-12646" y="111024"/>
                  <a:pt x="4462" y="164880"/>
                  <a:pt x="48218" y="187541"/>
                </a:cubicBezTo>
                <a:cubicBezTo>
                  <a:pt x="60928" y="194123"/>
                  <a:pt x="75035" y="197550"/>
                  <a:pt x="89347" y="197531"/>
                </a:cubicBezTo>
                <a:close/>
                <a:moveTo>
                  <a:pt x="184457" y="28545"/>
                </a:moveTo>
                <a:lnTo>
                  <a:pt x="164389" y="48051"/>
                </a:lnTo>
                <a:lnTo>
                  <a:pt x="164389" y="48622"/>
                </a:lnTo>
                <a:lnTo>
                  <a:pt x="164389" y="48051"/>
                </a:lnTo>
                <a:lnTo>
                  <a:pt x="163628" y="47575"/>
                </a:lnTo>
                <a:lnTo>
                  <a:pt x="163628" y="47575"/>
                </a:lnTo>
                <a:lnTo>
                  <a:pt x="163628" y="47099"/>
                </a:lnTo>
                <a:lnTo>
                  <a:pt x="183125" y="27498"/>
                </a:lnTo>
                <a:lnTo>
                  <a:pt x="183125" y="27023"/>
                </a:lnTo>
                <a:lnTo>
                  <a:pt x="183125" y="27498"/>
                </a:lnTo>
                <a:lnTo>
                  <a:pt x="183981" y="28069"/>
                </a:lnTo>
                <a:lnTo>
                  <a:pt x="183981" y="28545"/>
                </a:lnTo>
                <a:close/>
                <a:moveTo>
                  <a:pt x="172378" y="17698"/>
                </a:moveTo>
                <a:lnTo>
                  <a:pt x="153356" y="37584"/>
                </a:lnTo>
                <a:lnTo>
                  <a:pt x="153356" y="37584"/>
                </a:lnTo>
                <a:lnTo>
                  <a:pt x="153356" y="37584"/>
                </a:lnTo>
                <a:lnTo>
                  <a:pt x="152595" y="36728"/>
                </a:lnTo>
                <a:lnTo>
                  <a:pt x="152595" y="36728"/>
                </a:lnTo>
                <a:lnTo>
                  <a:pt x="152595" y="36728"/>
                </a:lnTo>
                <a:lnTo>
                  <a:pt x="171617" y="16937"/>
                </a:lnTo>
                <a:lnTo>
                  <a:pt x="171617" y="16937"/>
                </a:lnTo>
                <a:lnTo>
                  <a:pt x="172092" y="16937"/>
                </a:lnTo>
                <a:lnTo>
                  <a:pt x="172663" y="17698"/>
                </a:lnTo>
                <a:lnTo>
                  <a:pt x="172663" y="17698"/>
                </a:lnTo>
                <a:close/>
                <a:moveTo>
                  <a:pt x="177989" y="22646"/>
                </a:moveTo>
                <a:lnTo>
                  <a:pt x="158967" y="42437"/>
                </a:lnTo>
                <a:lnTo>
                  <a:pt x="158967" y="42437"/>
                </a:lnTo>
                <a:lnTo>
                  <a:pt x="158967" y="42437"/>
                </a:lnTo>
                <a:lnTo>
                  <a:pt x="158207" y="41676"/>
                </a:lnTo>
                <a:lnTo>
                  <a:pt x="158207" y="41676"/>
                </a:lnTo>
                <a:lnTo>
                  <a:pt x="158207" y="41676"/>
                </a:lnTo>
                <a:lnTo>
                  <a:pt x="177228" y="21884"/>
                </a:lnTo>
                <a:lnTo>
                  <a:pt x="177704" y="21884"/>
                </a:lnTo>
                <a:lnTo>
                  <a:pt x="177704" y="21884"/>
                </a:lnTo>
                <a:lnTo>
                  <a:pt x="178179" y="22646"/>
                </a:lnTo>
                <a:lnTo>
                  <a:pt x="178179" y="22646"/>
                </a:lnTo>
                <a:close/>
              </a:path>
            </a:pathLst>
          </a:custGeom>
          <a:solidFill>
            <a:srgbClr val="FFFFFF"/>
          </a:solidFill>
          <a:ln w="9511" cap="flat">
            <a:noFill/>
            <a:prstDash val="solid"/>
            <a:miter/>
          </a:ln>
        </p:spPr>
        <p:txBody>
          <a:bodyPr rtlCol="0" anchor="ctr"/>
          <a:lstStyle/>
          <a:p>
            <a:endParaRPr lang="en-EG"/>
          </a:p>
        </p:txBody>
      </p:sp>
      <p:sp>
        <p:nvSpPr>
          <p:cNvPr id="60" name="Freeform 59">
            <a:extLst>
              <a:ext uri="{FF2B5EF4-FFF2-40B4-BE49-F238E27FC236}">
                <a16:creationId xmlns:a16="http://schemas.microsoft.com/office/drawing/2014/main" id="{117AF37A-AB65-704D-AA54-96A2E89CCA11}"/>
              </a:ext>
            </a:extLst>
          </p:cNvPr>
          <p:cNvSpPr>
            <a:spLocks noChangeAspect="1"/>
          </p:cNvSpPr>
          <p:nvPr/>
        </p:nvSpPr>
        <p:spPr>
          <a:xfrm>
            <a:off x="8105570" y="3284146"/>
            <a:ext cx="197314" cy="289711"/>
          </a:xfrm>
          <a:custGeom>
            <a:avLst/>
            <a:gdLst>
              <a:gd name="connsiteX0" fmla="*/ 133914 w 179376"/>
              <a:gd name="connsiteY0" fmla="*/ 80306 h 263374"/>
              <a:gd name="connsiteX1" fmla="*/ 89213 w 179376"/>
              <a:gd name="connsiteY1" fmla="*/ 35776 h 263374"/>
              <a:gd name="connsiteX2" fmla="*/ 44701 w 179376"/>
              <a:gd name="connsiteY2" fmla="*/ 80497 h 263374"/>
              <a:gd name="connsiteX3" fmla="*/ 89402 w 179376"/>
              <a:gd name="connsiteY3" fmla="*/ 125027 h 263374"/>
              <a:gd name="connsiteX4" fmla="*/ 133913 w 179376"/>
              <a:gd name="connsiteY4" fmla="*/ 80306 h 263374"/>
              <a:gd name="connsiteX5" fmla="*/ 169675 w 179376"/>
              <a:gd name="connsiteY5" fmla="*/ 80306 h 263374"/>
              <a:gd name="connsiteX6" fmla="*/ 89213 w 179376"/>
              <a:gd name="connsiteY6" fmla="*/ 0 h 263374"/>
              <a:gd name="connsiteX7" fmla="*/ 8940 w 179376"/>
              <a:gd name="connsiteY7" fmla="*/ 80497 h 263374"/>
              <a:gd name="connsiteX8" fmla="*/ 89402 w 179376"/>
              <a:gd name="connsiteY8" fmla="*/ 160803 h 263374"/>
              <a:gd name="connsiteX9" fmla="*/ 169676 w 179376"/>
              <a:gd name="connsiteY9" fmla="*/ 81070 h 263374"/>
              <a:gd name="connsiteX10" fmla="*/ 169675 w 179376"/>
              <a:gd name="connsiteY10" fmla="*/ 80307 h 263374"/>
              <a:gd name="connsiteX11" fmla="*/ 89403 w 179376"/>
              <a:gd name="connsiteY11" fmla="*/ 134066 h 263374"/>
              <a:gd name="connsiteX12" fmla="*/ 35667 w 179376"/>
              <a:gd name="connsiteY12" fmla="*/ 80497 h 263374"/>
              <a:gd name="connsiteX13" fmla="*/ 89213 w 179376"/>
              <a:gd name="connsiteY13" fmla="*/ 26737 h 263374"/>
              <a:gd name="connsiteX14" fmla="*/ 142950 w 179376"/>
              <a:gd name="connsiteY14" fmla="*/ 80306 h 263374"/>
              <a:gd name="connsiteX15" fmla="*/ 89403 w 179376"/>
              <a:gd name="connsiteY15" fmla="*/ 134066 h 263374"/>
              <a:gd name="connsiteX16" fmla="*/ 143711 w 179376"/>
              <a:gd name="connsiteY16" fmla="*/ 151764 h 263374"/>
              <a:gd name="connsiteX17" fmla="*/ 93778 w 179376"/>
              <a:gd name="connsiteY17" fmla="*/ 169842 h 263374"/>
              <a:gd name="connsiteX18" fmla="*/ 129539 w 179376"/>
              <a:gd name="connsiteY18" fmla="*/ 263375 h 263374"/>
              <a:gd name="connsiteX19" fmla="*/ 144757 w 179376"/>
              <a:gd name="connsiteY19" fmla="*/ 228740 h 263374"/>
              <a:gd name="connsiteX20" fmla="*/ 179377 w 179376"/>
              <a:gd name="connsiteY20" fmla="*/ 243869 h 263374"/>
              <a:gd name="connsiteX21" fmla="*/ 0 w 179376"/>
              <a:gd name="connsiteY21" fmla="*/ 243869 h 263374"/>
              <a:gd name="connsiteX22" fmla="*/ 34906 w 179376"/>
              <a:gd name="connsiteY22" fmla="*/ 228740 h 263374"/>
              <a:gd name="connsiteX23" fmla="*/ 50123 w 179376"/>
              <a:gd name="connsiteY23" fmla="*/ 263375 h 263374"/>
              <a:gd name="connsiteX24" fmla="*/ 85884 w 179376"/>
              <a:gd name="connsiteY24" fmla="*/ 169842 h 263374"/>
              <a:gd name="connsiteX25" fmla="*/ 35666 w 179376"/>
              <a:gd name="connsiteY25" fmla="*/ 151764 h 263374"/>
              <a:gd name="connsiteX26" fmla="*/ 97392 w 179376"/>
              <a:gd name="connsiteY26" fmla="*/ 75168 h 263374"/>
              <a:gd name="connsiteX27" fmla="*/ 89403 w 179376"/>
              <a:gd name="connsiteY27" fmla="*/ 53569 h 263374"/>
              <a:gd name="connsiteX28" fmla="*/ 81224 w 179376"/>
              <a:gd name="connsiteY28" fmla="*/ 75168 h 263374"/>
              <a:gd name="connsiteX29" fmla="*/ 62202 w 179376"/>
              <a:gd name="connsiteY29" fmla="*/ 75168 h 263374"/>
              <a:gd name="connsiteX30" fmla="*/ 78465 w 179376"/>
              <a:gd name="connsiteY30" fmla="*/ 85730 h 263374"/>
              <a:gd name="connsiteX31" fmla="*/ 70476 w 179376"/>
              <a:gd name="connsiteY31" fmla="*/ 107043 h 263374"/>
              <a:gd name="connsiteX32" fmla="*/ 89498 w 179376"/>
              <a:gd name="connsiteY32" fmla="*/ 94960 h 263374"/>
              <a:gd name="connsiteX33" fmla="*/ 108520 w 179376"/>
              <a:gd name="connsiteY33" fmla="*/ 107043 h 263374"/>
              <a:gd name="connsiteX34" fmla="*/ 100531 w 179376"/>
              <a:gd name="connsiteY34" fmla="*/ 85730 h 263374"/>
              <a:gd name="connsiteX35" fmla="*/ 116699 w 179376"/>
              <a:gd name="connsiteY35" fmla="*/ 75168 h 26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376" h="263374">
                <a:moveTo>
                  <a:pt x="133914" y="80306"/>
                </a:moveTo>
                <a:cubicBezTo>
                  <a:pt x="133861" y="55661"/>
                  <a:pt x="113848" y="35724"/>
                  <a:pt x="89213" y="35776"/>
                </a:cubicBezTo>
                <a:cubicBezTo>
                  <a:pt x="64577" y="35829"/>
                  <a:pt x="44649" y="55851"/>
                  <a:pt x="44701" y="80497"/>
                </a:cubicBezTo>
                <a:cubicBezTo>
                  <a:pt x="44754" y="105143"/>
                  <a:pt x="64768" y="125079"/>
                  <a:pt x="89402" y="125027"/>
                </a:cubicBezTo>
                <a:cubicBezTo>
                  <a:pt x="114016" y="124922"/>
                  <a:pt x="133914" y="104931"/>
                  <a:pt x="133913" y="80306"/>
                </a:cubicBezTo>
                <a:close/>
                <a:moveTo>
                  <a:pt x="169675" y="80306"/>
                </a:moveTo>
                <a:cubicBezTo>
                  <a:pt x="169622" y="35902"/>
                  <a:pt x="133598" y="-53"/>
                  <a:pt x="89213" y="0"/>
                </a:cubicBezTo>
                <a:cubicBezTo>
                  <a:pt x="44827" y="53"/>
                  <a:pt x="8888" y="36092"/>
                  <a:pt x="8940" y="80497"/>
                </a:cubicBezTo>
                <a:cubicBezTo>
                  <a:pt x="8993" y="124901"/>
                  <a:pt x="45017" y="160856"/>
                  <a:pt x="89402" y="160803"/>
                </a:cubicBezTo>
                <a:cubicBezTo>
                  <a:pt x="133578" y="160962"/>
                  <a:pt x="169517" y="125264"/>
                  <a:pt x="169676" y="81070"/>
                </a:cubicBezTo>
                <a:cubicBezTo>
                  <a:pt x="169677" y="80815"/>
                  <a:pt x="169676" y="80561"/>
                  <a:pt x="169675" y="80307"/>
                </a:cubicBezTo>
                <a:close/>
                <a:moveTo>
                  <a:pt x="89403" y="134066"/>
                </a:moveTo>
                <a:cubicBezTo>
                  <a:pt x="59778" y="134119"/>
                  <a:pt x="35719" y="110135"/>
                  <a:pt x="35667" y="80497"/>
                </a:cubicBezTo>
                <a:cubicBezTo>
                  <a:pt x="35614" y="50859"/>
                  <a:pt x="59588" y="26790"/>
                  <a:pt x="89213" y="26737"/>
                </a:cubicBezTo>
                <a:cubicBezTo>
                  <a:pt x="118838" y="26685"/>
                  <a:pt x="142897" y="50668"/>
                  <a:pt x="142950" y="80306"/>
                </a:cubicBezTo>
                <a:cubicBezTo>
                  <a:pt x="142846" y="109880"/>
                  <a:pt x="118963" y="133858"/>
                  <a:pt x="89403" y="134066"/>
                </a:cubicBezTo>
                <a:close/>
                <a:moveTo>
                  <a:pt x="143711" y="151764"/>
                </a:moveTo>
                <a:cubicBezTo>
                  <a:pt x="129293" y="162732"/>
                  <a:pt x="111873" y="169038"/>
                  <a:pt x="93778" y="169842"/>
                </a:cubicBezTo>
                <a:lnTo>
                  <a:pt x="129539" y="263375"/>
                </a:lnTo>
                <a:lnTo>
                  <a:pt x="144757" y="228740"/>
                </a:lnTo>
                <a:lnTo>
                  <a:pt x="179377" y="243869"/>
                </a:lnTo>
                <a:close/>
                <a:moveTo>
                  <a:pt x="0" y="243869"/>
                </a:moveTo>
                <a:lnTo>
                  <a:pt x="34906" y="228740"/>
                </a:lnTo>
                <a:lnTo>
                  <a:pt x="50123" y="263375"/>
                </a:lnTo>
                <a:lnTo>
                  <a:pt x="85884" y="169842"/>
                </a:lnTo>
                <a:cubicBezTo>
                  <a:pt x="67676" y="169170"/>
                  <a:pt x="50127" y="162852"/>
                  <a:pt x="35666" y="151764"/>
                </a:cubicBezTo>
                <a:close/>
                <a:moveTo>
                  <a:pt x="97392" y="75168"/>
                </a:moveTo>
                <a:lnTo>
                  <a:pt x="89403" y="53569"/>
                </a:lnTo>
                <a:lnTo>
                  <a:pt x="81224" y="75168"/>
                </a:lnTo>
                <a:lnTo>
                  <a:pt x="62202" y="75168"/>
                </a:lnTo>
                <a:lnTo>
                  <a:pt x="78465" y="85730"/>
                </a:lnTo>
                <a:lnTo>
                  <a:pt x="70476" y="107043"/>
                </a:lnTo>
                <a:lnTo>
                  <a:pt x="89498" y="94960"/>
                </a:lnTo>
                <a:lnTo>
                  <a:pt x="108520" y="107043"/>
                </a:lnTo>
                <a:lnTo>
                  <a:pt x="100531" y="85730"/>
                </a:lnTo>
                <a:lnTo>
                  <a:pt x="116699" y="75168"/>
                </a:lnTo>
                <a:close/>
              </a:path>
            </a:pathLst>
          </a:custGeom>
          <a:solidFill>
            <a:srgbClr val="FFFFFF"/>
          </a:solidFill>
          <a:ln w="9511" cap="flat">
            <a:noFill/>
            <a:prstDash val="solid"/>
            <a:miter/>
          </a:ln>
        </p:spPr>
        <p:txBody>
          <a:bodyPr rtlCol="0" anchor="ctr"/>
          <a:lstStyle/>
          <a:p>
            <a:endParaRPr lang="en-EG"/>
          </a:p>
        </p:txBody>
      </p:sp>
      <p:sp>
        <p:nvSpPr>
          <p:cNvPr id="16" name="Picture Placeholder 15">
            <a:extLst>
              <a:ext uri="{FF2B5EF4-FFF2-40B4-BE49-F238E27FC236}">
                <a16:creationId xmlns:a16="http://schemas.microsoft.com/office/drawing/2014/main" id="{DE93EDED-5636-024B-BFC5-4266A8EB0F0A}"/>
              </a:ext>
            </a:extLst>
          </p:cNvPr>
          <p:cNvSpPr>
            <a:spLocks noGrp="1"/>
          </p:cNvSpPr>
          <p:nvPr>
            <p:ph type="pic" sz="quarter" idx="10"/>
          </p:nvPr>
        </p:nvSpPr>
        <p:spPr/>
      </p:sp>
    </p:spTree>
    <p:extLst>
      <p:ext uri="{BB962C8B-B14F-4D97-AF65-F5344CB8AC3E}">
        <p14:creationId xmlns:p14="http://schemas.microsoft.com/office/powerpoint/2010/main" val="73306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arallelogram 23">
            <a:extLst>
              <a:ext uri="{FF2B5EF4-FFF2-40B4-BE49-F238E27FC236}">
                <a16:creationId xmlns:a16="http://schemas.microsoft.com/office/drawing/2014/main" id="{6658E831-513D-9E43-A06D-CE3CE214D2E8}"/>
              </a:ext>
            </a:extLst>
          </p:cNvPr>
          <p:cNvSpPr/>
          <p:nvPr/>
        </p:nvSpPr>
        <p:spPr>
          <a:xfrm flipH="1">
            <a:off x="4515086" y="1290398"/>
            <a:ext cx="3544674" cy="269789"/>
          </a:xfrm>
          <a:prstGeom prst="parallelogram">
            <a:avLst>
              <a:gd name="adj" fmla="val 40605"/>
            </a:avLst>
          </a:pr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5B3C2632-D19C-514D-8F91-D540A4E1C7FD}"/>
              </a:ext>
            </a:extLst>
          </p:cNvPr>
          <p:cNvSpPr txBox="1"/>
          <p:nvPr/>
        </p:nvSpPr>
        <p:spPr>
          <a:xfrm>
            <a:off x="5816773" y="1712568"/>
            <a:ext cx="2616028" cy="984885"/>
          </a:xfrm>
          <a:prstGeom prst="rect">
            <a:avLst/>
          </a:prstGeom>
          <a:noFill/>
        </p:spPr>
        <p:txBody>
          <a:bodyPr wrap="square" lIns="0" tIns="0" rIns="0" bIns="0" rtlCol="0">
            <a:spAutoFit/>
          </a:bodyPr>
          <a:lstStyle/>
          <a:p>
            <a:r>
              <a:rPr lang="en-US" sz="3200" b="1" dirty="0">
                <a:solidFill>
                  <a:schemeClr val="accent1"/>
                </a:solidFill>
                <a:latin typeface="Roboto Black" panose="02000000000000000000" pitchFamily="2" charset="0"/>
                <a:ea typeface="Roboto Black" panose="02000000000000000000" pitchFamily="2" charset="0"/>
                <a:cs typeface="Gill Sans" panose="020B0502020104020203" pitchFamily="34" charset="-79"/>
              </a:rPr>
              <a:t>SCOREFOR</a:t>
            </a:r>
          </a:p>
          <a:p>
            <a:r>
              <a:rPr lang="en-US" sz="3200" dirty="0">
                <a:solidFill>
                  <a:schemeClr val="tx2"/>
                </a:solidFill>
                <a:latin typeface="Roboto Medium" panose="02000000000000000000" pitchFamily="2" charset="0"/>
                <a:ea typeface="Roboto Medium" panose="02000000000000000000" pitchFamily="2" charset="0"/>
                <a:cs typeface="Gill Sans" panose="020B0502020104020203" pitchFamily="34" charset="-79"/>
              </a:rPr>
              <a:t>Is Our Goal</a:t>
            </a:r>
            <a:endParaRPr lang="en-US" sz="3200" b="1" dirty="0">
              <a:solidFill>
                <a:schemeClr val="accent1"/>
              </a:solidFill>
              <a:latin typeface="Rockwell" panose="02060603020205020403" pitchFamily="18" charset="77"/>
              <a:ea typeface="Roboto" panose="02000000000000000000" pitchFamily="2" charset="0"/>
              <a:cs typeface="Gill Sans" panose="020B0502020104020203" pitchFamily="34" charset="-79"/>
            </a:endParaRPr>
          </a:p>
        </p:txBody>
      </p:sp>
      <p:sp>
        <p:nvSpPr>
          <p:cNvPr id="26" name="TextBox 25">
            <a:extLst>
              <a:ext uri="{FF2B5EF4-FFF2-40B4-BE49-F238E27FC236}">
                <a16:creationId xmlns:a16="http://schemas.microsoft.com/office/drawing/2014/main" id="{5A84C8DA-5416-1B41-8AF4-294A761C747C}"/>
              </a:ext>
            </a:extLst>
          </p:cNvPr>
          <p:cNvSpPr txBox="1"/>
          <p:nvPr/>
        </p:nvSpPr>
        <p:spPr>
          <a:xfrm>
            <a:off x="6653142" y="1332959"/>
            <a:ext cx="628377" cy="184666"/>
          </a:xfrm>
          <a:prstGeom prst="rect">
            <a:avLst/>
          </a:prstGeom>
          <a:noFill/>
        </p:spPr>
        <p:txBody>
          <a:bodyPr wrap="none" lIns="0" tIns="0" rIns="0" bIns="0" rtlCol="0" anchor="ctr">
            <a:spAutoFit/>
          </a:bodyPr>
          <a:lstStyle/>
          <a:p>
            <a:r>
              <a:rPr lang="en-US" sz="1200" dirty="0">
                <a:solidFill>
                  <a:srgbClr val="FFFFFF"/>
                </a:solidFill>
                <a:latin typeface="Roboto" panose="02000000000000000000" pitchFamily="2" charset="0"/>
                <a:ea typeface="Roboto" panose="02000000000000000000" pitchFamily="2" charset="0"/>
                <a:cs typeface="Gill Sans" panose="020B0502020104020203" pitchFamily="34" charset="-79"/>
              </a:rPr>
              <a:t>About Us</a:t>
            </a:r>
          </a:p>
        </p:txBody>
      </p:sp>
      <p:grpSp>
        <p:nvGrpSpPr>
          <p:cNvPr id="27" name="Group 26">
            <a:extLst>
              <a:ext uri="{FF2B5EF4-FFF2-40B4-BE49-F238E27FC236}">
                <a16:creationId xmlns:a16="http://schemas.microsoft.com/office/drawing/2014/main" id="{4DEF925E-ABB6-BF4A-B02E-4F7B786897C0}"/>
              </a:ext>
            </a:extLst>
          </p:cNvPr>
          <p:cNvGrpSpPr/>
          <p:nvPr/>
        </p:nvGrpSpPr>
        <p:grpSpPr>
          <a:xfrm flipH="1">
            <a:off x="5816772" y="1362532"/>
            <a:ext cx="740840" cy="125521"/>
            <a:chOff x="5842767" y="2436565"/>
            <a:chExt cx="740840" cy="125521"/>
          </a:xfrm>
          <a:solidFill>
            <a:srgbClr val="FFFFFF"/>
          </a:solidFill>
        </p:grpSpPr>
        <p:sp>
          <p:nvSpPr>
            <p:cNvPr id="28" name="Parallelogram 27">
              <a:extLst>
                <a:ext uri="{FF2B5EF4-FFF2-40B4-BE49-F238E27FC236}">
                  <a16:creationId xmlns:a16="http://schemas.microsoft.com/office/drawing/2014/main" id="{9D31DEEC-173C-AC45-925D-2DDFF3E85E94}"/>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29" name="Parallelogram 28">
              <a:extLst>
                <a:ext uri="{FF2B5EF4-FFF2-40B4-BE49-F238E27FC236}">
                  <a16:creationId xmlns:a16="http://schemas.microsoft.com/office/drawing/2014/main" id="{851F03ED-A12D-F040-A9E9-4E714B7D59E8}"/>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0" name="Parallelogram 29">
              <a:extLst>
                <a:ext uri="{FF2B5EF4-FFF2-40B4-BE49-F238E27FC236}">
                  <a16:creationId xmlns:a16="http://schemas.microsoft.com/office/drawing/2014/main" id="{B232B374-5A6D-E64F-8F54-8D7370D8C8F4}"/>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1" name="Parallelogram 30">
              <a:extLst>
                <a:ext uri="{FF2B5EF4-FFF2-40B4-BE49-F238E27FC236}">
                  <a16:creationId xmlns:a16="http://schemas.microsoft.com/office/drawing/2014/main" id="{50758694-11D5-DC43-912F-9CBA1754A178}"/>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2" name="Parallelogram 31">
              <a:extLst>
                <a:ext uri="{FF2B5EF4-FFF2-40B4-BE49-F238E27FC236}">
                  <a16:creationId xmlns:a16="http://schemas.microsoft.com/office/drawing/2014/main" id="{20843BC7-34BD-B04E-B04E-06E036E8AFA2}"/>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3" name="Parallelogram 32">
              <a:extLst>
                <a:ext uri="{FF2B5EF4-FFF2-40B4-BE49-F238E27FC236}">
                  <a16:creationId xmlns:a16="http://schemas.microsoft.com/office/drawing/2014/main" id="{A596A8F9-84F1-914C-80F3-C0B5810F40AB}"/>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grpSp>
        <p:nvGrpSpPr>
          <p:cNvPr id="34" name="Group 33">
            <a:extLst>
              <a:ext uri="{FF2B5EF4-FFF2-40B4-BE49-F238E27FC236}">
                <a16:creationId xmlns:a16="http://schemas.microsoft.com/office/drawing/2014/main" id="{70C1DF24-E94F-314E-8CDB-F195EA4D3CBC}"/>
              </a:ext>
            </a:extLst>
          </p:cNvPr>
          <p:cNvGrpSpPr>
            <a:grpSpLocks noChangeAspect="1"/>
          </p:cNvGrpSpPr>
          <p:nvPr/>
        </p:nvGrpSpPr>
        <p:grpSpPr>
          <a:xfrm flipH="1">
            <a:off x="10618567" y="437905"/>
            <a:ext cx="986058" cy="167068"/>
            <a:chOff x="5842767" y="2436565"/>
            <a:chExt cx="740840" cy="125521"/>
          </a:xfrm>
          <a:solidFill>
            <a:schemeClr val="accent1"/>
          </a:solidFill>
        </p:grpSpPr>
        <p:sp>
          <p:nvSpPr>
            <p:cNvPr id="35" name="Parallelogram 34">
              <a:extLst>
                <a:ext uri="{FF2B5EF4-FFF2-40B4-BE49-F238E27FC236}">
                  <a16:creationId xmlns:a16="http://schemas.microsoft.com/office/drawing/2014/main" id="{F4787F45-D370-2644-896B-679FBD4C4957}"/>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6" name="Parallelogram 35">
              <a:extLst>
                <a:ext uri="{FF2B5EF4-FFF2-40B4-BE49-F238E27FC236}">
                  <a16:creationId xmlns:a16="http://schemas.microsoft.com/office/drawing/2014/main" id="{49E2CAC8-36C5-B04E-A293-BAF66CA9A7FD}"/>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7" name="Parallelogram 36">
              <a:extLst>
                <a:ext uri="{FF2B5EF4-FFF2-40B4-BE49-F238E27FC236}">
                  <a16:creationId xmlns:a16="http://schemas.microsoft.com/office/drawing/2014/main" id="{23981764-1F7B-CB43-B906-2324C444136E}"/>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8" name="Parallelogram 37">
              <a:extLst>
                <a:ext uri="{FF2B5EF4-FFF2-40B4-BE49-F238E27FC236}">
                  <a16:creationId xmlns:a16="http://schemas.microsoft.com/office/drawing/2014/main" id="{F5B02AA4-A451-ED4B-9153-F78D83B04D4D}"/>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39" name="Parallelogram 38">
              <a:extLst>
                <a:ext uri="{FF2B5EF4-FFF2-40B4-BE49-F238E27FC236}">
                  <a16:creationId xmlns:a16="http://schemas.microsoft.com/office/drawing/2014/main" id="{67F2348D-2523-6646-ABD5-0DD5477EE383}"/>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40" name="Parallelogram 39">
              <a:extLst>
                <a:ext uri="{FF2B5EF4-FFF2-40B4-BE49-F238E27FC236}">
                  <a16:creationId xmlns:a16="http://schemas.microsoft.com/office/drawing/2014/main" id="{1357ACEE-79DC-5D44-B088-0A8E9C5C3758}"/>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3" name="Parallelogram 2">
            <a:extLst>
              <a:ext uri="{FF2B5EF4-FFF2-40B4-BE49-F238E27FC236}">
                <a16:creationId xmlns:a16="http://schemas.microsoft.com/office/drawing/2014/main" id="{5587B8F8-DD27-AE46-99C6-55BA8E6331C2}"/>
              </a:ext>
            </a:extLst>
          </p:cNvPr>
          <p:cNvSpPr/>
          <p:nvPr/>
        </p:nvSpPr>
        <p:spPr>
          <a:xfrm flipH="1">
            <a:off x="3243095" y="595116"/>
            <a:ext cx="2195508" cy="2923083"/>
          </a:xfrm>
          <a:prstGeom prst="parallelogram">
            <a:avLst>
              <a:gd name="adj" fmla="val 5373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arallelogram 3">
            <a:extLst>
              <a:ext uri="{FF2B5EF4-FFF2-40B4-BE49-F238E27FC236}">
                <a16:creationId xmlns:a16="http://schemas.microsoft.com/office/drawing/2014/main" id="{F68D3193-BFD3-B94E-A7A3-9CECC4DA4E8B}"/>
              </a:ext>
            </a:extLst>
          </p:cNvPr>
          <p:cNvSpPr/>
          <p:nvPr/>
        </p:nvSpPr>
        <p:spPr>
          <a:xfrm flipH="1">
            <a:off x="967457" y="3339801"/>
            <a:ext cx="2195508" cy="2923083"/>
          </a:xfrm>
          <a:prstGeom prst="parallelogram">
            <a:avLst>
              <a:gd name="adj" fmla="val 5373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arallelogram 43">
            <a:extLst>
              <a:ext uri="{FF2B5EF4-FFF2-40B4-BE49-F238E27FC236}">
                <a16:creationId xmlns:a16="http://schemas.microsoft.com/office/drawing/2014/main" id="{C95C2BC7-2A98-8548-9F47-6462B12BA46E}"/>
              </a:ext>
            </a:extLst>
          </p:cNvPr>
          <p:cNvSpPr/>
          <p:nvPr/>
        </p:nvSpPr>
        <p:spPr>
          <a:xfrm flipH="1">
            <a:off x="7447302" y="3007594"/>
            <a:ext cx="1749253" cy="1021209"/>
          </a:xfrm>
          <a:prstGeom prst="parallelogram">
            <a:avLst/>
          </a:prstGeom>
          <a:solidFill>
            <a:schemeClr val="bg2"/>
          </a:solidFill>
          <a:ln w="360" cap="flat">
            <a:noFill/>
            <a:prstDash val="solid"/>
            <a:miter/>
          </a:ln>
          <a:effectLst>
            <a:outerShdw blurRad="38100" dir="2700000" algn="tl" rotWithShape="0">
              <a:prstClr val="black">
                <a:alpha val="20000"/>
              </a:prstClr>
            </a:outerShdw>
          </a:effectLst>
        </p:spPr>
        <p:txBody>
          <a:bodyPr rtlCol="0" anchor="ctr"/>
          <a:lstStyle/>
          <a:p>
            <a:pPr algn="l"/>
            <a:endParaRPr lang="en-US"/>
          </a:p>
        </p:txBody>
      </p:sp>
      <p:sp>
        <p:nvSpPr>
          <p:cNvPr id="45" name="Parallelogram 44">
            <a:extLst>
              <a:ext uri="{FF2B5EF4-FFF2-40B4-BE49-F238E27FC236}">
                <a16:creationId xmlns:a16="http://schemas.microsoft.com/office/drawing/2014/main" id="{3936FF42-7183-DF46-9FA9-24C107B39ADE}"/>
              </a:ext>
            </a:extLst>
          </p:cNvPr>
          <p:cNvSpPr/>
          <p:nvPr/>
        </p:nvSpPr>
        <p:spPr>
          <a:xfrm flipH="1">
            <a:off x="9103119" y="3007594"/>
            <a:ext cx="1749253" cy="1021209"/>
          </a:xfrm>
          <a:prstGeom prst="parallelogram">
            <a:avLst/>
          </a:prstGeom>
          <a:solidFill>
            <a:schemeClr val="bg2"/>
          </a:solidFill>
          <a:ln w="360" cap="flat">
            <a:noFill/>
            <a:prstDash val="solid"/>
            <a:miter/>
          </a:ln>
          <a:effectLst>
            <a:outerShdw blurRad="38100" dir="2700000" algn="tl" rotWithShape="0">
              <a:prstClr val="black">
                <a:alpha val="20000"/>
              </a:prstClr>
            </a:outerShdw>
          </a:effectLst>
        </p:spPr>
        <p:txBody>
          <a:bodyPr rtlCol="0" anchor="ctr"/>
          <a:lstStyle/>
          <a:p>
            <a:pPr algn="l"/>
            <a:endParaRPr lang="en-US"/>
          </a:p>
        </p:txBody>
      </p:sp>
      <p:grpSp>
        <p:nvGrpSpPr>
          <p:cNvPr id="48" name="Group 47">
            <a:extLst>
              <a:ext uri="{FF2B5EF4-FFF2-40B4-BE49-F238E27FC236}">
                <a16:creationId xmlns:a16="http://schemas.microsoft.com/office/drawing/2014/main" id="{B090C09E-C330-5945-821E-F7E57C88A93F}"/>
              </a:ext>
            </a:extLst>
          </p:cNvPr>
          <p:cNvGrpSpPr/>
          <p:nvPr/>
        </p:nvGrpSpPr>
        <p:grpSpPr>
          <a:xfrm>
            <a:off x="7657968" y="3082863"/>
            <a:ext cx="1327921" cy="870670"/>
            <a:chOff x="7706024" y="3041389"/>
            <a:chExt cx="1327921" cy="870670"/>
          </a:xfrm>
        </p:grpSpPr>
        <p:sp>
          <p:nvSpPr>
            <p:cNvPr id="46" name="Rectangle 45">
              <a:extLst>
                <a:ext uri="{FF2B5EF4-FFF2-40B4-BE49-F238E27FC236}">
                  <a16:creationId xmlns:a16="http://schemas.microsoft.com/office/drawing/2014/main" id="{4D8C500A-CE9A-EF46-87C3-9F5A9A94A459}"/>
                </a:ext>
              </a:extLst>
            </p:cNvPr>
            <p:cNvSpPr/>
            <p:nvPr/>
          </p:nvSpPr>
          <p:spPr>
            <a:xfrm>
              <a:off x="7706024" y="3635060"/>
              <a:ext cx="1327921" cy="276999"/>
            </a:xfrm>
            <a:prstGeom prst="rect">
              <a:avLst/>
            </a:prstGeom>
          </p:spPr>
          <p:txBody>
            <a:bodyPr wrap="square" lIns="0" tIns="0" rIns="0" bIns="0" anchor="ctr">
              <a:spAutoFit/>
            </a:bodyPr>
            <a:lstStyle/>
            <a:p>
              <a:pPr algn="ctr"/>
              <a:r>
                <a:rPr lang="en-US" sz="9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a:t>
              </a:r>
              <a:endParaRPr lang="en-US" sz="900" dirty="0">
                <a:solidFill>
                  <a:schemeClr val="tx1">
                    <a:alpha val="70000"/>
                  </a:schemeClr>
                </a:solidFill>
                <a:latin typeface="Roboto" panose="02000000000000000000" pitchFamily="2" charset="0"/>
                <a:ea typeface="Roboto" panose="02000000000000000000" pitchFamily="2" charset="0"/>
              </a:endParaRPr>
            </a:p>
          </p:txBody>
        </p:sp>
        <p:sp>
          <p:nvSpPr>
            <p:cNvPr id="47" name="TextBox 46">
              <a:extLst>
                <a:ext uri="{FF2B5EF4-FFF2-40B4-BE49-F238E27FC236}">
                  <a16:creationId xmlns:a16="http://schemas.microsoft.com/office/drawing/2014/main" id="{6BF1A78E-BDF4-F24A-BCF6-8277A595AB92}"/>
                </a:ext>
              </a:extLst>
            </p:cNvPr>
            <p:cNvSpPr txBox="1"/>
            <p:nvPr/>
          </p:nvSpPr>
          <p:spPr>
            <a:xfrm>
              <a:off x="7842436" y="3041389"/>
              <a:ext cx="1055096" cy="646331"/>
            </a:xfrm>
            <a:prstGeom prst="rect">
              <a:avLst/>
            </a:prstGeom>
            <a:noFill/>
          </p:spPr>
          <p:txBody>
            <a:bodyPr wrap="none" rtlCol="0">
              <a:spAutoFit/>
            </a:bodyPr>
            <a:lstStyle/>
            <a:p>
              <a:pPr algn="ctr"/>
              <a:r>
                <a:rPr lang="en-US" sz="3600" b="1" dirty="0">
                  <a:solidFill>
                    <a:schemeClr val="accent1"/>
                  </a:solidFill>
                  <a:latin typeface="Roboto" panose="02000000000000000000" pitchFamily="2" charset="0"/>
                  <a:ea typeface="Roboto" panose="02000000000000000000" pitchFamily="2" charset="0"/>
                  <a:cs typeface="Open Sans" panose="020B0606030504020204" pitchFamily="34" charset="0"/>
                </a:rPr>
                <a:t>70%</a:t>
              </a:r>
            </a:p>
          </p:txBody>
        </p:sp>
      </p:grpSp>
      <p:grpSp>
        <p:nvGrpSpPr>
          <p:cNvPr id="51" name="Group 50">
            <a:extLst>
              <a:ext uri="{FF2B5EF4-FFF2-40B4-BE49-F238E27FC236}">
                <a16:creationId xmlns:a16="http://schemas.microsoft.com/office/drawing/2014/main" id="{465F7C99-10C1-6040-BF6F-74055DE950F1}"/>
              </a:ext>
            </a:extLst>
          </p:cNvPr>
          <p:cNvGrpSpPr/>
          <p:nvPr/>
        </p:nvGrpSpPr>
        <p:grpSpPr>
          <a:xfrm>
            <a:off x="9356364" y="3195278"/>
            <a:ext cx="1242764" cy="622757"/>
            <a:chOff x="9387317" y="3211974"/>
            <a:chExt cx="1242764" cy="622757"/>
          </a:xfrm>
        </p:grpSpPr>
        <p:sp>
          <p:nvSpPr>
            <p:cNvPr id="49" name="TextBox 48">
              <a:extLst>
                <a:ext uri="{FF2B5EF4-FFF2-40B4-BE49-F238E27FC236}">
                  <a16:creationId xmlns:a16="http://schemas.microsoft.com/office/drawing/2014/main" id="{658B8E8B-D9AE-5443-B59A-F6527A6214CA}"/>
                </a:ext>
              </a:extLst>
            </p:cNvPr>
            <p:cNvSpPr txBox="1"/>
            <p:nvPr/>
          </p:nvSpPr>
          <p:spPr>
            <a:xfrm>
              <a:off x="9454860" y="3211974"/>
              <a:ext cx="1107676" cy="169277"/>
            </a:xfrm>
            <a:prstGeom prst="rect">
              <a:avLst/>
            </a:prstGeom>
            <a:noFill/>
          </p:spPr>
          <p:txBody>
            <a:bodyPr wrap="none" lIns="0" tIns="0" rIns="0" bIns="0" rtlCol="0" anchor="ctr">
              <a:spAutoFit/>
            </a:bodyPr>
            <a:lstStyle/>
            <a:p>
              <a:pPr algn="ctr"/>
              <a:r>
                <a:rPr lang="en-US" sz="1100" dirty="0">
                  <a:solidFill>
                    <a:schemeClr val="tx2"/>
                  </a:solidFill>
                  <a:latin typeface="Roboto Medium" panose="02000000000000000000" pitchFamily="2" charset="0"/>
                  <a:ea typeface="Roboto Medium" panose="02000000000000000000" pitchFamily="2" charset="0"/>
                </a:rPr>
                <a:t>Team Name Here</a:t>
              </a:r>
            </a:p>
          </p:txBody>
        </p:sp>
        <p:sp>
          <p:nvSpPr>
            <p:cNvPr id="50" name="Rectangle 49">
              <a:extLst>
                <a:ext uri="{FF2B5EF4-FFF2-40B4-BE49-F238E27FC236}">
                  <a16:creationId xmlns:a16="http://schemas.microsoft.com/office/drawing/2014/main" id="{80C04F7C-D48E-B04D-97F4-3B7EAD82BEE6}"/>
                </a:ext>
              </a:extLst>
            </p:cNvPr>
            <p:cNvSpPr/>
            <p:nvPr/>
          </p:nvSpPr>
          <p:spPr>
            <a:xfrm>
              <a:off x="9387317" y="3419233"/>
              <a:ext cx="1242764" cy="415498"/>
            </a:xfrm>
            <a:prstGeom prst="rect">
              <a:avLst/>
            </a:prstGeom>
          </p:spPr>
          <p:txBody>
            <a:bodyPr wrap="square" lIns="0" tIns="0" rIns="0" bIns="0" anchor="ctr">
              <a:spAutoFit/>
            </a:bodyPr>
            <a:lstStyle/>
            <a:p>
              <a:pPr algn="ctr"/>
              <a:r>
                <a:rPr lang="en-US" sz="900" b="0" cap="none" dirty="0">
                  <a:solidFill>
                    <a:schemeClr val="tx1">
                      <a:alpha val="70000"/>
                    </a:schemeClr>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a:t>
              </a:r>
              <a:endParaRPr lang="en-US" sz="900" dirty="0">
                <a:solidFill>
                  <a:schemeClr val="tx1">
                    <a:alpha val="70000"/>
                  </a:schemeClr>
                </a:solidFill>
                <a:latin typeface="Roboto" panose="02000000000000000000" pitchFamily="2" charset="0"/>
                <a:ea typeface="Roboto" panose="02000000000000000000" pitchFamily="2" charset="0"/>
              </a:endParaRPr>
            </a:p>
          </p:txBody>
        </p:sp>
      </p:grpSp>
      <p:sp>
        <p:nvSpPr>
          <p:cNvPr id="55" name="TextBox 54">
            <a:extLst>
              <a:ext uri="{FF2B5EF4-FFF2-40B4-BE49-F238E27FC236}">
                <a16:creationId xmlns:a16="http://schemas.microsoft.com/office/drawing/2014/main" id="{34F5A420-D00F-E548-84B2-7BDE35A07FB4}"/>
              </a:ext>
            </a:extLst>
          </p:cNvPr>
          <p:cNvSpPr txBox="1"/>
          <p:nvPr/>
        </p:nvSpPr>
        <p:spPr>
          <a:xfrm>
            <a:off x="5828910" y="4801342"/>
            <a:ext cx="5339407" cy="1077218"/>
          </a:xfrm>
          <a:prstGeom prst="rect">
            <a:avLst/>
          </a:prstGeom>
          <a:noFill/>
        </p:spPr>
        <p:txBody>
          <a:bodyPr wrap="square" lIns="0" tIns="0" rIns="0" bIns="0" rtlCol="0">
            <a:spAutoFit/>
          </a:bodyPr>
          <a:lstStyle/>
          <a:p>
            <a:pPr>
              <a:lnSpc>
                <a:spcPct val="150000"/>
              </a:lnSpc>
            </a:pPr>
            <a:r>
              <a:rPr lang="en-US" sz="1200" dirty="0">
                <a:solidFill>
                  <a:schemeClr val="tx2"/>
                </a:solidFill>
                <a:latin typeface="Roboto" panose="02000000000000000000" pitchFamily="2" charset="0"/>
                <a:ea typeface="Roboto" panose="02000000000000000000" pitchFamily="2" charset="0"/>
                <a:cs typeface="Gill Sans" panose="020B0502020104020203" pitchFamily="34" charset="-79"/>
              </a:rPr>
              <a:t>Physical fitness is a state of health and well-being and, more specifically, the ability to perform aspects of sports, occupations and daily activities. Physical fitness is generally achieved through proper nutrition, moderate-vigorous physical exercise, and sufficient rest.</a:t>
            </a:r>
          </a:p>
        </p:txBody>
      </p:sp>
      <p:sp>
        <p:nvSpPr>
          <p:cNvPr id="56" name="TextBox 55">
            <a:extLst>
              <a:ext uri="{FF2B5EF4-FFF2-40B4-BE49-F238E27FC236}">
                <a16:creationId xmlns:a16="http://schemas.microsoft.com/office/drawing/2014/main" id="{B8CF9FF3-E33F-E347-AFFE-85389AA7BB1F}"/>
              </a:ext>
            </a:extLst>
          </p:cNvPr>
          <p:cNvSpPr txBox="1"/>
          <p:nvPr/>
        </p:nvSpPr>
        <p:spPr>
          <a:xfrm>
            <a:off x="6388339" y="4492524"/>
            <a:ext cx="1332096" cy="215444"/>
          </a:xfrm>
          <a:prstGeom prst="rect">
            <a:avLst/>
          </a:prstGeom>
          <a:noFill/>
        </p:spPr>
        <p:txBody>
          <a:bodyPr wrap="none" lIns="0" tIns="0" rIns="0" bIns="0" rtlCol="0" anchor="ctr">
            <a:spAutoFit/>
          </a:bodyPr>
          <a:lstStyle/>
          <a:p>
            <a:r>
              <a:rPr lang="en-US" sz="1400" dirty="0">
                <a:solidFill>
                  <a:schemeClr val="tx2"/>
                </a:solidFill>
                <a:latin typeface="Roboto Medium" panose="02000000000000000000" pitchFamily="2" charset="0"/>
                <a:ea typeface="Roboto Medium" panose="02000000000000000000" pitchFamily="2" charset="0"/>
              </a:rPr>
              <a:t>INTRODUCTION </a:t>
            </a:r>
          </a:p>
        </p:txBody>
      </p:sp>
      <p:grpSp>
        <p:nvGrpSpPr>
          <p:cNvPr id="57" name="Group 56">
            <a:extLst>
              <a:ext uri="{FF2B5EF4-FFF2-40B4-BE49-F238E27FC236}">
                <a16:creationId xmlns:a16="http://schemas.microsoft.com/office/drawing/2014/main" id="{BA61322B-CAA1-B849-B7B6-2C0BDB4C6E54}"/>
              </a:ext>
            </a:extLst>
          </p:cNvPr>
          <p:cNvGrpSpPr>
            <a:grpSpLocks noChangeAspect="1"/>
          </p:cNvGrpSpPr>
          <p:nvPr/>
        </p:nvGrpSpPr>
        <p:grpSpPr>
          <a:xfrm flipH="1">
            <a:off x="7772345" y="4521137"/>
            <a:ext cx="740840" cy="125521"/>
            <a:chOff x="5842767" y="2436565"/>
            <a:chExt cx="740840" cy="125521"/>
          </a:xfrm>
          <a:solidFill>
            <a:schemeClr val="accent1"/>
          </a:solidFill>
        </p:grpSpPr>
        <p:sp>
          <p:nvSpPr>
            <p:cNvPr id="58" name="Parallelogram 57">
              <a:extLst>
                <a:ext uri="{FF2B5EF4-FFF2-40B4-BE49-F238E27FC236}">
                  <a16:creationId xmlns:a16="http://schemas.microsoft.com/office/drawing/2014/main" id="{60CB0EF4-E210-2D45-B420-A466CB8B0D0B}"/>
                </a:ext>
              </a:extLst>
            </p:cNvPr>
            <p:cNvSpPr/>
            <p:nvPr/>
          </p:nvSpPr>
          <p:spPr>
            <a:xfrm>
              <a:off x="645522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59" name="Parallelogram 58">
              <a:extLst>
                <a:ext uri="{FF2B5EF4-FFF2-40B4-BE49-F238E27FC236}">
                  <a16:creationId xmlns:a16="http://schemas.microsoft.com/office/drawing/2014/main" id="{C8592F12-DCED-4242-B9F6-BC00C8AD49F0}"/>
                </a:ext>
              </a:extLst>
            </p:cNvPr>
            <p:cNvSpPr/>
            <p:nvPr/>
          </p:nvSpPr>
          <p:spPr>
            <a:xfrm>
              <a:off x="6332735"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60" name="Parallelogram 59">
              <a:extLst>
                <a:ext uri="{FF2B5EF4-FFF2-40B4-BE49-F238E27FC236}">
                  <a16:creationId xmlns:a16="http://schemas.microsoft.com/office/drawing/2014/main" id="{0FF7AAA8-F601-6347-9C77-42E581D27FCA}"/>
                </a:ext>
              </a:extLst>
            </p:cNvPr>
            <p:cNvSpPr/>
            <p:nvPr/>
          </p:nvSpPr>
          <p:spPr>
            <a:xfrm>
              <a:off x="6210243"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61" name="Parallelogram 60">
              <a:extLst>
                <a:ext uri="{FF2B5EF4-FFF2-40B4-BE49-F238E27FC236}">
                  <a16:creationId xmlns:a16="http://schemas.microsoft.com/office/drawing/2014/main" id="{8C14BECA-A3DC-F14C-84C6-EEDC1706DB36}"/>
                </a:ext>
              </a:extLst>
            </p:cNvPr>
            <p:cNvSpPr/>
            <p:nvPr/>
          </p:nvSpPr>
          <p:spPr>
            <a:xfrm>
              <a:off x="6087751"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62" name="Parallelogram 61">
              <a:extLst>
                <a:ext uri="{FF2B5EF4-FFF2-40B4-BE49-F238E27FC236}">
                  <a16:creationId xmlns:a16="http://schemas.microsoft.com/office/drawing/2014/main" id="{2B4FF51F-BD61-6643-A335-06C32F776D07}"/>
                </a:ext>
              </a:extLst>
            </p:cNvPr>
            <p:cNvSpPr/>
            <p:nvPr/>
          </p:nvSpPr>
          <p:spPr>
            <a:xfrm>
              <a:off x="5965259"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sp>
          <p:nvSpPr>
            <p:cNvPr id="63" name="Parallelogram 62">
              <a:extLst>
                <a:ext uri="{FF2B5EF4-FFF2-40B4-BE49-F238E27FC236}">
                  <a16:creationId xmlns:a16="http://schemas.microsoft.com/office/drawing/2014/main" id="{F1C88B57-0179-E248-993E-EFF06601F464}"/>
                </a:ext>
              </a:extLst>
            </p:cNvPr>
            <p:cNvSpPr/>
            <p:nvPr/>
          </p:nvSpPr>
          <p:spPr>
            <a:xfrm>
              <a:off x="5842767" y="2436565"/>
              <a:ext cx="128382" cy="125521"/>
            </a:xfrm>
            <a:prstGeom prst="parallelogram">
              <a:avLst>
                <a:gd name="adj" fmla="val 52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solidFill>
                  <a:schemeClr val="tx2"/>
                </a:solidFill>
              </a:endParaRPr>
            </a:p>
          </p:txBody>
        </p:sp>
      </p:grpSp>
      <p:sp>
        <p:nvSpPr>
          <p:cNvPr id="64" name="Freeform 63">
            <a:extLst>
              <a:ext uri="{FF2B5EF4-FFF2-40B4-BE49-F238E27FC236}">
                <a16:creationId xmlns:a16="http://schemas.microsoft.com/office/drawing/2014/main" id="{4AA65E44-AC33-304B-BD5F-7C7AA4638A97}"/>
              </a:ext>
            </a:extLst>
          </p:cNvPr>
          <p:cNvSpPr>
            <a:spLocks noChangeAspect="1"/>
          </p:cNvSpPr>
          <p:nvPr/>
        </p:nvSpPr>
        <p:spPr>
          <a:xfrm>
            <a:off x="5826862" y="4395003"/>
            <a:ext cx="374580" cy="295892"/>
          </a:xfrm>
          <a:custGeom>
            <a:avLst/>
            <a:gdLst>
              <a:gd name="connsiteX0" fmla="*/ 151985 w 255843"/>
              <a:gd name="connsiteY0" fmla="*/ 122648 h 202098"/>
              <a:gd name="connsiteX1" fmla="*/ 151985 w 255843"/>
              <a:gd name="connsiteY1" fmla="*/ 130831 h 202098"/>
              <a:gd name="connsiteX2" fmla="*/ 239866 w 255843"/>
              <a:gd name="connsiteY2" fmla="*/ 158139 h 202098"/>
              <a:gd name="connsiteX3" fmla="*/ 128017 w 255843"/>
              <a:gd name="connsiteY3" fmla="*/ 186113 h 202098"/>
              <a:gd name="connsiteX4" fmla="*/ 15979 w 255843"/>
              <a:gd name="connsiteY4" fmla="*/ 158139 h 202098"/>
              <a:gd name="connsiteX5" fmla="*/ 103859 w 255843"/>
              <a:gd name="connsiteY5" fmla="*/ 130831 h 202098"/>
              <a:gd name="connsiteX6" fmla="*/ 103859 w 255843"/>
              <a:gd name="connsiteY6" fmla="*/ 122648 h 202098"/>
              <a:gd name="connsiteX7" fmla="*/ 0 w 255843"/>
              <a:gd name="connsiteY7" fmla="*/ 161945 h 202098"/>
              <a:gd name="connsiteX8" fmla="*/ 128017 w 255843"/>
              <a:gd name="connsiteY8" fmla="*/ 202098 h 202098"/>
              <a:gd name="connsiteX9" fmla="*/ 255844 w 255843"/>
              <a:gd name="connsiteY9" fmla="*/ 161945 h 202098"/>
              <a:gd name="connsiteX10" fmla="*/ 151985 w 255843"/>
              <a:gd name="connsiteY10" fmla="*/ 122648 h 202098"/>
              <a:gd name="connsiteX11" fmla="*/ 125735 w 255843"/>
              <a:gd name="connsiteY11" fmla="*/ 0 h 202098"/>
              <a:gd name="connsiteX12" fmla="*/ 125735 w 255843"/>
              <a:gd name="connsiteY12" fmla="*/ 156046 h 202098"/>
              <a:gd name="connsiteX13" fmla="*/ 131917 w 255843"/>
              <a:gd name="connsiteY13" fmla="*/ 156046 h 202098"/>
              <a:gd name="connsiteX14" fmla="*/ 131917 w 255843"/>
              <a:gd name="connsiteY14" fmla="*/ 69650 h 202098"/>
              <a:gd name="connsiteX15" fmla="*/ 209811 w 255843"/>
              <a:gd name="connsiteY15" fmla="*/ 35967 h 202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843" h="202098">
                <a:moveTo>
                  <a:pt x="151985" y="122648"/>
                </a:moveTo>
                <a:lnTo>
                  <a:pt x="151985" y="130831"/>
                </a:lnTo>
                <a:cubicBezTo>
                  <a:pt x="202393" y="133686"/>
                  <a:pt x="239866" y="144723"/>
                  <a:pt x="239866" y="158139"/>
                </a:cubicBezTo>
                <a:cubicBezTo>
                  <a:pt x="239866" y="173554"/>
                  <a:pt x="189743" y="186113"/>
                  <a:pt x="128017" y="186113"/>
                </a:cubicBezTo>
                <a:cubicBezTo>
                  <a:pt x="66291" y="186113"/>
                  <a:pt x="15979" y="173554"/>
                  <a:pt x="15979" y="158139"/>
                </a:cubicBezTo>
                <a:cubicBezTo>
                  <a:pt x="15979" y="144723"/>
                  <a:pt x="54022" y="133400"/>
                  <a:pt x="103859" y="130831"/>
                </a:cubicBezTo>
                <a:lnTo>
                  <a:pt x="103859" y="122648"/>
                </a:lnTo>
                <a:cubicBezTo>
                  <a:pt x="44797" y="125979"/>
                  <a:pt x="0" y="142439"/>
                  <a:pt x="0" y="161945"/>
                </a:cubicBezTo>
                <a:cubicBezTo>
                  <a:pt x="0" y="184115"/>
                  <a:pt x="57066" y="202098"/>
                  <a:pt x="128017" y="202098"/>
                </a:cubicBezTo>
                <a:cubicBezTo>
                  <a:pt x="198969" y="202098"/>
                  <a:pt x="255844" y="184115"/>
                  <a:pt x="255844" y="161945"/>
                </a:cubicBezTo>
                <a:cubicBezTo>
                  <a:pt x="255844" y="142439"/>
                  <a:pt x="211143" y="125979"/>
                  <a:pt x="151985" y="122648"/>
                </a:cubicBezTo>
                <a:close/>
                <a:moveTo>
                  <a:pt x="125735" y="0"/>
                </a:moveTo>
                <a:lnTo>
                  <a:pt x="125735" y="156046"/>
                </a:lnTo>
                <a:lnTo>
                  <a:pt x="131917" y="156046"/>
                </a:lnTo>
                <a:lnTo>
                  <a:pt x="131917" y="69650"/>
                </a:lnTo>
                <a:lnTo>
                  <a:pt x="209811" y="35967"/>
                </a:lnTo>
                <a:close/>
              </a:path>
            </a:pathLst>
          </a:custGeom>
          <a:solidFill>
            <a:schemeClr val="tx2"/>
          </a:solidFill>
          <a:ln w="9511" cap="flat">
            <a:noFill/>
            <a:prstDash val="solid"/>
            <a:miter/>
          </a:ln>
        </p:spPr>
        <p:txBody>
          <a:bodyPr rtlCol="0" anchor="ctr"/>
          <a:lstStyle/>
          <a:p>
            <a:endParaRPr lang="en-EG"/>
          </a:p>
        </p:txBody>
      </p:sp>
      <p:sp>
        <p:nvSpPr>
          <p:cNvPr id="43" name="Parallelogram 42">
            <a:extLst>
              <a:ext uri="{FF2B5EF4-FFF2-40B4-BE49-F238E27FC236}">
                <a16:creationId xmlns:a16="http://schemas.microsoft.com/office/drawing/2014/main" id="{95336C97-EB89-964D-A566-EDA8B9E6D5D1}"/>
              </a:ext>
            </a:extLst>
          </p:cNvPr>
          <p:cNvSpPr/>
          <p:nvPr/>
        </p:nvSpPr>
        <p:spPr>
          <a:xfrm flipH="1">
            <a:off x="5814429" y="3007594"/>
            <a:ext cx="1749253" cy="1021209"/>
          </a:xfrm>
          <a:prstGeom prst="parallelogram">
            <a:avLst/>
          </a:prstGeom>
          <a:gradFill>
            <a:gsLst>
              <a:gs pos="100000">
                <a:schemeClr val="accent1">
                  <a:lumMod val="75000"/>
                </a:schemeClr>
              </a:gs>
              <a:gs pos="0">
                <a:schemeClr val="accent1"/>
              </a:gs>
            </a:gsLst>
            <a:lin ang="10800000" scaled="0"/>
          </a:gradFill>
          <a:ln w="360" cap="flat">
            <a:noFill/>
            <a:prstDash val="solid"/>
            <a:miter/>
          </a:ln>
          <a:effectLst>
            <a:outerShdw blurRad="292100" dist="177800" dir="2700000" algn="tl" rotWithShape="0">
              <a:prstClr val="black">
                <a:alpha val="20000"/>
              </a:prstClr>
            </a:outerShdw>
          </a:effectLst>
        </p:spPr>
        <p:txBody>
          <a:bodyPr rtlCol="0" anchor="ctr"/>
          <a:lstStyle/>
          <a:p>
            <a:pPr algn="l"/>
            <a:endParaRPr lang="en-US"/>
          </a:p>
        </p:txBody>
      </p:sp>
      <p:grpSp>
        <p:nvGrpSpPr>
          <p:cNvPr id="52" name="Group 51">
            <a:extLst>
              <a:ext uri="{FF2B5EF4-FFF2-40B4-BE49-F238E27FC236}">
                <a16:creationId xmlns:a16="http://schemas.microsoft.com/office/drawing/2014/main" id="{79F05AE1-CA67-5345-A546-A3FF865954E2}"/>
              </a:ext>
            </a:extLst>
          </p:cNvPr>
          <p:cNvGrpSpPr/>
          <p:nvPr/>
        </p:nvGrpSpPr>
        <p:grpSpPr>
          <a:xfrm>
            <a:off x="6066435" y="3195278"/>
            <a:ext cx="1267950" cy="622757"/>
            <a:chOff x="9374724" y="3211974"/>
            <a:chExt cx="1267950" cy="622757"/>
          </a:xfrm>
        </p:grpSpPr>
        <p:sp>
          <p:nvSpPr>
            <p:cNvPr id="53" name="TextBox 52">
              <a:extLst>
                <a:ext uri="{FF2B5EF4-FFF2-40B4-BE49-F238E27FC236}">
                  <a16:creationId xmlns:a16="http://schemas.microsoft.com/office/drawing/2014/main" id="{C3A11124-EF08-074A-94C4-25136C47E670}"/>
                </a:ext>
              </a:extLst>
            </p:cNvPr>
            <p:cNvSpPr txBox="1"/>
            <p:nvPr/>
          </p:nvSpPr>
          <p:spPr>
            <a:xfrm>
              <a:off x="9454860" y="3211974"/>
              <a:ext cx="1107676" cy="169277"/>
            </a:xfrm>
            <a:prstGeom prst="rect">
              <a:avLst/>
            </a:prstGeom>
            <a:noFill/>
          </p:spPr>
          <p:txBody>
            <a:bodyPr wrap="none" lIns="0" tIns="0" rIns="0" bIns="0" rtlCol="0" anchor="ctr">
              <a:spAutoFit/>
            </a:bodyPr>
            <a:lstStyle/>
            <a:p>
              <a:pPr algn="ctr"/>
              <a:r>
                <a:rPr lang="en-US" sz="1100" dirty="0">
                  <a:solidFill>
                    <a:srgbClr val="FEFCFF"/>
                  </a:solidFill>
                  <a:latin typeface="Roboto Medium" panose="02000000000000000000" pitchFamily="2" charset="0"/>
                  <a:ea typeface="Roboto Medium" panose="02000000000000000000" pitchFamily="2" charset="0"/>
                </a:rPr>
                <a:t>Team Name Here</a:t>
              </a:r>
            </a:p>
          </p:txBody>
        </p:sp>
        <p:sp>
          <p:nvSpPr>
            <p:cNvPr id="54" name="Rectangle 53">
              <a:extLst>
                <a:ext uri="{FF2B5EF4-FFF2-40B4-BE49-F238E27FC236}">
                  <a16:creationId xmlns:a16="http://schemas.microsoft.com/office/drawing/2014/main" id="{D6CC9DF6-1D42-8640-80B3-10870E598993}"/>
                </a:ext>
              </a:extLst>
            </p:cNvPr>
            <p:cNvSpPr/>
            <p:nvPr/>
          </p:nvSpPr>
          <p:spPr>
            <a:xfrm>
              <a:off x="9374724" y="3419233"/>
              <a:ext cx="1267950" cy="415498"/>
            </a:xfrm>
            <a:prstGeom prst="rect">
              <a:avLst/>
            </a:prstGeom>
          </p:spPr>
          <p:txBody>
            <a:bodyPr wrap="square" lIns="0" tIns="0" rIns="0" bIns="0" anchor="ctr">
              <a:spAutoFit/>
            </a:bodyPr>
            <a:lstStyle/>
            <a:p>
              <a:pPr algn="ctr"/>
              <a:r>
                <a:rPr lang="en-US" sz="900" b="0" cap="none" dirty="0">
                  <a:solidFill>
                    <a:srgbClr val="FEFCFF"/>
                  </a:solidFill>
                  <a:latin typeface="Roboto" panose="02000000000000000000" pitchFamily="2" charset="0"/>
                  <a:ea typeface="Roboto" panose="02000000000000000000" pitchFamily="2" charset="0"/>
                  <a:cs typeface="Open Sans" panose="020B0606030504020204" pitchFamily="34" charset="0"/>
                </a:rPr>
                <a:t>Nam ornate pharetra seem vitae bandit. Aliquam sed masa.</a:t>
              </a:r>
              <a:endParaRPr lang="en-US" sz="900" dirty="0">
                <a:solidFill>
                  <a:srgbClr val="FEFCFF"/>
                </a:solidFill>
                <a:latin typeface="Roboto" panose="02000000000000000000" pitchFamily="2" charset="0"/>
                <a:ea typeface="Roboto" panose="02000000000000000000" pitchFamily="2" charset="0"/>
              </a:endParaRPr>
            </a:p>
          </p:txBody>
        </p:sp>
      </p:grpSp>
      <p:sp>
        <p:nvSpPr>
          <p:cNvPr id="5" name="Picture Placeholder 4">
            <a:extLst>
              <a:ext uri="{FF2B5EF4-FFF2-40B4-BE49-F238E27FC236}">
                <a16:creationId xmlns:a16="http://schemas.microsoft.com/office/drawing/2014/main" id="{6CCD74FB-46E0-A245-BB39-3600FE3DD0B2}"/>
              </a:ext>
            </a:extLst>
          </p:cNvPr>
          <p:cNvSpPr>
            <a:spLocks noGrp="1"/>
          </p:cNvSpPr>
          <p:nvPr>
            <p:ph type="pic" sz="quarter" idx="10"/>
          </p:nvPr>
        </p:nvSpPr>
        <p:spPr/>
      </p:sp>
    </p:spTree>
    <p:extLst>
      <p:ext uri="{BB962C8B-B14F-4D97-AF65-F5344CB8AC3E}">
        <p14:creationId xmlns:p14="http://schemas.microsoft.com/office/powerpoint/2010/main" val="270424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corefor 01">
      <a:dk1>
        <a:srgbClr val="181717"/>
      </a:dk1>
      <a:lt1>
        <a:srgbClr val="FBFFFF"/>
      </a:lt1>
      <a:dk2>
        <a:srgbClr val="39414C"/>
      </a:dk2>
      <a:lt2>
        <a:srgbClr val="F4F6F4"/>
      </a:lt2>
      <a:accent1>
        <a:srgbClr val="FF4F33"/>
      </a:accent1>
      <a:accent2>
        <a:srgbClr val="E51F00"/>
      </a:accent2>
      <a:accent3>
        <a:srgbClr val="CC1B06"/>
      </a:accent3>
      <a:accent4>
        <a:srgbClr val="CFCCB0"/>
      </a:accent4>
      <a:accent5>
        <a:srgbClr val="F2DDB6"/>
      </a:accent5>
      <a:accent6>
        <a:srgbClr val="5285A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A5D7229-EEF9-B747-A98C-AAED6C1CC460}">
  <we:reference id="wa200001396" version="2.1.6.0" store="en-US" storeType="OMEX"/>
  <we:alternateReferences>
    <we:reference id="wa200001396" version="2.1.6.0" store="WA20000139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{FB090B81-44F9-D44E-80B0-3C43C6A13A77}tf16401378</Template>
  <TotalTime>56834</TotalTime>
  <Words>2592</Words>
  <Application>Microsoft Macintosh PowerPoint</Application>
  <PresentationFormat>Widescreen</PresentationFormat>
  <Paragraphs>381</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Roboto Black</vt:lpstr>
      <vt:lpstr>Calibri</vt:lpstr>
      <vt:lpstr>Roboto Medium</vt:lpstr>
      <vt:lpstr>Arial</vt:lpstr>
      <vt:lpstr>Rockwell</vt:lpstr>
      <vt:lpstr>Wingdings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pozza magdy</dc:creator>
  <cp:lastModifiedBy>pozza magdy</cp:lastModifiedBy>
  <cp:revision>1135</cp:revision>
  <dcterms:created xsi:type="dcterms:W3CDTF">2019-09-15T11:39:18Z</dcterms:created>
  <dcterms:modified xsi:type="dcterms:W3CDTF">2021-01-21T13:01:26Z</dcterms:modified>
</cp:coreProperties>
</file>