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" name="http://linea.io/_download/_packs/linea_complete_1.0.zip"/>
          <p:cNvSpPr txBox="1"/>
          <p:nvPr>
            <p:ph type="body" sz="quarter" idx="13"/>
          </p:nvPr>
        </p:nvSpPr>
        <p:spPr>
          <a:xfrm>
            <a:off x="1270264" y="12838376"/>
            <a:ext cx="6281675" cy="399033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l">
              <a:lnSpc>
                <a:spcPct val="150000"/>
              </a:lnSpc>
              <a:defRPr sz="2000">
                <a:solidFill>
                  <a:srgbClr val="6A6E7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http://linea.io/_download/_packs/linea_complete_1.0.zip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mpleSmart Icon Library v1"/>
          <p:cNvSpPr txBox="1"/>
          <p:nvPr/>
        </p:nvSpPr>
        <p:spPr>
          <a:xfrm>
            <a:off x="1270264" y="475547"/>
            <a:ext cx="352856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000">
                <a:solidFill>
                  <a:srgbClr val="1C1F25"/>
                </a:solidFill>
              </a:defRPr>
            </a:lvl1pPr>
          </a:lstStyle>
          <a:p>
            <a:pPr/>
            <a:r>
              <a:t>SimpleSmart Icon Library v1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22709247" y="12825676"/>
            <a:ext cx="396749" cy="4117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https://graphicriver.net/user/simplesmart/portfolio"/>
          <p:cNvSpPr txBox="1"/>
          <p:nvPr/>
        </p:nvSpPr>
        <p:spPr>
          <a:xfrm>
            <a:off x="16988093" y="12838376"/>
            <a:ext cx="5300981" cy="39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2000">
                <a:solidFill>
                  <a:srgbClr val="6A6E77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https://graphicriver.net/user/simplesmart/portfolio</a:t>
            </a:r>
          </a:p>
        </p:txBody>
      </p:sp>
      <p:sp>
        <p:nvSpPr>
          <p:cNvPr id="5" name="Line"/>
          <p:cNvSpPr/>
          <p:nvPr/>
        </p:nvSpPr>
        <p:spPr>
          <a:xfrm flipV="1">
            <a:off x="22499161" y="12825676"/>
            <a:ext cx="1" cy="411733"/>
          </a:xfrm>
          <a:prstGeom prst="line">
            <a:avLst/>
          </a:prstGeom>
          <a:ln w="12700">
            <a:solidFill>
              <a:srgbClr val="6A6E77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" name="Download Icon Set:"/>
          <p:cNvSpPr txBox="1"/>
          <p:nvPr/>
        </p:nvSpPr>
        <p:spPr>
          <a:xfrm>
            <a:off x="1270264" y="12255499"/>
            <a:ext cx="247523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2000">
                <a:solidFill>
                  <a:srgbClr val="1C1F25"/>
                </a:solidFill>
              </a:defRPr>
            </a:lvl1pPr>
          </a:lstStyle>
          <a:p>
            <a:pPr>
              <a:defRPr b="0">
                <a:solidFill>
                  <a:srgbClr val="6A6E77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b="1">
                <a:solidFill>
                  <a:srgbClr val="1C1F2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Icon Set:</a:t>
            </a: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27" name="Qw e r t y u I o p [ ] \ a s d f g h j k l ; z x c v b n m , . / q W E R T Y U I O P [ ] A S D F G H J K L Z X C V B N M , . / 1 2 3 4 5 6 7 8 9 0 - = ` ~ ! # $ % ^ &amp; * ( ) _ +"/>
          <p:cNvSpPr txBox="1"/>
          <p:nvPr/>
        </p:nvSpPr>
        <p:spPr>
          <a:xfrm>
            <a:off x="4274137" y="4201388"/>
            <a:ext cx="15835726" cy="531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b="0" sz="4400">
                <a:solidFill>
                  <a:srgbClr val="2B2B2B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/>
            <a:r>
              <a:t>Qw e r t y u I o p [ ] \ a s d f g h j k l ; z x c v b n m , . / q W E R T Y U I O P [ ] A S D F G H J K L Z X C V B N M , . / 1 2 3 4 5 6 7 8 9 0 - = ` ~ ! # $ % ^ &amp; * ( ) _ +</a:t>
            </a:r>
          </a:p>
        </p:txBody>
      </p:sp>
      <p:sp>
        <p:nvSpPr>
          <p:cNvPr id="28" name="Line Icon Basic"/>
          <p:cNvSpPr txBox="1"/>
          <p:nvPr/>
        </p:nvSpPr>
        <p:spPr>
          <a:xfrm>
            <a:off x="10745343" y="2226870"/>
            <a:ext cx="289331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Basic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32" name="Line Icon Arrows"/>
          <p:cNvSpPr txBox="1"/>
          <p:nvPr/>
        </p:nvSpPr>
        <p:spPr>
          <a:xfrm>
            <a:off x="10600562" y="2226870"/>
            <a:ext cx="318287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Arrows</a:t>
            </a:r>
          </a:p>
        </p:txBody>
      </p:sp>
      <p:sp>
        <p:nvSpPr>
          <p:cNvPr id="33" name="                                                               "/>
          <p:cNvSpPr txBox="1"/>
          <p:nvPr/>
        </p:nvSpPr>
        <p:spPr>
          <a:xfrm>
            <a:off x="6616262" y="4309338"/>
            <a:ext cx="11151476" cy="509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b="0" sz="4400">
                <a:solidFill>
                  <a:srgbClr val="2B2B2B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pPr/>
            <a:r>
              <a:t>                                                               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37" name="Line Icon Basic Elaboration"/>
          <p:cNvSpPr txBox="1"/>
          <p:nvPr/>
        </p:nvSpPr>
        <p:spPr>
          <a:xfrm>
            <a:off x="9648634" y="2226870"/>
            <a:ext cx="508673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Basic Elaboration</a:t>
            </a:r>
          </a:p>
        </p:txBody>
      </p:sp>
      <p:sp>
        <p:nvSpPr>
          <p:cNvPr id="38" name="A B C D E F G H I J K L M N O P Q R S T U V W X Y Z a b c d e f g h I j k l m n o p q r s t u v w x y z 1 2 3 4 5 6 7 8 9 0"/>
          <p:cNvSpPr txBox="1"/>
          <p:nvPr/>
        </p:nvSpPr>
        <p:spPr>
          <a:xfrm>
            <a:off x="6616262" y="4309338"/>
            <a:ext cx="11151476" cy="509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b="0" sz="4400">
                <a:solidFill>
                  <a:srgbClr val="2B2B2B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/>
            <a:r>
              <a:t>A B C D E F G H I J K L M N O P Q R S T U V W X Y Z a b c d e f g h I j k l m n o p q r s t u v w x y z 1 2 3 4 5 6 7 8 9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42" name="Line Icon E-Commerce"/>
          <p:cNvSpPr txBox="1"/>
          <p:nvPr/>
        </p:nvSpPr>
        <p:spPr>
          <a:xfrm>
            <a:off x="10047160" y="2226870"/>
            <a:ext cx="428968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E-Commerce</a:t>
            </a:r>
          </a:p>
        </p:txBody>
      </p:sp>
      <p:sp>
        <p:nvSpPr>
          <p:cNvPr id="43" name="A B C D E F G H I J K L M N O P Q R S T U V W X Y Z a b c d e f g h I j k l m n o p q r s t u v w x y z 1 2 3 4 5 6 7 8 9 0"/>
          <p:cNvSpPr txBox="1"/>
          <p:nvPr/>
        </p:nvSpPr>
        <p:spPr>
          <a:xfrm>
            <a:off x="6616262" y="4309338"/>
            <a:ext cx="11151476" cy="509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b="0" sz="4400">
                <a:solidFill>
                  <a:srgbClr val="2B2B2B"/>
                </a:solidFill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/>
            <a:r>
              <a:t>A B C D E F G H I J K L M N O P Q R S T U V W X Y Z a b c d e f g h I j k l m n o p q r s t u v w x y z 1 2 3 4 5 6 7 8 9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47" name="Line Icon Music"/>
          <p:cNvSpPr txBox="1"/>
          <p:nvPr/>
        </p:nvSpPr>
        <p:spPr>
          <a:xfrm>
            <a:off x="10703052" y="2226870"/>
            <a:ext cx="297789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Music</a:t>
            </a:r>
          </a:p>
        </p:txBody>
      </p:sp>
      <p:sp>
        <p:nvSpPr>
          <p:cNvPr id="48" name="A B C D a b c d e f g h I j k l m n o p q r s t u v w x y z"/>
          <p:cNvSpPr txBox="1"/>
          <p:nvPr/>
        </p:nvSpPr>
        <p:spPr>
          <a:xfrm>
            <a:off x="6616262" y="5535849"/>
            <a:ext cx="11151476" cy="2644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b="0" sz="4400">
                <a:solidFill>
                  <a:srgbClr val="2B2B2B"/>
                </a:solidFill>
                <a:latin typeface="linea-music-10"/>
                <a:ea typeface="linea-music-10"/>
                <a:cs typeface="linea-music-10"/>
                <a:sym typeface="linea-music-10"/>
              </a:defRPr>
            </a:lvl1pPr>
          </a:lstStyle>
          <a:p>
            <a:pPr/>
            <a:r>
              <a:t>A B C D a b c d e f g h I j k l m n o p q r s t u v w x y 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52" name="Line Icon Software"/>
          <p:cNvSpPr txBox="1"/>
          <p:nvPr/>
        </p:nvSpPr>
        <p:spPr>
          <a:xfrm>
            <a:off x="10434637" y="2226870"/>
            <a:ext cx="351472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Software</a:t>
            </a:r>
          </a:p>
        </p:txBody>
      </p:sp>
      <p:sp>
        <p:nvSpPr>
          <p:cNvPr id="53" name="A B C D E F G H I J K L M N O P Q R S T U V W X Y Z a b c d e f g h I j k l m n o p q r s t u v w x y z 1 2 3 4 5 6 7 8 9 0"/>
          <p:cNvSpPr txBox="1"/>
          <p:nvPr/>
        </p:nvSpPr>
        <p:spPr>
          <a:xfrm>
            <a:off x="6616262" y="4255363"/>
            <a:ext cx="11151476" cy="5205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150000"/>
              </a:lnSpc>
              <a:defRPr b="0" sz="4400">
                <a:solidFill>
                  <a:srgbClr val="2B2B2B"/>
                </a:solidFill>
                <a:latin typeface="linea-software-10"/>
                <a:ea typeface="linea-software-10"/>
                <a:cs typeface="linea-software-10"/>
                <a:sym typeface="linea-software-10"/>
              </a:defRPr>
            </a:lvl1pPr>
          </a:lstStyle>
          <a:p>
            <a:pPr/>
            <a:r>
              <a:t>A B C D E F G H I J K L M N O P Q R S T U V W X Y Z a b c d e f g h I j k l m n o p q r s t u v w x y z 1 2 3 4 5 6 7 8 9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2850471" y="12825676"/>
            <a:ext cx="255525" cy="411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http://linea.io/_download/_packs/linea_complete_1.0.zip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http://linea.io/_download/_packs/linea_complete_1.0.zip</a:t>
            </a:r>
          </a:p>
        </p:txBody>
      </p:sp>
      <p:sp>
        <p:nvSpPr>
          <p:cNvPr id="57" name="Line Icon Weather"/>
          <p:cNvSpPr txBox="1"/>
          <p:nvPr/>
        </p:nvSpPr>
        <p:spPr>
          <a:xfrm>
            <a:off x="10498454" y="2226870"/>
            <a:ext cx="338709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1C1F25"/>
                </a:solidFill>
              </a:defRPr>
            </a:lvl1pPr>
          </a:lstStyle>
          <a:p>
            <a:pPr/>
            <a:r>
              <a:t>Line Icon Weather</a:t>
            </a:r>
          </a:p>
        </p:txBody>
      </p:sp>
      <p:sp>
        <p:nvSpPr>
          <p:cNvPr id="58" name="                                                                 "/>
          <p:cNvSpPr txBox="1"/>
          <p:nvPr/>
        </p:nvSpPr>
        <p:spPr>
          <a:xfrm>
            <a:off x="6616262" y="4325560"/>
            <a:ext cx="11151476" cy="506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0" baseline="-25000" sz="6000">
                <a:solidFill>
                  <a:srgbClr val="2B2B2B"/>
                </a:solidFill>
                <a:latin typeface="linea-weather-10"/>
                <a:ea typeface="linea-weather-10"/>
                <a:cs typeface="linea-weather-10"/>
                <a:sym typeface="linea-weather-10"/>
              </a:defRPr>
            </a:lvl1pPr>
          </a:lstStyle>
          <a:p>
            <a:pPr/>
            <a:r>
              <a:t>                                                                 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