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White 4">
      <a:dk1>
        <a:srgbClr val="070707"/>
      </a:dk1>
      <a:lt1>
        <a:srgbClr val="F4F4F4"/>
      </a:lt1>
      <a:dk2>
        <a:srgbClr val="F4F4F4"/>
      </a:dk2>
      <a:lt2>
        <a:srgbClr val="E5E5E5"/>
      </a:lt2>
      <a:accent1>
        <a:srgbClr val="4A1C3A"/>
      </a:accent1>
      <a:accent2>
        <a:srgbClr val="582347"/>
      </a:accent2>
      <a:accent3>
        <a:srgbClr val="912947"/>
      </a:accent3>
      <a:accent4>
        <a:srgbClr val="E91A46"/>
      </a:accent4>
      <a:accent5>
        <a:srgbClr val="FA5C30"/>
      </a:accent5>
      <a:accent6>
        <a:srgbClr val="F7AE3E"/>
      </a:accent6>
      <a:hlink>
        <a:srgbClr val="E82D50"/>
      </a:hlink>
      <a:folHlink>
        <a:srgbClr val="FEC771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13691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2466</cp:revision>
  <dcterms:created xsi:type="dcterms:W3CDTF">2015-09-30T01:33:01Z</dcterms:created>
  <dcterms:modified xsi:type="dcterms:W3CDTF">2015-10-23T10:30:32Z</dcterms:modified>
</cp:coreProperties>
</file>