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5-Whi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B3E03"/>
      </a:accent5>
      <a:accent6>
        <a:srgbClr val="FAA03E"/>
      </a:accent6>
      <a:hlink>
        <a:srgbClr val="0563C1"/>
      </a:hlink>
      <a:folHlink>
        <a:srgbClr val="954F72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13692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2467</cp:revision>
  <dcterms:created xsi:type="dcterms:W3CDTF">2015-09-30T01:33:01Z</dcterms:created>
  <dcterms:modified xsi:type="dcterms:W3CDTF">2015-10-23T10:31:10Z</dcterms:modified>
</cp:coreProperties>
</file>